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95" r:id="rId2"/>
    <p:sldMasterId id="2147483697" r:id="rId3"/>
    <p:sldMasterId id="2147483719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4" name="Google Shape;64;p2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948967" y="1737399"/>
            <a:ext cx="10294000" cy="2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400">
                <a:latin typeface="Damion"/>
                <a:ea typeface="Damion"/>
                <a:cs typeface="Damion"/>
                <a:sym typeface="Dami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3172600" y="4982300"/>
            <a:ext cx="5846800" cy="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10800000">
            <a:off x="691548" y="53339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2"/>
          <p:cNvSpPr/>
          <p:nvPr/>
        </p:nvSpPr>
        <p:spPr>
          <a:xfrm rot="10800000">
            <a:off x="11154201" y="5097221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2"/>
          <p:cNvSpPr/>
          <p:nvPr/>
        </p:nvSpPr>
        <p:spPr>
          <a:xfrm rot="10800000">
            <a:off x="1499631" y="62889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 rot="10800000">
            <a:off x="547299" y="27799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 rot="10800000">
            <a:off x="7016261" y="5749584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rot="10800000">
            <a:off x="3820536" y="702137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6619126" y="633581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10800000">
            <a:off x="10741862" y="1878401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2"/>
          <p:cNvSpPr/>
          <p:nvPr/>
        </p:nvSpPr>
        <p:spPr>
          <a:xfrm>
            <a:off x="486665" y="49664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2"/>
          <p:cNvSpPr/>
          <p:nvPr/>
        </p:nvSpPr>
        <p:spPr>
          <a:xfrm rot="10800000">
            <a:off x="4444045" y="60913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"/>
          <p:cNvSpPr/>
          <p:nvPr/>
        </p:nvSpPr>
        <p:spPr>
          <a:xfrm rot="10800000">
            <a:off x="9865315" y="9662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2"/>
          <p:cNvSpPr/>
          <p:nvPr/>
        </p:nvSpPr>
        <p:spPr>
          <a:xfrm>
            <a:off x="8169965" y="6010382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2"/>
          <p:cNvSpPr/>
          <p:nvPr/>
        </p:nvSpPr>
        <p:spPr>
          <a:xfrm rot="10800000">
            <a:off x="2769026" y="5749598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2"/>
          <p:cNvSpPr/>
          <p:nvPr/>
        </p:nvSpPr>
        <p:spPr>
          <a:xfrm rot="10800000">
            <a:off x="11489699" y="31345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764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11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583" name="Google Shape;583;p11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584" name="Google Shape;584;p11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1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1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1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1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1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1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1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1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1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1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1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1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1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1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1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1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1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1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7" name="Google Shape;637;p11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8" name="Google Shape;638;p11"/>
          <p:cNvSpPr txBox="1">
            <a:spLocks noGrp="1"/>
          </p:cNvSpPr>
          <p:nvPr>
            <p:ph type="title" hasCustomPrompt="1"/>
          </p:nvPr>
        </p:nvSpPr>
        <p:spPr>
          <a:xfrm>
            <a:off x="2284200" y="1446933"/>
            <a:ext cx="7623600" cy="2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26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9" name="Google Shape;639;p11"/>
          <p:cNvSpPr txBox="1">
            <a:spLocks noGrp="1"/>
          </p:cNvSpPr>
          <p:nvPr>
            <p:ph type="body" idx="1"/>
          </p:nvPr>
        </p:nvSpPr>
        <p:spPr>
          <a:xfrm>
            <a:off x="1396200" y="3999767"/>
            <a:ext cx="9399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0" name="Google Shape;640;p11"/>
          <p:cNvSpPr/>
          <p:nvPr/>
        </p:nvSpPr>
        <p:spPr>
          <a:xfrm flipH="1">
            <a:off x="6440853" y="61255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11"/>
          <p:cNvSpPr/>
          <p:nvPr/>
        </p:nvSpPr>
        <p:spPr>
          <a:xfrm flipH="1">
            <a:off x="6042248" y="111689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11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11"/>
          <p:cNvSpPr/>
          <p:nvPr/>
        </p:nvSpPr>
        <p:spPr>
          <a:xfrm flipH="1">
            <a:off x="8635380" y="1446919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11"/>
          <p:cNvSpPr/>
          <p:nvPr/>
        </p:nvSpPr>
        <p:spPr>
          <a:xfrm flipH="1">
            <a:off x="2148847" y="57607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11"/>
          <p:cNvSpPr/>
          <p:nvPr/>
        </p:nvSpPr>
        <p:spPr>
          <a:xfrm flipH="1">
            <a:off x="10196211" y="5059603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11"/>
          <p:cNvSpPr/>
          <p:nvPr/>
        </p:nvSpPr>
        <p:spPr>
          <a:xfrm flipH="1"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11"/>
          <p:cNvSpPr/>
          <p:nvPr/>
        </p:nvSpPr>
        <p:spPr>
          <a:xfrm flipH="1">
            <a:off x="4096617" y="5571087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11"/>
          <p:cNvSpPr/>
          <p:nvPr/>
        </p:nvSpPr>
        <p:spPr>
          <a:xfrm flipH="1">
            <a:off x="10929764" y="22415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11"/>
          <p:cNvSpPr/>
          <p:nvPr/>
        </p:nvSpPr>
        <p:spPr>
          <a:xfrm flipH="1">
            <a:off x="2955041" y="765300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11"/>
          <p:cNvSpPr/>
          <p:nvPr/>
        </p:nvSpPr>
        <p:spPr>
          <a:xfrm flipH="1">
            <a:off x="513064" y="408572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58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8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13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654" name="Google Shape;654;p13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655" name="Google Shape;655;p13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3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3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3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3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3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3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3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3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3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3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3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3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3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3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3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3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3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08" name="Google Shape;708;p13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9" name="Google Shape;709;p13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2"/>
          </p:nvPr>
        </p:nvSpPr>
        <p:spPr>
          <a:xfrm>
            <a:off x="2672400" y="2202167"/>
            <a:ext cx="3220800" cy="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1"/>
          </p:nvPr>
        </p:nvSpPr>
        <p:spPr>
          <a:xfrm>
            <a:off x="2672400" y="2946667"/>
            <a:ext cx="322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3"/>
          </p:nvPr>
        </p:nvSpPr>
        <p:spPr>
          <a:xfrm>
            <a:off x="7718800" y="2202167"/>
            <a:ext cx="3220800" cy="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4"/>
          </p:nvPr>
        </p:nvSpPr>
        <p:spPr>
          <a:xfrm>
            <a:off x="7718800" y="2946667"/>
            <a:ext cx="322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title" idx="5"/>
          </p:nvPr>
        </p:nvSpPr>
        <p:spPr>
          <a:xfrm>
            <a:off x="2672400" y="4031167"/>
            <a:ext cx="3220800" cy="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6"/>
          </p:nvPr>
        </p:nvSpPr>
        <p:spPr>
          <a:xfrm>
            <a:off x="2672400" y="4775567"/>
            <a:ext cx="322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title" idx="7"/>
          </p:nvPr>
        </p:nvSpPr>
        <p:spPr>
          <a:xfrm>
            <a:off x="7718800" y="4031167"/>
            <a:ext cx="3220800" cy="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8"/>
          </p:nvPr>
        </p:nvSpPr>
        <p:spPr>
          <a:xfrm>
            <a:off x="7718800" y="4775567"/>
            <a:ext cx="3220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13"/>
          <p:cNvSpPr txBox="1">
            <a:spLocks noGrp="1"/>
          </p:cNvSpPr>
          <p:nvPr>
            <p:ph type="title" idx="9" hasCustomPrompt="1"/>
          </p:nvPr>
        </p:nvSpPr>
        <p:spPr>
          <a:xfrm>
            <a:off x="1252408" y="2202167"/>
            <a:ext cx="1420000" cy="7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t>xx%</a:t>
            </a:r>
          </a:p>
        </p:txBody>
      </p:sp>
      <p:sp>
        <p:nvSpPr>
          <p:cNvPr id="719" name="Google Shape;719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2408" y="4031167"/>
            <a:ext cx="1420000" cy="7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14" hasCustomPrompt="1"/>
          </p:nvPr>
        </p:nvSpPr>
        <p:spPr>
          <a:xfrm>
            <a:off x="6298808" y="2202167"/>
            <a:ext cx="1420000" cy="7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title" idx="15" hasCustomPrompt="1"/>
          </p:nvPr>
        </p:nvSpPr>
        <p:spPr>
          <a:xfrm>
            <a:off x="6298808" y="4031167"/>
            <a:ext cx="1420000" cy="7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/>
          <p:nvPr/>
        </p:nvSpPr>
        <p:spPr>
          <a:xfrm>
            <a:off x="6555405" y="889083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3" name="Google Shape;723;p13"/>
          <p:cNvSpPr/>
          <p:nvPr/>
        </p:nvSpPr>
        <p:spPr>
          <a:xfrm>
            <a:off x="440765" y="2845077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13"/>
          <p:cNvSpPr/>
          <p:nvPr/>
        </p:nvSpPr>
        <p:spPr>
          <a:xfrm>
            <a:off x="5733759" y="2198981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13"/>
          <p:cNvSpPr/>
          <p:nvPr/>
        </p:nvSpPr>
        <p:spPr>
          <a:xfrm>
            <a:off x="3659740" y="1653770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13"/>
          <p:cNvSpPr/>
          <p:nvPr/>
        </p:nvSpPr>
        <p:spPr>
          <a:xfrm>
            <a:off x="1405367" y="5561170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13"/>
          <p:cNvSpPr/>
          <p:nvPr/>
        </p:nvSpPr>
        <p:spPr>
          <a:xfrm>
            <a:off x="11036870" y="44371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13"/>
          <p:cNvSpPr/>
          <p:nvPr/>
        </p:nvSpPr>
        <p:spPr>
          <a:xfrm>
            <a:off x="6350523" y="586015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13"/>
          <p:cNvSpPr/>
          <p:nvPr/>
        </p:nvSpPr>
        <p:spPr>
          <a:xfrm>
            <a:off x="10083691" y="10965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13"/>
          <p:cNvSpPr/>
          <p:nvPr/>
        </p:nvSpPr>
        <p:spPr>
          <a:xfrm>
            <a:off x="10671192" y="6141348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13"/>
          <p:cNvSpPr/>
          <p:nvPr/>
        </p:nvSpPr>
        <p:spPr>
          <a:xfrm>
            <a:off x="3630005" y="61413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23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4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734" name="Google Shape;734;p14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735" name="Google Shape;735;p14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4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4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4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4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4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4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4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4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4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4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4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4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4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4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4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4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14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14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88" name="Google Shape;788;p14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9" name="Google Shape;789;p14"/>
          <p:cNvSpPr txBox="1">
            <a:spLocks noGrp="1"/>
          </p:cNvSpPr>
          <p:nvPr>
            <p:ph type="title"/>
          </p:nvPr>
        </p:nvSpPr>
        <p:spPr>
          <a:xfrm>
            <a:off x="6974500" y="2974733"/>
            <a:ext cx="43764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0" name="Google Shape;790;p14"/>
          <p:cNvSpPr txBox="1">
            <a:spLocks noGrp="1"/>
          </p:cNvSpPr>
          <p:nvPr>
            <p:ph type="title" idx="2"/>
          </p:nvPr>
        </p:nvSpPr>
        <p:spPr>
          <a:xfrm>
            <a:off x="945204" y="1783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subTitle" idx="1"/>
          </p:nvPr>
        </p:nvSpPr>
        <p:spPr>
          <a:xfrm>
            <a:off x="945204" y="22908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2" name="Google Shape;792;p14"/>
          <p:cNvSpPr txBox="1">
            <a:spLocks noGrp="1"/>
          </p:cNvSpPr>
          <p:nvPr>
            <p:ph type="title" idx="3"/>
          </p:nvPr>
        </p:nvSpPr>
        <p:spPr>
          <a:xfrm>
            <a:off x="3959604" y="1783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3" name="Google Shape;793;p14"/>
          <p:cNvSpPr txBox="1">
            <a:spLocks noGrp="1"/>
          </p:cNvSpPr>
          <p:nvPr>
            <p:ph type="subTitle" idx="4"/>
          </p:nvPr>
        </p:nvSpPr>
        <p:spPr>
          <a:xfrm>
            <a:off x="3959604" y="22908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4" name="Google Shape;794;p14"/>
          <p:cNvSpPr txBox="1">
            <a:spLocks noGrp="1"/>
          </p:cNvSpPr>
          <p:nvPr>
            <p:ph type="title" idx="5"/>
          </p:nvPr>
        </p:nvSpPr>
        <p:spPr>
          <a:xfrm>
            <a:off x="945204" y="45268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subTitle" idx="6"/>
          </p:nvPr>
        </p:nvSpPr>
        <p:spPr>
          <a:xfrm>
            <a:off x="945204" y="50341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title" idx="7"/>
          </p:nvPr>
        </p:nvSpPr>
        <p:spPr>
          <a:xfrm>
            <a:off x="3959604" y="45268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subTitle" idx="8"/>
          </p:nvPr>
        </p:nvSpPr>
        <p:spPr>
          <a:xfrm>
            <a:off x="3959604" y="50341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8" name="Google Shape;798;p14"/>
          <p:cNvSpPr/>
          <p:nvPr/>
        </p:nvSpPr>
        <p:spPr>
          <a:xfrm rot="10800000">
            <a:off x="10708315" y="140358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14"/>
          <p:cNvSpPr/>
          <p:nvPr/>
        </p:nvSpPr>
        <p:spPr>
          <a:xfrm rot="10800000">
            <a:off x="7915131" y="56567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0" name="Google Shape;800;p14"/>
          <p:cNvSpPr/>
          <p:nvPr/>
        </p:nvSpPr>
        <p:spPr>
          <a:xfrm rot="10800000">
            <a:off x="555799" y="38422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1" name="Google Shape;801;p14"/>
          <p:cNvSpPr/>
          <p:nvPr/>
        </p:nvSpPr>
        <p:spPr>
          <a:xfrm rot="10800000">
            <a:off x="8981626" y="228664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2" name="Google Shape;802;p14"/>
          <p:cNvSpPr/>
          <p:nvPr/>
        </p:nvSpPr>
        <p:spPr>
          <a:xfrm>
            <a:off x="10743965" y="5453182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14"/>
          <p:cNvSpPr/>
          <p:nvPr/>
        </p:nvSpPr>
        <p:spPr>
          <a:xfrm rot="10800000">
            <a:off x="3191779" y="60646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4" name="Google Shape;804;p14"/>
          <p:cNvSpPr/>
          <p:nvPr/>
        </p:nvSpPr>
        <p:spPr>
          <a:xfrm rot="10800000">
            <a:off x="7406812" y="13637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5" name="Google Shape;805;p14"/>
          <p:cNvSpPr/>
          <p:nvPr/>
        </p:nvSpPr>
        <p:spPr>
          <a:xfrm rot="10800000">
            <a:off x="863279" y="10214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6" name="Google Shape;806;p14"/>
          <p:cNvSpPr/>
          <p:nvPr/>
        </p:nvSpPr>
        <p:spPr>
          <a:xfrm rot="10800000">
            <a:off x="3733395" y="353078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7" name="Google Shape;807;p14"/>
          <p:cNvGrpSpPr/>
          <p:nvPr/>
        </p:nvGrpSpPr>
        <p:grpSpPr>
          <a:xfrm>
            <a:off x="8573026" y="471884"/>
            <a:ext cx="976141" cy="960016"/>
            <a:chOff x="1853400" y="1149600"/>
            <a:chExt cx="555425" cy="546250"/>
          </a:xfrm>
        </p:grpSpPr>
        <p:sp>
          <p:nvSpPr>
            <p:cNvPr id="808" name="Google Shape;808;p14"/>
            <p:cNvSpPr/>
            <p:nvPr/>
          </p:nvSpPr>
          <p:spPr>
            <a:xfrm>
              <a:off x="1853400" y="1217150"/>
              <a:ext cx="478700" cy="478700"/>
            </a:xfrm>
            <a:custGeom>
              <a:avLst/>
              <a:gdLst/>
              <a:ahLst/>
              <a:cxnLst/>
              <a:rect l="l" t="t" r="r" b="b"/>
              <a:pathLst>
                <a:path w="19148" h="19148" fill="none" extrusionOk="0">
                  <a:moveTo>
                    <a:pt x="19147" y="8173"/>
                  </a:moveTo>
                  <a:cubicBezTo>
                    <a:pt x="19147" y="15478"/>
                    <a:pt x="10341" y="19148"/>
                    <a:pt x="5171" y="13977"/>
                  </a:cubicBezTo>
                  <a:cubicBezTo>
                    <a:pt x="0" y="8807"/>
                    <a:pt x="3670" y="0"/>
                    <a:pt x="10975" y="0"/>
                  </a:cubicBezTo>
                  <a:cubicBezTo>
                    <a:pt x="15478" y="0"/>
                    <a:pt x="19147" y="3670"/>
                    <a:pt x="19147" y="817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2125250" y="1149600"/>
              <a:ext cx="15875" cy="544575"/>
            </a:xfrm>
            <a:custGeom>
              <a:avLst/>
              <a:gdLst/>
              <a:ahLst/>
              <a:cxnLst/>
              <a:rect l="l" t="t" r="r" b="b"/>
              <a:pathLst>
                <a:path w="635" h="21783" extrusionOk="0">
                  <a:moveTo>
                    <a:pt x="318" y="1"/>
                  </a:moveTo>
                  <a:cubicBezTo>
                    <a:pt x="168" y="1"/>
                    <a:pt x="18" y="101"/>
                    <a:pt x="1" y="301"/>
                  </a:cubicBezTo>
                  <a:lnTo>
                    <a:pt x="1" y="20615"/>
                  </a:lnTo>
                  <a:lnTo>
                    <a:pt x="1" y="21449"/>
                  </a:lnTo>
                  <a:lnTo>
                    <a:pt x="1" y="21483"/>
                  </a:lnTo>
                  <a:cubicBezTo>
                    <a:pt x="18" y="21683"/>
                    <a:pt x="168" y="21783"/>
                    <a:pt x="318" y="21783"/>
                  </a:cubicBezTo>
                  <a:cubicBezTo>
                    <a:pt x="468" y="21783"/>
                    <a:pt x="618" y="21683"/>
                    <a:pt x="635" y="21483"/>
                  </a:cubicBezTo>
                  <a:lnTo>
                    <a:pt x="635" y="1135"/>
                  </a:lnTo>
                  <a:lnTo>
                    <a:pt x="635" y="301"/>
                  </a:lnTo>
                  <a:cubicBezTo>
                    <a:pt x="618" y="101"/>
                    <a:pt x="46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859225" y="1413950"/>
              <a:ext cx="549600" cy="15875"/>
            </a:xfrm>
            <a:custGeom>
              <a:avLst/>
              <a:gdLst/>
              <a:ahLst/>
              <a:cxnLst/>
              <a:rect l="l" t="t" r="r" b="b"/>
              <a:pathLst>
                <a:path w="21984" h="635" extrusionOk="0">
                  <a:moveTo>
                    <a:pt x="401" y="1"/>
                  </a:moveTo>
                  <a:cubicBezTo>
                    <a:pt x="1" y="34"/>
                    <a:pt x="1" y="601"/>
                    <a:pt x="401" y="635"/>
                  </a:cubicBezTo>
                  <a:lnTo>
                    <a:pt x="21583" y="635"/>
                  </a:lnTo>
                  <a:cubicBezTo>
                    <a:pt x="21983" y="601"/>
                    <a:pt x="21983" y="34"/>
                    <a:pt x="2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290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15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813" name="Google Shape;813;p15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814" name="Google Shape;814;p15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5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15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15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15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15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5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5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5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5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5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5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5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5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5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5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5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5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5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5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5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5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5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5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5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5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5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5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7" name="Google Shape;867;p15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8" name="Google Shape;868;p15"/>
          <p:cNvSpPr txBox="1">
            <a:spLocks noGrp="1"/>
          </p:cNvSpPr>
          <p:nvPr>
            <p:ph type="title"/>
          </p:nvPr>
        </p:nvSpPr>
        <p:spPr>
          <a:xfrm>
            <a:off x="2057200" y="2291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9" name="Google Shape;869;p15"/>
          <p:cNvSpPr txBox="1">
            <a:spLocks noGrp="1"/>
          </p:cNvSpPr>
          <p:nvPr>
            <p:ph type="subTitle" idx="1"/>
          </p:nvPr>
        </p:nvSpPr>
        <p:spPr>
          <a:xfrm>
            <a:off x="2057200" y="27988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0" name="Google Shape;870;p15"/>
          <p:cNvSpPr txBox="1">
            <a:spLocks noGrp="1"/>
          </p:cNvSpPr>
          <p:nvPr>
            <p:ph type="title" idx="2"/>
          </p:nvPr>
        </p:nvSpPr>
        <p:spPr>
          <a:xfrm>
            <a:off x="7306800" y="2291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1" name="Google Shape;871;p15"/>
          <p:cNvSpPr txBox="1">
            <a:spLocks noGrp="1"/>
          </p:cNvSpPr>
          <p:nvPr>
            <p:ph type="subTitle" idx="3"/>
          </p:nvPr>
        </p:nvSpPr>
        <p:spPr>
          <a:xfrm>
            <a:off x="7306800" y="27988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2" name="Google Shape;872;p15"/>
          <p:cNvSpPr txBox="1">
            <a:spLocks noGrp="1"/>
          </p:cNvSpPr>
          <p:nvPr>
            <p:ph type="title" idx="4"/>
          </p:nvPr>
        </p:nvSpPr>
        <p:spPr>
          <a:xfrm>
            <a:off x="2057200" y="4120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3" name="Google Shape;873;p15"/>
          <p:cNvSpPr txBox="1">
            <a:spLocks noGrp="1"/>
          </p:cNvSpPr>
          <p:nvPr>
            <p:ph type="subTitle" idx="5"/>
          </p:nvPr>
        </p:nvSpPr>
        <p:spPr>
          <a:xfrm>
            <a:off x="2057200" y="46277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4" name="Google Shape;874;p15"/>
          <p:cNvSpPr txBox="1">
            <a:spLocks noGrp="1"/>
          </p:cNvSpPr>
          <p:nvPr>
            <p:ph type="title" idx="6"/>
          </p:nvPr>
        </p:nvSpPr>
        <p:spPr>
          <a:xfrm>
            <a:off x="7306800" y="4120492"/>
            <a:ext cx="28280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5" name="Google Shape;875;p15"/>
          <p:cNvSpPr txBox="1">
            <a:spLocks noGrp="1"/>
          </p:cNvSpPr>
          <p:nvPr>
            <p:ph type="subTitle" idx="7"/>
          </p:nvPr>
        </p:nvSpPr>
        <p:spPr>
          <a:xfrm>
            <a:off x="7306800" y="4627700"/>
            <a:ext cx="2828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6" name="Google Shape;876;p15"/>
          <p:cNvSpPr/>
          <p:nvPr/>
        </p:nvSpPr>
        <p:spPr>
          <a:xfrm rot="10800000">
            <a:off x="10708315" y="140358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15"/>
          <p:cNvSpPr/>
          <p:nvPr/>
        </p:nvSpPr>
        <p:spPr>
          <a:xfrm rot="10800000">
            <a:off x="6187930" y="56567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15"/>
          <p:cNvSpPr/>
          <p:nvPr/>
        </p:nvSpPr>
        <p:spPr>
          <a:xfrm rot="10800000">
            <a:off x="555799" y="38422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15"/>
          <p:cNvSpPr/>
          <p:nvPr/>
        </p:nvSpPr>
        <p:spPr>
          <a:xfrm rot="10800000">
            <a:off x="10708293" y="317574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0" name="Google Shape;880;p15"/>
          <p:cNvSpPr/>
          <p:nvPr/>
        </p:nvSpPr>
        <p:spPr>
          <a:xfrm>
            <a:off x="10339131" y="5249582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15"/>
          <p:cNvSpPr/>
          <p:nvPr/>
        </p:nvSpPr>
        <p:spPr>
          <a:xfrm rot="10800000">
            <a:off x="3191779" y="60646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2" name="Google Shape;882;p15"/>
          <p:cNvSpPr/>
          <p:nvPr/>
        </p:nvSpPr>
        <p:spPr>
          <a:xfrm rot="10800000">
            <a:off x="7406812" y="13637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15"/>
          <p:cNvSpPr/>
          <p:nvPr/>
        </p:nvSpPr>
        <p:spPr>
          <a:xfrm rot="10800000">
            <a:off x="863279" y="21390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15"/>
          <p:cNvSpPr/>
          <p:nvPr/>
        </p:nvSpPr>
        <p:spPr>
          <a:xfrm rot="10800000">
            <a:off x="1398561" y="565678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15"/>
          <p:cNvSpPr txBox="1">
            <a:spLocks noGrp="1"/>
          </p:cNvSpPr>
          <p:nvPr>
            <p:ph type="title" idx="8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480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16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888" name="Google Shape;888;p16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889" name="Google Shape;889;p16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6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6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6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6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6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6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6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6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6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6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6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6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6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6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6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6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6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6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6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6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6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6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6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42" name="Google Shape;942;p16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3" name="Google Shape;943;p16"/>
          <p:cNvSpPr txBox="1">
            <a:spLocks noGrp="1"/>
          </p:cNvSpPr>
          <p:nvPr>
            <p:ph type="title"/>
          </p:nvPr>
        </p:nvSpPr>
        <p:spPr>
          <a:xfrm>
            <a:off x="1077657" y="3393525"/>
            <a:ext cx="237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4" name="Google Shape;944;p16"/>
          <p:cNvSpPr txBox="1">
            <a:spLocks noGrp="1"/>
          </p:cNvSpPr>
          <p:nvPr>
            <p:ph type="subTitle" idx="1"/>
          </p:nvPr>
        </p:nvSpPr>
        <p:spPr>
          <a:xfrm>
            <a:off x="1201457" y="4103992"/>
            <a:ext cx="2132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5" name="Google Shape;945;p16"/>
          <p:cNvSpPr txBox="1">
            <a:spLocks noGrp="1"/>
          </p:cNvSpPr>
          <p:nvPr>
            <p:ph type="title" idx="2"/>
          </p:nvPr>
        </p:nvSpPr>
        <p:spPr>
          <a:xfrm>
            <a:off x="6182381" y="3393525"/>
            <a:ext cx="237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6" name="Google Shape;946;p16"/>
          <p:cNvSpPr txBox="1">
            <a:spLocks noGrp="1"/>
          </p:cNvSpPr>
          <p:nvPr>
            <p:ph type="subTitle" idx="3"/>
          </p:nvPr>
        </p:nvSpPr>
        <p:spPr>
          <a:xfrm>
            <a:off x="6306181" y="4103992"/>
            <a:ext cx="2132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16"/>
          <p:cNvSpPr txBox="1">
            <a:spLocks noGrp="1"/>
          </p:cNvSpPr>
          <p:nvPr>
            <p:ph type="title" idx="4"/>
          </p:nvPr>
        </p:nvSpPr>
        <p:spPr>
          <a:xfrm>
            <a:off x="3630019" y="3393525"/>
            <a:ext cx="237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8" name="Google Shape;948;p16"/>
          <p:cNvSpPr txBox="1">
            <a:spLocks noGrp="1"/>
          </p:cNvSpPr>
          <p:nvPr>
            <p:ph type="subTitle" idx="5"/>
          </p:nvPr>
        </p:nvSpPr>
        <p:spPr>
          <a:xfrm>
            <a:off x="3753819" y="4103992"/>
            <a:ext cx="2132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9" name="Google Shape;949;p16"/>
          <p:cNvSpPr txBox="1">
            <a:spLocks noGrp="1"/>
          </p:cNvSpPr>
          <p:nvPr>
            <p:ph type="title" idx="6"/>
          </p:nvPr>
        </p:nvSpPr>
        <p:spPr>
          <a:xfrm>
            <a:off x="8734743" y="3393525"/>
            <a:ext cx="237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0" name="Google Shape;950;p16"/>
          <p:cNvSpPr txBox="1">
            <a:spLocks noGrp="1"/>
          </p:cNvSpPr>
          <p:nvPr>
            <p:ph type="subTitle" idx="7"/>
          </p:nvPr>
        </p:nvSpPr>
        <p:spPr>
          <a:xfrm>
            <a:off x="8858543" y="4103992"/>
            <a:ext cx="2132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1" name="Google Shape;951;p16"/>
          <p:cNvSpPr txBox="1">
            <a:spLocks noGrp="1"/>
          </p:cNvSpPr>
          <p:nvPr>
            <p:ph type="title" idx="8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2" name="Google Shape;952;p16"/>
          <p:cNvSpPr/>
          <p:nvPr/>
        </p:nvSpPr>
        <p:spPr>
          <a:xfrm rot="10800000">
            <a:off x="10708315" y="140358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16"/>
          <p:cNvSpPr/>
          <p:nvPr/>
        </p:nvSpPr>
        <p:spPr>
          <a:xfrm rot="10800000">
            <a:off x="8065897" y="64175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16"/>
          <p:cNvSpPr/>
          <p:nvPr/>
        </p:nvSpPr>
        <p:spPr>
          <a:xfrm rot="10800000">
            <a:off x="555799" y="38422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16"/>
          <p:cNvSpPr/>
          <p:nvPr/>
        </p:nvSpPr>
        <p:spPr>
          <a:xfrm rot="10800000">
            <a:off x="7733259" y="12981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16"/>
          <p:cNvSpPr/>
          <p:nvPr/>
        </p:nvSpPr>
        <p:spPr>
          <a:xfrm>
            <a:off x="11412465" y="3232415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16"/>
          <p:cNvSpPr/>
          <p:nvPr/>
        </p:nvSpPr>
        <p:spPr>
          <a:xfrm rot="10800000">
            <a:off x="3191779" y="60646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16"/>
          <p:cNvSpPr/>
          <p:nvPr/>
        </p:nvSpPr>
        <p:spPr>
          <a:xfrm rot="10800000">
            <a:off x="6075479" y="28795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16"/>
          <p:cNvSpPr/>
          <p:nvPr/>
        </p:nvSpPr>
        <p:spPr>
          <a:xfrm rot="10800000">
            <a:off x="4968079" y="155808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16"/>
          <p:cNvSpPr/>
          <p:nvPr/>
        </p:nvSpPr>
        <p:spPr>
          <a:xfrm rot="10800000">
            <a:off x="920961" y="277896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025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7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963" name="Google Shape;963;p17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964" name="Google Shape;964;p17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7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7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7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7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7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7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17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17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7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7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7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7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7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7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7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7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7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7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7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7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7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7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7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7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7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7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7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7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7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7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7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7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7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7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7" name="Google Shape;1017;p17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61600" y="33460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0" name="Google Shape;1020;p17"/>
          <p:cNvSpPr txBox="1">
            <a:spLocks noGrp="1"/>
          </p:cNvSpPr>
          <p:nvPr>
            <p:ph type="subTitle" idx="1"/>
          </p:nvPr>
        </p:nvSpPr>
        <p:spPr>
          <a:xfrm>
            <a:off x="1097800" y="4064267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1" name="Google Shape;1021;p17"/>
          <p:cNvSpPr txBox="1">
            <a:spLocks noGrp="1"/>
          </p:cNvSpPr>
          <p:nvPr>
            <p:ph type="title" idx="3"/>
          </p:nvPr>
        </p:nvSpPr>
        <p:spPr>
          <a:xfrm>
            <a:off x="4485600" y="33460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2" name="Google Shape;1022;p17"/>
          <p:cNvSpPr txBox="1">
            <a:spLocks noGrp="1"/>
          </p:cNvSpPr>
          <p:nvPr>
            <p:ph type="subTitle" idx="4"/>
          </p:nvPr>
        </p:nvSpPr>
        <p:spPr>
          <a:xfrm>
            <a:off x="4721800" y="4064267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3" name="Google Shape;1023;p17"/>
          <p:cNvSpPr txBox="1">
            <a:spLocks noGrp="1"/>
          </p:cNvSpPr>
          <p:nvPr>
            <p:ph type="title" idx="5"/>
          </p:nvPr>
        </p:nvSpPr>
        <p:spPr>
          <a:xfrm>
            <a:off x="8109600" y="33460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4" name="Google Shape;1024;p17"/>
          <p:cNvSpPr txBox="1">
            <a:spLocks noGrp="1"/>
          </p:cNvSpPr>
          <p:nvPr>
            <p:ph type="subTitle" idx="6"/>
          </p:nvPr>
        </p:nvSpPr>
        <p:spPr>
          <a:xfrm>
            <a:off x="8345800" y="4064267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5" name="Google Shape;1025;p17"/>
          <p:cNvSpPr/>
          <p:nvPr/>
        </p:nvSpPr>
        <p:spPr>
          <a:xfrm flipH="1">
            <a:off x="6440853" y="61255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6" name="Google Shape;1026;p17"/>
          <p:cNvSpPr/>
          <p:nvPr/>
        </p:nvSpPr>
        <p:spPr>
          <a:xfrm flipH="1">
            <a:off x="6290515" y="155949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7" name="Google Shape;1027;p17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17"/>
          <p:cNvSpPr/>
          <p:nvPr/>
        </p:nvSpPr>
        <p:spPr>
          <a:xfrm flipH="1">
            <a:off x="8384880" y="1728052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9" name="Google Shape;1029;p17"/>
          <p:cNvSpPr/>
          <p:nvPr/>
        </p:nvSpPr>
        <p:spPr>
          <a:xfrm flipH="1">
            <a:off x="948980" y="58802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17"/>
          <p:cNvSpPr/>
          <p:nvPr/>
        </p:nvSpPr>
        <p:spPr>
          <a:xfrm flipH="1">
            <a:off x="11166978" y="56621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1" name="Google Shape;1031;p17"/>
          <p:cNvSpPr/>
          <p:nvPr/>
        </p:nvSpPr>
        <p:spPr>
          <a:xfrm flipH="1"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2" name="Google Shape;1032;p17"/>
          <p:cNvSpPr/>
          <p:nvPr/>
        </p:nvSpPr>
        <p:spPr>
          <a:xfrm flipH="1">
            <a:off x="3198350" y="549263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3" name="Google Shape;1033;p17"/>
          <p:cNvSpPr/>
          <p:nvPr/>
        </p:nvSpPr>
        <p:spPr>
          <a:xfrm flipH="1">
            <a:off x="11101997" y="20338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4" name="Google Shape;1034;p17"/>
          <p:cNvSpPr/>
          <p:nvPr/>
        </p:nvSpPr>
        <p:spPr>
          <a:xfrm flipH="1">
            <a:off x="4082407" y="2076933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17"/>
          <p:cNvSpPr/>
          <p:nvPr/>
        </p:nvSpPr>
        <p:spPr>
          <a:xfrm flipH="1">
            <a:off x="5588003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6" name="Google Shape;1036;p17"/>
          <p:cNvSpPr/>
          <p:nvPr/>
        </p:nvSpPr>
        <p:spPr>
          <a:xfrm flipH="1">
            <a:off x="391564" y="1125798"/>
            <a:ext cx="93608" cy="93645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0" y="468"/>
                  <a:pt x="0" y="1402"/>
                </a:cubicBezTo>
                <a:cubicBezTo>
                  <a:pt x="0" y="1969"/>
                  <a:pt x="467" y="2436"/>
                  <a:pt x="1068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7" name="Google Shape;1037;p17"/>
          <p:cNvSpPr/>
          <p:nvPr/>
        </p:nvSpPr>
        <p:spPr>
          <a:xfrm flipH="1">
            <a:off x="6347255" y="2720531"/>
            <a:ext cx="93608" cy="93608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034" y="2469"/>
                </a:moveTo>
                <a:cubicBezTo>
                  <a:pt x="1968" y="2469"/>
                  <a:pt x="2469" y="1335"/>
                  <a:pt x="1802" y="668"/>
                </a:cubicBezTo>
                <a:cubicBezTo>
                  <a:pt x="1134" y="0"/>
                  <a:pt x="0" y="467"/>
                  <a:pt x="0" y="1401"/>
                </a:cubicBezTo>
                <a:cubicBezTo>
                  <a:pt x="0" y="2002"/>
                  <a:pt x="467" y="2469"/>
                  <a:pt x="1034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8" name="Google Shape;1038;p17"/>
          <p:cNvSpPr/>
          <p:nvPr/>
        </p:nvSpPr>
        <p:spPr>
          <a:xfrm flipH="1">
            <a:off x="466097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452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18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041" name="Google Shape;1041;p18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042" name="Google Shape;1042;p18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18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18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18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18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18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18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18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18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8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8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8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8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8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8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8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8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8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8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8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8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8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8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8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8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8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8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8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8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8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8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8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8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8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8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95" name="Google Shape;1095;p18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96" name="Google Shape;1096;p18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7" name="Google Shape;1097;p18"/>
          <p:cNvSpPr txBox="1">
            <a:spLocks noGrp="1"/>
          </p:cNvSpPr>
          <p:nvPr>
            <p:ph type="title" idx="2"/>
          </p:nvPr>
        </p:nvSpPr>
        <p:spPr>
          <a:xfrm>
            <a:off x="861600" y="438828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8" name="Google Shape;1098;p18"/>
          <p:cNvSpPr txBox="1">
            <a:spLocks noGrp="1"/>
          </p:cNvSpPr>
          <p:nvPr>
            <p:ph type="subTitle" idx="1"/>
          </p:nvPr>
        </p:nvSpPr>
        <p:spPr>
          <a:xfrm>
            <a:off x="1097800" y="5106549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9" name="Google Shape;1099;p18"/>
          <p:cNvSpPr txBox="1">
            <a:spLocks noGrp="1"/>
          </p:cNvSpPr>
          <p:nvPr>
            <p:ph type="title" idx="3"/>
          </p:nvPr>
        </p:nvSpPr>
        <p:spPr>
          <a:xfrm>
            <a:off x="4485600" y="327068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0" name="Google Shape;1100;p18"/>
          <p:cNvSpPr txBox="1">
            <a:spLocks noGrp="1"/>
          </p:cNvSpPr>
          <p:nvPr>
            <p:ph type="subTitle" idx="4"/>
          </p:nvPr>
        </p:nvSpPr>
        <p:spPr>
          <a:xfrm>
            <a:off x="4721800" y="3988949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1" name="Google Shape;1101;p18"/>
          <p:cNvSpPr txBox="1">
            <a:spLocks noGrp="1"/>
          </p:cNvSpPr>
          <p:nvPr>
            <p:ph type="title" idx="5"/>
          </p:nvPr>
        </p:nvSpPr>
        <p:spPr>
          <a:xfrm>
            <a:off x="8109600" y="215308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2" name="Google Shape;1102;p18"/>
          <p:cNvSpPr txBox="1">
            <a:spLocks noGrp="1"/>
          </p:cNvSpPr>
          <p:nvPr>
            <p:ph type="subTitle" idx="6"/>
          </p:nvPr>
        </p:nvSpPr>
        <p:spPr>
          <a:xfrm>
            <a:off x="8345800" y="2871349"/>
            <a:ext cx="27484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3" name="Google Shape;1103;p18"/>
          <p:cNvSpPr/>
          <p:nvPr/>
        </p:nvSpPr>
        <p:spPr>
          <a:xfrm flipH="1">
            <a:off x="6440853" y="61255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4" name="Google Shape;1104;p18"/>
          <p:cNvSpPr/>
          <p:nvPr/>
        </p:nvSpPr>
        <p:spPr>
          <a:xfrm flipH="1">
            <a:off x="6290515" y="155949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5" name="Google Shape;1105;p18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6" name="Google Shape;1106;p18"/>
          <p:cNvSpPr/>
          <p:nvPr/>
        </p:nvSpPr>
        <p:spPr>
          <a:xfrm flipH="1">
            <a:off x="8384880" y="1728052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18"/>
          <p:cNvSpPr/>
          <p:nvPr/>
        </p:nvSpPr>
        <p:spPr>
          <a:xfrm flipH="1">
            <a:off x="948980" y="58802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8" name="Google Shape;1108;p18"/>
          <p:cNvSpPr/>
          <p:nvPr/>
        </p:nvSpPr>
        <p:spPr>
          <a:xfrm flipH="1">
            <a:off x="11166978" y="56621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9" name="Google Shape;1109;p18"/>
          <p:cNvSpPr/>
          <p:nvPr/>
        </p:nvSpPr>
        <p:spPr>
          <a:xfrm flipH="1"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0" name="Google Shape;1110;p18"/>
          <p:cNvSpPr/>
          <p:nvPr/>
        </p:nvSpPr>
        <p:spPr>
          <a:xfrm flipH="1">
            <a:off x="4441083" y="5500871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1" name="Google Shape;1111;p18"/>
          <p:cNvSpPr/>
          <p:nvPr/>
        </p:nvSpPr>
        <p:spPr>
          <a:xfrm flipH="1">
            <a:off x="11101997" y="20338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2" name="Google Shape;1112;p18"/>
          <p:cNvSpPr/>
          <p:nvPr/>
        </p:nvSpPr>
        <p:spPr>
          <a:xfrm flipH="1">
            <a:off x="4082407" y="2076933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3" name="Google Shape;1113;p18"/>
          <p:cNvSpPr/>
          <p:nvPr/>
        </p:nvSpPr>
        <p:spPr>
          <a:xfrm flipH="1">
            <a:off x="5588003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4" name="Google Shape;1114;p18"/>
          <p:cNvSpPr/>
          <p:nvPr/>
        </p:nvSpPr>
        <p:spPr>
          <a:xfrm flipH="1">
            <a:off x="466097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2468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19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117" name="Google Shape;1117;p19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118" name="Google Shape;1118;p19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9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9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19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9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9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9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9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9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9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9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9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9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9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9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9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9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9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9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9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9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9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9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9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19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19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19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19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19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19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19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19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19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9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71" name="Google Shape;1171;p19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2" name="Google Shape;1172;p19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 idx="2"/>
          </p:nvPr>
        </p:nvSpPr>
        <p:spPr>
          <a:xfrm>
            <a:off x="861600" y="4082317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4" name="Google Shape;1174;p19"/>
          <p:cNvSpPr txBox="1">
            <a:spLocks noGrp="1"/>
          </p:cNvSpPr>
          <p:nvPr>
            <p:ph type="subTitle" idx="1"/>
          </p:nvPr>
        </p:nvSpPr>
        <p:spPr>
          <a:xfrm>
            <a:off x="1267400" y="4800584"/>
            <a:ext cx="24092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5" name="Google Shape;1175;p19"/>
          <p:cNvSpPr txBox="1">
            <a:spLocks noGrp="1"/>
          </p:cNvSpPr>
          <p:nvPr>
            <p:ph type="title" idx="3"/>
          </p:nvPr>
        </p:nvSpPr>
        <p:spPr>
          <a:xfrm>
            <a:off x="4485600" y="4082317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6" name="Google Shape;1176;p19"/>
          <p:cNvSpPr txBox="1">
            <a:spLocks noGrp="1"/>
          </p:cNvSpPr>
          <p:nvPr>
            <p:ph type="subTitle" idx="4"/>
          </p:nvPr>
        </p:nvSpPr>
        <p:spPr>
          <a:xfrm>
            <a:off x="4891400" y="4800584"/>
            <a:ext cx="24092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7" name="Google Shape;1177;p19"/>
          <p:cNvSpPr txBox="1">
            <a:spLocks noGrp="1"/>
          </p:cNvSpPr>
          <p:nvPr>
            <p:ph type="title" idx="5"/>
          </p:nvPr>
        </p:nvSpPr>
        <p:spPr>
          <a:xfrm>
            <a:off x="8109600" y="4082317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8" name="Google Shape;1178;p19"/>
          <p:cNvSpPr txBox="1">
            <a:spLocks noGrp="1"/>
          </p:cNvSpPr>
          <p:nvPr>
            <p:ph type="subTitle" idx="6"/>
          </p:nvPr>
        </p:nvSpPr>
        <p:spPr>
          <a:xfrm>
            <a:off x="8515400" y="4800584"/>
            <a:ext cx="2409200" cy="10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9" name="Google Shape;1179;p19"/>
          <p:cNvSpPr/>
          <p:nvPr/>
        </p:nvSpPr>
        <p:spPr>
          <a:xfrm flipH="1">
            <a:off x="6440853" y="61255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0" name="Google Shape;1180;p19"/>
          <p:cNvSpPr/>
          <p:nvPr/>
        </p:nvSpPr>
        <p:spPr>
          <a:xfrm flipH="1">
            <a:off x="7300615" y="1230965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1" name="Google Shape;1181;p19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2" name="Google Shape;1182;p19"/>
          <p:cNvSpPr/>
          <p:nvPr/>
        </p:nvSpPr>
        <p:spPr>
          <a:xfrm flipH="1">
            <a:off x="7903413" y="2572519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3" name="Google Shape;1183;p19"/>
          <p:cNvSpPr/>
          <p:nvPr/>
        </p:nvSpPr>
        <p:spPr>
          <a:xfrm flipH="1">
            <a:off x="948980" y="58802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19"/>
          <p:cNvSpPr/>
          <p:nvPr/>
        </p:nvSpPr>
        <p:spPr>
          <a:xfrm flipH="1">
            <a:off x="11166978" y="56621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19"/>
          <p:cNvSpPr/>
          <p:nvPr/>
        </p:nvSpPr>
        <p:spPr>
          <a:xfrm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6" name="Google Shape;1186;p19"/>
          <p:cNvSpPr/>
          <p:nvPr/>
        </p:nvSpPr>
        <p:spPr>
          <a:xfrm flipH="1">
            <a:off x="11101997" y="20338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7" name="Google Shape;1187;p19"/>
          <p:cNvSpPr/>
          <p:nvPr/>
        </p:nvSpPr>
        <p:spPr>
          <a:xfrm flipH="1">
            <a:off x="4082407" y="2241567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8" name="Google Shape;1188;p19"/>
          <p:cNvSpPr/>
          <p:nvPr/>
        </p:nvSpPr>
        <p:spPr>
          <a:xfrm flipH="1">
            <a:off x="4736531" y="1415464"/>
            <a:ext cx="93608" cy="93645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0" y="468"/>
                  <a:pt x="0" y="1402"/>
                </a:cubicBezTo>
                <a:cubicBezTo>
                  <a:pt x="0" y="1969"/>
                  <a:pt x="467" y="2436"/>
                  <a:pt x="1068" y="24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9" name="Google Shape;1189;p19"/>
          <p:cNvSpPr/>
          <p:nvPr/>
        </p:nvSpPr>
        <p:spPr>
          <a:xfrm flipH="1">
            <a:off x="466097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6884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20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192" name="Google Shape;1192;p20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193" name="Google Shape;1193;p20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0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0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0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0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0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0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0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0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0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0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0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0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0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0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0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0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0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0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0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0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0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0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0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0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0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0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0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0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0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0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0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0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0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20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20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0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0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0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0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0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0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0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46" name="Google Shape;1246;p20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7" name="Google Shape;1247;p20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8" name="Google Shape;1248;p20"/>
          <p:cNvSpPr txBox="1">
            <a:spLocks noGrp="1"/>
          </p:cNvSpPr>
          <p:nvPr>
            <p:ph type="title" idx="2"/>
          </p:nvPr>
        </p:nvSpPr>
        <p:spPr>
          <a:xfrm>
            <a:off x="1878327" y="2054687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9" name="Google Shape;1249;p20"/>
          <p:cNvSpPr txBox="1">
            <a:spLocks noGrp="1"/>
          </p:cNvSpPr>
          <p:nvPr>
            <p:ph type="subTitle" idx="1"/>
          </p:nvPr>
        </p:nvSpPr>
        <p:spPr>
          <a:xfrm>
            <a:off x="1878327" y="2772833"/>
            <a:ext cx="4387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0" name="Google Shape;1250;p20"/>
          <p:cNvSpPr txBox="1">
            <a:spLocks noGrp="1"/>
          </p:cNvSpPr>
          <p:nvPr>
            <p:ph type="title" idx="3"/>
          </p:nvPr>
        </p:nvSpPr>
        <p:spPr>
          <a:xfrm>
            <a:off x="1878327" y="4320011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1" name="Google Shape;1251;p20"/>
          <p:cNvSpPr txBox="1">
            <a:spLocks noGrp="1"/>
          </p:cNvSpPr>
          <p:nvPr>
            <p:ph type="subTitle" idx="4"/>
          </p:nvPr>
        </p:nvSpPr>
        <p:spPr>
          <a:xfrm>
            <a:off x="1878327" y="5008700"/>
            <a:ext cx="4387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2" name="Google Shape;1252;p20"/>
          <p:cNvSpPr txBox="1">
            <a:spLocks noGrp="1"/>
          </p:cNvSpPr>
          <p:nvPr>
            <p:ph type="title" idx="5"/>
          </p:nvPr>
        </p:nvSpPr>
        <p:spPr>
          <a:xfrm>
            <a:off x="7085060" y="3187349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3" name="Google Shape;1253;p20"/>
          <p:cNvSpPr txBox="1">
            <a:spLocks noGrp="1"/>
          </p:cNvSpPr>
          <p:nvPr>
            <p:ph type="subTitle" idx="6"/>
          </p:nvPr>
        </p:nvSpPr>
        <p:spPr>
          <a:xfrm>
            <a:off x="5918260" y="3890767"/>
            <a:ext cx="4387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4" name="Google Shape;1254;p20"/>
          <p:cNvSpPr/>
          <p:nvPr/>
        </p:nvSpPr>
        <p:spPr>
          <a:xfrm flipH="1">
            <a:off x="6440853" y="61255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5" name="Google Shape;1255;p20"/>
          <p:cNvSpPr/>
          <p:nvPr/>
        </p:nvSpPr>
        <p:spPr>
          <a:xfrm flipH="1">
            <a:off x="7300615" y="1230965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6" name="Google Shape;1256;p20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7" name="Google Shape;1257;p20"/>
          <p:cNvSpPr/>
          <p:nvPr/>
        </p:nvSpPr>
        <p:spPr>
          <a:xfrm flipH="1">
            <a:off x="7903413" y="2572519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8" name="Google Shape;1258;p20"/>
          <p:cNvSpPr/>
          <p:nvPr/>
        </p:nvSpPr>
        <p:spPr>
          <a:xfrm flipH="1">
            <a:off x="948980" y="58802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9" name="Google Shape;1259;p20"/>
          <p:cNvSpPr/>
          <p:nvPr/>
        </p:nvSpPr>
        <p:spPr>
          <a:xfrm flipH="1">
            <a:off x="11166978" y="56621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0" name="Google Shape;1260;p20"/>
          <p:cNvSpPr/>
          <p:nvPr/>
        </p:nvSpPr>
        <p:spPr>
          <a:xfrm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1" name="Google Shape;1261;p20"/>
          <p:cNvSpPr/>
          <p:nvPr/>
        </p:nvSpPr>
        <p:spPr>
          <a:xfrm flipH="1">
            <a:off x="11101997" y="20338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2" name="Google Shape;1262;p20"/>
          <p:cNvSpPr/>
          <p:nvPr/>
        </p:nvSpPr>
        <p:spPr>
          <a:xfrm flipH="1">
            <a:off x="4736531" y="1415464"/>
            <a:ext cx="93608" cy="93645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0" y="468"/>
                  <a:pt x="0" y="1402"/>
                </a:cubicBezTo>
                <a:cubicBezTo>
                  <a:pt x="0" y="1969"/>
                  <a:pt x="467" y="2436"/>
                  <a:pt x="1068" y="24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3" name="Google Shape;1263;p20"/>
          <p:cNvSpPr/>
          <p:nvPr/>
        </p:nvSpPr>
        <p:spPr>
          <a:xfrm flipH="1">
            <a:off x="466097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66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3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83" name="Google Shape;83;p3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" name="Google Shape;137;p3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1228400" y="3477400"/>
            <a:ext cx="498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latin typeface="Damion"/>
                <a:ea typeface="Damion"/>
                <a:cs typeface="Damion"/>
                <a:sym typeface="Dami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1379500" y="1185200"/>
            <a:ext cx="24656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2666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3"/>
          <p:cNvSpPr txBox="1">
            <a:spLocks noGrp="1"/>
          </p:cNvSpPr>
          <p:nvPr>
            <p:ph type="subTitle" idx="1"/>
          </p:nvPr>
        </p:nvSpPr>
        <p:spPr>
          <a:xfrm>
            <a:off x="1228400" y="4808433"/>
            <a:ext cx="58476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 rot="10800000">
            <a:off x="462915" y="29432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3"/>
          <p:cNvSpPr/>
          <p:nvPr/>
        </p:nvSpPr>
        <p:spPr>
          <a:xfrm rot="10800000">
            <a:off x="11430597" y="46429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3"/>
          <p:cNvSpPr/>
          <p:nvPr/>
        </p:nvSpPr>
        <p:spPr>
          <a:xfrm rot="10800000">
            <a:off x="4745399" y="579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3"/>
          <p:cNvSpPr/>
          <p:nvPr/>
        </p:nvSpPr>
        <p:spPr>
          <a:xfrm rot="10800000">
            <a:off x="10893575" y="715065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3"/>
          <p:cNvSpPr/>
          <p:nvPr/>
        </p:nvSpPr>
        <p:spPr>
          <a:xfrm>
            <a:off x="3692131" y="101839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3"/>
          <p:cNvSpPr/>
          <p:nvPr/>
        </p:nvSpPr>
        <p:spPr>
          <a:xfrm rot="10800000">
            <a:off x="1337428" y="6068233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3"/>
          <p:cNvSpPr/>
          <p:nvPr/>
        </p:nvSpPr>
        <p:spPr>
          <a:xfrm rot="10800000">
            <a:off x="4156215" y="2778498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3"/>
          <p:cNvSpPr/>
          <p:nvPr/>
        </p:nvSpPr>
        <p:spPr>
          <a:xfrm rot="10800000">
            <a:off x="1097428" y="112516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3"/>
          <p:cNvSpPr/>
          <p:nvPr/>
        </p:nvSpPr>
        <p:spPr>
          <a:xfrm rot="10800000">
            <a:off x="5636547" y="155560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3"/>
          <p:cNvSpPr/>
          <p:nvPr/>
        </p:nvSpPr>
        <p:spPr>
          <a:xfrm rot="10800000">
            <a:off x="10737961" y="58477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3"/>
          <p:cNvSpPr/>
          <p:nvPr/>
        </p:nvSpPr>
        <p:spPr>
          <a:xfrm rot="10800000">
            <a:off x="6467715" y="614133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024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21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266" name="Google Shape;1266;p21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267" name="Google Shape;1267;p21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21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21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21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1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1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1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1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1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21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1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1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1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1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21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21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1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1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1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1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1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1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1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1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1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1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1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1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1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1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1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20" name="Google Shape;1320;p21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1" name="Google Shape;1321;p21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2" name="Google Shape;1322;p21"/>
          <p:cNvSpPr txBox="1">
            <a:spLocks noGrp="1"/>
          </p:cNvSpPr>
          <p:nvPr>
            <p:ph type="title" idx="2"/>
          </p:nvPr>
        </p:nvSpPr>
        <p:spPr>
          <a:xfrm>
            <a:off x="861567" y="25332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3" name="Google Shape;1323;p21"/>
          <p:cNvSpPr txBox="1">
            <a:spLocks noGrp="1"/>
          </p:cNvSpPr>
          <p:nvPr>
            <p:ph type="subTitle" idx="1"/>
          </p:nvPr>
        </p:nvSpPr>
        <p:spPr>
          <a:xfrm>
            <a:off x="1097767" y="3251467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4" name="Google Shape;1324;p21"/>
          <p:cNvSpPr txBox="1">
            <a:spLocks noGrp="1"/>
          </p:cNvSpPr>
          <p:nvPr>
            <p:ph type="title" idx="3"/>
          </p:nvPr>
        </p:nvSpPr>
        <p:spPr>
          <a:xfrm>
            <a:off x="4485567" y="25332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5" name="Google Shape;1325;p21"/>
          <p:cNvSpPr txBox="1">
            <a:spLocks noGrp="1"/>
          </p:cNvSpPr>
          <p:nvPr>
            <p:ph type="subTitle" idx="4"/>
          </p:nvPr>
        </p:nvSpPr>
        <p:spPr>
          <a:xfrm>
            <a:off x="4721767" y="3251467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6" name="Google Shape;1326;p21"/>
          <p:cNvSpPr txBox="1">
            <a:spLocks noGrp="1"/>
          </p:cNvSpPr>
          <p:nvPr>
            <p:ph type="title" idx="5"/>
          </p:nvPr>
        </p:nvSpPr>
        <p:spPr>
          <a:xfrm>
            <a:off x="8109600" y="2533200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7" name="Google Shape;1327;p21"/>
          <p:cNvSpPr txBox="1">
            <a:spLocks noGrp="1"/>
          </p:cNvSpPr>
          <p:nvPr>
            <p:ph type="subTitle" idx="6"/>
          </p:nvPr>
        </p:nvSpPr>
        <p:spPr>
          <a:xfrm>
            <a:off x="8345767" y="3251467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8" name="Google Shape;1328;p21"/>
          <p:cNvSpPr/>
          <p:nvPr/>
        </p:nvSpPr>
        <p:spPr>
          <a:xfrm flipH="1">
            <a:off x="4365720" y="61820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9" name="Google Shape;1329;p21"/>
          <p:cNvSpPr/>
          <p:nvPr/>
        </p:nvSpPr>
        <p:spPr>
          <a:xfrm flipH="1">
            <a:off x="7363815" y="2035032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0" name="Google Shape;1330;p21"/>
          <p:cNvSpPr/>
          <p:nvPr/>
        </p:nvSpPr>
        <p:spPr>
          <a:xfrm flipH="1">
            <a:off x="7759183" y="524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1" name="Google Shape;1331;p21"/>
          <p:cNvSpPr/>
          <p:nvPr/>
        </p:nvSpPr>
        <p:spPr>
          <a:xfrm flipH="1">
            <a:off x="8384880" y="1728052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2" name="Google Shape;1332;p21"/>
          <p:cNvSpPr/>
          <p:nvPr/>
        </p:nvSpPr>
        <p:spPr>
          <a:xfrm flipH="1">
            <a:off x="948980" y="58802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3" name="Google Shape;1333;p21"/>
          <p:cNvSpPr/>
          <p:nvPr/>
        </p:nvSpPr>
        <p:spPr>
          <a:xfrm flipH="1">
            <a:off x="11166978" y="56621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4" name="Google Shape;1334;p21"/>
          <p:cNvSpPr/>
          <p:nvPr/>
        </p:nvSpPr>
        <p:spPr>
          <a:xfrm flipH="1">
            <a:off x="671981" y="17280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5" name="Google Shape;1335;p21"/>
          <p:cNvSpPr/>
          <p:nvPr/>
        </p:nvSpPr>
        <p:spPr>
          <a:xfrm flipH="1">
            <a:off x="4082383" y="405465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6" name="Google Shape;1336;p21"/>
          <p:cNvSpPr/>
          <p:nvPr/>
        </p:nvSpPr>
        <p:spPr>
          <a:xfrm flipH="1">
            <a:off x="11101997" y="20338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7" name="Google Shape;1337;p21"/>
          <p:cNvSpPr/>
          <p:nvPr/>
        </p:nvSpPr>
        <p:spPr>
          <a:xfrm flipH="1">
            <a:off x="4082407" y="2076933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8" name="Google Shape;1338;p21"/>
          <p:cNvSpPr/>
          <p:nvPr/>
        </p:nvSpPr>
        <p:spPr>
          <a:xfrm flipH="1">
            <a:off x="466097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9" name="Google Shape;1339;p21"/>
          <p:cNvSpPr txBox="1">
            <a:spLocks noGrp="1"/>
          </p:cNvSpPr>
          <p:nvPr>
            <p:ph type="title" idx="7"/>
          </p:nvPr>
        </p:nvSpPr>
        <p:spPr>
          <a:xfrm>
            <a:off x="861567" y="486743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0" name="Google Shape;1340;p21"/>
          <p:cNvSpPr txBox="1">
            <a:spLocks noGrp="1"/>
          </p:cNvSpPr>
          <p:nvPr>
            <p:ph type="subTitle" idx="8"/>
          </p:nvPr>
        </p:nvSpPr>
        <p:spPr>
          <a:xfrm>
            <a:off x="1097767" y="5585700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1" name="Google Shape;1341;p21"/>
          <p:cNvSpPr txBox="1">
            <a:spLocks noGrp="1"/>
          </p:cNvSpPr>
          <p:nvPr>
            <p:ph type="title" idx="9"/>
          </p:nvPr>
        </p:nvSpPr>
        <p:spPr>
          <a:xfrm>
            <a:off x="4485567" y="486743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2" name="Google Shape;1342;p21"/>
          <p:cNvSpPr txBox="1">
            <a:spLocks noGrp="1"/>
          </p:cNvSpPr>
          <p:nvPr>
            <p:ph type="subTitle" idx="13"/>
          </p:nvPr>
        </p:nvSpPr>
        <p:spPr>
          <a:xfrm>
            <a:off x="4721767" y="5585700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3" name="Google Shape;1343;p21"/>
          <p:cNvSpPr txBox="1">
            <a:spLocks noGrp="1"/>
          </p:cNvSpPr>
          <p:nvPr>
            <p:ph type="title" idx="14"/>
          </p:nvPr>
        </p:nvSpPr>
        <p:spPr>
          <a:xfrm>
            <a:off x="8109567" y="4867433"/>
            <a:ext cx="3220800" cy="7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4" name="Google Shape;1344;p21"/>
          <p:cNvSpPr txBox="1">
            <a:spLocks noGrp="1"/>
          </p:cNvSpPr>
          <p:nvPr>
            <p:ph type="subTitle" idx="15"/>
          </p:nvPr>
        </p:nvSpPr>
        <p:spPr>
          <a:xfrm>
            <a:off x="8345767" y="5585700"/>
            <a:ext cx="2748400" cy="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801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22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347" name="Google Shape;1347;p22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348" name="Google Shape;1348;p22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2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2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2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2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2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2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2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2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2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2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2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2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2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2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2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2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2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2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2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2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2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22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22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22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22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22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2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2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2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2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2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2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2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2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2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2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2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01" name="Google Shape;1401;p22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2" name="Google Shape;1402;p22"/>
          <p:cNvSpPr txBox="1">
            <a:spLocks noGrp="1"/>
          </p:cNvSpPr>
          <p:nvPr>
            <p:ph type="title" hasCustomPrompt="1"/>
          </p:nvPr>
        </p:nvSpPr>
        <p:spPr>
          <a:xfrm>
            <a:off x="567600" y="747067"/>
            <a:ext cx="34520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03" name="Google Shape;1403;p22"/>
          <p:cNvSpPr txBox="1">
            <a:spLocks noGrp="1"/>
          </p:cNvSpPr>
          <p:nvPr>
            <p:ph type="subTitle" idx="1"/>
          </p:nvPr>
        </p:nvSpPr>
        <p:spPr>
          <a:xfrm>
            <a:off x="586367" y="2616300"/>
            <a:ext cx="34520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4" name="Google Shape;1404;p22"/>
          <p:cNvSpPr txBox="1">
            <a:spLocks noGrp="1"/>
          </p:cNvSpPr>
          <p:nvPr>
            <p:ph type="title" idx="2" hasCustomPrompt="1"/>
          </p:nvPr>
        </p:nvSpPr>
        <p:spPr>
          <a:xfrm>
            <a:off x="4360617" y="2163184"/>
            <a:ext cx="34520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05" name="Google Shape;1405;p22"/>
          <p:cNvSpPr txBox="1">
            <a:spLocks noGrp="1"/>
          </p:cNvSpPr>
          <p:nvPr>
            <p:ph type="subTitle" idx="3"/>
          </p:nvPr>
        </p:nvSpPr>
        <p:spPr>
          <a:xfrm>
            <a:off x="4379384" y="4032417"/>
            <a:ext cx="34520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6" name="Google Shape;1406;p22"/>
          <p:cNvSpPr txBox="1">
            <a:spLocks noGrp="1"/>
          </p:cNvSpPr>
          <p:nvPr>
            <p:ph type="title" idx="4" hasCustomPrompt="1"/>
          </p:nvPr>
        </p:nvSpPr>
        <p:spPr>
          <a:xfrm>
            <a:off x="8210284" y="3736484"/>
            <a:ext cx="3452000" cy="1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07" name="Google Shape;1407;p22"/>
          <p:cNvSpPr txBox="1">
            <a:spLocks noGrp="1"/>
          </p:cNvSpPr>
          <p:nvPr>
            <p:ph type="subTitle" idx="5"/>
          </p:nvPr>
        </p:nvSpPr>
        <p:spPr>
          <a:xfrm>
            <a:off x="8229051" y="5605717"/>
            <a:ext cx="34520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8" name="Google Shape;1408;p22"/>
          <p:cNvSpPr/>
          <p:nvPr/>
        </p:nvSpPr>
        <p:spPr>
          <a:xfrm flipH="1">
            <a:off x="1566300" y="61328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9" name="Google Shape;1409;p22"/>
          <p:cNvSpPr/>
          <p:nvPr/>
        </p:nvSpPr>
        <p:spPr>
          <a:xfrm flipH="1">
            <a:off x="5886987" y="16939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0" name="Google Shape;1410;p22"/>
          <p:cNvSpPr/>
          <p:nvPr/>
        </p:nvSpPr>
        <p:spPr>
          <a:xfrm flipH="1">
            <a:off x="8955455" y="63361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1" name="Google Shape;1411;p22"/>
          <p:cNvSpPr/>
          <p:nvPr/>
        </p:nvSpPr>
        <p:spPr>
          <a:xfrm flipH="1">
            <a:off x="2225931" y="4524654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22"/>
          <p:cNvSpPr/>
          <p:nvPr/>
        </p:nvSpPr>
        <p:spPr>
          <a:xfrm flipH="1">
            <a:off x="10254178" y="2616303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22"/>
          <p:cNvSpPr/>
          <p:nvPr/>
        </p:nvSpPr>
        <p:spPr>
          <a:xfrm flipH="1">
            <a:off x="4325650" y="5068772"/>
            <a:ext cx="155559" cy="154345"/>
          </a:xfrm>
          <a:custGeom>
            <a:avLst/>
            <a:gdLst/>
            <a:ahLst/>
            <a:cxnLst/>
            <a:rect l="l" t="t" r="r" b="b"/>
            <a:pathLst>
              <a:path w="4103" h="4071" extrusionOk="0">
                <a:moveTo>
                  <a:pt x="1768" y="4071"/>
                </a:moveTo>
                <a:cubicBezTo>
                  <a:pt x="3302" y="4071"/>
                  <a:pt x="4103" y="2203"/>
                  <a:pt x="3002" y="1102"/>
                </a:cubicBezTo>
                <a:cubicBezTo>
                  <a:pt x="1901" y="1"/>
                  <a:pt x="0" y="768"/>
                  <a:pt x="0" y="2336"/>
                </a:cubicBezTo>
                <a:cubicBezTo>
                  <a:pt x="0" y="3303"/>
                  <a:pt x="801" y="4071"/>
                  <a:pt x="1768" y="4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4" name="Google Shape;1414;p22"/>
          <p:cNvSpPr/>
          <p:nvPr/>
        </p:nvSpPr>
        <p:spPr>
          <a:xfrm flipH="1">
            <a:off x="8447616" y="9158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5" name="Google Shape;1415;p22"/>
          <p:cNvSpPr/>
          <p:nvPr/>
        </p:nvSpPr>
        <p:spPr>
          <a:xfrm flipH="1">
            <a:off x="7371650" y="5690587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22"/>
          <p:cNvSpPr/>
          <p:nvPr/>
        </p:nvSpPr>
        <p:spPr>
          <a:xfrm flipH="1">
            <a:off x="807931" y="84867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7" name="Google Shape;1417;p22"/>
          <p:cNvSpPr/>
          <p:nvPr/>
        </p:nvSpPr>
        <p:spPr>
          <a:xfrm flipH="1">
            <a:off x="9096462" y="3078630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8" name="Google Shape;1418;p22"/>
          <p:cNvSpPr/>
          <p:nvPr/>
        </p:nvSpPr>
        <p:spPr>
          <a:xfrm flipH="1">
            <a:off x="3975825" y="915867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22"/>
          <p:cNvSpPr/>
          <p:nvPr/>
        </p:nvSpPr>
        <p:spPr>
          <a:xfrm flipH="1">
            <a:off x="5682236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22"/>
          <p:cNvSpPr/>
          <p:nvPr/>
        </p:nvSpPr>
        <p:spPr>
          <a:xfrm flipH="1">
            <a:off x="666897" y="46600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52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23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423" name="Google Shape;1423;p23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424" name="Google Shape;1424;p23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3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3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3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23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23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23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23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23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23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3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3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3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3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3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3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3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3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23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23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3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3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3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3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3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3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3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3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3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3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3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3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3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3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3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3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3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77" name="Google Shape;1477;p23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8" name="Google Shape;1478;p23"/>
          <p:cNvSpPr txBox="1">
            <a:spLocks noGrp="1"/>
          </p:cNvSpPr>
          <p:nvPr>
            <p:ph type="subTitle" idx="1"/>
          </p:nvPr>
        </p:nvSpPr>
        <p:spPr>
          <a:xfrm>
            <a:off x="2199551" y="5120703"/>
            <a:ext cx="26656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9" name="Google Shape;1479;p23"/>
          <p:cNvSpPr txBox="1">
            <a:spLocks noGrp="1"/>
          </p:cNvSpPr>
          <p:nvPr>
            <p:ph type="subTitle" idx="2"/>
          </p:nvPr>
        </p:nvSpPr>
        <p:spPr>
          <a:xfrm>
            <a:off x="7326851" y="5120703"/>
            <a:ext cx="26656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0" name="Google Shape;1480;p23"/>
          <p:cNvSpPr txBox="1">
            <a:spLocks noGrp="1"/>
          </p:cNvSpPr>
          <p:nvPr>
            <p:ph type="subTitle" idx="3"/>
          </p:nvPr>
        </p:nvSpPr>
        <p:spPr>
          <a:xfrm>
            <a:off x="7346451" y="3025952"/>
            <a:ext cx="26264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1" name="Google Shape;1481;p23"/>
          <p:cNvSpPr txBox="1">
            <a:spLocks noGrp="1"/>
          </p:cNvSpPr>
          <p:nvPr>
            <p:ph type="subTitle" idx="4"/>
          </p:nvPr>
        </p:nvSpPr>
        <p:spPr>
          <a:xfrm>
            <a:off x="2199551" y="3021052"/>
            <a:ext cx="2665600" cy="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2" name="Google Shape;1482;p23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3" name="Google Shape;1483;p23"/>
          <p:cNvSpPr/>
          <p:nvPr/>
        </p:nvSpPr>
        <p:spPr>
          <a:xfrm>
            <a:off x="10696487" y="59645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4" name="Google Shape;1484;p23"/>
          <p:cNvSpPr/>
          <p:nvPr/>
        </p:nvSpPr>
        <p:spPr>
          <a:xfrm>
            <a:off x="486328" y="1788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5" name="Google Shape;1485;p23"/>
          <p:cNvSpPr/>
          <p:nvPr/>
        </p:nvSpPr>
        <p:spPr>
          <a:xfrm>
            <a:off x="3221457" y="6331430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6" name="Google Shape;1486;p23"/>
          <p:cNvSpPr/>
          <p:nvPr/>
        </p:nvSpPr>
        <p:spPr>
          <a:xfrm>
            <a:off x="10938079" y="4285454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7" name="Google Shape;1487;p23"/>
          <p:cNvSpPr/>
          <p:nvPr/>
        </p:nvSpPr>
        <p:spPr>
          <a:xfrm>
            <a:off x="466715" y="4993903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8" name="Google Shape;1488;p23"/>
          <p:cNvSpPr/>
          <p:nvPr/>
        </p:nvSpPr>
        <p:spPr>
          <a:xfrm flipH="1">
            <a:off x="11242952" y="1968001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9" name="Google Shape;1489;p23"/>
          <p:cNvSpPr/>
          <p:nvPr/>
        </p:nvSpPr>
        <p:spPr>
          <a:xfrm>
            <a:off x="5454154" y="525315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0" name="Google Shape;1490;p23"/>
          <p:cNvSpPr/>
          <p:nvPr/>
        </p:nvSpPr>
        <p:spPr>
          <a:xfrm>
            <a:off x="5866471" y="219442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1" name="Google Shape;1491;p23"/>
          <p:cNvSpPr/>
          <p:nvPr/>
        </p:nvSpPr>
        <p:spPr>
          <a:xfrm>
            <a:off x="848578" y="3078630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23"/>
          <p:cNvSpPr/>
          <p:nvPr/>
        </p:nvSpPr>
        <p:spPr>
          <a:xfrm>
            <a:off x="4545594" y="1490300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23"/>
          <p:cNvSpPr/>
          <p:nvPr/>
        </p:nvSpPr>
        <p:spPr>
          <a:xfrm>
            <a:off x="5772827" y="6237783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23"/>
          <p:cNvSpPr txBox="1">
            <a:spLocks noGrp="1"/>
          </p:cNvSpPr>
          <p:nvPr>
            <p:ph type="title" idx="5"/>
          </p:nvPr>
        </p:nvSpPr>
        <p:spPr>
          <a:xfrm>
            <a:off x="1513951" y="2276336"/>
            <a:ext cx="4036800" cy="4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5" name="Google Shape;1495;p23"/>
          <p:cNvSpPr txBox="1">
            <a:spLocks noGrp="1"/>
          </p:cNvSpPr>
          <p:nvPr>
            <p:ph type="title" idx="6"/>
          </p:nvPr>
        </p:nvSpPr>
        <p:spPr>
          <a:xfrm>
            <a:off x="6641251" y="2276336"/>
            <a:ext cx="4036800" cy="4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6" name="Google Shape;1496;p23"/>
          <p:cNvSpPr txBox="1">
            <a:spLocks noGrp="1"/>
          </p:cNvSpPr>
          <p:nvPr>
            <p:ph type="title" idx="7"/>
          </p:nvPr>
        </p:nvSpPr>
        <p:spPr>
          <a:xfrm>
            <a:off x="1513951" y="4437503"/>
            <a:ext cx="4036800" cy="4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7" name="Google Shape;1497;p23"/>
          <p:cNvSpPr txBox="1">
            <a:spLocks noGrp="1"/>
          </p:cNvSpPr>
          <p:nvPr>
            <p:ph type="title" idx="8"/>
          </p:nvPr>
        </p:nvSpPr>
        <p:spPr>
          <a:xfrm>
            <a:off x="6641251" y="4344603"/>
            <a:ext cx="4036800" cy="4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1255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24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500" name="Google Shape;1500;p24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501" name="Google Shape;1501;p24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4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4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24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24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4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4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4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4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4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4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24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24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24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24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24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24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24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24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24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24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24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24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24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24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24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24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24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24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24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24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24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24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24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24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24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24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24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24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24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24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24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4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24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24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24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4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24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24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24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24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24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24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54" name="Google Shape;1554;p24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55" name="Google Shape;1555;p24"/>
          <p:cNvSpPr txBox="1">
            <a:spLocks noGrp="1"/>
          </p:cNvSpPr>
          <p:nvPr>
            <p:ph type="title"/>
          </p:nvPr>
        </p:nvSpPr>
        <p:spPr>
          <a:xfrm>
            <a:off x="1939833" y="1869967"/>
            <a:ext cx="8457200" cy="20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6" name="Google Shape;1556;p24"/>
          <p:cNvSpPr txBox="1">
            <a:spLocks noGrp="1"/>
          </p:cNvSpPr>
          <p:nvPr>
            <p:ph type="subTitle" idx="1"/>
          </p:nvPr>
        </p:nvSpPr>
        <p:spPr>
          <a:xfrm>
            <a:off x="4727367" y="4045051"/>
            <a:ext cx="55680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7" name="Google Shape;1557;p24"/>
          <p:cNvSpPr/>
          <p:nvPr/>
        </p:nvSpPr>
        <p:spPr>
          <a:xfrm>
            <a:off x="9033105" y="1036017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24"/>
          <p:cNvSpPr/>
          <p:nvPr/>
        </p:nvSpPr>
        <p:spPr>
          <a:xfrm>
            <a:off x="1108199" y="1337026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24"/>
          <p:cNvSpPr/>
          <p:nvPr/>
        </p:nvSpPr>
        <p:spPr>
          <a:xfrm>
            <a:off x="5436292" y="1472332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24"/>
          <p:cNvSpPr/>
          <p:nvPr/>
        </p:nvSpPr>
        <p:spPr>
          <a:xfrm>
            <a:off x="3251807" y="702136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24"/>
          <p:cNvSpPr/>
          <p:nvPr/>
        </p:nvSpPr>
        <p:spPr>
          <a:xfrm>
            <a:off x="2801411" y="54938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24"/>
          <p:cNvSpPr/>
          <p:nvPr/>
        </p:nvSpPr>
        <p:spPr>
          <a:xfrm>
            <a:off x="11107698" y="4675770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24"/>
          <p:cNvSpPr/>
          <p:nvPr/>
        </p:nvSpPr>
        <p:spPr>
          <a:xfrm>
            <a:off x="6419122" y="6225605"/>
            <a:ext cx="155559" cy="154345"/>
          </a:xfrm>
          <a:custGeom>
            <a:avLst/>
            <a:gdLst/>
            <a:ahLst/>
            <a:cxnLst/>
            <a:rect l="l" t="t" r="r" b="b"/>
            <a:pathLst>
              <a:path w="4103" h="4071" extrusionOk="0">
                <a:moveTo>
                  <a:pt x="1768" y="4071"/>
                </a:moveTo>
                <a:cubicBezTo>
                  <a:pt x="3302" y="4071"/>
                  <a:pt x="4103" y="2203"/>
                  <a:pt x="3002" y="1102"/>
                </a:cubicBezTo>
                <a:cubicBezTo>
                  <a:pt x="1901" y="1"/>
                  <a:pt x="0" y="768"/>
                  <a:pt x="0" y="2336"/>
                </a:cubicBezTo>
                <a:cubicBezTo>
                  <a:pt x="0" y="3303"/>
                  <a:pt x="801" y="4071"/>
                  <a:pt x="1768" y="4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24"/>
          <p:cNvSpPr/>
          <p:nvPr/>
        </p:nvSpPr>
        <p:spPr>
          <a:xfrm>
            <a:off x="623803" y="3078817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24"/>
          <p:cNvSpPr/>
          <p:nvPr/>
        </p:nvSpPr>
        <p:spPr>
          <a:xfrm>
            <a:off x="4510006" y="477330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24"/>
          <p:cNvSpPr/>
          <p:nvPr/>
        </p:nvSpPr>
        <p:spPr>
          <a:xfrm>
            <a:off x="7253824" y="99615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24"/>
          <p:cNvSpPr/>
          <p:nvPr/>
        </p:nvSpPr>
        <p:spPr>
          <a:xfrm>
            <a:off x="948964" y="5370563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24"/>
          <p:cNvSpPr/>
          <p:nvPr/>
        </p:nvSpPr>
        <p:spPr>
          <a:xfrm>
            <a:off x="10861883" y="942350"/>
            <a:ext cx="93608" cy="93645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4" y="1"/>
                  <a:pt x="0" y="468"/>
                  <a:pt x="0" y="1402"/>
                </a:cubicBezTo>
                <a:cubicBezTo>
                  <a:pt x="0" y="2002"/>
                  <a:pt x="467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24"/>
          <p:cNvSpPr/>
          <p:nvPr/>
        </p:nvSpPr>
        <p:spPr>
          <a:xfrm>
            <a:off x="9565456" y="5807527"/>
            <a:ext cx="93608" cy="93608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034" y="2469"/>
                </a:moveTo>
                <a:cubicBezTo>
                  <a:pt x="2002" y="2469"/>
                  <a:pt x="2469" y="1334"/>
                  <a:pt x="1802" y="667"/>
                </a:cubicBezTo>
                <a:cubicBezTo>
                  <a:pt x="1134" y="0"/>
                  <a:pt x="0" y="467"/>
                  <a:pt x="0" y="1401"/>
                </a:cubicBezTo>
                <a:cubicBezTo>
                  <a:pt x="0" y="2002"/>
                  <a:pt x="467" y="2469"/>
                  <a:pt x="1034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24"/>
          <p:cNvSpPr/>
          <p:nvPr/>
        </p:nvSpPr>
        <p:spPr>
          <a:xfrm>
            <a:off x="6535114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24"/>
          <p:cNvSpPr/>
          <p:nvPr/>
        </p:nvSpPr>
        <p:spPr>
          <a:xfrm>
            <a:off x="11468591" y="34012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6037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25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574" name="Google Shape;1574;p25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575" name="Google Shape;1575;p25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25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25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25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25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25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25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25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25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25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25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25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25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25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25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25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25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25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25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25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25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25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25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25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25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25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25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25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25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25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25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25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25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25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25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25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25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25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25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5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5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5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5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5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5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25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25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5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5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5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5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5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5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28" name="Google Shape;1628;p25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948967" y="4315767"/>
            <a:ext cx="56428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948967" y="2297333"/>
            <a:ext cx="56428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6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31" name="Google Shape;1631;p25"/>
          <p:cNvGrpSpPr/>
          <p:nvPr/>
        </p:nvGrpSpPr>
        <p:grpSpPr>
          <a:xfrm>
            <a:off x="1229000" y="3231729"/>
            <a:ext cx="871893" cy="145700"/>
            <a:chOff x="3148900" y="2057525"/>
            <a:chExt cx="653920" cy="109275"/>
          </a:xfrm>
        </p:grpSpPr>
        <p:sp>
          <p:nvSpPr>
            <p:cNvPr id="1632" name="Google Shape;1632;p25"/>
            <p:cNvSpPr/>
            <p:nvPr/>
          </p:nvSpPr>
          <p:spPr>
            <a:xfrm>
              <a:off x="3213950" y="2104229"/>
              <a:ext cx="532605" cy="15875"/>
            </a:xfrm>
            <a:custGeom>
              <a:avLst/>
              <a:gdLst/>
              <a:ahLst/>
              <a:cxnLst/>
              <a:rect l="l" t="t" r="r" b="b"/>
              <a:pathLst>
                <a:path w="13377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3377" y="635"/>
                  </a:lnTo>
                  <a:lnTo>
                    <a:pt x="13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33" name="Google Shape;1633;p25"/>
            <p:cNvGrpSpPr/>
            <p:nvPr/>
          </p:nvGrpSpPr>
          <p:grpSpPr>
            <a:xfrm>
              <a:off x="3148900" y="2057525"/>
              <a:ext cx="653920" cy="109275"/>
              <a:chOff x="3148900" y="2057525"/>
              <a:chExt cx="653920" cy="109275"/>
            </a:xfrm>
          </p:grpSpPr>
          <p:sp>
            <p:nvSpPr>
              <p:cNvPr id="1634" name="Google Shape;1634;p25"/>
              <p:cNvSpPr/>
              <p:nvPr/>
            </p:nvSpPr>
            <p:spPr>
              <a:xfrm>
                <a:off x="3148900" y="2077550"/>
                <a:ext cx="6925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69" extrusionOk="0">
                    <a:moveTo>
                      <a:pt x="2102" y="667"/>
                    </a:moveTo>
                    <a:lnTo>
                      <a:pt x="2102" y="2102"/>
                    </a:lnTo>
                    <a:lnTo>
                      <a:pt x="668" y="2102"/>
                    </a:lnTo>
                    <a:lnTo>
                      <a:pt x="668" y="667"/>
                    </a:lnTo>
                    <a:close/>
                    <a:moveTo>
                      <a:pt x="1" y="0"/>
                    </a:moveTo>
                    <a:lnTo>
                      <a:pt x="1" y="2769"/>
                    </a:lnTo>
                    <a:lnTo>
                      <a:pt x="2770" y="2769"/>
                    </a:lnTo>
                    <a:lnTo>
                      <a:pt x="27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3733570" y="2077550"/>
                <a:ext cx="6925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69" extrusionOk="0">
                    <a:moveTo>
                      <a:pt x="2102" y="667"/>
                    </a:moveTo>
                    <a:lnTo>
                      <a:pt x="2102" y="2102"/>
                    </a:lnTo>
                    <a:lnTo>
                      <a:pt x="668" y="2102"/>
                    </a:lnTo>
                    <a:lnTo>
                      <a:pt x="668" y="667"/>
                    </a:lnTo>
                    <a:close/>
                    <a:moveTo>
                      <a:pt x="0" y="0"/>
                    </a:moveTo>
                    <a:lnTo>
                      <a:pt x="0" y="2769"/>
                    </a:lnTo>
                    <a:lnTo>
                      <a:pt x="2769" y="2769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3419629" y="2057525"/>
                <a:ext cx="109275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371" extrusionOk="0">
                    <a:moveTo>
                      <a:pt x="1" y="1"/>
                    </a:moveTo>
                    <a:lnTo>
                      <a:pt x="1" y="4371"/>
                    </a:lnTo>
                    <a:lnTo>
                      <a:pt x="4371" y="4371"/>
                    </a:lnTo>
                    <a:lnTo>
                      <a:pt x="4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37" name="Google Shape;1637;p25"/>
          <p:cNvSpPr/>
          <p:nvPr/>
        </p:nvSpPr>
        <p:spPr>
          <a:xfrm>
            <a:off x="1296939" y="826117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8" name="Google Shape;1638;p25"/>
          <p:cNvSpPr/>
          <p:nvPr/>
        </p:nvSpPr>
        <p:spPr>
          <a:xfrm>
            <a:off x="249565" y="4315777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9" name="Google Shape;1639;p25"/>
          <p:cNvSpPr/>
          <p:nvPr/>
        </p:nvSpPr>
        <p:spPr>
          <a:xfrm>
            <a:off x="5233592" y="2012048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0" name="Google Shape;1640;p25"/>
          <p:cNvSpPr/>
          <p:nvPr/>
        </p:nvSpPr>
        <p:spPr>
          <a:xfrm>
            <a:off x="2146773" y="1991803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1" name="Google Shape;1641;p25"/>
          <p:cNvSpPr/>
          <p:nvPr/>
        </p:nvSpPr>
        <p:spPr>
          <a:xfrm>
            <a:off x="4617501" y="6057537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2" name="Google Shape;1642;p25"/>
          <p:cNvSpPr/>
          <p:nvPr/>
        </p:nvSpPr>
        <p:spPr>
          <a:xfrm>
            <a:off x="2390423" y="587545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3" name="Google Shape;1643;p25"/>
          <p:cNvGrpSpPr/>
          <p:nvPr/>
        </p:nvGrpSpPr>
        <p:grpSpPr>
          <a:xfrm>
            <a:off x="3129626" y="826101"/>
            <a:ext cx="976141" cy="960016"/>
            <a:chOff x="1853400" y="1149600"/>
            <a:chExt cx="555425" cy="546250"/>
          </a:xfrm>
        </p:grpSpPr>
        <p:sp>
          <p:nvSpPr>
            <p:cNvPr id="1644" name="Google Shape;1644;p25"/>
            <p:cNvSpPr/>
            <p:nvPr/>
          </p:nvSpPr>
          <p:spPr>
            <a:xfrm>
              <a:off x="1853400" y="1217150"/>
              <a:ext cx="478700" cy="478700"/>
            </a:xfrm>
            <a:custGeom>
              <a:avLst/>
              <a:gdLst/>
              <a:ahLst/>
              <a:cxnLst/>
              <a:rect l="l" t="t" r="r" b="b"/>
              <a:pathLst>
                <a:path w="19148" h="19148" fill="none" extrusionOk="0">
                  <a:moveTo>
                    <a:pt x="19147" y="8173"/>
                  </a:moveTo>
                  <a:cubicBezTo>
                    <a:pt x="19147" y="15478"/>
                    <a:pt x="10341" y="19148"/>
                    <a:pt x="5171" y="13977"/>
                  </a:cubicBezTo>
                  <a:cubicBezTo>
                    <a:pt x="0" y="8807"/>
                    <a:pt x="3670" y="0"/>
                    <a:pt x="10975" y="0"/>
                  </a:cubicBezTo>
                  <a:cubicBezTo>
                    <a:pt x="15478" y="0"/>
                    <a:pt x="19147" y="3670"/>
                    <a:pt x="19147" y="817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2125250" y="1149600"/>
              <a:ext cx="15875" cy="544575"/>
            </a:xfrm>
            <a:custGeom>
              <a:avLst/>
              <a:gdLst/>
              <a:ahLst/>
              <a:cxnLst/>
              <a:rect l="l" t="t" r="r" b="b"/>
              <a:pathLst>
                <a:path w="635" h="21783" extrusionOk="0">
                  <a:moveTo>
                    <a:pt x="318" y="1"/>
                  </a:moveTo>
                  <a:cubicBezTo>
                    <a:pt x="168" y="1"/>
                    <a:pt x="18" y="101"/>
                    <a:pt x="1" y="301"/>
                  </a:cubicBezTo>
                  <a:lnTo>
                    <a:pt x="1" y="20615"/>
                  </a:lnTo>
                  <a:lnTo>
                    <a:pt x="1" y="21449"/>
                  </a:lnTo>
                  <a:lnTo>
                    <a:pt x="1" y="21483"/>
                  </a:lnTo>
                  <a:cubicBezTo>
                    <a:pt x="18" y="21683"/>
                    <a:pt x="168" y="21783"/>
                    <a:pt x="318" y="21783"/>
                  </a:cubicBezTo>
                  <a:cubicBezTo>
                    <a:pt x="468" y="21783"/>
                    <a:pt x="618" y="21683"/>
                    <a:pt x="635" y="21483"/>
                  </a:cubicBezTo>
                  <a:lnTo>
                    <a:pt x="635" y="1135"/>
                  </a:lnTo>
                  <a:lnTo>
                    <a:pt x="635" y="301"/>
                  </a:lnTo>
                  <a:cubicBezTo>
                    <a:pt x="618" y="101"/>
                    <a:pt x="46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1859225" y="1413950"/>
              <a:ext cx="549600" cy="15875"/>
            </a:xfrm>
            <a:custGeom>
              <a:avLst/>
              <a:gdLst/>
              <a:ahLst/>
              <a:cxnLst/>
              <a:rect l="l" t="t" r="r" b="b"/>
              <a:pathLst>
                <a:path w="21984" h="635" extrusionOk="0">
                  <a:moveTo>
                    <a:pt x="401" y="1"/>
                  </a:moveTo>
                  <a:cubicBezTo>
                    <a:pt x="1" y="34"/>
                    <a:pt x="1" y="601"/>
                    <a:pt x="401" y="635"/>
                  </a:cubicBezTo>
                  <a:lnTo>
                    <a:pt x="21583" y="635"/>
                  </a:lnTo>
                  <a:cubicBezTo>
                    <a:pt x="21983" y="601"/>
                    <a:pt x="21983" y="34"/>
                    <a:pt x="2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25"/>
          <p:cNvGrpSpPr/>
          <p:nvPr/>
        </p:nvGrpSpPr>
        <p:grpSpPr>
          <a:xfrm flipH="1">
            <a:off x="3875079" y="4112208"/>
            <a:ext cx="1256467" cy="305533"/>
            <a:chOff x="1343100" y="3241113"/>
            <a:chExt cx="942350" cy="229150"/>
          </a:xfrm>
        </p:grpSpPr>
        <p:grpSp>
          <p:nvGrpSpPr>
            <p:cNvPr id="1648" name="Google Shape;1648;p25"/>
            <p:cNvGrpSpPr/>
            <p:nvPr/>
          </p:nvGrpSpPr>
          <p:grpSpPr>
            <a:xfrm>
              <a:off x="1343100" y="3241113"/>
              <a:ext cx="942350" cy="213675"/>
              <a:chOff x="1343100" y="3241113"/>
              <a:chExt cx="942350" cy="213675"/>
            </a:xfrm>
          </p:grpSpPr>
          <p:sp>
            <p:nvSpPr>
              <p:cNvPr id="1649" name="Google Shape;1649;p25"/>
              <p:cNvSpPr/>
              <p:nvPr/>
            </p:nvSpPr>
            <p:spPr>
              <a:xfrm>
                <a:off x="1363950" y="3270913"/>
                <a:ext cx="880650" cy="183875"/>
              </a:xfrm>
              <a:custGeom>
                <a:avLst/>
                <a:gdLst/>
                <a:ahLst/>
                <a:cxnLst/>
                <a:rect l="l" t="t" r="r" b="b"/>
                <a:pathLst>
                  <a:path w="35226" h="7355" extrusionOk="0">
                    <a:moveTo>
                      <a:pt x="334" y="1"/>
                    </a:moveTo>
                    <a:lnTo>
                      <a:pt x="0" y="435"/>
                    </a:lnTo>
                    <a:cubicBezTo>
                      <a:pt x="6610" y="5714"/>
                      <a:pt x="12763" y="7355"/>
                      <a:pt x="17854" y="7355"/>
                    </a:cubicBezTo>
                    <a:cubicBezTo>
                      <a:pt x="20547" y="7355"/>
                      <a:pt x="22943" y="6895"/>
                      <a:pt x="24951" y="6272"/>
                    </a:cubicBezTo>
                    <a:cubicBezTo>
                      <a:pt x="28754" y="5105"/>
                      <a:pt x="32257" y="3103"/>
                      <a:pt x="35225" y="401"/>
                    </a:cubicBezTo>
                    <a:lnTo>
                      <a:pt x="34859" y="34"/>
                    </a:lnTo>
                    <a:cubicBezTo>
                      <a:pt x="31956" y="2669"/>
                      <a:pt x="28521" y="4638"/>
                      <a:pt x="24785" y="5772"/>
                    </a:cubicBezTo>
                    <a:cubicBezTo>
                      <a:pt x="22832" y="6369"/>
                      <a:pt x="20499" y="6812"/>
                      <a:pt x="17876" y="6812"/>
                    </a:cubicBezTo>
                    <a:cubicBezTo>
                      <a:pt x="12880" y="6812"/>
                      <a:pt x="6829" y="5206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2226225" y="3241113"/>
                <a:ext cx="5922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027" extrusionOk="0">
                    <a:moveTo>
                      <a:pt x="1038" y="0"/>
                    </a:moveTo>
                    <a:cubicBezTo>
                      <a:pt x="512" y="0"/>
                      <a:pt x="1" y="412"/>
                      <a:pt x="1" y="1026"/>
                    </a:cubicBezTo>
                    <a:cubicBezTo>
                      <a:pt x="1" y="1560"/>
                      <a:pt x="468" y="2027"/>
                      <a:pt x="1001" y="2027"/>
                    </a:cubicBezTo>
                    <a:cubicBezTo>
                      <a:pt x="1902" y="2027"/>
                      <a:pt x="2369" y="926"/>
                      <a:pt x="1735" y="292"/>
                    </a:cubicBezTo>
                    <a:cubicBezTo>
                      <a:pt x="1533" y="90"/>
                      <a:pt x="1284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343100" y="3241113"/>
                <a:ext cx="5922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027" extrusionOk="0">
                    <a:moveTo>
                      <a:pt x="1038" y="0"/>
                    </a:moveTo>
                    <a:cubicBezTo>
                      <a:pt x="511" y="0"/>
                      <a:pt x="0" y="412"/>
                      <a:pt x="0" y="1026"/>
                    </a:cubicBezTo>
                    <a:cubicBezTo>
                      <a:pt x="0" y="1560"/>
                      <a:pt x="467" y="2027"/>
                      <a:pt x="1001" y="2027"/>
                    </a:cubicBezTo>
                    <a:cubicBezTo>
                      <a:pt x="1902" y="2027"/>
                      <a:pt x="2369" y="926"/>
                      <a:pt x="1735" y="292"/>
                    </a:cubicBezTo>
                    <a:cubicBezTo>
                      <a:pt x="1533" y="90"/>
                      <a:pt x="1284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2" name="Google Shape;1652;p25"/>
            <p:cNvSpPr/>
            <p:nvPr/>
          </p:nvSpPr>
          <p:spPr>
            <a:xfrm>
              <a:off x="1782575" y="3426863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1" y="1"/>
                  </a:moveTo>
                  <a:lnTo>
                    <a:pt x="1" y="1735"/>
                  </a:lnTo>
                  <a:lnTo>
                    <a:pt x="1735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8133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654;p26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655" name="Google Shape;1655;p26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656" name="Google Shape;1656;p26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26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26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26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26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26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26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26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26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26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26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26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26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26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26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26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26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26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26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5" name="Google Shape;1675;p26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6" name="Google Shape;1676;p26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6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6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6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6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6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6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6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6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6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6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6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6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6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6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6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6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6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6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6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6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6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6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6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6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6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6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6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6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6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6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6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6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09" name="Google Shape;1709;p26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0" name="Google Shape;1710;p26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1" name="Google Shape;1711;p26"/>
          <p:cNvSpPr/>
          <p:nvPr/>
        </p:nvSpPr>
        <p:spPr>
          <a:xfrm flipH="1">
            <a:off x="1278167" y="61923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2" name="Google Shape;1712;p26"/>
          <p:cNvSpPr/>
          <p:nvPr/>
        </p:nvSpPr>
        <p:spPr>
          <a:xfrm flipH="1">
            <a:off x="11096320" y="716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3" name="Google Shape;1713;p26"/>
          <p:cNvSpPr/>
          <p:nvPr/>
        </p:nvSpPr>
        <p:spPr>
          <a:xfrm flipH="1">
            <a:off x="6527788" y="1141581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4" name="Google Shape;1714;p26"/>
          <p:cNvSpPr/>
          <p:nvPr/>
        </p:nvSpPr>
        <p:spPr>
          <a:xfrm flipH="1">
            <a:off x="673649" y="51031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5" name="Google Shape;1715;p26"/>
          <p:cNvSpPr/>
          <p:nvPr/>
        </p:nvSpPr>
        <p:spPr>
          <a:xfrm flipH="1">
            <a:off x="8202816" y="7251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6" name="Google Shape;1716;p26"/>
          <p:cNvSpPr/>
          <p:nvPr/>
        </p:nvSpPr>
        <p:spPr>
          <a:xfrm flipH="1">
            <a:off x="4927583" y="5786371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26"/>
          <p:cNvSpPr/>
          <p:nvPr/>
        </p:nvSpPr>
        <p:spPr>
          <a:xfrm flipH="1">
            <a:off x="391564" y="97563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8" name="Google Shape;1718;p26"/>
          <p:cNvSpPr/>
          <p:nvPr/>
        </p:nvSpPr>
        <p:spPr>
          <a:xfrm flipH="1">
            <a:off x="11620428" y="3664396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9" name="Google Shape;1719;p26"/>
          <p:cNvSpPr/>
          <p:nvPr/>
        </p:nvSpPr>
        <p:spPr>
          <a:xfrm flipH="1">
            <a:off x="7714303" y="61923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0" name="Google Shape;1720;p26"/>
          <p:cNvSpPr/>
          <p:nvPr/>
        </p:nvSpPr>
        <p:spPr>
          <a:xfrm flipH="1">
            <a:off x="272597" y="386363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1" name="Google Shape;1721;p26"/>
          <p:cNvSpPr/>
          <p:nvPr/>
        </p:nvSpPr>
        <p:spPr>
          <a:xfrm rot="10800000" flipH="1">
            <a:off x="3353948" y="1945439"/>
            <a:ext cx="235611" cy="235611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5440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27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724" name="Google Shape;1724;p27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725" name="Google Shape;1725;p27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7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7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7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7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7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7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7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7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7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7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7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7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7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7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7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7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7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7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7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7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7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7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7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7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7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27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27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27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27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27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27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27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27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27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27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27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27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27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7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7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7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7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7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7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7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7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7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7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7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7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7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7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78" name="Google Shape;1778;p27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9" name="Google Shape;1779;p27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0" name="Google Shape;1780;p27"/>
          <p:cNvSpPr/>
          <p:nvPr/>
        </p:nvSpPr>
        <p:spPr>
          <a:xfrm flipH="1">
            <a:off x="336167" y="5699183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1" name="Google Shape;1781;p27"/>
          <p:cNvSpPr/>
          <p:nvPr/>
        </p:nvSpPr>
        <p:spPr>
          <a:xfrm flipH="1">
            <a:off x="11096320" y="716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2" name="Google Shape;1782;p27"/>
          <p:cNvSpPr/>
          <p:nvPr/>
        </p:nvSpPr>
        <p:spPr>
          <a:xfrm flipH="1">
            <a:off x="8955455" y="63361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3" name="Google Shape;1783;p27"/>
          <p:cNvSpPr/>
          <p:nvPr/>
        </p:nvSpPr>
        <p:spPr>
          <a:xfrm flipH="1">
            <a:off x="1000282" y="52554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4" name="Google Shape;1784;p27"/>
          <p:cNvSpPr/>
          <p:nvPr/>
        </p:nvSpPr>
        <p:spPr>
          <a:xfrm flipH="1">
            <a:off x="11364011" y="4894270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5" name="Google Shape;1785;p27"/>
          <p:cNvSpPr/>
          <p:nvPr/>
        </p:nvSpPr>
        <p:spPr>
          <a:xfrm flipH="1">
            <a:off x="8447616" y="9158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6" name="Google Shape;1786;p27"/>
          <p:cNvSpPr/>
          <p:nvPr/>
        </p:nvSpPr>
        <p:spPr>
          <a:xfrm flipH="1">
            <a:off x="7215082" y="1417628"/>
            <a:ext cx="282025" cy="352097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7" name="Google Shape;1787;p27"/>
          <p:cNvSpPr/>
          <p:nvPr/>
        </p:nvSpPr>
        <p:spPr>
          <a:xfrm flipH="1">
            <a:off x="261531" y="78867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8" name="Google Shape;1788;p27"/>
          <p:cNvSpPr/>
          <p:nvPr/>
        </p:nvSpPr>
        <p:spPr>
          <a:xfrm flipH="1">
            <a:off x="10886662" y="3820996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9" name="Google Shape;1789;p27"/>
          <p:cNvSpPr/>
          <p:nvPr/>
        </p:nvSpPr>
        <p:spPr>
          <a:xfrm flipH="1">
            <a:off x="1568025" y="3659967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0" name="Google Shape;1790;p27"/>
          <p:cNvSpPr/>
          <p:nvPr/>
        </p:nvSpPr>
        <p:spPr>
          <a:xfrm flipH="1">
            <a:off x="5682236" y="65107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1" name="Google Shape;1791;p27"/>
          <p:cNvSpPr/>
          <p:nvPr/>
        </p:nvSpPr>
        <p:spPr>
          <a:xfrm flipH="1">
            <a:off x="391564" y="377513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4946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p28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795" name="Google Shape;1795;p28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8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8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8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8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28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28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8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8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8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8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8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8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8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8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8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8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8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8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8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8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8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8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8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8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8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8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8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8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8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8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8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8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8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8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8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8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8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8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8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8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8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8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8" name="Google Shape;1838;p28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9" name="Google Shape;1839;p28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0" name="Google Shape;1840;p28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1" name="Google Shape;1841;p28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2" name="Google Shape;1842;p28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3" name="Google Shape;1843;p28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4" name="Google Shape;1844;p28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5" name="Google Shape;1845;p28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6" name="Google Shape;1846;p28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28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48" name="Google Shape;1848;p28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9" name="Google Shape;1849;p28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0" name="Google Shape;1850;p28"/>
          <p:cNvSpPr/>
          <p:nvPr/>
        </p:nvSpPr>
        <p:spPr>
          <a:xfrm rot="10800000" flipH="1">
            <a:off x="11458216" y="5766147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1" name="Google Shape;1851;p28"/>
          <p:cNvSpPr/>
          <p:nvPr/>
        </p:nvSpPr>
        <p:spPr>
          <a:xfrm rot="10800000" flipH="1">
            <a:off x="628368" y="40133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2" name="Google Shape;1852;p28"/>
          <p:cNvSpPr/>
          <p:nvPr/>
        </p:nvSpPr>
        <p:spPr>
          <a:xfrm rot="10800000" flipH="1">
            <a:off x="10745301" y="44678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3" name="Google Shape;1853;p28"/>
          <p:cNvSpPr/>
          <p:nvPr/>
        </p:nvSpPr>
        <p:spPr>
          <a:xfrm rot="10800000" flipH="1">
            <a:off x="379077" y="20627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4" name="Google Shape;1854;p28"/>
          <p:cNvSpPr/>
          <p:nvPr/>
        </p:nvSpPr>
        <p:spPr>
          <a:xfrm flipH="1">
            <a:off x="475983" y="5645382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5" name="Google Shape;1855;p28"/>
          <p:cNvSpPr/>
          <p:nvPr/>
        </p:nvSpPr>
        <p:spPr>
          <a:xfrm rot="10800000" flipH="1">
            <a:off x="5813933" y="62269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6" name="Google Shape;1856;p28"/>
          <p:cNvSpPr/>
          <p:nvPr/>
        </p:nvSpPr>
        <p:spPr>
          <a:xfrm rot="10800000" flipH="1">
            <a:off x="10754800" y="11604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7" name="Google Shape;1857;p28"/>
          <p:cNvSpPr/>
          <p:nvPr/>
        </p:nvSpPr>
        <p:spPr>
          <a:xfrm rot="10800000" flipH="1">
            <a:off x="5476935" y="43602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5773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9" name="Google Shape;1859;p29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860" name="Google Shape;1860;p29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861" name="Google Shape;1861;p29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2" name="Google Shape;1862;p29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3" name="Google Shape;1863;p29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4" name="Google Shape;1864;p29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5" name="Google Shape;1865;p29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6" name="Google Shape;1866;p29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7" name="Google Shape;1867;p29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8" name="Google Shape;1868;p29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9" name="Google Shape;1869;p29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0" name="Google Shape;1870;p29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1" name="Google Shape;1871;p29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2" name="Google Shape;1872;p29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29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29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5" name="Google Shape;1875;p29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29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29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8" name="Google Shape;1878;p29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29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29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29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2" name="Google Shape;1882;p29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3" name="Google Shape;1883;p29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29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5" name="Google Shape;1885;p29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6" name="Google Shape;1886;p29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7" name="Google Shape;1887;p29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29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9" name="Google Shape;1889;p29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0" name="Google Shape;1890;p29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1" name="Google Shape;1891;p29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29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29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29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29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29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29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29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29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29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29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29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29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9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9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9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9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9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9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9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9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9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9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14" name="Google Shape;1914;p29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15" name="Google Shape;1915;p29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6" name="Google Shape;1916;p29"/>
          <p:cNvSpPr/>
          <p:nvPr/>
        </p:nvSpPr>
        <p:spPr>
          <a:xfrm rot="10800000">
            <a:off x="691548" y="59054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7" name="Google Shape;1917;p29"/>
          <p:cNvSpPr/>
          <p:nvPr/>
        </p:nvSpPr>
        <p:spPr>
          <a:xfrm rot="10800000">
            <a:off x="11428201" y="4619654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8" name="Google Shape;1918;p29"/>
          <p:cNvSpPr/>
          <p:nvPr/>
        </p:nvSpPr>
        <p:spPr>
          <a:xfrm rot="10800000">
            <a:off x="3723164" y="28497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9" name="Google Shape;1919;p29"/>
          <p:cNvSpPr/>
          <p:nvPr/>
        </p:nvSpPr>
        <p:spPr>
          <a:xfrm rot="10800000">
            <a:off x="281133" y="42126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0" name="Google Shape;1920;p29"/>
          <p:cNvSpPr/>
          <p:nvPr/>
        </p:nvSpPr>
        <p:spPr>
          <a:xfrm rot="10800000">
            <a:off x="6945795" y="6415018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1" name="Google Shape;1921;p29"/>
          <p:cNvSpPr/>
          <p:nvPr/>
        </p:nvSpPr>
        <p:spPr>
          <a:xfrm rot="10800000">
            <a:off x="485369" y="2600470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2" name="Google Shape;1922;p29"/>
          <p:cNvSpPr/>
          <p:nvPr/>
        </p:nvSpPr>
        <p:spPr>
          <a:xfrm rot="10800000">
            <a:off x="2167059" y="2330965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3" name="Google Shape;1923;p29"/>
          <p:cNvSpPr/>
          <p:nvPr/>
        </p:nvSpPr>
        <p:spPr>
          <a:xfrm rot="10800000">
            <a:off x="3570762" y="1608635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4" name="Google Shape;1924;p29"/>
          <p:cNvSpPr/>
          <p:nvPr/>
        </p:nvSpPr>
        <p:spPr>
          <a:xfrm>
            <a:off x="589098" y="1608015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5" name="Google Shape;1925;p29"/>
          <p:cNvSpPr/>
          <p:nvPr/>
        </p:nvSpPr>
        <p:spPr>
          <a:xfrm rot="10800000">
            <a:off x="9150845" y="9567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6" name="Google Shape;1926;p29"/>
          <p:cNvSpPr/>
          <p:nvPr/>
        </p:nvSpPr>
        <p:spPr>
          <a:xfrm rot="10800000">
            <a:off x="11916482" y="27042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1629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1928;p30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929" name="Google Shape;1929;p30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930" name="Google Shape;1930;p30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30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30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30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30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30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30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30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30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30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0" name="Google Shape;1940;p30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30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30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30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30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30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30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30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30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30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30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30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30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30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30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30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30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30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30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30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30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30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30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30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30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30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30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30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30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30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30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30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30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30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30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30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30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30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30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9" name="Google Shape;1979;p30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30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1" name="Google Shape;1981;p30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30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83" name="Google Shape;1983;p30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4" name="Google Shape;1984;p30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5" name="Google Shape;1985;p30"/>
          <p:cNvSpPr/>
          <p:nvPr/>
        </p:nvSpPr>
        <p:spPr>
          <a:xfrm rot="10800000">
            <a:off x="462915" y="29432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6" name="Google Shape;1986;p30"/>
          <p:cNvSpPr/>
          <p:nvPr/>
        </p:nvSpPr>
        <p:spPr>
          <a:xfrm rot="10800000">
            <a:off x="11538131" y="364540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7" name="Google Shape;1987;p30"/>
          <p:cNvSpPr/>
          <p:nvPr/>
        </p:nvSpPr>
        <p:spPr>
          <a:xfrm rot="10800000">
            <a:off x="8712342" y="1042531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8" name="Google Shape;1988;p30"/>
          <p:cNvSpPr/>
          <p:nvPr/>
        </p:nvSpPr>
        <p:spPr>
          <a:xfrm>
            <a:off x="10994031" y="122454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9" name="Google Shape;1989;p30"/>
          <p:cNvSpPr/>
          <p:nvPr/>
        </p:nvSpPr>
        <p:spPr>
          <a:xfrm rot="10800000">
            <a:off x="697494" y="60408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0" name="Google Shape;1990;p30"/>
          <p:cNvSpPr/>
          <p:nvPr/>
        </p:nvSpPr>
        <p:spPr>
          <a:xfrm rot="10800000">
            <a:off x="899381" y="450083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1" name="Google Shape;1991;p30"/>
          <p:cNvSpPr/>
          <p:nvPr/>
        </p:nvSpPr>
        <p:spPr>
          <a:xfrm rot="10800000">
            <a:off x="2316828" y="1675733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2" name="Google Shape;1992;p30"/>
          <p:cNvSpPr/>
          <p:nvPr/>
        </p:nvSpPr>
        <p:spPr>
          <a:xfrm rot="10800000">
            <a:off x="10091580" y="24413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3" name="Google Shape;1993;p30"/>
          <p:cNvSpPr/>
          <p:nvPr/>
        </p:nvSpPr>
        <p:spPr>
          <a:xfrm rot="10800000">
            <a:off x="10540261" y="46520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4" name="Google Shape;1994;p30"/>
          <p:cNvSpPr/>
          <p:nvPr/>
        </p:nvSpPr>
        <p:spPr>
          <a:xfrm rot="10800000">
            <a:off x="7644515" y="62421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36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4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54" name="Google Shape;154;p4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55" name="Google Shape;155;p4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4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8" name="Google Shape;208;p4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948967" y="1719467"/>
            <a:ext cx="10294000" cy="43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4"/>
          <p:cNvSpPr/>
          <p:nvPr/>
        </p:nvSpPr>
        <p:spPr>
          <a:xfrm rot="10800000">
            <a:off x="2235615" y="62155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4"/>
          <p:cNvSpPr/>
          <p:nvPr/>
        </p:nvSpPr>
        <p:spPr>
          <a:xfrm rot="10800000">
            <a:off x="11456097" y="40133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4"/>
          <p:cNvSpPr/>
          <p:nvPr/>
        </p:nvSpPr>
        <p:spPr>
          <a:xfrm rot="10800000">
            <a:off x="606733" y="46750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4"/>
          <p:cNvSpPr/>
          <p:nvPr/>
        </p:nvSpPr>
        <p:spPr>
          <a:xfrm rot="10800000">
            <a:off x="8000459" y="10969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4"/>
          <p:cNvSpPr/>
          <p:nvPr/>
        </p:nvSpPr>
        <p:spPr>
          <a:xfrm>
            <a:off x="10752431" y="6049531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4"/>
          <p:cNvSpPr/>
          <p:nvPr/>
        </p:nvSpPr>
        <p:spPr>
          <a:xfrm rot="10800000">
            <a:off x="8333112" y="58626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4"/>
          <p:cNvSpPr/>
          <p:nvPr/>
        </p:nvSpPr>
        <p:spPr>
          <a:xfrm rot="10800000">
            <a:off x="421345" y="15370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570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oogle Shape;1996;p31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1997" name="Google Shape;1997;p31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1998" name="Google Shape;1998;p31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31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31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31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31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31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31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31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31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31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31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31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31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31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31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31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31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31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31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31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31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31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31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31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31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31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31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31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31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31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31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31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31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31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31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31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31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31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31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31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31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31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31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31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31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31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31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31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31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31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31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31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31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51" name="Google Shape;2051;p31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2" name="Google Shape;2052;p31"/>
          <p:cNvSpPr txBox="1">
            <a:spLocks noGrp="1"/>
          </p:cNvSpPr>
          <p:nvPr>
            <p:ph type="title"/>
          </p:nvPr>
        </p:nvSpPr>
        <p:spPr>
          <a:xfrm>
            <a:off x="937333" y="643600"/>
            <a:ext cx="64544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66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3" name="Google Shape;2053;p31"/>
          <p:cNvSpPr txBox="1">
            <a:spLocks noGrp="1"/>
          </p:cNvSpPr>
          <p:nvPr>
            <p:ph type="subTitle" idx="1"/>
          </p:nvPr>
        </p:nvSpPr>
        <p:spPr>
          <a:xfrm>
            <a:off x="937333" y="1950791"/>
            <a:ext cx="4029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4" name="Google Shape;2054;p31"/>
          <p:cNvSpPr txBox="1"/>
          <p:nvPr/>
        </p:nvSpPr>
        <p:spPr>
          <a:xfrm>
            <a:off x="960000" y="4803897"/>
            <a:ext cx="42040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467" b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CRÉDITOS</a:t>
            </a:r>
            <a:r>
              <a:rPr lang="pt-BR" sz="1467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este modelo de apresentação foi criado pelo </a:t>
            </a:r>
            <a:r>
              <a:rPr lang="pt-BR" sz="1467" b="1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467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e inclui ícones da </a:t>
            </a:r>
            <a:r>
              <a:rPr lang="pt-BR" sz="1467" b="1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467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 infográficos e imagens da </a:t>
            </a:r>
            <a:r>
              <a:rPr lang="pt-BR" sz="1467" b="1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accen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55" name="Google Shape;2055;p31"/>
          <p:cNvSpPr/>
          <p:nvPr/>
        </p:nvSpPr>
        <p:spPr>
          <a:xfrm flipH="1">
            <a:off x="255481" y="3092275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6" name="Google Shape;2056;p31"/>
          <p:cNvSpPr/>
          <p:nvPr/>
        </p:nvSpPr>
        <p:spPr>
          <a:xfrm flipH="1">
            <a:off x="11430597" y="2385657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7" name="Google Shape;2057;p31"/>
          <p:cNvSpPr/>
          <p:nvPr/>
        </p:nvSpPr>
        <p:spPr>
          <a:xfrm flipH="1">
            <a:off x="11662899" y="4805640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8" name="Google Shape;2058;p31"/>
          <p:cNvSpPr/>
          <p:nvPr/>
        </p:nvSpPr>
        <p:spPr>
          <a:xfrm flipH="1">
            <a:off x="10052242" y="6201029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9" name="Google Shape;2059;p31"/>
          <p:cNvSpPr/>
          <p:nvPr/>
        </p:nvSpPr>
        <p:spPr>
          <a:xfrm flipH="1">
            <a:off x="5636528" y="430979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0" name="Google Shape;2060;p31"/>
          <p:cNvSpPr/>
          <p:nvPr/>
        </p:nvSpPr>
        <p:spPr>
          <a:xfrm flipH="1">
            <a:off x="4156215" y="4084493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1" name="Google Shape;2061;p31"/>
          <p:cNvSpPr/>
          <p:nvPr/>
        </p:nvSpPr>
        <p:spPr>
          <a:xfrm flipH="1">
            <a:off x="360928" y="542789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2" name="Google Shape;2062;p31"/>
          <p:cNvSpPr/>
          <p:nvPr/>
        </p:nvSpPr>
        <p:spPr>
          <a:xfrm flipH="1">
            <a:off x="5288113" y="6313557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3" name="Google Shape;2063;p31"/>
          <p:cNvSpPr/>
          <p:nvPr/>
        </p:nvSpPr>
        <p:spPr>
          <a:xfrm flipH="1">
            <a:off x="5954961" y="2191014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4" name="Google Shape;2064;p31"/>
          <p:cNvSpPr/>
          <p:nvPr/>
        </p:nvSpPr>
        <p:spPr>
          <a:xfrm flipH="1">
            <a:off x="537548" y="955426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0437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32"/>
          <p:cNvGrpSpPr/>
          <p:nvPr/>
        </p:nvGrpSpPr>
        <p:grpSpPr>
          <a:xfrm flipH="1"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067" name="Google Shape;2067;p32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068" name="Google Shape;2068;p32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32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32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32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32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32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32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32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32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32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32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32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2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2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2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32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32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32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32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32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32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32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32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32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32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32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32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32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32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32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32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32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32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32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2" name="Google Shape;2102;p32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3" name="Google Shape;2103;p32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32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32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32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32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8" name="Google Shape;2108;p32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9" name="Google Shape;2109;p32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0" name="Google Shape;2110;p32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1" name="Google Shape;2111;p32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2" name="Google Shape;2112;p32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3" name="Google Shape;2113;p32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4" name="Google Shape;2114;p32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5" name="Google Shape;2115;p32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6" name="Google Shape;2116;p32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7" name="Google Shape;2117;p32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8" name="Google Shape;2118;p32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32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32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21" name="Google Shape;2121;p32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2" name="Google Shape;2122;p32"/>
          <p:cNvSpPr/>
          <p:nvPr/>
        </p:nvSpPr>
        <p:spPr>
          <a:xfrm rot="10800000" flipH="1">
            <a:off x="9748949" y="62155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3" name="Google Shape;2123;p32"/>
          <p:cNvSpPr/>
          <p:nvPr/>
        </p:nvSpPr>
        <p:spPr>
          <a:xfrm rot="10800000" flipH="1">
            <a:off x="628368" y="40133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4" name="Google Shape;2124;p32"/>
          <p:cNvSpPr/>
          <p:nvPr/>
        </p:nvSpPr>
        <p:spPr>
          <a:xfrm rot="10800000" flipH="1">
            <a:off x="11441034" y="46750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5" name="Google Shape;2125;p32"/>
          <p:cNvSpPr/>
          <p:nvPr/>
        </p:nvSpPr>
        <p:spPr>
          <a:xfrm rot="10800000" flipH="1">
            <a:off x="3858877" y="10969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6" name="Google Shape;2126;p32"/>
          <p:cNvSpPr/>
          <p:nvPr/>
        </p:nvSpPr>
        <p:spPr>
          <a:xfrm flipH="1">
            <a:off x="1027250" y="6049531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7" name="Google Shape;2127;p32"/>
          <p:cNvSpPr/>
          <p:nvPr/>
        </p:nvSpPr>
        <p:spPr>
          <a:xfrm rot="10800000" flipH="1">
            <a:off x="3576800" y="58626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8" name="Google Shape;2128;p32"/>
          <p:cNvSpPr/>
          <p:nvPr/>
        </p:nvSpPr>
        <p:spPr>
          <a:xfrm rot="10800000" flipH="1">
            <a:off x="11488567" y="15370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8032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33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131" name="Google Shape;2131;p33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132" name="Google Shape;2132;p33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33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33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33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33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33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33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33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33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33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33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33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33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33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33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7" name="Google Shape;2147;p33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8" name="Google Shape;2148;p33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33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33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1" name="Google Shape;2151;p33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2" name="Google Shape;2152;p33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3" name="Google Shape;2153;p33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4" name="Google Shape;2154;p33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5" name="Google Shape;2155;p33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6" name="Google Shape;2156;p33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7" name="Google Shape;2157;p33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8" name="Google Shape;2158;p33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3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33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33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33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3" name="Google Shape;2163;p33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4" name="Google Shape;2164;p33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5" name="Google Shape;2165;p33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6" name="Google Shape;2166;p33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33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8" name="Google Shape;2168;p33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9" name="Google Shape;2169;p33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33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33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33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3" name="Google Shape;2173;p33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4" name="Google Shape;2174;p33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5" name="Google Shape;2175;p33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6" name="Google Shape;2176;p33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33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8" name="Google Shape;2178;p33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9" name="Google Shape;2179;p33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0" name="Google Shape;2180;p33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1" name="Google Shape;2181;p33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2" name="Google Shape;2182;p33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3" name="Google Shape;2183;p33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4" name="Google Shape;2184;p33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85" name="Google Shape;2185;p33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6" name="Google Shape;2186;p33"/>
          <p:cNvSpPr/>
          <p:nvPr/>
        </p:nvSpPr>
        <p:spPr>
          <a:xfrm rot="10800000">
            <a:off x="462915" y="29432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7" name="Google Shape;2187;p33"/>
          <p:cNvSpPr/>
          <p:nvPr/>
        </p:nvSpPr>
        <p:spPr>
          <a:xfrm rot="10800000">
            <a:off x="11430597" y="46429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8" name="Google Shape;2188;p33"/>
          <p:cNvSpPr/>
          <p:nvPr/>
        </p:nvSpPr>
        <p:spPr>
          <a:xfrm rot="10800000">
            <a:off x="4745399" y="57967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9" name="Google Shape;2189;p33"/>
          <p:cNvSpPr/>
          <p:nvPr/>
        </p:nvSpPr>
        <p:spPr>
          <a:xfrm rot="10800000">
            <a:off x="10893575" y="715065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0" name="Google Shape;2190;p33"/>
          <p:cNvSpPr/>
          <p:nvPr/>
        </p:nvSpPr>
        <p:spPr>
          <a:xfrm>
            <a:off x="3692131" y="101839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1" name="Google Shape;2191;p33"/>
          <p:cNvSpPr/>
          <p:nvPr/>
        </p:nvSpPr>
        <p:spPr>
          <a:xfrm rot="10800000">
            <a:off x="1337428" y="6068233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2" name="Google Shape;2192;p33"/>
          <p:cNvSpPr/>
          <p:nvPr/>
        </p:nvSpPr>
        <p:spPr>
          <a:xfrm rot="10800000">
            <a:off x="4156215" y="2778498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3" name="Google Shape;2193;p33"/>
          <p:cNvSpPr/>
          <p:nvPr/>
        </p:nvSpPr>
        <p:spPr>
          <a:xfrm rot="10800000">
            <a:off x="1097428" y="112516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4" name="Google Shape;2194;p33"/>
          <p:cNvSpPr/>
          <p:nvPr/>
        </p:nvSpPr>
        <p:spPr>
          <a:xfrm rot="10800000">
            <a:off x="5636547" y="155560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5" name="Google Shape;2195;p33"/>
          <p:cNvSpPr/>
          <p:nvPr/>
        </p:nvSpPr>
        <p:spPr>
          <a:xfrm rot="10800000">
            <a:off x="10737961" y="58477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33"/>
          <p:cNvSpPr/>
          <p:nvPr/>
        </p:nvSpPr>
        <p:spPr>
          <a:xfrm rot="10800000">
            <a:off x="6467715" y="614133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7604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p34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199" name="Google Shape;2199;p34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200" name="Google Shape;2200;p34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34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34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34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4" name="Google Shape;2204;p34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34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34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34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34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9" name="Google Shape;2209;p34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0" name="Google Shape;2210;p34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1" name="Google Shape;2211;p34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34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3" name="Google Shape;2213;p34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4" name="Google Shape;2214;p34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5" name="Google Shape;2215;p34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6" name="Google Shape;2216;p34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7" name="Google Shape;2217;p34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8" name="Google Shape;2218;p34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9" name="Google Shape;2219;p34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34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1" name="Google Shape;2221;p34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34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34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34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5" name="Google Shape;2225;p34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6" name="Google Shape;2226;p34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7" name="Google Shape;2227;p34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8" name="Google Shape;2228;p34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9" name="Google Shape;2229;p34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0" name="Google Shape;2230;p34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1" name="Google Shape;2231;p34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2" name="Google Shape;2232;p34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3" name="Google Shape;2233;p34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4" name="Google Shape;2234;p34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5" name="Google Shape;2235;p34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6" name="Google Shape;2236;p34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34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8" name="Google Shape;2238;p34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9" name="Google Shape;2239;p34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0" name="Google Shape;2240;p34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1" name="Google Shape;2241;p34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2" name="Google Shape;2242;p34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3" name="Google Shape;2243;p34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4" name="Google Shape;2244;p34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5" name="Google Shape;2245;p34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6" name="Google Shape;2246;p34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7" name="Google Shape;2247;p34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8" name="Google Shape;2248;p34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9" name="Google Shape;2249;p34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0" name="Google Shape;2250;p34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1" name="Google Shape;2251;p34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2" name="Google Shape;2252;p34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53" name="Google Shape;2253;p34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4" name="Google Shape;2254;p34"/>
          <p:cNvSpPr/>
          <p:nvPr/>
        </p:nvSpPr>
        <p:spPr>
          <a:xfrm rot="10800000">
            <a:off x="691548" y="53339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5" name="Google Shape;2255;p34"/>
          <p:cNvSpPr/>
          <p:nvPr/>
        </p:nvSpPr>
        <p:spPr>
          <a:xfrm rot="10800000">
            <a:off x="11154201" y="5097221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6" name="Google Shape;2256;p34"/>
          <p:cNvSpPr/>
          <p:nvPr/>
        </p:nvSpPr>
        <p:spPr>
          <a:xfrm rot="10800000">
            <a:off x="2014664" y="5279576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7" name="Google Shape;2257;p34"/>
          <p:cNvSpPr/>
          <p:nvPr/>
        </p:nvSpPr>
        <p:spPr>
          <a:xfrm rot="10800000">
            <a:off x="547299" y="27799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8" name="Google Shape;2258;p34"/>
          <p:cNvSpPr/>
          <p:nvPr/>
        </p:nvSpPr>
        <p:spPr>
          <a:xfrm rot="10800000">
            <a:off x="7016261" y="5749584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9" name="Google Shape;2259;p34"/>
          <p:cNvSpPr/>
          <p:nvPr/>
        </p:nvSpPr>
        <p:spPr>
          <a:xfrm rot="10800000">
            <a:off x="3820536" y="702137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0" name="Google Shape;2260;p34"/>
          <p:cNvSpPr/>
          <p:nvPr/>
        </p:nvSpPr>
        <p:spPr>
          <a:xfrm rot="10800000">
            <a:off x="6619126" y="633581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1" name="Google Shape;2261;p34"/>
          <p:cNvSpPr/>
          <p:nvPr/>
        </p:nvSpPr>
        <p:spPr>
          <a:xfrm rot="10800000">
            <a:off x="10741862" y="1878401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2" name="Google Shape;2262;p34"/>
          <p:cNvSpPr/>
          <p:nvPr/>
        </p:nvSpPr>
        <p:spPr>
          <a:xfrm>
            <a:off x="486665" y="496648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3" name="Google Shape;2263;p34"/>
          <p:cNvSpPr/>
          <p:nvPr/>
        </p:nvSpPr>
        <p:spPr>
          <a:xfrm rot="10800000">
            <a:off x="3608145" y="5998449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4" name="Google Shape;2264;p34"/>
          <p:cNvSpPr/>
          <p:nvPr/>
        </p:nvSpPr>
        <p:spPr>
          <a:xfrm rot="10800000">
            <a:off x="9865315" y="966248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58851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6" name="Google Shape;2266;p35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267" name="Google Shape;2267;p35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268" name="Google Shape;2268;p35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9" name="Google Shape;2269;p35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0" name="Google Shape;2270;p35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1" name="Google Shape;2271;p35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2" name="Google Shape;2272;p35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3" name="Google Shape;2273;p35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35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35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35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35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35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9" name="Google Shape;2279;p35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0" name="Google Shape;2280;p35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1" name="Google Shape;2281;p35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2" name="Google Shape;2282;p35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3" name="Google Shape;2283;p35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4" name="Google Shape;2284;p35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5" name="Google Shape;2285;p35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6" name="Google Shape;2286;p35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7" name="Google Shape;2287;p35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8" name="Google Shape;2288;p35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35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0" name="Google Shape;2290;p35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1" name="Google Shape;2291;p35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2" name="Google Shape;2292;p35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3" name="Google Shape;2293;p35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4" name="Google Shape;2294;p35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5" name="Google Shape;2295;p35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6" name="Google Shape;2296;p35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7" name="Google Shape;2297;p35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8" name="Google Shape;2298;p35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9" name="Google Shape;2299;p35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0" name="Google Shape;2300;p35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1" name="Google Shape;2301;p35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2" name="Google Shape;2302;p35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3" name="Google Shape;2303;p35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4" name="Google Shape;2304;p35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5" name="Google Shape;2305;p35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6" name="Google Shape;2306;p35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7" name="Google Shape;2307;p35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8" name="Google Shape;2308;p35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9" name="Google Shape;2309;p35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0" name="Google Shape;2310;p35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1" name="Google Shape;2311;p35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2" name="Google Shape;2312;p35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3" name="Google Shape;2313;p35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4" name="Google Shape;2314;p35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5" name="Google Shape;2315;p35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6" name="Google Shape;2316;p35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7" name="Google Shape;2317;p35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8" name="Google Shape;2318;p35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9" name="Google Shape;2319;p35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0" name="Google Shape;2320;p35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21" name="Google Shape;2321;p35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22" name="Google Shape;2322;p35"/>
          <p:cNvSpPr/>
          <p:nvPr/>
        </p:nvSpPr>
        <p:spPr>
          <a:xfrm flipH="1">
            <a:off x="2365133" y="60984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3" name="Google Shape;2323;p35"/>
          <p:cNvSpPr/>
          <p:nvPr/>
        </p:nvSpPr>
        <p:spPr>
          <a:xfrm flipH="1">
            <a:off x="11096320" y="716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4" name="Google Shape;2324;p35"/>
          <p:cNvSpPr/>
          <p:nvPr/>
        </p:nvSpPr>
        <p:spPr>
          <a:xfrm flipH="1">
            <a:off x="8955455" y="63361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5" name="Google Shape;2325;p35"/>
          <p:cNvSpPr/>
          <p:nvPr/>
        </p:nvSpPr>
        <p:spPr>
          <a:xfrm flipH="1">
            <a:off x="1000282" y="52554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6" name="Google Shape;2326;p35"/>
          <p:cNvSpPr/>
          <p:nvPr/>
        </p:nvSpPr>
        <p:spPr>
          <a:xfrm flipH="1">
            <a:off x="10449611" y="5808670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7" name="Google Shape;2327;p35"/>
          <p:cNvSpPr/>
          <p:nvPr/>
        </p:nvSpPr>
        <p:spPr>
          <a:xfrm flipH="1">
            <a:off x="4402117" y="5944105"/>
            <a:ext cx="155559" cy="154345"/>
          </a:xfrm>
          <a:custGeom>
            <a:avLst/>
            <a:gdLst/>
            <a:ahLst/>
            <a:cxnLst/>
            <a:rect l="l" t="t" r="r" b="b"/>
            <a:pathLst>
              <a:path w="4103" h="4071" extrusionOk="0">
                <a:moveTo>
                  <a:pt x="1768" y="4071"/>
                </a:moveTo>
                <a:cubicBezTo>
                  <a:pt x="3302" y="4071"/>
                  <a:pt x="4103" y="2203"/>
                  <a:pt x="3002" y="1102"/>
                </a:cubicBezTo>
                <a:cubicBezTo>
                  <a:pt x="1901" y="1"/>
                  <a:pt x="0" y="768"/>
                  <a:pt x="0" y="2336"/>
                </a:cubicBezTo>
                <a:cubicBezTo>
                  <a:pt x="0" y="3303"/>
                  <a:pt x="801" y="4071"/>
                  <a:pt x="1768" y="4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8" name="Google Shape;2328;p35"/>
          <p:cNvSpPr/>
          <p:nvPr/>
        </p:nvSpPr>
        <p:spPr>
          <a:xfrm flipH="1">
            <a:off x="8447616" y="9158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9" name="Google Shape;2329;p35"/>
          <p:cNvSpPr/>
          <p:nvPr/>
        </p:nvSpPr>
        <p:spPr>
          <a:xfrm flipH="1">
            <a:off x="7371650" y="5690587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0" name="Google Shape;2330;p35"/>
          <p:cNvSpPr/>
          <p:nvPr/>
        </p:nvSpPr>
        <p:spPr>
          <a:xfrm flipH="1">
            <a:off x="261531" y="78867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1" name="Google Shape;2331;p35"/>
          <p:cNvSpPr/>
          <p:nvPr/>
        </p:nvSpPr>
        <p:spPr>
          <a:xfrm flipH="1">
            <a:off x="11620428" y="3664396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2" name="Google Shape;2332;p35"/>
          <p:cNvSpPr/>
          <p:nvPr/>
        </p:nvSpPr>
        <p:spPr>
          <a:xfrm flipH="1">
            <a:off x="3092025" y="5082367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3" name="Google Shape;2333;p35"/>
          <p:cNvSpPr/>
          <p:nvPr/>
        </p:nvSpPr>
        <p:spPr>
          <a:xfrm flipH="1">
            <a:off x="5682236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4" name="Google Shape;2334;p35"/>
          <p:cNvSpPr/>
          <p:nvPr/>
        </p:nvSpPr>
        <p:spPr>
          <a:xfrm flipH="1">
            <a:off x="391564" y="377513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6100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82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10152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149027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253940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4962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5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20" name="Google Shape;220;p5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21" name="Google Shape;221;p5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5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5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4" name="Google Shape;274;p5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5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subTitle" idx="1"/>
          </p:nvPr>
        </p:nvSpPr>
        <p:spPr>
          <a:xfrm>
            <a:off x="1645800" y="4463667"/>
            <a:ext cx="41428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subTitle" idx="2"/>
          </p:nvPr>
        </p:nvSpPr>
        <p:spPr>
          <a:xfrm>
            <a:off x="6403400" y="4463667"/>
            <a:ext cx="41428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title" idx="3"/>
          </p:nvPr>
        </p:nvSpPr>
        <p:spPr>
          <a:xfrm>
            <a:off x="2429800" y="3596600"/>
            <a:ext cx="25748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Google Shape;279;p5"/>
          <p:cNvSpPr txBox="1">
            <a:spLocks noGrp="1"/>
          </p:cNvSpPr>
          <p:nvPr>
            <p:ph type="title" idx="4"/>
          </p:nvPr>
        </p:nvSpPr>
        <p:spPr>
          <a:xfrm>
            <a:off x="7187400" y="3596600"/>
            <a:ext cx="25748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 flipH="1">
            <a:off x="2365133" y="6098450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5"/>
          <p:cNvSpPr/>
          <p:nvPr/>
        </p:nvSpPr>
        <p:spPr>
          <a:xfrm flipH="1">
            <a:off x="11096320" y="716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5"/>
          <p:cNvSpPr/>
          <p:nvPr/>
        </p:nvSpPr>
        <p:spPr>
          <a:xfrm flipH="1">
            <a:off x="8955455" y="63361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5"/>
          <p:cNvSpPr/>
          <p:nvPr/>
        </p:nvSpPr>
        <p:spPr>
          <a:xfrm flipH="1">
            <a:off x="740649" y="6167370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5"/>
          <p:cNvSpPr/>
          <p:nvPr/>
        </p:nvSpPr>
        <p:spPr>
          <a:xfrm flipH="1">
            <a:off x="10449611" y="5808670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5"/>
          <p:cNvSpPr/>
          <p:nvPr/>
        </p:nvSpPr>
        <p:spPr>
          <a:xfrm flipH="1">
            <a:off x="5991083" y="1758620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5"/>
          <p:cNvSpPr/>
          <p:nvPr/>
        </p:nvSpPr>
        <p:spPr>
          <a:xfrm flipH="1">
            <a:off x="405997" y="1556871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5"/>
          <p:cNvSpPr/>
          <p:nvPr/>
        </p:nvSpPr>
        <p:spPr>
          <a:xfrm flipH="1">
            <a:off x="11620428" y="3664396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5"/>
          <p:cNvSpPr/>
          <p:nvPr/>
        </p:nvSpPr>
        <p:spPr>
          <a:xfrm flipH="1">
            <a:off x="7187391" y="6132833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5"/>
          <p:cNvSpPr/>
          <p:nvPr/>
        </p:nvSpPr>
        <p:spPr>
          <a:xfrm flipH="1">
            <a:off x="5682236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5"/>
          <p:cNvSpPr/>
          <p:nvPr/>
        </p:nvSpPr>
        <p:spPr>
          <a:xfrm flipH="1">
            <a:off x="875997" y="34290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4297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36813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16416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30769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4286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936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3685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60719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52107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0304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43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294" name="Google Shape;294;p6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6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6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6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6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6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6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6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6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6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6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6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6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6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6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6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6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6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6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6"/>
          <p:cNvSpPr/>
          <p:nvPr/>
        </p:nvSpPr>
        <p:spPr>
          <a:xfrm flipH="1">
            <a:off x="637931" y="2276557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6"/>
          <p:cNvSpPr/>
          <p:nvPr/>
        </p:nvSpPr>
        <p:spPr>
          <a:xfrm flipH="1">
            <a:off x="10510015" y="6457173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6"/>
          <p:cNvSpPr/>
          <p:nvPr/>
        </p:nvSpPr>
        <p:spPr>
          <a:xfrm flipH="1">
            <a:off x="11171842" y="3848378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6"/>
          <p:cNvSpPr/>
          <p:nvPr/>
        </p:nvSpPr>
        <p:spPr>
          <a:xfrm flipH="1">
            <a:off x="637928" y="5612881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6"/>
          <p:cNvSpPr/>
          <p:nvPr/>
        </p:nvSpPr>
        <p:spPr>
          <a:xfrm flipH="1">
            <a:off x="11504515" y="2110926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6"/>
          <p:cNvSpPr/>
          <p:nvPr/>
        </p:nvSpPr>
        <p:spPr>
          <a:xfrm flipH="1">
            <a:off x="4846213" y="644007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6"/>
          <p:cNvSpPr/>
          <p:nvPr/>
        </p:nvSpPr>
        <p:spPr>
          <a:xfrm flipH="1">
            <a:off x="10441095" y="801481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92999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833586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902991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466102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311979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2056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5642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2529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7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358" name="Google Shape;358;p7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359" name="Google Shape;359;p7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7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7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7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7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7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7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7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7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7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7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7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7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7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7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7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7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7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7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7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7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7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7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7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7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7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7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7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7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7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7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7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7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7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7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7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7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7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7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7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7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7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7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7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7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7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7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7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7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7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7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2" name="Google Shape;412;p7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3" name="Google Shape;413;p7"/>
          <p:cNvSpPr txBox="1">
            <a:spLocks noGrp="1"/>
          </p:cNvSpPr>
          <p:nvPr>
            <p:ph type="body" idx="1"/>
          </p:nvPr>
        </p:nvSpPr>
        <p:spPr>
          <a:xfrm>
            <a:off x="3142800" y="2233700"/>
            <a:ext cx="5906400" cy="3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●"/>
              <a:defRPr sz="2000"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600"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600"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600"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600"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600"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948967" y="414980"/>
            <a:ext cx="102940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7"/>
          <p:cNvSpPr/>
          <p:nvPr/>
        </p:nvSpPr>
        <p:spPr>
          <a:xfrm rot="10800000" flipH="1">
            <a:off x="8763183" y="5433681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7"/>
          <p:cNvSpPr/>
          <p:nvPr/>
        </p:nvSpPr>
        <p:spPr>
          <a:xfrm rot="10800000" flipH="1">
            <a:off x="628368" y="4013343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7"/>
          <p:cNvSpPr/>
          <p:nvPr/>
        </p:nvSpPr>
        <p:spPr>
          <a:xfrm rot="10800000" flipH="1">
            <a:off x="10837634" y="4997981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7"/>
          <p:cNvSpPr/>
          <p:nvPr/>
        </p:nvSpPr>
        <p:spPr>
          <a:xfrm rot="10800000" flipH="1">
            <a:off x="2065743" y="23886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7"/>
          <p:cNvSpPr/>
          <p:nvPr/>
        </p:nvSpPr>
        <p:spPr>
          <a:xfrm flipH="1">
            <a:off x="1564017" y="507226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7"/>
          <p:cNvSpPr/>
          <p:nvPr/>
        </p:nvSpPr>
        <p:spPr>
          <a:xfrm rot="10800000" flipH="1">
            <a:off x="3576800" y="58626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7"/>
          <p:cNvSpPr/>
          <p:nvPr/>
        </p:nvSpPr>
        <p:spPr>
          <a:xfrm rot="10800000" flipH="1">
            <a:off x="10103367" y="21659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76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8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424" name="Google Shape;424;p8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425" name="Google Shape;425;p8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8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8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8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8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8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8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8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8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8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8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8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8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8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8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8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8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8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8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8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8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8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8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8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8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8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8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8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78" name="Google Shape;478;p8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9" name="Google Shape;479;p8"/>
          <p:cNvSpPr txBox="1">
            <a:spLocks noGrp="1"/>
          </p:cNvSpPr>
          <p:nvPr>
            <p:ph type="title"/>
          </p:nvPr>
        </p:nvSpPr>
        <p:spPr>
          <a:xfrm>
            <a:off x="949000" y="1734133"/>
            <a:ext cx="10294000" cy="32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1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0" name="Google Shape;480;p8"/>
          <p:cNvSpPr/>
          <p:nvPr/>
        </p:nvSpPr>
        <p:spPr>
          <a:xfrm rot="10800000">
            <a:off x="2430281" y="6302714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8"/>
          <p:cNvSpPr/>
          <p:nvPr/>
        </p:nvSpPr>
        <p:spPr>
          <a:xfrm rot="10800000">
            <a:off x="11154201" y="5097221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8"/>
          <p:cNvSpPr/>
          <p:nvPr/>
        </p:nvSpPr>
        <p:spPr>
          <a:xfrm rot="10800000">
            <a:off x="1215864" y="5058609"/>
            <a:ext cx="107523" cy="107560"/>
          </a:xfrm>
          <a:custGeom>
            <a:avLst/>
            <a:gdLst/>
            <a:ahLst/>
            <a:cxnLst/>
            <a:rect l="l" t="t" r="r" b="b"/>
            <a:pathLst>
              <a:path w="2836" h="2837" extrusionOk="0">
                <a:moveTo>
                  <a:pt x="1434" y="1"/>
                </a:moveTo>
                <a:cubicBezTo>
                  <a:pt x="634" y="1"/>
                  <a:pt x="0" y="635"/>
                  <a:pt x="0" y="1435"/>
                </a:cubicBezTo>
                <a:cubicBezTo>
                  <a:pt x="0" y="2202"/>
                  <a:pt x="634" y="2836"/>
                  <a:pt x="1434" y="2836"/>
                </a:cubicBezTo>
                <a:cubicBezTo>
                  <a:pt x="2202" y="2836"/>
                  <a:pt x="2835" y="2202"/>
                  <a:pt x="2835" y="1435"/>
                </a:cubicBezTo>
                <a:cubicBezTo>
                  <a:pt x="2835" y="635"/>
                  <a:pt x="2202" y="1"/>
                  <a:pt x="1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8"/>
          <p:cNvSpPr/>
          <p:nvPr/>
        </p:nvSpPr>
        <p:spPr>
          <a:xfrm rot="10800000">
            <a:off x="1456599" y="10114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8"/>
          <p:cNvSpPr/>
          <p:nvPr/>
        </p:nvSpPr>
        <p:spPr>
          <a:xfrm rot="10800000">
            <a:off x="7526161" y="5205351"/>
            <a:ext cx="147976" cy="148013"/>
          </a:xfrm>
          <a:custGeom>
            <a:avLst/>
            <a:gdLst/>
            <a:ahLst/>
            <a:cxnLst/>
            <a:rect l="l" t="t" r="r" b="b"/>
            <a:pathLst>
              <a:path w="3903" h="3904" extrusionOk="0">
                <a:moveTo>
                  <a:pt x="1668" y="3904"/>
                </a:moveTo>
                <a:cubicBezTo>
                  <a:pt x="3169" y="3904"/>
                  <a:pt x="3903" y="2102"/>
                  <a:pt x="2836" y="1068"/>
                </a:cubicBezTo>
                <a:cubicBezTo>
                  <a:pt x="1801" y="1"/>
                  <a:pt x="0" y="768"/>
                  <a:pt x="0" y="2236"/>
                </a:cubicBezTo>
                <a:cubicBezTo>
                  <a:pt x="0" y="3170"/>
                  <a:pt x="734" y="3904"/>
                  <a:pt x="1668" y="39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8"/>
          <p:cNvSpPr/>
          <p:nvPr/>
        </p:nvSpPr>
        <p:spPr>
          <a:xfrm rot="10800000">
            <a:off x="3370136" y="133100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8"/>
          <p:cNvSpPr/>
          <p:nvPr/>
        </p:nvSpPr>
        <p:spPr>
          <a:xfrm rot="10800000">
            <a:off x="4135626" y="1011414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8"/>
          <p:cNvSpPr/>
          <p:nvPr/>
        </p:nvSpPr>
        <p:spPr>
          <a:xfrm rot="10800000">
            <a:off x="10741862" y="1878401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8"/>
          <p:cNvSpPr/>
          <p:nvPr/>
        </p:nvSpPr>
        <p:spPr>
          <a:xfrm>
            <a:off x="6707298" y="1125515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8"/>
          <p:cNvSpPr/>
          <p:nvPr/>
        </p:nvSpPr>
        <p:spPr>
          <a:xfrm rot="10800000">
            <a:off x="4432445" y="5333916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8"/>
          <p:cNvSpPr/>
          <p:nvPr/>
        </p:nvSpPr>
        <p:spPr>
          <a:xfrm rot="10800000">
            <a:off x="9058015" y="1238214"/>
            <a:ext cx="144223" cy="145473"/>
          </a:xfrm>
          <a:custGeom>
            <a:avLst/>
            <a:gdLst/>
            <a:ahLst/>
            <a:cxnLst/>
            <a:rect l="l" t="t" r="r" b="b"/>
            <a:pathLst>
              <a:path w="3804" h="3837" extrusionOk="0">
                <a:moveTo>
                  <a:pt x="1602" y="3837"/>
                </a:moveTo>
                <a:cubicBezTo>
                  <a:pt x="3070" y="3837"/>
                  <a:pt x="3804" y="2069"/>
                  <a:pt x="2770" y="1035"/>
                </a:cubicBezTo>
                <a:cubicBezTo>
                  <a:pt x="1769" y="1"/>
                  <a:pt x="1" y="734"/>
                  <a:pt x="1" y="2202"/>
                </a:cubicBezTo>
                <a:cubicBezTo>
                  <a:pt x="1" y="3103"/>
                  <a:pt x="701" y="3803"/>
                  <a:pt x="1602" y="38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1" name="Google Shape;491;p8"/>
          <p:cNvGrpSpPr/>
          <p:nvPr/>
        </p:nvGrpSpPr>
        <p:grpSpPr>
          <a:xfrm>
            <a:off x="9706026" y="4853335"/>
            <a:ext cx="976141" cy="960016"/>
            <a:chOff x="1853400" y="1149600"/>
            <a:chExt cx="555425" cy="546250"/>
          </a:xfrm>
        </p:grpSpPr>
        <p:sp>
          <p:nvSpPr>
            <p:cNvPr id="492" name="Google Shape;492;p8"/>
            <p:cNvSpPr/>
            <p:nvPr/>
          </p:nvSpPr>
          <p:spPr>
            <a:xfrm>
              <a:off x="1853400" y="1217150"/>
              <a:ext cx="478700" cy="478700"/>
            </a:xfrm>
            <a:custGeom>
              <a:avLst/>
              <a:gdLst/>
              <a:ahLst/>
              <a:cxnLst/>
              <a:rect l="l" t="t" r="r" b="b"/>
              <a:pathLst>
                <a:path w="19148" h="19148" fill="none" extrusionOk="0">
                  <a:moveTo>
                    <a:pt x="19147" y="8173"/>
                  </a:moveTo>
                  <a:cubicBezTo>
                    <a:pt x="19147" y="15478"/>
                    <a:pt x="10341" y="19148"/>
                    <a:pt x="5171" y="13977"/>
                  </a:cubicBezTo>
                  <a:cubicBezTo>
                    <a:pt x="0" y="8807"/>
                    <a:pt x="3670" y="0"/>
                    <a:pt x="10975" y="0"/>
                  </a:cubicBezTo>
                  <a:cubicBezTo>
                    <a:pt x="15478" y="0"/>
                    <a:pt x="19147" y="3670"/>
                    <a:pt x="19147" y="817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2125250" y="1149600"/>
              <a:ext cx="15875" cy="544575"/>
            </a:xfrm>
            <a:custGeom>
              <a:avLst/>
              <a:gdLst/>
              <a:ahLst/>
              <a:cxnLst/>
              <a:rect l="l" t="t" r="r" b="b"/>
              <a:pathLst>
                <a:path w="635" h="21783" extrusionOk="0">
                  <a:moveTo>
                    <a:pt x="318" y="1"/>
                  </a:moveTo>
                  <a:cubicBezTo>
                    <a:pt x="168" y="1"/>
                    <a:pt x="18" y="101"/>
                    <a:pt x="1" y="301"/>
                  </a:cubicBezTo>
                  <a:lnTo>
                    <a:pt x="1" y="20615"/>
                  </a:lnTo>
                  <a:lnTo>
                    <a:pt x="1" y="21449"/>
                  </a:lnTo>
                  <a:lnTo>
                    <a:pt x="1" y="21483"/>
                  </a:lnTo>
                  <a:cubicBezTo>
                    <a:pt x="18" y="21683"/>
                    <a:pt x="168" y="21783"/>
                    <a:pt x="318" y="21783"/>
                  </a:cubicBezTo>
                  <a:cubicBezTo>
                    <a:pt x="468" y="21783"/>
                    <a:pt x="618" y="21683"/>
                    <a:pt x="635" y="21483"/>
                  </a:cubicBezTo>
                  <a:lnTo>
                    <a:pt x="635" y="1135"/>
                  </a:lnTo>
                  <a:lnTo>
                    <a:pt x="635" y="301"/>
                  </a:lnTo>
                  <a:cubicBezTo>
                    <a:pt x="618" y="101"/>
                    <a:pt x="46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859225" y="1413950"/>
              <a:ext cx="549600" cy="15875"/>
            </a:xfrm>
            <a:custGeom>
              <a:avLst/>
              <a:gdLst/>
              <a:ahLst/>
              <a:cxnLst/>
              <a:rect l="l" t="t" r="r" b="b"/>
              <a:pathLst>
                <a:path w="21984" h="635" extrusionOk="0">
                  <a:moveTo>
                    <a:pt x="401" y="1"/>
                  </a:moveTo>
                  <a:cubicBezTo>
                    <a:pt x="1" y="34"/>
                    <a:pt x="1" y="601"/>
                    <a:pt x="401" y="635"/>
                  </a:cubicBezTo>
                  <a:lnTo>
                    <a:pt x="21583" y="635"/>
                  </a:lnTo>
                  <a:cubicBezTo>
                    <a:pt x="21983" y="601"/>
                    <a:pt x="21983" y="34"/>
                    <a:pt x="2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68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9"/>
          <p:cNvGrpSpPr/>
          <p:nvPr/>
        </p:nvGrpSpPr>
        <p:grpSpPr>
          <a:xfrm>
            <a:off x="-7" y="-18523"/>
            <a:ext cx="12192000" cy="6892000"/>
            <a:chOff x="-5" y="-13892"/>
            <a:chExt cx="9144000" cy="5169000"/>
          </a:xfrm>
        </p:grpSpPr>
        <p:grpSp>
          <p:nvGrpSpPr>
            <p:cNvPr id="497" name="Google Shape;497;p9"/>
            <p:cNvGrpSpPr/>
            <p:nvPr/>
          </p:nvGrpSpPr>
          <p:grpSpPr>
            <a:xfrm>
              <a:off x="-5" y="-13892"/>
              <a:ext cx="9144000" cy="5169000"/>
              <a:chOff x="-5" y="-13892"/>
              <a:chExt cx="9144000" cy="5169000"/>
            </a:xfrm>
          </p:grpSpPr>
          <p:cxnSp>
            <p:nvCxnSpPr>
              <p:cNvPr id="498" name="Google Shape;498;p9"/>
              <p:cNvCxnSpPr/>
              <p:nvPr/>
            </p:nvCxnSpPr>
            <p:spPr>
              <a:xfrm>
                <a:off x="23242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/>
              <p:nvPr/>
            </p:nvCxnSpPr>
            <p:spPr>
              <a:xfrm>
                <a:off x="49543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/>
              <p:nvPr/>
            </p:nvCxnSpPr>
            <p:spPr>
              <a:xfrm>
                <a:off x="75843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/>
              <p:nvPr/>
            </p:nvCxnSpPr>
            <p:spPr>
              <a:xfrm>
                <a:off x="102144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/>
              <p:nvPr/>
            </p:nvCxnSpPr>
            <p:spPr>
              <a:xfrm>
                <a:off x="128444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/>
              <p:nvPr/>
            </p:nvCxnSpPr>
            <p:spPr>
              <a:xfrm>
                <a:off x="154744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9"/>
              <p:cNvCxnSpPr/>
              <p:nvPr/>
            </p:nvCxnSpPr>
            <p:spPr>
              <a:xfrm>
                <a:off x="181045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9"/>
              <p:cNvCxnSpPr/>
              <p:nvPr/>
            </p:nvCxnSpPr>
            <p:spPr>
              <a:xfrm>
                <a:off x="207345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/>
              <p:nvPr/>
            </p:nvCxnSpPr>
            <p:spPr>
              <a:xfrm>
                <a:off x="233646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/>
              <p:nvPr/>
            </p:nvCxnSpPr>
            <p:spPr>
              <a:xfrm>
                <a:off x="259946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/>
              <p:nvPr/>
            </p:nvCxnSpPr>
            <p:spPr>
              <a:xfrm>
                <a:off x="286247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9"/>
              <p:cNvCxnSpPr/>
              <p:nvPr/>
            </p:nvCxnSpPr>
            <p:spPr>
              <a:xfrm>
                <a:off x="312547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9"/>
              <p:cNvCxnSpPr/>
              <p:nvPr/>
            </p:nvCxnSpPr>
            <p:spPr>
              <a:xfrm>
                <a:off x="338848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/>
              <p:nvPr/>
            </p:nvCxnSpPr>
            <p:spPr>
              <a:xfrm>
                <a:off x="365148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/>
              <p:nvPr/>
            </p:nvCxnSpPr>
            <p:spPr>
              <a:xfrm>
                <a:off x="391448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9"/>
              <p:cNvCxnSpPr/>
              <p:nvPr/>
            </p:nvCxnSpPr>
            <p:spPr>
              <a:xfrm>
                <a:off x="417749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9"/>
              <p:cNvCxnSpPr/>
              <p:nvPr/>
            </p:nvCxnSpPr>
            <p:spPr>
              <a:xfrm>
                <a:off x="444049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/>
              <p:nvPr/>
            </p:nvCxnSpPr>
            <p:spPr>
              <a:xfrm>
                <a:off x="470350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9"/>
              <p:cNvCxnSpPr/>
              <p:nvPr/>
            </p:nvCxnSpPr>
            <p:spPr>
              <a:xfrm>
                <a:off x="4966507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9"/>
              <p:cNvCxnSpPr/>
              <p:nvPr/>
            </p:nvCxnSpPr>
            <p:spPr>
              <a:xfrm>
                <a:off x="522951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9"/>
              <p:cNvCxnSpPr/>
              <p:nvPr/>
            </p:nvCxnSpPr>
            <p:spPr>
              <a:xfrm>
                <a:off x="549251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9"/>
              <p:cNvCxnSpPr/>
              <p:nvPr/>
            </p:nvCxnSpPr>
            <p:spPr>
              <a:xfrm>
                <a:off x="575552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9"/>
              <p:cNvCxnSpPr/>
              <p:nvPr/>
            </p:nvCxnSpPr>
            <p:spPr>
              <a:xfrm>
                <a:off x="601852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9"/>
              <p:cNvCxnSpPr/>
              <p:nvPr/>
            </p:nvCxnSpPr>
            <p:spPr>
              <a:xfrm>
                <a:off x="6281529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9"/>
              <p:cNvCxnSpPr/>
              <p:nvPr/>
            </p:nvCxnSpPr>
            <p:spPr>
              <a:xfrm>
                <a:off x="654453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9"/>
              <p:cNvCxnSpPr/>
              <p:nvPr/>
            </p:nvCxnSpPr>
            <p:spPr>
              <a:xfrm>
                <a:off x="680753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9"/>
              <p:cNvCxnSpPr/>
              <p:nvPr/>
            </p:nvCxnSpPr>
            <p:spPr>
              <a:xfrm>
                <a:off x="7070542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9"/>
              <p:cNvCxnSpPr/>
              <p:nvPr/>
            </p:nvCxnSpPr>
            <p:spPr>
              <a:xfrm>
                <a:off x="7333546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/>
              <p:nvPr/>
            </p:nvCxnSpPr>
            <p:spPr>
              <a:xfrm>
                <a:off x="7596551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/>
              <p:nvPr/>
            </p:nvCxnSpPr>
            <p:spPr>
              <a:xfrm>
                <a:off x="7859555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/>
              <p:nvPr/>
            </p:nvCxnSpPr>
            <p:spPr>
              <a:xfrm>
                <a:off x="8122560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/>
              <p:nvPr/>
            </p:nvCxnSpPr>
            <p:spPr>
              <a:xfrm>
                <a:off x="8385564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/>
              <p:nvPr/>
            </p:nvCxnSpPr>
            <p:spPr>
              <a:xfrm>
                <a:off x="8648568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/>
              <p:nvPr/>
            </p:nvCxnSpPr>
            <p:spPr>
              <a:xfrm>
                <a:off x="8911573" y="-13892"/>
                <a:ext cx="0" cy="51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/>
              <p:nvPr/>
            </p:nvCxnSpPr>
            <p:spPr>
              <a:xfrm rot="10800000">
                <a:off x="4571995" y="49829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/>
              <p:nvPr/>
            </p:nvCxnSpPr>
            <p:spPr>
              <a:xfrm rot="10800000">
                <a:off x="4571995" y="2352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/>
              <p:nvPr/>
            </p:nvCxnSpPr>
            <p:spPr>
              <a:xfrm rot="10800000">
                <a:off x="4571995" y="-2771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/>
              <p:nvPr/>
            </p:nvCxnSpPr>
            <p:spPr>
              <a:xfrm rot="10800000">
                <a:off x="4571995" y="-29072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/>
              <p:nvPr/>
            </p:nvCxnSpPr>
            <p:spPr>
              <a:xfrm rot="10800000">
                <a:off x="4571995" y="-55372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/>
              <p:nvPr/>
            </p:nvCxnSpPr>
            <p:spPr>
              <a:xfrm rot="10800000">
                <a:off x="4571995" y="-81673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/>
              <p:nvPr/>
            </p:nvCxnSpPr>
            <p:spPr>
              <a:xfrm rot="10800000">
                <a:off x="4571995" y="-107973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/>
              <p:nvPr/>
            </p:nvCxnSpPr>
            <p:spPr>
              <a:xfrm rot="10800000">
                <a:off x="4571995" y="-134274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/>
              <p:nvPr/>
            </p:nvCxnSpPr>
            <p:spPr>
              <a:xfrm rot="10800000">
                <a:off x="4571995" y="-1605744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9"/>
              <p:cNvCxnSpPr/>
              <p:nvPr/>
            </p:nvCxnSpPr>
            <p:spPr>
              <a:xfrm rot="10800000">
                <a:off x="4571995" y="-1868748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9"/>
              <p:cNvCxnSpPr/>
              <p:nvPr/>
            </p:nvCxnSpPr>
            <p:spPr>
              <a:xfrm rot="10800000">
                <a:off x="4571995" y="-2131752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/>
              <p:nvPr/>
            </p:nvCxnSpPr>
            <p:spPr>
              <a:xfrm rot="10800000">
                <a:off x="4571995" y="-2394756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9"/>
              <p:cNvCxnSpPr/>
              <p:nvPr/>
            </p:nvCxnSpPr>
            <p:spPr>
              <a:xfrm rot="10800000">
                <a:off x="4571995" y="-2657760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9"/>
              <p:cNvCxnSpPr/>
              <p:nvPr/>
            </p:nvCxnSpPr>
            <p:spPr>
              <a:xfrm rot="10800000">
                <a:off x="4571995" y="-292076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/>
              <p:nvPr/>
            </p:nvCxnSpPr>
            <p:spPr>
              <a:xfrm rot="10800000">
                <a:off x="4571995" y="-3183769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/>
              <p:nvPr/>
            </p:nvCxnSpPr>
            <p:spPr>
              <a:xfrm rot="10800000">
                <a:off x="4571995" y="-3446773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9"/>
              <p:cNvCxnSpPr/>
              <p:nvPr/>
            </p:nvCxnSpPr>
            <p:spPr>
              <a:xfrm rot="10800000">
                <a:off x="4571995" y="-3709777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9"/>
              <p:cNvCxnSpPr/>
              <p:nvPr/>
            </p:nvCxnSpPr>
            <p:spPr>
              <a:xfrm rot="10800000">
                <a:off x="4571995" y="-3972781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9"/>
              <p:cNvCxnSpPr/>
              <p:nvPr/>
            </p:nvCxnSpPr>
            <p:spPr>
              <a:xfrm rot="10800000">
                <a:off x="4571995" y="-4235785"/>
                <a:ext cx="0" cy="9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51" name="Google Shape;551;p9"/>
            <p:cNvCxnSpPr/>
            <p:nvPr/>
          </p:nvCxnSpPr>
          <p:spPr>
            <a:xfrm rot="10800000">
              <a:off x="4571995" y="-4498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9"/>
          <p:cNvSpPr txBox="1">
            <a:spLocks noGrp="1"/>
          </p:cNvSpPr>
          <p:nvPr>
            <p:ph type="title"/>
          </p:nvPr>
        </p:nvSpPr>
        <p:spPr>
          <a:xfrm flipH="1">
            <a:off x="6319600" y="1948133"/>
            <a:ext cx="5046000" cy="14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533">
                <a:latin typeface="Damion"/>
                <a:ea typeface="Damion"/>
                <a:cs typeface="Damion"/>
                <a:sym typeface="Dami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subTitle" idx="1"/>
          </p:nvPr>
        </p:nvSpPr>
        <p:spPr>
          <a:xfrm flipH="1">
            <a:off x="6215197" y="3474743"/>
            <a:ext cx="5150400" cy="17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4" name="Google Shape;554;p9"/>
          <p:cNvSpPr/>
          <p:nvPr/>
        </p:nvSpPr>
        <p:spPr>
          <a:xfrm flipH="1">
            <a:off x="5891867" y="2155317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9"/>
          <p:cNvSpPr/>
          <p:nvPr/>
        </p:nvSpPr>
        <p:spPr>
          <a:xfrm flipH="1">
            <a:off x="11096320" y="7166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9"/>
          <p:cNvSpPr/>
          <p:nvPr/>
        </p:nvSpPr>
        <p:spPr>
          <a:xfrm flipH="1">
            <a:off x="8955455" y="6336164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9"/>
          <p:cNvSpPr/>
          <p:nvPr/>
        </p:nvSpPr>
        <p:spPr>
          <a:xfrm flipH="1">
            <a:off x="1000282" y="5255487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9"/>
          <p:cNvSpPr/>
          <p:nvPr/>
        </p:nvSpPr>
        <p:spPr>
          <a:xfrm flipH="1">
            <a:off x="10449611" y="5808670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9"/>
          <p:cNvSpPr/>
          <p:nvPr/>
        </p:nvSpPr>
        <p:spPr>
          <a:xfrm flipH="1">
            <a:off x="5812783" y="5390838"/>
            <a:ext cx="155559" cy="154345"/>
          </a:xfrm>
          <a:custGeom>
            <a:avLst/>
            <a:gdLst/>
            <a:ahLst/>
            <a:cxnLst/>
            <a:rect l="l" t="t" r="r" b="b"/>
            <a:pathLst>
              <a:path w="4103" h="4071" extrusionOk="0">
                <a:moveTo>
                  <a:pt x="1768" y="4071"/>
                </a:moveTo>
                <a:cubicBezTo>
                  <a:pt x="3302" y="4071"/>
                  <a:pt x="4103" y="2203"/>
                  <a:pt x="3002" y="1102"/>
                </a:cubicBezTo>
                <a:cubicBezTo>
                  <a:pt x="1901" y="1"/>
                  <a:pt x="0" y="768"/>
                  <a:pt x="0" y="2336"/>
                </a:cubicBezTo>
                <a:cubicBezTo>
                  <a:pt x="0" y="3303"/>
                  <a:pt x="801" y="4071"/>
                  <a:pt x="1768" y="4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9"/>
          <p:cNvSpPr/>
          <p:nvPr/>
        </p:nvSpPr>
        <p:spPr>
          <a:xfrm flipH="1">
            <a:off x="8447616" y="915868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9"/>
          <p:cNvSpPr/>
          <p:nvPr/>
        </p:nvSpPr>
        <p:spPr>
          <a:xfrm flipH="1">
            <a:off x="7371650" y="5690587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9"/>
          <p:cNvSpPr/>
          <p:nvPr/>
        </p:nvSpPr>
        <p:spPr>
          <a:xfrm flipH="1">
            <a:off x="6975031" y="115677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9"/>
          <p:cNvSpPr/>
          <p:nvPr/>
        </p:nvSpPr>
        <p:spPr>
          <a:xfrm flipH="1">
            <a:off x="11620428" y="3664396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9"/>
          <p:cNvSpPr/>
          <p:nvPr/>
        </p:nvSpPr>
        <p:spPr>
          <a:xfrm flipH="1">
            <a:off x="673641" y="1803700"/>
            <a:ext cx="283327" cy="351608"/>
          </a:xfrm>
          <a:custGeom>
            <a:avLst/>
            <a:gdLst/>
            <a:ahLst/>
            <a:cxnLst/>
            <a:rect l="l" t="t" r="r" b="b"/>
            <a:pathLst>
              <a:path w="7473" h="9274" extrusionOk="0">
                <a:moveTo>
                  <a:pt x="4004" y="801"/>
                </a:moveTo>
                <a:cubicBezTo>
                  <a:pt x="3803" y="1635"/>
                  <a:pt x="3470" y="2435"/>
                  <a:pt x="3003" y="3136"/>
                </a:cubicBezTo>
                <a:cubicBezTo>
                  <a:pt x="2469" y="3803"/>
                  <a:pt x="1802" y="4303"/>
                  <a:pt x="1001" y="4570"/>
                </a:cubicBezTo>
                <a:cubicBezTo>
                  <a:pt x="401" y="4804"/>
                  <a:pt x="1" y="4737"/>
                  <a:pt x="168" y="4770"/>
                </a:cubicBezTo>
                <a:cubicBezTo>
                  <a:pt x="635" y="4870"/>
                  <a:pt x="1068" y="5004"/>
                  <a:pt x="1502" y="5204"/>
                </a:cubicBezTo>
                <a:cubicBezTo>
                  <a:pt x="1969" y="5437"/>
                  <a:pt x="2369" y="5804"/>
                  <a:pt x="2669" y="6271"/>
                </a:cubicBezTo>
                <a:cubicBezTo>
                  <a:pt x="2970" y="6705"/>
                  <a:pt x="3136" y="7172"/>
                  <a:pt x="3236" y="7706"/>
                </a:cubicBezTo>
                <a:cubicBezTo>
                  <a:pt x="3303" y="8273"/>
                  <a:pt x="3303" y="8973"/>
                  <a:pt x="3336" y="9140"/>
                </a:cubicBezTo>
                <a:cubicBezTo>
                  <a:pt x="3370" y="9274"/>
                  <a:pt x="3470" y="8907"/>
                  <a:pt x="3637" y="8473"/>
                </a:cubicBezTo>
                <a:cubicBezTo>
                  <a:pt x="3803" y="7973"/>
                  <a:pt x="4070" y="7472"/>
                  <a:pt x="4404" y="7072"/>
                </a:cubicBezTo>
                <a:cubicBezTo>
                  <a:pt x="4804" y="6538"/>
                  <a:pt x="5271" y="6105"/>
                  <a:pt x="5838" y="5738"/>
                </a:cubicBezTo>
                <a:cubicBezTo>
                  <a:pt x="6272" y="5471"/>
                  <a:pt x="6739" y="5204"/>
                  <a:pt x="7239" y="4970"/>
                </a:cubicBezTo>
                <a:cubicBezTo>
                  <a:pt x="7473" y="4870"/>
                  <a:pt x="7306" y="4870"/>
                  <a:pt x="6972" y="4837"/>
                </a:cubicBezTo>
                <a:cubicBezTo>
                  <a:pt x="6539" y="4837"/>
                  <a:pt x="6138" y="4704"/>
                  <a:pt x="5738" y="4537"/>
                </a:cubicBezTo>
                <a:cubicBezTo>
                  <a:pt x="5238" y="4270"/>
                  <a:pt x="4871" y="3870"/>
                  <a:pt x="4637" y="3369"/>
                </a:cubicBezTo>
                <a:cubicBezTo>
                  <a:pt x="4437" y="2836"/>
                  <a:pt x="4371" y="2269"/>
                  <a:pt x="4404" y="1701"/>
                </a:cubicBezTo>
                <a:cubicBezTo>
                  <a:pt x="4404" y="1201"/>
                  <a:pt x="4371" y="701"/>
                  <a:pt x="4304" y="234"/>
                </a:cubicBezTo>
                <a:cubicBezTo>
                  <a:pt x="4237" y="0"/>
                  <a:pt x="4204" y="234"/>
                  <a:pt x="4004" y="8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9"/>
          <p:cNvSpPr/>
          <p:nvPr/>
        </p:nvSpPr>
        <p:spPr>
          <a:xfrm flipH="1">
            <a:off x="5682236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rgbClr val="EBF1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9"/>
          <p:cNvSpPr/>
          <p:nvPr/>
        </p:nvSpPr>
        <p:spPr>
          <a:xfrm flipH="1">
            <a:off x="391564" y="3775138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88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>
            <a:spLocks noGrp="1"/>
          </p:cNvSpPr>
          <p:nvPr>
            <p:ph type="body" idx="1"/>
          </p:nvPr>
        </p:nvSpPr>
        <p:spPr>
          <a:xfrm>
            <a:off x="847367" y="3434933"/>
            <a:ext cx="4249200" cy="23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6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9" name="Google Shape;569;p10"/>
          <p:cNvSpPr/>
          <p:nvPr/>
        </p:nvSpPr>
        <p:spPr>
          <a:xfrm flipH="1">
            <a:off x="2363467" y="6175183"/>
            <a:ext cx="207424" cy="273204"/>
          </a:xfrm>
          <a:custGeom>
            <a:avLst/>
            <a:gdLst/>
            <a:ahLst/>
            <a:cxnLst/>
            <a:rect l="l" t="t" r="r" b="b"/>
            <a:pathLst>
              <a:path w="5471" h="7206" extrusionOk="0">
                <a:moveTo>
                  <a:pt x="3169" y="801"/>
                </a:moveTo>
                <a:cubicBezTo>
                  <a:pt x="3236" y="1368"/>
                  <a:pt x="3336" y="1968"/>
                  <a:pt x="3536" y="2536"/>
                </a:cubicBezTo>
                <a:cubicBezTo>
                  <a:pt x="3736" y="2969"/>
                  <a:pt x="4070" y="3336"/>
                  <a:pt x="4503" y="3536"/>
                </a:cubicBezTo>
                <a:cubicBezTo>
                  <a:pt x="4770" y="3670"/>
                  <a:pt x="5037" y="3803"/>
                  <a:pt x="5337" y="3870"/>
                </a:cubicBezTo>
                <a:cubicBezTo>
                  <a:pt x="5471" y="3937"/>
                  <a:pt x="5404" y="3970"/>
                  <a:pt x="5204" y="4037"/>
                </a:cubicBezTo>
                <a:cubicBezTo>
                  <a:pt x="4904" y="4137"/>
                  <a:pt x="4570" y="4303"/>
                  <a:pt x="4303" y="4470"/>
                </a:cubicBezTo>
                <a:cubicBezTo>
                  <a:pt x="3903" y="4704"/>
                  <a:pt x="3603" y="5071"/>
                  <a:pt x="3402" y="5504"/>
                </a:cubicBezTo>
                <a:cubicBezTo>
                  <a:pt x="3202" y="5938"/>
                  <a:pt x="3069" y="6372"/>
                  <a:pt x="3002" y="6839"/>
                </a:cubicBezTo>
                <a:cubicBezTo>
                  <a:pt x="2935" y="7172"/>
                  <a:pt x="2902" y="7206"/>
                  <a:pt x="2869" y="7105"/>
                </a:cubicBezTo>
                <a:cubicBezTo>
                  <a:pt x="2835" y="6972"/>
                  <a:pt x="2802" y="6739"/>
                  <a:pt x="2702" y="6372"/>
                </a:cubicBezTo>
                <a:cubicBezTo>
                  <a:pt x="2602" y="5905"/>
                  <a:pt x="2368" y="5471"/>
                  <a:pt x="2068" y="5104"/>
                </a:cubicBezTo>
                <a:cubicBezTo>
                  <a:pt x="1668" y="4804"/>
                  <a:pt x="1234" y="4570"/>
                  <a:pt x="767" y="4470"/>
                </a:cubicBezTo>
                <a:cubicBezTo>
                  <a:pt x="334" y="4337"/>
                  <a:pt x="100" y="4337"/>
                  <a:pt x="33" y="4303"/>
                </a:cubicBezTo>
                <a:cubicBezTo>
                  <a:pt x="0" y="4270"/>
                  <a:pt x="167" y="4270"/>
                  <a:pt x="567" y="4170"/>
                </a:cubicBezTo>
                <a:cubicBezTo>
                  <a:pt x="1067" y="4037"/>
                  <a:pt x="1534" y="3836"/>
                  <a:pt x="2001" y="3570"/>
                </a:cubicBezTo>
                <a:cubicBezTo>
                  <a:pt x="2435" y="3236"/>
                  <a:pt x="2702" y="2736"/>
                  <a:pt x="2769" y="2202"/>
                </a:cubicBezTo>
                <a:cubicBezTo>
                  <a:pt x="2902" y="1535"/>
                  <a:pt x="2969" y="634"/>
                  <a:pt x="3002" y="334"/>
                </a:cubicBezTo>
                <a:cubicBezTo>
                  <a:pt x="3069" y="0"/>
                  <a:pt x="3136" y="301"/>
                  <a:pt x="3169" y="8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10"/>
          <p:cNvSpPr/>
          <p:nvPr/>
        </p:nvSpPr>
        <p:spPr>
          <a:xfrm flipH="1">
            <a:off x="8614853" y="725159"/>
            <a:ext cx="293411" cy="364271"/>
          </a:xfrm>
          <a:custGeom>
            <a:avLst/>
            <a:gdLst/>
            <a:ahLst/>
            <a:cxnLst/>
            <a:rect l="l" t="t" r="r" b="b"/>
            <a:pathLst>
              <a:path w="7739" h="9608" extrusionOk="0">
                <a:moveTo>
                  <a:pt x="4170" y="834"/>
                </a:moveTo>
                <a:cubicBezTo>
                  <a:pt x="3970" y="1668"/>
                  <a:pt x="3603" y="2502"/>
                  <a:pt x="3102" y="3269"/>
                </a:cubicBezTo>
                <a:cubicBezTo>
                  <a:pt x="2569" y="3936"/>
                  <a:pt x="1835" y="4470"/>
                  <a:pt x="1034" y="4737"/>
                </a:cubicBezTo>
                <a:cubicBezTo>
                  <a:pt x="400" y="4970"/>
                  <a:pt x="0" y="4904"/>
                  <a:pt x="167" y="4937"/>
                </a:cubicBezTo>
                <a:cubicBezTo>
                  <a:pt x="634" y="5037"/>
                  <a:pt x="1068" y="5171"/>
                  <a:pt x="1535" y="5371"/>
                </a:cubicBezTo>
                <a:cubicBezTo>
                  <a:pt x="2002" y="5604"/>
                  <a:pt x="2435" y="6005"/>
                  <a:pt x="2735" y="6472"/>
                </a:cubicBezTo>
                <a:cubicBezTo>
                  <a:pt x="3036" y="6905"/>
                  <a:pt x="3236" y="7439"/>
                  <a:pt x="3336" y="7973"/>
                </a:cubicBezTo>
                <a:cubicBezTo>
                  <a:pt x="3403" y="8573"/>
                  <a:pt x="3403" y="9274"/>
                  <a:pt x="3436" y="9440"/>
                </a:cubicBezTo>
                <a:cubicBezTo>
                  <a:pt x="3469" y="9607"/>
                  <a:pt x="3569" y="9207"/>
                  <a:pt x="3736" y="8740"/>
                </a:cubicBezTo>
                <a:cubicBezTo>
                  <a:pt x="3936" y="8239"/>
                  <a:pt x="4203" y="7739"/>
                  <a:pt x="4537" y="7305"/>
                </a:cubicBezTo>
                <a:cubicBezTo>
                  <a:pt x="4937" y="6772"/>
                  <a:pt x="5471" y="6305"/>
                  <a:pt x="6038" y="5938"/>
                </a:cubicBezTo>
                <a:cubicBezTo>
                  <a:pt x="6505" y="5638"/>
                  <a:pt x="6972" y="5371"/>
                  <a:pt x="7472" y="5137"/>
                </a:cubicBezTo>
                <a:cubicBezTo>
                  <a:pt x="7739" y="5004"/>
                  <a:pt x="7572" y="5004"/>
                  <a:pt x="7239" y="4970"/>
                </a:cubicBezTo>
                <a:cubicBezTo>
                  <a:pt x="6772" y="4970"/>
                  <a:pt x="6338" y="4870"/>
                  <a:pt x="5904" y="4670"/>
                </a:cubicBezTo>
                <a:cubicBezTo>
                  <a:pt x="5404" y="4403"/>
                  <a:pt x="5004" y="3970"/>
                  <a:pt x="4770" y="3436"/>
                </a:cubicBezTo>
                <a:cubicBezTo>
                  <a:pt x="4603" y="2902"/>
                  <a:pt x="4503" y="2335"/>
                  <a:pt x="4537" y="1735"/>
                </a:cubicBezTo>
                <a:cubicBezTo>
                  <a:pt x="4537" y="1234"/>
                  <a:pt x="4503" y="734"/>
                  <a:pt x="4437" y="234"/>
                </a:cubicBezTo>
                <a:cubicBezTo>
                  <a:pt x="4403" y="0"/>
                  <a:pt x="4337" y="200"/>
                  <a:pt x="4170" y="8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10"/>
          <p:cNvSpPr/>
          <p:nvPr/>
        </p:nvSpPr>
        <p:spPr>
          <a:xfrm flipH="1">
            <a:off x="9296055" y="5953730"/>
            <a:ext cx="103731" cy="103769"/>
          </a:xfrm>
          <a:custGeom>
            <a:avLst/>
            <a:gdLst/>
            <a:ahLst/>
            <a:cxnLst/>
            <a:rect l="l" t="t" r="r" b="b"/>
            <a:pathLst>
              <a:path w="2736" h="2737" extrusionOk="0">
                <a:moveTo>
                  <a:pt x="1168" y="2736"/>
                </a:moveTo>
                <a:cubicBezTo>
                  <a:pt x="2202" y="2736"/>
                  <a:pt x="2736" y="1469"/>
                  <a:pt x="2002" y="735"/>
                </a:cubicBezTo>
                <a:cubicBezTo>
                  <a:pt x="1268" y="1"/>
                  <a:pt x="0" y="535"/>
                  <a:pt x="0" y="1569"/>
                </a:cubicBezTo>
                <a:cubicBezTo>
                  <a:pt x="0" y="2203"/>
                  <a:pt x="534" y="2736"/>
                  <a:pt x="1168" y="27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10"/>
          <p:cNvSpPr/>
          <p:nvPr/>
        </p:nvSpPr>
        <p:spPr>
          <a:xfrm flipH="1">
            <a:off x="748815" y="5510421"/>
            <a:ext cx="135351" cy="135351"/>
          </a:xfrm>
          <a:custGeom>
            <a:avLst/>
            <a:gdLst/>
            <a:ahLst/>
            <a:cxnLst/>
            <a:rect l="l" t="t" r="r" b="b"/>
            <a:pathLst>
              <a:path w="3570" h="3570" extrusionOk="0">
                <a:moveTo>
                  <a:pt x="1535" y="3570"/>
                </a:moveTo>
                <a:cubicBezTo>
                  <a:pt x="2869" y="3570"/>
                  <a:pt x="3570" y="1935"/>
                  <a:pt x="2602" y="968"/>
                </a:cubicBezTo>
                <a:cubicBezTo>
                  <a:pt x="1635" y="1"/>
                  <a:pt x="1" y="668"/>
                  <a:pt x="1" y="2036"/>
                </a:cubicBezTo>
                <a:cubicBezTo>
                  <a:pt x="1" y="2903"/>
                  <a:pt x="668" y="3570"/>
                  <a:pt x="1535" y="3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10"/>
          <p:cNvSpPr/>
          <p:nvPr/>
        </p:nvSpPr>
        <p:spPr>
          <a:xfrm flipH="1">
            <a:off x="10498811" y="4993903"/>
            <a:ext cx="332652" cy="332652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3770" y="8773"/>
                </a:moveTo>
                <a:cubicBezTo>
                  <a:pt x="7105" y="8773"/>
                  <a:pt x="8773" y="4737"/>
                  <a:pt x="6405" y="2369"/>
                </a:cubicBezTo>
                <a:cubicBezTo>
                  <a:pt x="4070" y="0"/>
                  <a:pt x="34" y="1635"/>
                  <a:pt x="0" y="5004"/>
                </a:cubicBezTo>
                <a:cubicBezTo>
                  <a:pt x="0" y="7072"/>
                  <a:pt x="1668" y="8740"/>
                  <a:pt x="3770" y="8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10"/>
          <p:cNvSpPr/>
          <p:nvPr/>
        </p:nvSpPr>
        <p:spPr>
          <a:xfrm flipH="1">
            <a:off x="4376617" y="5172238"/>
            <a:ext cx="155559" cy="154345"/>
          </a:xfrm>
          <a:custGeom>
            <a:avLst/>
            <a:gdLst/>
            <a:ahLst/>
            <a:cxnLst/>
            <a:rect l="l" t="t" r="r" b="b"/>
            <a:pathLst>
              <a:path w="4103" h="4071" extrusionOk="0">
                <a:moveTo>
                  <a:pt x="1768" y="4071"/>
                </a:moveTo>
                <a:cubicBezTo>
                  <a:pt x="3302" y="4071"/>
                  <a:pt x="4103" y="2203"/>
                  <a:pt x="3002" y="1102"/>
                </a:cubicBezTo>
                <a:cubicBezTo>
                  <a:pt x="1901" y="1"/>
                  <a:pt x="0" y="768"/>
                  <a:pt x="0" y="2336"/>
                </a:cubicBezTo>
                <a:cubicBezTo>
                  <a:pt x="0" y="3303"/>
                  <a:pt x="801" y="4071"/>
                  <a:pt x="1768" y="4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10"/>
          <p:cNvSpPr/>
          <p:nvPr/>
        </p:nvSpPr>
        <p:spPr>
          <a:xfrm flipH="1">
            <a:off x="3510149" y="1310401"/>
            <a:ext cx="412345" cy="513499"/>
          </a:xfrm>
          <a:custGeom>
            <a:avLst/>
            <a:gdLst/>
            <a:ahLst/>
            <a:cxnLst/>
            <a:rect l="l" t="t" r="r" b="b"/>
            <a:pathLst>
              <a:path w="10876" h="13544" extrusionOk="0">
                <a:moveTo>
                  <a:pt x="5872" y="1135"/>
                </a:moveTo>
                <a:cubicBezTo>
                  <a:pt x="5605" y="2002"/>
                  <a:pt x="5204" y="3470"/>
                  <a:pt x="4371" y="4570"/>
                </a:cubicBezTo>
                <a:cubicBezTo>
                  <a:pt x="3603" y="5538"/>
                  <a:pt x="2603" y="6272"/>
                  <a:pt x="1468" y="6672"/>
                </a:cubicBezTo>
                <a:cubicBezTo>
                  <a:pt x="568" y="7005"/>
                  <a:pt x="1" y="6905"/>
                  <a:pt x="201" y="6972"/>
                </a:cubicBezTo>
                <a:cubicBezTo>
                  <a:pt x="868" y="7105"/>
                  <a:pt x="1535" y="7306"/>
                  <a:pt x="2136" y="7572"/>
                </a:cubicBezTo>
                <a:cubicBezTo>
                  <a:pt x="2836" y="7939"/>
                  <a:pt x="3437" y="8473"/>
                  <a:pt x="3837" y="9107"/>
                </a:cubicBezTo>
                <a:cubicBezTo>
                  <a:pt x="4270" y="9741"/>
                  <a:pt x="4571" y="10475"/>
                  <a:pt x="4671" y="11242"/>
                </a:cubicBezTo>
                <a:cubicBezTo>
                  <a:pt x="4804" y="12076"/>
                  <a:pt x="4804" y="13110"/>
                  <a:pt x="4838" y="13310"/>
                </a:cubicBezTo>
                <a:cubicBezTo>
                  <a:pt x="4904" y="13543"/>
                  <a:pt x="5038" y="12976"/>
                  <a:pt x="5271" y="12343"/>
                </a:cubicBezTo>
                <a:cubicBezTo>
                  <a:pt x="5538" y="11609"/>
                  <a:pt x="5905" y="10908"/>
                  <a:pt x="6405" y="10274"/>
                </a:cubicBezTo>
                <a:cubicBezTo>
                  <a:pt x="6972" y="9541"/>
                  <a:pt x="7673" y="8873"/>
                  <a:pt x="8473" y="8340"/>
                </a:cubicBezTo>
                <a:cubicBezTo>
                  <a:pt x="9141" y="7939"/>
                  <a:pt x="9841" y="7572"/>
                  <a:pt x="10542" y="7272"/>
                </a:cubicBezTo>
                <a:cubicBezTo>
                  <a:pt x="10875" y="7072"/>
                  <a:pt x="10642" y="7072"/>
                  <a:pt x="10175" y="7039"/>
                </a:cubicBezTo>
                <a:cubicBezTo>
                  <a:pt x="9541" y="7005"/>
                  <a:pt x="8907" y="6872"/>
                  <a:pt x="8340" y="6572"/>
                </a:cubicBezTo>
                <a:cubicBezTo>
                  <a:pt x="7606" y="6205"/>
                  <a:pt x="7039" y="5604"/>
                  <a:pt x="6706" y="4871"/>
                </a:cubicBezTo>
                <a:cubicBezTo>
                  <a:pt x="6439" y="4103"/>
                  <a:pt x="6339" y="3269"/>
                  <a:pt x="6372" y="2469"/>
                </a:cubicBezTo>
                <a:cubicBezTo>
                  <a:pt x="6372" y="1735"/>
                  <a:pt x="6305" y="1034"/>
                  <a:pt x="6239" y="301"/>
                </a:cubicBezTo>
                <a:cubicBezTo>
                  <a:pt x="6172" y="0"/>
                  <a:pt x="6105" y="267"/>
                  <a:pt x="5872" y="1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10"/>
          <p:cNvSpPr/>
          <p:nvPr/>
        </p:nvSpPr>
        <p:spPr>
          <a:xfrm flipH="1">
            <a:off x="7210150" y="5645754"/>
            <a:ext cx="412308" cy="514749"/>
          </a:xfrm>
          <a:custGeom>
            <a:avLst/>
            <a:gdLst/>
            <a:ahLst/>
            <a:cxnLst/>
            <a:rect l="l" t="t" r="r" b="b"/>
            <a:pathLst>
              <a:path w="10875" h="13577" extrusionOk="0">
                <a:moveTo>
                  <a:pt x="5838" y="1168"/>
                </a:moveTo>
                <a:cubicBezTo>
                  <a:pt x="5604" y="2035"/>
                  <a:pt x="5204" y="3503"/>
                  <a:pt x="4370" y="4604"/>
                </a:cubicBezTo>
                <a:cubicBezTo>
                  <a:pt x="3603" y="5571"/>
                  <a:pt x="2602" y="6305"/>
                  <a:pt x="1468" y="6705"/>
                </a:cubicBezTo>
                <a:cubicBezTo>
                  <a:pt x="567" y="7006"/>
                  <a:pt x="0" y="6939"/>
                  <a:pt x="200" y="7006"/>
                </a:cubicBezTo>
                <a:cubicBezTo>
                  <a:pt x="867" y="7139"/>
                  <a:pt x="1535" y="7339"/>
                  <a:pt x="2135" y="7606"/>
                </a:cubicBezTo>
                <a:cubicBezTo>
                  <a:pt x="2835" y="7940"/>
                  <a:pt x="3436" y="8473"/>
                  <a:pt x="3836" y="9140"/>
                </a:cubicBezTo>
                <a:cubicBezTo>
                  <a:pt x="4303" y="9774"/>
                  <a:pt x="4570" y="10508"/>
                  <a:pt x="4670" y="11275"/>
                </a:cubicBezTo>
                <a:cubicBezTo>
                  <a:pt x="4804" y="12109"/>
                  <a:pt x="4804" y="13110"/>
                  <a:pt x="4837" y="13343"/>
                </a:cubicBezTo>
                <a:cubicBezTo>
                  <a:pt x="4904" y="13577"/>
                  <a:pt x="5037" y="13010"/>
                  <a:pt x="5271" y="12376"/>
                </a:cubicBezTo>
                <a:cubicBezTo>
                  <a:pt x="5537" y="11642"/>
                  <a:pt x="5904" y="10942"/>
                  <a:pt x="6405" y="10308"/>
                </a:cubicBezTo>
                <a:cubicBezTo>
                  <a:pt x="6972" y="9574"/>
                  <a:pt x="7672" y="8907"/>
                  <a:pt x="8473" y="8373"/>
                </a:cubicBezTo>
                <a:cubicBezTo>
                  <a:pt x="9140" y="7973"/>
                  <a:pt x="9840" y="7606"/>
                  <a:pt x="10541" y="7272"/>
                </a:cubicBezTo>
                <a:cubicBezTo>
                  <a:pt x="10875" y="7106"/>
                  <a:pt x="10641" y="7106"/>
                  <a:pt x="10174" y="7072"/>
                </a:cubicBezTo>
                <a:cubicBezTo>
                  <a:pt x="9540" y="7039"/>
                  <a:pt x="8906" y="6872"/>
                  <a:pt x="8306" y="6605"/>
                </a:cubicBezTo>
                <a:cubicBezTo>
                  <a:pt x="7606" y="6238"/>
                  <a:pt x="7038" y="5638"/>
                  <a:pt x="6705" y="4904"/>
                </a:cubicBezTo>
                <a:cubicBezTo>
                  <a:pt x="6438" y="4137"/>
                  <a:pt x="6338" y="3303"/>
                  <a:pt x="6371" y="2502"/>
                </a:cubicBezTo>
                <a:cubicBezTo>
                  <a:pt x="6371" y="1768"/>
                  <a:pt x="6305" y="1035"/>
                  <a:pt x="6238" y="334"/>
                </a:cubicBezTo>
                <a:cubicBezTo>
                  <a:pt x="6205" y="1"/>
                  <a:pt x="6104" y="301"/>
                  <a:pt x="5838" y="1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0"/>
          <p:cNvSpPr/>
          <p:nvPr/>
        </p:nvSpPr>
        <p:spPr>
          <a:xfrm flipH="1">
            <a:off x="1396214" y="1028322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10"/>
          <p:cNvSpPr/>
          <p:nvPr/>
        </p:nvSpPr>
        <p:spPr>
          <a:xfrm flipH="1">
            <a:off x="10167562" y="3078630"/>
            <a:ext cx="282037" cy="350357"/>
          </a:xfrm>
          <a:custGeom>
            <a:avLst/>
            <a:gdLst/>
            <a:ahLst/>
            <a:cxnLst/>
            <a:rect l="l" t="t" r="r" b="b"/>
            <a:pathLst>
              <a:path w="7439" h="9241" extrusionOk="0">
                <a:moveTo>
                  <a:pt x="3970" y="768"/>
                </a:moveTo>
                <a:cubicBezTo>
                  <a:pt x="3770" y="1602"/>
                  <a:pt x="3436" y="2402"/>
                  <a:pt x="2969" y="3136"/>
                </a:cubicBezTo>
                <a:cubicBezTo>
                  <a:pt x="2435" y="3770"/>
                  <a:pt x="1768" y="4270"/>
                  <a:pt x="968" y="4570"/>
                </a:cubicBezTo>
                <a:cubicBezTo>
                  <a:pt x="367" y="4771"/>
                  <a:pt x="0" y="4704"/>
                  <a:pt x="134" y="4737"/>
                </a:cubicBezTo>
                <a:cubicBezTo>
                  <a:pt x="601" y="4837"/>
                  <a:pt x="1034" y="4971"/>
                  <a:pt x="1468" y="5171"/>
                </a:cubicBezTo>
                <a:cubicBezTo>
                  <a:pt x="1935" y="5404"/>
                  <a:pt x="2335" y="5771"/>
                  <a:pt x="2636" y="6238"/>
                </a:cubicBezTo>
                <a:cubicBezTo>
                  <a:pt x="2936" y="6672"/>
                  <a:pt x="3136" y="7172"/>
                  <a:pt x="3203" y="7673"/>
                </a:cubicBezTo>
                <a:cubicBezTo>
                  <a:pt x="3303" y="8240"/>
                  <a:pt x="3269" y="8940"/>
                  <a:pt x="3303" y="9107"/>
                </a:cubicBezTo>
                <a:cubicBezTo>
                  <a:pt x="3336" y="9241"/>
                  <a:pt x="3436" y="8874"/>
                  <a:pt x="3603" y="8440"/>
                </a:cubicBezTo>
                <a:cubicBezTo>
                  <a:pt x="3770" y="7940"/>
                  <a:pt x="4037" y="7473"/>
                  <a:pt x="4370" y="7039"/>
                </a:cubicBezTo>
                <a:cubicBezTo>
                  <a:pt x="4770" y="6505"/>
                  <a:pt x="5271" y="6072"/>
                  <a:pt x="5804" y="5705"/>
                </a:cubicBezTo>
                <a:cubicBezTo>
                  <a:pt x="6238" y="5438"/>
                  <a:pt x="6738" y="5171"/>
                  <a:pt x="7205" y="4971"/>
                </a:cubicBezTo>
                <a:cubicBezTo>
                  <a:pt x="7439" y="4837"/>
                  <a:pt x="7272" y="4837"/>
                  <a:pt x="6972" y="4804"/>
                </a:cubicBezTo>
                <a:cubicBezTo>
                  <a:pt x="6538" y="4804"/>
                  <a:pt x="6105" y="4671"/>
                  <a:pt x="5704" y="4504"/>
                </a:cubicBezTo>
                <a:cubicBezTo>
                  <a:pt x="5237" y="4237"/>
                  <a:pt x="4837" y="3837"/>
                  <a:pt x="4604" y="3336"/>
                </a:cubicBezTo>
                <a:cubicBezTo>
                  <a:pt x="4437" y="2803"/>
                  <a:pt x="4370" y="2235"/>
                  <a:pt x="4370" y="1668"/>
                </a:cubicBezTo>
                <a:cubicBezTo>
                  <a:pt x="4370" y="1201"/>
                  <a:pt x="4337" y="701"/>
                  <a:pt x="4270" y="201"/>
                </a:cubicBezTo>
                <a:cubicBezTo>
                  <a:pt x="4203" y="1"/>
                  <a:pt x="4137" y="167"/>
                  <a:pt x="3970" y="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10"/>
          <p:cNvSpPr/>
          <p:nvPr/>
        </p:nvSpPr>
        <p:spPr>
          <a:xfrm flipH="1">
            <a:off x="5682236" y="5901150"/>
            <a:ext cx="93645" cy="93645"/>
          </a:xfrm>
          <a:custGeom>
            <a:avLst/>
            <a:gdLst/>
            <a:ahLst/>
            <a:cxnLst/>
            <a:rect l="l" t="t" r="r" b="b"/>
            <a:pathLst>
              <a:path w="2470" h="2470" extrusionOk="0">
                <a:moveTo>
                  <a:pt x="1068" y="2469"/>
                </a:moveTo>
                <a:cubicBezTo>
                  <a:pt x="2002" y="2469"/>
                  <a:pt x="2469" y="1335"/>
                  <a:pt x="1802" y="668"/>
                </a:cubicBezTo>
                <a:cubicBezTo>
                  <a:pt x="1135" y="1"/>
                  <a:pt x="1" y="468"/>
                  <a:pt x="1" y="1402"/>
                </a:cubicBezTo>
                <a:cubicBezTo>
                  <a:pt x="1" y="2002"/>
                  <a:pt x="501" y="2469"/>
                  <a:pt x="1068" y="2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10"/>
          <p:cNvSpPr/>
          <p:nvPr/>
        </p:nvSpPr>
        <p:spPr>
          <a:xfrm flipH="1">
            <a:off x="1266864" y="2678905"/>
            <a:ext cx="282075" cy="352897"/>
          </a:xfrm>
          <a:custGeom>
            <a:avLst/>
            <a:gdLst/>
            <a:ahLst/>
            <a:cxnLst/>
            <a:rect l="l" t="t" r="r" b="b"/>
            <a:pathLst>
              <a:path w="7440" h="9308" extrusionOk="0">
                <a:moveTo>
                  <a:pt x="4004" y="801"/>
                </a:moveTo>
                <a:cubicBezTo>
                  <a:pt x="3804" y="1635"/>
                  <a:pt x="3437" y="2403"/>
                  <a:pt x="2970" y="3136"/>
                </a:cubicBezTo>
                <a:cubicBezTo>
                  <a:pt x="2469" y="3804"/>
                  <a:pt x="1769" y="4304"/>
                  <a:pt x="968" y="4571"/>
                </a:cubicBezTo>
                <a:cubicBezTo>
                  <a:pt x="368" y="4804"/>
                  <a:pt x="1" y="4738"/>
                  <a:pt x="134" y="4771"/>
                </a:cubicBezTo>
                <a:cubicBezTo>
                  <a:pt x="601" y="4871"/>
                  <a:pt x="1068" y="5004"/>
                  <a:pt x="1469" y="5205"/>
                </a:cubicBezTo>
                <a:cubicBezTo>
                  <a:pt x="1936" y="5438"/>
                  <a:pt x="2369" y="5805"/>
                  <a:pt x="2636" y="6239"/>
                </a:cubicBezTo>
                <a:cubicBezTo>
                  <a:pt x="2936" y="6672"/>
                  <a:pt x="3136" y="7173"/>
                  <a:pt x="3203" y="7706"/>
                </a:cubicBezTo>
                <a:cubicBezTo>
                  <a:pt x="3303" y="8273"/>
                  <a:pt x="3270" y="8941"/>
                  <a:pt x="3303" y="9107"/>
                </a:cubicBezTo>
                <a:cubicBezTo>
                  <a:pt x="3370" y="9307"/>
                  <a:pt x="3437" y="8907"/>
                  <a:pt x="3603" y="8474"/>
                </a:cubicBezTo>
                <a:cubicBezTo>
                  <a:pt x="3804" y="7940"/>
                  <a:pt x="4037" y="7473"/>
                  <a:pt x="4371" y="7039"/>
                </a:cubicBezTo>
                <a:cubicBezTo>
                  <a:pt x="4771" y="6539"/>
                  <a:pt x="5271" y="6072"/>
                  <a:pt x="5805" y="5738"/>
                </a:cubicBezTo>
                <a:cubicBezTo>
                  <a:pt x="6272" y="5438"/>
                  <a:pt x="6739" y="5205"/>
                  <a:pt x="7206" y="4971"/>
                </a:cubicBezTo>
                <a:cubicBezTo>
                  <a:pt x="7439" y="4838"/>
                  <a:pt x="7306" y="4838"/>
                  <a:pt x="6972" y="4838"/>
                </a:cubicBezTo>
                <a:cubicBezTo>
                  <a:pt x="6539" y="4804"/>
                  <a:pt x="6105" y="4704"/>
                  <a:pt x="5705" y="4504"/>
                </a:cubicBezTo>
                <a:cubicBezTo>
                  <a:pt x="5238" y="4271"/>
                  <a:pt x="4838" y="3837"/>
                  <a:pt x="4604" y="3337"/>
                </a:cubicBezTo>
                <a:cubicBezTo>
                  <a:pt x="4437" y="2803"/>
                  <a:pt x="4337" y="2236"/>
                  <a:pt x="4371" y="1669"/>
                </a:cubicBezTo>
                <a:cubicBezTo>
                  <a:pt x="4371" y="1202"/>
                  <a:pt x="4337" y="701"/>
                  <a:pt x="4304" y="201"/>
                </a:cubicBezTo>
                <a:cubicBezTo>
                  <a:pt x="4204" y="1"/>
                  <a:pt x="4170" y="168"/>
                  <a:pt x="4004" y="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32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mion"/>
              <a:buNone/>
              <a:defRPr sz="2800">
                <a:solidFill>
                  <a:schemeClr val="dk1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232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3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337" name="Google Shape;2337;p3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593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621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1864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4E7-79CE-420E-B875-AE999FE9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UTS Pemrograman Web 2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D9402-D59D-48C9-A345-447440B6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208" y="4245944"/>
            <a:ext cx="7885584" cy="1129246"/>
          </a:xfrm>
        </p:spPr>
        <p:txBody>
          <a:bodyPr/>
          <a:lstStyle/>
          <a:p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Harisatul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Aulia (09021282025062) 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Muhamad Aulia Nugraha (09021182025020) 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Muhammad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Rizky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Akbar (09021282025066)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A609-16BE-4383-B7A6-02726979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99" y="1505273"/>
            <a:ext cx="7083224" cy="464620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Silahkan</a:t>
            </a:r>
            <a:r>
              <a:rPr lang="en-US" dirty="0"/>
              <a:t>  </a:t>
            </a:r>
            <a:r>
              <a:rPr lang="en-US" dirty="0" err="1"/>
              <a:t>isi</a:t>
            </a:r>
            <a:r>
              <a:rPr lang="en-US" dirty="0"/>
              <a:t> semua data yang </a:t>
            </a:r>
            <a:r>
              <a:rPr lang="en-US" dirty="0" err="1"/>
              <a:t>ada</a:t>
            </a:r>
            <a:r>
              <a:rPr lang="en-US" dirty="0"/>
              <a:t>. Proses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username dan email yang </a:t>
            </a:r>
            <a:r>
              <a:rPr lang="en-US" dirty="0" err="1"/>
              <a:t>dimasukkan</a:t>
            </a:r>
            <a:r>
              <a:rPr lang="en-US" dirty="0"/>
              <a:t> belum </a:t>
            </a:r>
            <a:r>
              <a:rPr lang="en-US" dirty="0" err="1"/>
              <a:t>terdaftar</a:t>
            </a:r>
            <a:r>
              <a:rPr lang="en-US" dirty="0"/>
              <a:t> di database.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Pastikan</a:t>
            </a:r>
            <a:r>
              <a:rPr lang="en-US" dirty="0"/>
              <a:t> password yang </a:t>
            </a:r>
            <a:r>
              <a:rPr lang="en-US" dirty="0" err="1"/>
              <a:t>diinput</a:t>
            </a:r>
            <a:r>
              <a:rPr lang="en-US" dirty="0"/>
              <a:t> sama dengan </a:t>
            </a:r>
            <a:r>
              <a:rPr lang="en-US" dirty="0" err="1"/>
              <a:t>konfirmasi</a:t>
            </a:r>
            <a:r>
              <a:rPr lang="en-US" dirty="0"/>
              <a:t> password. Lalu, </a:t>
            </a:r>
            <a:r>
              <a:rPr lang="en-US" dirty="0" err="1"/>
              <a:t>jika</a:t>
            </a:r>
            <a:r>
              <a:rPr lang="en-US" dirty="0"/>
              <a:t> sudah selesai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“Submit”.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Setelah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langsung login.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346F1-011C-4A37-B574-4CB26A0C1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688705" cy="770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A.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Registrasi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21A9E-05FD-447F-AD28-C660CD237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2" t="12204" r="38542" b="17391"/>
          <a:stretch/>
        </p:blipFill>
        <p:spPr>
          <a:xfrm>
            <a:off x="8096421" y="362927"/>
            <a:ext cx="3593071" cy="6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3F0911-0916-4B0F-AC5D-9AC2674C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326" y="2016194"/>
            <a:ext cx="4712400" cy="127070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dirty="0"/>
              <a:t>Masukkan username dan password yang sudah </a:t>
            </a:r>
            <a:r>
              <a:rPr lang="en-US" dirty="0" err="1"/>
              <a:t>diregistrasi</a:t>
            </a:r>
            <a:r>
              <a:rPr lang="en-US" dirty="0"/>
              <a:t> / </a:t>
            </a:r>
            <a:r>
              <a:rPr lang="en-US" dirty="0" err="1"/>
              <a:t>daftarkan</a:t>
            </a:r>
            <a:r>
              <a:rPr lang="en-US" dirty="0"/>
              <a:t>.  Lalu </a:t>
            </a:r>
            <a:r>
              <a:rPr lang="en-US" dirty="0" err="1"/>
              <a:t>tekan</a:t>
            </a:r>
            <a:r>
              <a:rPr lang="en-US" dirty="0"/>
              <a:t> login. Jika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home.php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0138D5-A031-45B0-A304-2348D502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910230" cy="770400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Melakukan</a:t>
            </a:r>
            <a:r>
              <a:rPr lang="en-US" dirty="0"/>
              <a:t> Login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2F2EA-6543-4BC9-8361-57FD0225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0" y="1687687"/>
            <a:ext cx="3791479" cy="4248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CAF7D-49BA-4510-8040-8FEE9CBD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2" t="14066" r="482" b="9934"/>
          <a:stretch/>
        </p:blipFill>
        <p:spPr>
          <a:xfrm>
            <a:off x="5199390" y="3598347"/>
            <a:ext cx="6740364" cy="2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43E2B-CAAC-494D-B42B-42160BB5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520" y="864327"/>
            <a:ext cx="5681480" cy="2786800"/>
          </a:xfrm>
        </p:spPr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en-US" dirty="0"/>
              <a:t>Jika username yang </a:t>
            </a:r>
            <a:r>
              <a:rPr lang="en-US" dirty="0" err="1"/>
              <a:t>dimasukkan</a:t>
            </a:r>
            <a:r>
              <a:rPr lang="en-US" dirty="0"/>
              <a:t> salah / belum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5836F-FE52-4541-A063-BDEA9BEA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0" t="8713" r="34096" b="74571"/>
          <a:stretch/>
        </p:blipFill>
        <p:spPr>
          <a:xfrm>
            <a:off x="1100319" y="1662858"/>
            <a:ext cx="4995681" cy="1468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A663E-4D88-4A5F-8705-2E84CE85F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65" t="8402" r="33640" b="74717"/>
          <a:stretch/>
        </p:blipFill>
        <p:spPr>
          <a:xfrm>
            <a:off x="5977120" y="4631724"/>
            <a:ext cx="5251621" cy="151988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61B957B-4D74-4971-980E-FA0EEA012A62}"/>
              </a:ext>
            </a:extLst>
          </p:cNvPr>
          <p:cNvSpPr txBox="1">
            <a:spLocks/>
          </p:cNvSpPr>
          <p:nvPr/>
        </p:nvSpPr>
        <p:spPr>
          <a:xfrm>
            <a:off x="5977120" y="3623463"/>
            <a:ext cx="4712400" cy="27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95296" indent="-342900" algn="just">
              <a:buFont typeface="+mj-lt"/>
              <a:buAutoNum type="arabicPeriod" startAt="3"/>
            </a:pPr>
            <a:r>
              <a:rPr lang="en-US" dirty="0"/>
              <a:t>Jika Username yang </a:t>
            </a:r>
            <a:r>
              <a:rPr lang="en-US" dirty="0" err="1"/>
              <a:t>diinput</a:t>
            </a:r>
            <a:r>
              <a:rPr lang="en-US" dirty="0"/>
              <a:t> benar, </a:t>
            </a:r>
            <a:r>
              <a:rPr lang="en-US" dirty="0" err="1"/>
              <a:t>namun</a:t>
            </a:r>
            <a:r>
              <a:rPr lang="en-US" dirty="0"/>
              <a:t> salah password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3598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8AD0E1-691B-4AA1-81C3-92B137F3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00" y="1701150"/>
            <a:ext cx="4712400" cy="119010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dirty="0"/>
              <a:t>Ketika Sudah </a:t>
            </a:r>
            <a:r>
              <a:rPr lang="en-US" dirty="0" err="1"/>
              <a:t>berhasil</a:t>
            </a:r>
            <a:r>
              <a:rPr lang="en-US" dirty="0"/>
              <a:t> login,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home.php</a:t>
            </a:r>
            <a:r>
              <a:rPr lang="en-US" dirty="0"/>
              <a:t>. 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“Profile”.</a:t>
            </a:r>
            <a:endParaRPr lang="en-ID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029B9C2-DFAC-47B9-A548-2E2EA430B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910230" cy="770400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Menampilkan</a:t>
            </a:r>
            <a:r>
              <a:rPr lang="en-US" dirty="0"/>
              <a:t> Profile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FE6AA-F682-405A-8A86-1AE0B88E1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3" b="17248"/>
          <a:stretch/>
        </p:blipFill>
        <p:spPr>
          <a:xfrm>
            <a:off x="3708400" y="2981000"/>
            <a:ext cx="848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3C6B4-FCEF-4B98-9C01-2FF3740E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243" y="2319805"/>
            <a:ext cx="4712400" cy="2786800"/>
          </a:xfrm>
        </p:spPr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en-US" dirty="0"/>
              <a:t>Setelah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“Profile”,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informasi,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username, email 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A125-CBAC-47EF-A2E8-2D76F97FA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4" t="19652" r="26776" b="22886"/>
          <a:stretch/>
        </p:blipFill>
        <p:spPr>
          <a:xfrm>
            <a:off x="6096000" y="1358900"/>
            <a:ext cx="5596305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1F536AD-44E8-4246-961A-4141908A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00" y="2480200"/>
            <a:ext cx="4712400" cy="278680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dirty="0"/>
              <a:t>Setelah </a:t>
            </a:r>
            <a:r>
              <a:rPr lang="en-US" dirty="0" err="1"/>
              <a:t>berhasil</a:t>
            </a:r>
            <a:r>
              <a:rPr lang="en-US" dirty="0"/>
              <a:t> masuk ke </a:t>
            </a:r>
            <a:r>
              <a:rPr lang="en-US" dirty="0" err="1"/>
              <a:t>halaman</a:t>
            </a:r>
            <a:r>
              <a:rPr lang="en-US" dirty="0"/>
              <a:t> profile,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ingin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data,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“Edit Profile”.</a:t>
            </a:r>
            <a:endParaRPr lang="en-ID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CF66924-6B29-4547-BE37-EB1C522A1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910230" cy="770400"/>
          </a:xfrm>
        </p:spPr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Melakukan</a:t>
            </a:r>
            <a:r>
              <a:rPr lang="en-US" dirty="0"/>
              <a:t> Edit Profile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FC2D-A3B7-45A8-9079-EE86FC3D9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1" t="19222" r="26771" b="22579"/>
          <a:stretch/>
        </p:blipFill>
        <p:spPr>
          <a:xfrm>
            <a:off x="5930900" y="1878950"/>
            <a:ext cx="5816600" cy="39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A394B-10C7-42C0-A182-DC16B7BF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800" y="1983050"/>
            <a:ext cx="6223400" cy="3196700"/>
          </a:xfrm>
        </p:spPr>
        <p:txBody>
          <a:bodyPr/>
          <a:lstStyle/>
          <a:p>
            <a:pPr marL="495296" indent="-342900" algn="just">
              <a:buFont typeface="+mj-lt"/>
              <a:buAutoNum type="arabicPeriod" startAt="2"/>
            </a:pPr>
            <a:r>
              <a:rPr lang="en-US" dirty="0"/>
              <a:t>Setelah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“Edit Profile”, </a:t>
            </a:r>
            <a:r>
              <a:rPr lang="en-US" dirty="0" err="1"/>
              <a:t>maka</a:t>
            </a:r>
            <a:r>
              <a:rPr lang="en-US" dirty="0"/>
              <a:t> sekarang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edit profile.</a:t>
            </a:r>
          </a:p>
          <a:p>
            <a:pPr marL="495296" indent="-342900" algn="just">
              <a:buFont typeface="+mj-lt"/>
              <a:buAutoNum type="arabicPeriod" startAt="2"/>
            </a:pPr>
            <a:r>
              <a:rPr lang="en-US" dirty="0"/>
              <a:t>Jika ingin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langsung </a:t>
            </a:r>
            <a:r>
              <a:rPr lang="en-US" dirty="0" err="1"/>
              <a:t>mengisi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form, lalu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“Submit”. </a:t>
            </a: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username dan email yang ingin </a:t>
            </a:r>
            <a:r>
              <a:rPr lang="en-US" dirty="0" err="1"/>
              <a:t>diubah</a:t>
            </a:r>
            <a:r>
              <a:rPr lang="en-US" dirty="0"/>
              <a:t> belum </a:t>
            </a:r>
            <a:r>
              <a:rPr lang="en-US" dirty="0" err="1"/>
              <a:t>terdaftar</a:t>
            </a:r>
            <a:r>
              <a:rPr lang="en-US" dirty="0"/>
              <a:t> di database.</a:t>
            </a:r>
          </a:p>
          <a:p>
            <a:pPr marL="495296" indent="-342900" algn="just">
              <a:buFont typeface="+mj-lt"/>
              <a:buAutoNum type="arabicPeriod" startAt="2"/>
            </a:pPr>
            <a:r>
              <a:rPr lang="en-US" dirty="0"/>
              <a:t>Jika ingin </a:t>
            </a:r>
            <a:r>
              <a:rPr lang="en-US" dirty="0" err="1"/>
              <a:t>mengganti</a:t>
            </a:r>
            <a:r>
              <a:rPr lang="en-US" dirty="0"/>
              <a:t> password,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link “Change Password”.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440076-5291-4B7C-91C0-11BF8792B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7" t="13676" r="35034" b="7007"/>
          <a:stretch/>
        </p:blipFill>
        <p:spPr>
          <a:xfrm>
            <a:off x="7708957" y="580767"/>
            <a:ext cx="3844075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5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BE1C4-044B-406D-BACF-1929727A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327" y="2226544"/>
            <a:ext cx="5829402" cy="2786800"/>
          </a:xfrm>
        </p:spPr>
        <p:txBody>
          <a:bodyPr/>
          <a:lstStyle/>
          <a:p>
            <a:pPr algn="just">
              <a:buFont typeface="+mj-lt"/>
              <a:buAutoNum type="arabicPeriod" startAt="5"/>
            </a:pPr>
            <a:r>
              <a:rPr lang="en-US" dirty="0"/>
              <a:t>Setelah </a:t>
            </a:r>
            <a:r>
              <a:rPr lang="en-US" dirty="0" err="1"/>
              <a:t>Menekan</a:t>
            </a:r>
            <a:r>
              <a:rPr lang="en-US" dirty="0"/>
              <a:t> link “Change Password”,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dengan </a:t>
            </a:r>
            <a:r>
              <a:rPr lang="en-US" dirty="0" err="1"/>
              <a:t>mengisi</a:t>
            </a:r>
            <a:r>
              <a:rPr lang="en-US" dirty="0"/>
              <a:t> password baru, dan </a:t>
            </a:r>
            <a:r>
              <a:rPr lang="en-US" dirty="0" err="1"/>
              <a:t>konfirmasi</a:t>
            </a:r>
            <a:r>
              <a:rPr lang="en-US" dirty="0"/>
              <a:t> password baru. </a:t>
            </a:r>
            <a:r>
              <a:rPr lang="en-US" dirty="0" err="1"/>
              <a:t>Pastikan</a:t>
            </a:r>
            <a:r>
              <a:rPr lang="en-US" dirty="0"/>
              <a:t> password yang </a:t>
            </a:r>
            <a:r>
              <a:rPr lang="en-US" dirty="0" err="1"/>
              <a:t>diinput</a:t>
            </a:r>
            <a:r>
              <a:rPr lang="en-US" dirty="0"/>
              <a:t> sama dengan </a:t>
            </a:r>
            <a:r>
              <a:rPr lang="en-US" dirty="0" err="1"/>
              <a:t>konfirmasi</a:t>
            </a:r>
            <a:r>
              <a:rPr lang="en-US" dirty="0"/>
              <a:t> password. Lalu, </a:t>
            </a:r>
            <a:r>
              <a:rPr lang="en-US" dirty="0" err="1"/>
              <a:t>jika</a:t>
            </a:r>
            <a:r>
              <a:rPr lang="en-US" dirty="0"/>
              <a:t> sudah selesai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“Submit”.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6348E-4B9F-483E-B3B6-373F63605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7" t="13135" r="35553" b="35543"/>
          <a:stretch/>
        </p:blipFill>
        <p:spPr>
          <a:xfrm>
            <a:off x="6654502" y="1173892"/>
            <a:ext cx="4403668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5484"/>
      </p:ext>
    </p:extLst>
  </p:cSld>
  <p:clrMapOvr>
    <a:masterClrMapping/>
  </p:clrMapOvr>
</p:sld>
</file>

<file path=ppt/theme/theme1.xml><?xml version="1.0" encoding="utf-8"?>
<a:theme xmlns:a="http://schemas.openxmlformats.org/drawingml/2006/main" name="Agence: Lettering Style by Slidesgo">
  <a:themeElements>
    <a:clrScheme name="Simple Light">
      <a:dk1>
        <a:srgbClr val="000000"/>
      </a:dk1>
      <a:lt1>
        <a:srgbClr val="97B8A6"/>
      </a:lt1>
      <a:dk2>
        <a:srgbClr val="2B4182"/>
      </a:dk2>
      <a:lt2>
        <a:srgbClr val="6E86DF"/>
      </a:lt2>
      <a:accent1>
        <a:srgbClr val="DBA15C"/>
      </a:accent1>
      <a:accent2>
        <a:srgbClr val="D16E4B"/>
      </a:accent2>
      <a:accent3>
        <a:srgbClr val="CEB2CB"/>
      </a:accent3>
      <a:accent4>
        <a:srgbClr val="EEF2FF"/>
      </a:accent4>
      <a:accent5>
        <a:srgbClr val="BCC8F1"/>
      </a:accent5>
      <a:accent6>
        <a:srgbClr val="FFFFFF"/>
      </a:accent6>
      <a:hlink>
        <a:srgbClr val="D16E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Agence_ Lettering Style by Slidesgo</Template>
  <TotalTime>218</TotalTime>
  <Words>304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9" baseType="lpstr">
      <vt:lpstr>Times New Roman</vt:lpstr>
      <vt:lpstr>Maven Pro</vt:lpstr>
      <vt:lpstr>Arial</vt:lpstr>
      <vt:lpstr>Open Sans</vt:lpstr>
      <vt:lpstr>Cabin</vt:lpstr>
      <vt:lpstr>Share Tech</vt:lpstr>
      <vt:lpstr>Advent Pro SemiBold</vt:lpstr>
      <vt:lpstr>Roboto Condensed Light</vt:lpstr>
      <vt:lpstr>Damion</vt:lpstr>
      <vt:lpstr>Proxima Nova</vt:lpstr>
      <vt:lpstr>Fira Sans Extra Condensed Medium</vt:lpstr>
      <vt:lpstr>Fira Sans Condensed Medium</vt:lpstr>
      <vt:lpstr>Anaheim</vt:lpstr>
      <vt:lpstr>Nunito Light</vt:lpstr>
      <vt:lpstr>Proxima Nova Semibold</vt:lpstr>
      <vt:lpstr>Livvic Light</vt:lpstr>
      <vt:lpstr>Agence: Lettering Style by Slidesgo</vt:lpstr>
      <vt:lpstr>Slidesgo Final Pages</vt:lpstr>
      <vt:lpstr>Data Science Consulting by Slidesgo</vt:lpstr>
      <vt:lpstr>1_Slidesgo Final Pages</vt:lpstr>
      <vt:lpstr>UTS Pemrograman Web 2</vt:lpstr>
      <vt:lpstr>A. Melakukan Registrasi</vt:lpstr>
      <vt:lpstr>B. Melakukan Login</vt:lpstr>
      <vt:lpstr>PowerPoint Presentation</vt:lpstr>
      <vt:lpstr>C. Menampilkan Profile</vt:lpstr>
      <vt:lpstr>PowerPoint Presentation</vt:lpstr>
      <vt:lpstr>D. Melakukan Edit Profile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Pemrograman Web 2</dc:title>
  <dc:creator>Aulia Nugraha</dc:creator>
  <cp:lastModifiedBy>Aulia Nugraha</cp:lastModifiedBy>
  <cp:revision>10</cp:revision>
  <dcterms:created xsi:type="dcterms:W3CDTF">2021-10-31T17:22:19Z</dcterms:created>
  <dcterms:modified xsi:type="dcterms:W3CDTF">2021-10-31T21:01:06Z</dcterms:modified>
</cp:coreProperties>
</file>