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28" r:id="rId3"/>
    <p:sldId id="366" r:id="rId4"/>
    <p:sldId id="373" r:id="rId5"/>
    <p:sldId id="374" r:id="rId6"/>
    <p:sldId id="305" r:id="rId7"/>
    <p:sldId id="375" r:id="rId8"/>
    <p:sldId id="367" r:id="rId9"/>
    <p:sldId id="370" r:id="rId10"/>
    <p:sldId id="371" r:id="rId11"/>
    <p:sldId id="368" r:id="rId12"/>
    <p:sldId id="369" r:id="rId13"/>
    <p:sldId id="378" r:id="rId14"/>
    <p:sldId id="379" r:id="rId15"/>
    <p:sldId id="384" r:id="rId16"/>
    <p:sldId id="376" r:id="rId17"/>
    <p:sldId id="380" r:id="rId18"/>
    <p:sldId id="381" r:id="rId19"/>
    <p:sldId id="382" r:id="rId20"/>
    <p:sldId id="3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B2F"/>
    <a:srgbClr val="9BBB59"/>
    <a:srgbClr val="FE7F4B"/>
    <a:srgbClr val="1D927D"/>
    <a:srgbClr val="FC3774"/>
    <a:srgbClr val="2F5597"/>
    <a:srgbClr val="951AAA"/>
    <a:srgbClr val="6C137B"/>
    <a:srgbClr val="B31FCD"/>
    <a:srgbClr val="D01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354A0-012F-4C4A-8B2F-8110F6F3E226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B0BBAE-CC3D-43A5-9B21-105ADF7358F8}">
      <dgm:prSet phldrT="[Текст]"/>
      <dgm:spPr/>
      <dgm:t>
        <a:bodyPr/>
        <a:lstStyle/>
        <a:p>
          <a:r>
            <a:rPr lang="ru-RU" dirty="0"/>
            <a:t>Цели проекта</a:t>
          </a:r>
        </a:p>
      </dgm:t>
    </dgm:pt>
    <dgm:pt modelId="{A3C5EB2D-1AA4-4165-B8AE-186207CBD397}" type="parTrans" cxnId="{269415B3-DEF1-420D-9480-E04EA213C0E5}">
      <dgm:prSet/>
      <dgm:spPr/>
      <dgm:t>
        <a:bodyPr/>
        <a:lstStyle/>
        <a:p>
          <a:endParaRPr lang="ru-RU"/>
        </a:p>
      </dgm:t>
    </dgm:pt>
    <dgm:pt modelId="{7C0FAB74-A713-4294-9389-95E6B284EB95}" type="sibTrans" cxnId="{269415B3-DEF1-420D-9480-E04EA213C0E5}">
      <dgm:prSet/>
      <dgm:spPr/>
      <dgm:t>
        <a:bodyPr/>
        <a:lstStyle/>
        <a:p>
          <a:endParaRPr lang="ru-RU"/>
        </a:p>
      </dgm:t>
    </dgm:pt>
    <dgm:pt modelId="{79116D67-8FE7-422C-B720-3BCAD29E54AD}">
      <dgm:prSet phldrT="[Текст]"/>
      <dgm:spPr/>
      <dgm:t>
        <a:bodyPr/>
        <a:lstStyle/>
        <a:p>
          <a:r>
            <a:rPr lang="kk-KZ" dirty="0">
              <a:latin typeface="Times New Roman" panose="02020603050405020304" pitchFamily="18" charset="0"/>
              <a:cs typeface="Times New Roman" panose="02020603050405020304" pitchFamily="18" charset="0"/>
            </a:rPr>
            <a:t>популяризация благотворительной</a:t>
          </a:r>
        </a:p>
        <a:p>
          <a:r>
            <a:rPr lang="kk-KZ" dirty="0">
              <a:latin typeface="Times New Roman" panose="02020603050405020304" pitchFamily="18" charset="0"/>
              <a:cs typeface="Times New Roman" panose="02020603050405020304" pitchFamily="18" charset="0"/>
            </a:rPr>
            <a:t>деятельности</a:t>
          </a:r>
          <a:endParaRPr lang="ru-RU" dirty="0"/>
        </a:p>
      </dgm:t>
    </dgm:pt>
    <dgm:pt modelId="{BBB7D9AF-AF67-4237-95CF-B7FCC22DE755}" type="parTrans" cxnId="{71FEE1B8-9740-4B59-9634-39A3FE330B1E}">
      <dgm:prSet/>
      <dgm:spPr/>
      <dgm:t>
        <a:bodyPr/>
        <a:lstStyle/>
        <a:p>
          <a:endParaRPr lang="ru-RU"/>
        </a:p>
      </dgm:t>
    </dgm:pt>
    <dgm:pt modelId="{A4169312-D9DF-4845-8929-704DFD1F8C62}" type="sibTrans" cxnId="{71FEE1B8-9740-4B59-9634-39A3FE330B1E}">
      <dgm:prSet/>
      <dgm:spPr/>
      <dgm:t>
        <a:bodyPr/>
        <a:lstStyle/>
        <a:p>
          <a:endParaRPr lang="ru-RU"/>
        </a:p>
      </dgm:t>
    </dgm:pt>
    <dgm:pt modelId="{9A853E08-279C-40B0-87E6-602B0EAE2E0A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нтеграция поддержки, обучения и трудоустройства </a:t>
          </a:r>
          <a:endParaRPr lang="ru-RU" dirty="0"/>
        </a:p>
      </dgm:t>
    </dgm:pt>
    <dgm:pt modelId="{027D6DB5-4597-4CCA-AE7D-1459238A337B}" type="parTrans" cxnId="{844765B8-D90D-4931-BC49-CA399BDED663}">
      <dgm:prSet/>
      <dgm:spPr/>
      <dgm:t>
        <a:bodyPr/>
        <a:lstStyle/>
        <a:p>
          <a:endParaRPr lang="ru-RU"/>
        </a:p>
      </dgm:t>
    </dgm:pt>
    <dgm:pt modelId="{E12F0FD9-64BA-4831-9834-458CE4DFE438}" type="sibTrans" cxnId="{844765B8-D90D-4931-BC49-CA399BDED663}">
      <dgm:prSet/>
      <dgm:spPr/>
      <dgm:t>
        <a:bodyPr/>
        <a:lstStyle/>
        <a:p>
          <a:endParaRPr lang="ru-RU"/>
        </a:p>
      </dgm:t>
    </dgm:pt>
    <dgm:pt modelId="{71A8BFE6-E94C-4338-841A-5AA5D16F45A9}" type="pres">
      <dgm:prSet presAssocID="{F5D354A0-012F-4C4A-8B2F-8110F6F3E2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32D750-BC6A-4180-8979-827E328DD5C7}" type="pres">
      <dgm:prSet presAssocID="{15B0BBAE-CC3D-43A5-9B21-105ADF7358F8}" presName="hierRoot1" presStyleCnt="0">
        <dgm:presLayoutVars>
          <dgm:hierBranch val="init"/>
        </dgm:presLayoutVars>
      </dgm:prSet>
      <dgm:spPr/>
    </dgm:pt>
    <dgm:pt modelId="{171B88D0-75F3-4E0C-9823-81D1B5DFA4F3}" type="pres">
      <dgm:prSet presAssocID="{15B0BBAE-CC3D-43A5-9B21-105ADF7358F8}" presName="rootComposite1" presStyleCnt="0"/>
      <dgm:spPr/>
    </dgm:pt>
    <dgm:pt modelId="{41F8509B-455F-4A0C-B24F-5D0E5015A025}" type="pres">
      <dgm:prSet presAssocID="{15B0BBAE-CC3D-43A5-9B21-105ADF7358F8}" presName="rootText1" presStyleLbl="node0" presStyleIdx="0" presStyleCnt="1">
        <dgm:presLayoutVars>
          <dgm:chPref val="3"/>
        </dgm:presLayoutVars>
      </dgm:prSet>
      <dgm:spPr/>
    </dgm:pt>
    <dgm:pt modelId="{20C1A40C-C825-4C0A-B15E-A48AD4112077}" type="pres">
      <dgm:prSet presAssocID="{15B0BBAE-CC3D-43A5-9B21-105ADF7358F8}" presName="rootConnector1" presStyleLbl="node1" presStyleIdx="0" presStyleCnt="0"/>
      <dgm:spPr/>
    </dgm:pt>
    <dgm:pt modelId="{FB306A4F-420D-49CD-8942-222CB3F98728}" type="pres">
      <dgm:prSet presAssocID="{15B0BBAE-CC3D-43A5-9B21-105ADF7358F8}" presName="hierChild2" presStyleCnt="0"/>
      <dgm:spPr/>
    </dgm:pt>
    <dgm:pt modelId="{DAAB91CF-52A0-47B8-833F-98880B756F69}" type="pres">
      <dgm:prSet presAssocID="{BBB7D9AF-AF67-4237-95CF-B7FCC22DE755}" presName="Name37" presStyleLbl="parChTrans1D2" presStyleIdx="0" presStyleCnt="2"/>
      <dgm:spPr/>
    </dgm:pt>
    <dgm:pt modelId="{C026C0D5-3FA8-4639-8717-7B2C809CD670}" type="pres">
      <dgm:prSet presAssocID="{79116D67-8FE7-422C-B720-3BCAD29E54AD}" presName="hierRoot2" presStyleCnt="0">
        <dgm:presLayoutVars>
          <dgm:hierBranch val="init"/>
        </dgm:presLayoutVars>
      </dgm:prSet>
      <dgm:spPr/>
    </dgm:pt>
    <dgm:pt modelId="{B066541B-6057-40BC-B46F-7E194CD43DED}" type="pres">
      <dgm:prSet presAssocID="{79116D67-8FE7-422C-B720-3BCAD29E54AD}" presName="rootComposite" presStyleCnt="0"/>
      <dgm:spPr/>
    </dgm:pt>
    <dgm:pt modelId="{A5A01317-4DB3-4BB7-B450-03F865BE68C5}" type="pres">
      <dgm:prSet presAssocID="{79116D67-8FE7-422C-B720-3BCAD29E54AD}" presName="rootText" presStyleLbl="node2" presStyleIdx="0" presStyleCnt="2">
        <dgm:presLayoutVars>
          <dgm:chPref val="3"/>
        </dgm:presLayoutVars>
      </dgm:prSet>
      <dgm:spPr/>
    </dgm:pt>
    <dgm:pt modelId="{04593E27-AE7E-459C-84B1-77F5F74400E3}" type="pres">
      <dgm:prSet presAssocID="{79116D67-8FE7-422C-B720-3BCAD29E54AD}" presName="rootConnector" presStyleLbl="node2" presStyleIdx="0" presStyleCnt="2"/>
      <dgm:spPr/>
    </dgm:pt>
    <dgm:pt modelId="{7A013615-15C9-41B4-9D07-874F7B845286}" type="pres">
      <dgm:prSet presAssocID="{79116D67-8FE7-422C-B720-3BCAD29E54AD}" presName="hierChild4" presStyleCnt="0"/>
      <dgm:spPr/>
    </dgm:pt>
    <dgm:pt modelId="{14C915BA-A48C-4B7C-8244-54D38FB42F68}" type="pres">
      <dgm:prSet presAssocID="{79116D67-8FE7-422C-B720-3BCAD29E54AD}" presName="hierChild5" presStyleCnt="0"/>
      <dgm:spPr/>
    </dgm:pt>
    <dgm:pt modelId="{3A8AED8E-4A5C-48C7-8BAF-F0CC31354F6F}" type="pres">
      <dgm:prSet presAssocID="{027D6DB5-4597-4CCA-AE7D-1459238A337B}" presName="Name37" presStyleLbl="parChTrans1D2" presStyleIdx="1" presStyleCnt="2"/>
      <dgm:spPr/>
    </dgm:pt>
    <dgm:pt modelId="{D18457A7-E6AD-4DE6-B284-3C21EAA13EDB}" type="pres">
      <dgm:prSet presAssocID="{9A853E08-279C-40B0-87E6-602B0EAE2E0A}" presName="hierRoot2" presStyleCnt="0">
        <dgm:presLayoutVars>
          <dgm:hierBranch val="init"/>
        </dgm:presLayoutVars>
      </dgm:prSet>
      <dgm:spPr/>
    </dgm:pt>
    <dgm:pt modelId="{DC3783D5-A3FF-4E91-AFF6-0EBB098E899E}" type="pres">
      <dgm:prSet presAssocID="{9A853E08-279C-40B0-87E6-602B0EAE2E0A}" presName="rootComposite" presStyleCnt="0"/>
      <dgm:spPr/>
    </dgm:pt>
    <dgm:pt modelId="{68DCB23D-D1F1-44B0-AA2E-65487901D04F}" type="pres">
      <dgm:prSet presAssocID="{9A853E08-279C-40B0-87E6-602B0EAE2E0A}" presName="rootText" presStyleLbl="node2" presStyleIdx="1" presStyleCnt="2">
        <dgm:presLayoutVars>
          <dgm:chPref val="3"/>
        </dgm:presLayoutVars>
      </dgm:prSet>
      <dgm:spPr/>
    </dgm:pt>
    <dgm:pt modelId="{44553EB9-F68D-469D-9DB7-19F6FC7440F4}" type="pres">
      <dgm:prSet presAssocID="{9A853E08-279C-40B0-87E6-602B0EAE2E0A}" presName="rootConnector" presStyleLbl="node2" presStyleIdx="1" presStyleCnt="2"/>
      <dgm:spPr/>
    </dgm:pt>
    <dgm:pt modelId="{51314902-32AC-46AA-A828-1F204AB01818}" type="pres">
      <dgm:prSet presAssocID="{9A853E08-279C-40B0-87E6-602B0EAE2E0A}" presName="hierChild4" presStyleCnt="0"/>
      <dgm:spPr/>
    </dgm:pt>
    <dgm:pt modelId="{5DF8818D-083D-4E3D-948A-0F66C50E65B0}" type="pres">
      <dgm:prSet presAssocID="{9A853E08-279C-40B0-87E6-602B0EAE2E0A}" presName="hierChild5" presStyleCnt="0"/>
      <dgm:spPr/>
    </dgm:pt>
    <dgm:pt modelId="{4ED4FB86-DCE4-403A-814F-907F718712DD}" type="pres">
      <dgm:prSet presAssocID="{15B0BBAE-CC3D-43A5-9B21-105ADF7358F8}" presName="hierChild3" presStyleCnt="0"/>
      <dgm:spPr/>
    </dgm:pt>
  </dgm:ptLst>
  <dgm:cxnLst>
    <dgm:cxn modelId="{DEB3290F-3043-4A13-9D53-416BD5952E78}" type="presOf" srcId="{BBB7D9AF-AF67-4237-95CF-B7FCC22DE755}" destId="{DAAB91CF-52A0-47B8-833F-98880B756F69}" srcOrd="0" destOrd="0" presId="urn:microsoft.com/office/officeart/2005/8/layout/orgChart1"/>
    <dgm:cxn modelId="{CDF8971E-CC19-452C-BFA9-DB11D9C89969}" type="presOf" srcId="{F5D354A0-012F-4C4A-8B2F-8110F6F3E226}" destId="{71A8BFE6-E94C-4338-841A-5AA5D16F45A9}" srcOrd="0" destOrd="0" presId="urn:microsoft.com/office/officeart/2005/8/layout/orgChart1"/>
    <dgm:cxn modelId="{94AC767C-F956-4151-9A7E-3A1AC69AB939}" type="presOf" srcId="{15B0BBAE-CC3D-43A5-9B21-105ADF7358F8}" destId="{41F8509B-455F-4A0C-B24F-5D0E5015A025}" srcOrd="0" destOrd="0" presId="urn:microsoft.com/office/officeart/2005/8/layout/orgChart1"/>
    <dgm:cxn modelId="{A6F00E8A-9FD2-4B75-B601-29DE2D7F8A40}" type="presOf" srcId="{027D6DB5-4597-4CCA-AE7D-1459238A337B}" destId="{3A8AED8E-4A5C-48C7-8BAF-F0CC31354F6F}" srcOrd="0" destOrd="0" presId="urn:microsoft.com/office/officeart/2005/8/layout/orgChart1"/>
    <dgm:cxn modelId="{F9C92B9D-F429-425C-B71E-C8700F1B2B9D}" type="presOf" srcId="{15B0BBAE-CC3D-43A5-9B21-105ADF7358F8}" destId="{20C1A40C-C825-4C0A-B15E-A48AD4112077}" srcOrd="1" destOrd="0" presId="urn:microsoft.com/office/officeart/2005/8/layout/orgChart1"/>
    <dgm:cxn modelId="{8B0627A1-5736-4633-ABAE-A75D4E00E60A}" type="presOf" srcId="{9A853E08-279C-40B0-87E6-602B0EAE2E0A}" destId="{44553EB9-F68D-469D-9DB7-19F6FC7440F4}" srcOrd="1" destOrd="0" presId="urn:microsoft.com/office/officeart/2005/8/layout/orgChart1"/>
    <dgm:cxn modelId="{269415B3-DEF1-420D-9480-E04EA213C0E5}" srcId="{F5D354A0-012F-4C4A-8B2F-8110F6F3E226}" destId="{15B0BBAE-CC3D-43A5-9B21-105ADF7358F8}" srcOrd="0" destOrd="0" parTransId="{A3C5EB2D-1AA4-4165-B8AE-186207CBD397}" sibTransId="{7C0FAB74-A713-4294-9389-95E6B284EB95}"/>
    <dgm:cxn modelId="{844765B8-D90D-4931-BC49-CA399BDED663}" srcId="{15B0BBAE-CC3D-43A5-9B21-105ADF7358F8}" destId="{9A853E08-279C-40B0-87E6-602B0EAE2E0A}" srcOrd="1" destOrd="0" parTransId="{027D6DB5-4597-4CCA-AE7D-1459238A337B}" sibTransId="{E12F0FD9-64BA-4831-9834-458CE4DFE438}"/>
    <dgm:cxn modelId="{71FEE1B8-9740-4B59-9634-39A3FE330B1E}" srcId="{15B0BBAE-CC3D-43A5-9B21-105ADF7358F8}" destId="{79116D67-8FE7-422C-B720-3BCAD29E54AD}" srcOrd="0" destOrd="0" parTransId="{BBB7D9AF-AF67-4237-95CF-B7FCC22DE755}" sibTransId="{A4169312-D9DF-4845-8929-704DFD1F8C62}"/>
    <dgm:cxn modelId="{DF232BBD-D007-4DA4-9C6E-110A540F4B2A}" type="presOf" srcId="{9A853E08-279C-40B0-87E6-602B0EAE2E0A}" destId="{68DCB23D-D1F1-44B0-AA2E-65487901D04F}" srcOrd="0" destOrd="0" presId="urn:microsoft.com/office/officeart/2005/8/layout/orgChart1"/>
    <dgm:cxn modelId="{E3ECF5CF-E88D-4E6C-B988-F469EA2E315A}" type="presOf" srcId="{79116D67-8FE7-422C-B720-3BCAD29E54AD}" destId="{A5A01317-4DB3-4BB7-B450-03F865BE68C5}" srcOrd="0" destOrd="0" presId="urn:microsoft.com/office/officeart/2005/8/layout/orgChart1"/>
    <dgm:cxn modelId="{79221CEA-3910-473E-BA1B-7CD2C56F5AA2}" type="presOf" srcId="{79116D67-8FE7-422C-B720-3BCAD29E54AD}" destId="{04593E27-AE7E-459C-84B1-77F5F74400E3}" srcOrd="1" destOrd="0" presId="urn:microsoft.com/office/officeart/2005/8/layout/orgChart1"/>
    <dgm:cxn modelId="{750F0399-52C5-4DA5-82B7-F605AE27E73B}" type="presParOf" srcId="{71A8BFE6-E94C-4338-841A-5AA5D16F45A9}" destId="{E132D750-BC6A-4180-8979-827E328DD5C7}" srcOrd="0" destOrd="0" presId="urn:microsoft.com/office/officeart/2005/8/layout/orgChart1"/>
    <dgm:cxn modelId="{A7C13AFD-869A-48F9-9850-863D01E58DDE}" type="presParOf" srcId="{E132D750-BC6A-4180-8979-827E328DD5C7}" destId="{171B88D0-75F3-4E0C-9823-81D1B5DFA4F3}" srcOrd="0" destOrd="0" presId="urn:microsoft.com/office/officeart/2005/8/layout/orgChart1"/>
    <dgm:cxn modelId="{D23FD63E-AC99-4008-8B89-30290AF503DD}" type="presParOf" srcId="{171B88D0-75F3-4E0C-9823-81D1B5DFA4F3}" destId="{41F8509B-455F-4A0C-B24F-5D0E5015A025}" srcOrd="0" destOrd="0" presId="urn:microsoft.com/office/officeart/2005/8/layout/orgChart1"/>
    <dgm:cxn modelId="{864F07C2-B55D-4A99-A1BD-3D9734C40DE1}" type="presParOf" srcId="{171B88D0-75F3-4E0C-9823-81D1B5DFA4F3}" destId="{20C1A40C-C825-4C0A-B15E-A48AD4112077}" srcOrd="1" destOrd="0" presId="urn:microsoft.com/office/officeart/2005/8/layout/orgChart1"/>
    <dgm:cxn modelId="{103ADD79-FAE4-492C-B3F1-800CF80D2751}" type="presParOf" srcId="{E132D750-BC6A-4180-8979-827E328DD5C7}" destId="{FB306A4F-420D-49CD-8942-222CB3F98728}" srcOrd="1" destOrd="0" presId="urn:microsoft.com/office/officeart/2005/8/layout/orgChart1"/>
    <dgm:cxn modelId="{B21C8903-9DBE-40CA-8417-BDC1943C7ACE}" type="presParOf" srcId="{FB306A4F-420D-49CD-8942-222CB3F98728}" destId="{DAAB91CF-52A0-47B8-833F-98880B756F69}" srcOrd="0" destOrd="0" presId="urn:microsoft.com/office/officeart/2005/8/layout/orgChart1"/>
    <dgm:cxn modelId="{4FF67E7C-C7D9-4524-A0E0-A9AE23E290E3}" type="presParOf" srcId="{FB306A4F-420D-49CD-8942-222CB3F98728}" destId="{C026C0D5-3FA8-4639-8717-7B2C809CD670}" srcOrd="1" destOrd="0" presId="urn:microsoft.com/office/officeart/2005/8/layout/orgChart1"/>
    <dgm:cxn modelId="{F1F6CFBE-3126-4A3B-BA81-40AC3166250A}" type="presParOf" srcId="{C026C0D5-3FA8-4639-8717-7B2C809CD670}" destId="{B066541B-6057-40BC-B46F-7E194CD43DED}" srcOrd="0" destOrd="0" presId="urn:microsoft.com/office/officeart/2005/8/layout/orgChart1"/>
    <dgm:cxn modelId="{C8282E0D-E685-4967-85FF-95C8E01FC554}" type="presParOf" srcId="{B066541B-6057-40BC-B46F-7E194CD43DED}" destId="{A5A01317-4DB3-4BB7-B450-03F865BE68C5}" srcOrd="0" destOrd="0" presId="urn:microsoft.com/office/officeart/2005/8/layout/orgChart1"/>
    <dgm:cxn modelId="{B55AC242-DA2B-4443-8C09-6CB763109820}" type="presParOf" srcId="{B066541B-6057-40BC-B46F-7E194CD43DED}" destId="{04593E27-AE7E-459C-84B1-77F5F74400E3}" srcOrd="1" destOrd="0" presId="urn:microsoft.com/office/officeart/2005/8/layout/orgChart1"/>
    <dgm:cxn modelId="{37BBBF88-D452-453F-9668-AE9968EF3041}" type="presParOf" srcId="{C026C0D5-3FA8-4639-8717-7B2C809CD670}" destId="{7A013615-15C9-41B4-9D07-874F7B845286}" srcOrd="1" destOrd="0" presId="urn:microsoft.com/office/officeart/2005/8/layout/orgChart1"/>
    <dgm:cxn modelId="{5E92C8F1-12C7-417F-9234-9EC2CDDB7C5B}" type="presParOf" srcId="{C026C0D5-3FA8-4639-8717-7B2C809CD670}" destId="{14C915BA-A48C-4B7C-8244-54D38FB42F68}" srcOrd="2" destOrd="0" presId="urn:microsoft.com/office/officeart/2005/8/layout/orgChart1"/>
    <dgm:cxn modelId="{34EFBE65-C55A-4DD9-9BAC-10D6D04A6F15}" type="presParOf" srcId="{FB306A4F-420D-49CD-8942-222CB3F98728}" destId="{3A8AED8E-4A5C-48C7-8BAF-F0CC31354F6F}" srcOrd="2" destOrd="0" presId="urn:microsoft.com/office/officeart/2005/8/layout/orgChart1"/>
    <dgm:cxn modelId="{B390D5B0-4991-46F4-BDD6-038350581955}" type="presParOf" srcId="{FB306A4F-420D-49CD-8942-222CB3F98728}" destId="{D18457A7-E6AD-4DE6-B284-3C21EAA13EDB}" srcOrd="3" destOrd="0" presId="urn:microsoft.com/office/officeart/2005/8/layout/orgChart1"/>
    <dgm:cxn modelId="{16A434F1-95E1-4BB5-9FC1-68B56FF8A791}" type="presParOf" srcId="{D18457A7-E6AD-4DE6-B284-3C21EAA13EDB}" destId="{DC3783D5-A3FF-4E91-AFF6-0EBB098E899E}" srcOrd="0" destOrd="0" presId="urn:microsoft.com/office/officeart/2005/8/layout/orgChart1"/>
    <dgm:cxn modelId="{2DFD58FD-66A8-40EE-99C4-849ECBBC002A}" type="presParOf" srcId="{DC3783D5-A3FF-4E91-AFF6-0EBB098E899E}" destId="{68DCB23D-D1F1-44B0-AA2E-65487901D04F}" srcOrd="0" destOrd="0" presId="urn:microsoft.com/office/officeart/2005/8/layout/orgChart1"/>
    <dgm:cxn modelId="{22C125E2-B66D-499F-B197-472558F8C36B}" type="presParOf" srcId="{DC3783D5-A3FF-4E91-AFF6-0EBB098E899E}" destId="{44553EB9-F68D-469D-9DB7-19F6FC7440F4}" srcOrd="1" destOrd="0" presId="urn:microsoft.com/office/officeart/2005/8/layout/orgChart1"/>
    <dgm:cxn modelId="{19BF9C5F-27C0-498F-AA31-9732C8F13224}" type="presParOf" srcId="{D18457A7-E6AD-4DE6-B284-3C21EAA13EDB}" destId="{51314902-32AC-46AA-A828-1F204AB01818}" srcOrd="1" destOrd="0" presId="urn:microsoft.com/office/officeart/2005/8/layout/orgChart1"/>
    <dgm:cxn modelId="{7A879396-8921-457D-ADDF-CF1C2E827BF4}" type="presParOf" srcId="{D18457A7-E6AD-4DE6-B284-3C21EAA13EDB}" destId="{5DF8818D-083D-4E3D-948A-0F66C50E65B0}" srcOrd="2" destOrd="0" presId="urn:microsoft.com/office/officeart/2005/8/layout/orgChart1"/>
    <dgm:cxn modelId="{C3AC47EB-6962-4D89-90B8-8530D7712ACA}" type="presParOf" srcId="{E132D750-BC6A-4180-8979-827E328DD5C7}" destId="{4ED4FB86-DCE4-403A-814F-907F718712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96E8DC-05F3-4529-BA8C-66B9EBC6B2A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FDAF3F-4C49-4BE2-992A-718C69A49735}">
      <dgm:prSet phldrT="[Текст]"/>
      <dgm:spPr/>
      <dgm:t>
        <a:bodyPr/>
        <a:lstStyle/>
        <a:p>
          <a:r>
            <a:rPr lang="ru-RU" dirty="0"/>
            <a:t>Поддержка во время пребывания в детском доме</a:t>
          </a:r>
        </a:p>
      </dgm:t>
    </dgm:pt>
    <dgm:pt modelId="{1EEFFEF3-FAA6-46EE-92BC-C5659F7B1ED1}" type="parTrans" cxnId="{1E6CEC79-FCD8-4A68-8A83-7EC9A531965C}">
      <dgm:prSet/>
      <dgm:spPr/>
      <dgm:t>
        <a:bodyPr/>
        <a:lstStyle/>
        <a:p>
          <a:endParaRPr lang="ru-RU"/>
        </a:p>
      </dgm:t>
    </dgm:pt>
    <dgm:pt modelId="{543D5C33-62D7-48B8-9257-2AC38A60C8A0}" type="sibTrans" cxnId="{1E6CEC79-FCD8-4A68-8A83-7EC9A531965C}">
      <dgm:prSet/>
      <dgm:spPr/>
      <dgm:t>
        <a:bodyPr/>
        <a:lstStyle/>
        <a:p>
          <a:endParaRPr lang="ru-RU"/>
        </a:p>
      </dgm:t>
    </dgm:pt>
    <dgm:pt modelId="{EEEF971C-0220-42B5-B6FF-CE30B8A02235}">
      <dgm:prSet phldrT="[Текст]"/>
      <dgm:spPr/>
      <dgm:t>
        <a:bodyPr/>
        <a:lstStyle/>
        <a:p>
          <a:r>
            <a:rPr lang="ru-RU" dirty="0"/>
            <a:t>Обучение и практика с 12 лет</a:t>
          </a:r>
        </a:p>
      </dgm:t>
    </dgm:pt>
    <dgm:pt modelId="{B707636B-8788-44FF-A73E-256ECA85A271}" type="parTrans" cxnId="{AB636C86-5682-478E-8708-522009B3DD53}">
      <dgm:prSet/>
      <dgm:spPr/>
      <dgm:t>
        <a:bodyPr/>
        <a:lstStyle/>
        <a:p>
          <a:endParaRPr lang="ru-RU"/>
        </a:p>
      </dgm:t>
    </dgm:pt>
    <dgm:pt modelId="{5D66B909-8321-471B-A1B3-C0915E7D6933}" type="sibTrans" cxnId="{AB636C86-5682-478E-8708-522009B3DD53}">
      <dgm:prSet/>
      <dgm:spPr/>
      <dgm:t>
        <a:bodyPr/>
        <a:lstStyle/>
        <a:p>
          <a:endParaRPr lang="ru-RU"/>
        </a:p>
      </dgm:t>
    </dgm:pt>
    <dgm:pt modelId="{80BD3B0F-716A-44AE-9593-6FBAE608795A}">
      <dgm:prSet phldrT="[Текст]"/>
      <dgm:spPr/>
      <dgm:t>
        <a:bodyPr/>
        <a:lstStyle/>
        <a:p>
          <a:r>
            <a:rPr lang="ru-RU" dirty="0"/>
            <a:t>Трудоустройство выпускника</a:t>
          </a:r>
        </a:p>
      </dgm:t>
    </dgm:pt>
    <dgm:pt modelId="{A0572A42-766F-48C1-B8E3-869566BEBFA1}" type="parTrans" cxnId="{D396ABA3-3EDE-4B72-815B-1B70E6ED6EB4}">
      <dgm:prSet/>
      <dgm:spPr/>
      <dgm:t>
        <a:bodyPr/>
        <a:lstStyle/>
        <a:p>
          <a:endParaRPr lang="ru-RU"/>
        </a:p>
      </dgm:t>
    </dgm:pt>
    <dgm:pt modelId="{177EFEAA-C541-4C12-B1AB-2F56BE6D2DE9}" type="sibTrans" cxnId="{D396ABA3-3EDE-4B72-815B-1B70E6ED6EB4}">
      <dgm:prSet/>
      <dgm:spPr/>
      <dgm:t>
        <a:bodyPr/>
        <a:lstStyle/>
        <a:p>
          <a:endParaRPr lang="ru-RU"/>
        </a:p>
      </dgm:t>
    </dgm:pt>
    <dgm:pt modelId="{B386A988-D332-4F5F-B11C-1E0ED558D4F0}" type="pres">
      <dgm:prSet presAssocID="{C996E8DC-05F3-4529-BA8C-66B9EBC6B2AC}" presName="rootnode" presStyleCnt="0">
        <dgm:presLayoutVars>
          <dgm:chMax/>
          <dgm:chPref/>
          <dgm:dir/>
          <dgm:animLvl val="lvl"/>
        </dgm:presLayoutVars>
      </dgm:prSet>
      <dgm:spPr/>
    </dgm:pt>
    <dgm:pt modelId="{D75DF185-F13D-46C8-A204-E3A4F34608B9}" type="pres">
      <dgm:prSet presAssocID="{0CFDAF3F-4C49-4BE2-992A-718C69A49735}" presName="composite" presStyleCnt="0"/>
      <dgm:spPr/>
    </dgm:pt>
    <dgm:pt modelId="{8376DE01-13C0-452D-B548-3F960B6E9D0A}" type="pres">
      <dgm:prSet presAssocID="{0CFDAF3F-4C49-4BE2-992A-718C69A49735}" presName="LShape" presStyleLbl="alignNode1" presStyleIdx="0" presStyleCnt="5"/>
      <dgm:spPr/>
    </dgm:pt>
    <dgm:pt modelId="{81F0543F-7C97-4297-AC58-C71DB3654286}" type="pres">
      <dgm:prSet presAssocID="{0CFDAF3F-4C49-4BE2-992A-718C69A4973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49BB272-EEE3-4EF2-BA49-D18DF3C4D5D3}" type="pres">
      <dgm:prSet presAssocID="{0CFDAF3F-4C49-4BE2-992A-718C69A49735}" presName="Triangle" presStyleLbl="alignNode1" presStyleIdx="1" presStyleCnt="5"/>
      <dgm:spPr/>
    </dgm:pt>
    <dgm:pt modelId="{467B2419-1D42-49ED-AB5F-4233E224C3F6}" type="pres">
      <dgm:prSet presAssocID="{543D5C33-62D7-48B8-9257-2AC38A60C8A0}" presName="sibTrans" presStyleCnt="0"/>
      <dgm:spPr/>
    </dgm:pt>
    <dgm:pt modelId="{4BAD1D26-D61E-467D-940A-CE0D77C7D6B1}" type="pres">
      <dgm:prSet presAssocID="{543D5C33-62D7-48B8-9257-2AC38A60C8A0}" presName="space" presStyleCnt="0"/>
      <dgm:spPr/>
    </dgm:pt>
    <dgm:pt modelId="{2ED06D11-C269-4AF1-91EB-9983484BA318}" type="pres">
      <dgm:prSet presAssocID="{EEEF971C-0220-42B5-B6FF-CE30B8A02235}" presName="composite" presStyleCnt="0"/>
      <dgm:spPr/>
    </dgm:pt>
    <dgm:pt modelId="{7B6ED35D-C2B9-4D2A-B0F1-D00839E09432}" type="pres">
      <dgm:prSet presAssocID="{EEEF971C-0220-42B5-B6FF-CE30B8A02235}" presName="LShape" presStyleLbl="alignNode1" presStyleIdx="2" presStyleCnt="5"/>
      <dgm:spPr/>
    </dgm:pt>
    <dgm:pt modelId="{5A5E5E04-2A65-401A-9515-250AEC08B5CA}" type="pres">
      <dgm:prSet presAssocID="{EEEF971C-0220-42B5-B6FF-CE30B8A02235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29509D3-F52F-4765-B705-D2B40C5D11B4}" type="pres">
      <dgm:prSet presAssocID="{EEEF971C-0220-42B5-B6FF-CE30B8A02235}" presName="Triangle" presStyleLbl="alignNode1" presStyleIdx="3" presStyleCnt="5"/>
      <dgm:spPr/>
    </dgm:pt>
    <dgm:pt modelId="{BBE59F28-0DDD-46DD-9108-7520D2F78F79}" type="pres">
      <dgm:prSet presAssocID="{5D66B909-8321-471B-A1B3-C0915E7D6933}" presName="sibTrans" presStyleCnt="0"/>
      <dgm:spPr/>
    </dgm:pt>
    <dgm:pt modelId="{EE411ADA-F25A-4D76-B432-A141C909680A}" type="pres">
      <dgm:prSet presAssocID="{5D66B909-8321-471B-A1B3-C0915E7D6933}" presName="space" presStyleCnt="0"/>
      <dgm:spPr/>
    </dgm:pt>
    <dgm:pt modelId="{2BC0DE10-838F-48EC-B91E-4BF0D447D566}" type="pres">
      <dgm:prSet presAssocID="{80BD3B0F-716A-44AE-9593-6FBAE608795A}" presName="composite" presStyleCnt="0"/>
      <dgm:spPr/>
    </dgm:pt>
    <dgm:pt modelId="{48B632DD-614A-47B9-B487-83354C99A2BE}" type="pres">
      <dgm:prSet presAssocID="{80BD3B0F-716A-44AE-9593-6FBAE608795A}" presName="LShape" presStyleLbl="alignNode1" presStyleIdx="4" presStyleCnt="5"/>
      <dgm:spPr/>
    </dgm:pt>
    <dgm:pt modelId="{09A4347A-E3C5-467A-A40A-37E87F26DCD4}" type="pres">
      <dgm:prSet presAssocID="{80BD3B0F-716A-44AE-9593-6FBAE608795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A79212-D978-49A1-A1BF-D54D22C818B7}" type="presOf" srcId="{C996E8DC-05F3-4529-BA8C-66B9EBC6B2AC}" destId="{B386A988-D332-4F5F-B11C-1E0ED558D4F0}" srcOrd="0" destOrd="0" presId="urn:microsoft.com/office/officeart/2009/3/layout/StepUpProcess"/>
    <dgm:cxn modelId="{356B4A68-E6DD-4A20-ADDA-58FCB9767406}" type="presOf" srcId="{80BD3B0F-716A-44AE-9593-6FBAE608795A}" destId="{09A4347A-E3C5-467A-A40A-37E87F26DCD4}" srcOrd="0" destOrd="0" presId="urn:microsoft.com/office/officeart/2009/3/layout/StepUpProcess"/>
    <dgm:cxn modelId="{1E6CEC79-FCD8-4A68-8A83-7EC9A531965C}" srcId="{C996E8DC-05F3-4529-BA8C-66B9EBC6B2AC}" destId="{0CFDAF3F-4C49-4BE2-992A-718C69A49735}" srcOrd="0" destOrd="0" parTransId="{1EEFFEF3-FAA6-46EE-92BC-C5659F7B1ED1}" sibTransId="{543D5C33-62D7-48B8-9257-2AC38A60C8A0}"/>
    <dgm:cxn modelId="{AB636C86-5682-478E-8708-522009B3DD53}" srcId="{C996E8DC-05F3-4529-BA8C-66B9EBC6B2AC}" destId="{EEEF971C-0220-42B5-B6FF-CE30B8A02235}" srcOrd="1" destOrd="0" parTransId="{B707636B-8788-44FF-A73E-256ECA85A271}" sibTransId="{5D66B909-8321-471B-A1B3-C0915E7D6933}"/>
    <dgm:cxn modelId="{D396ABA3-3EDE-4B72-815B-1B70E6ED6EB4}" srcId="{C996E8DC-05F3-4529-BA8C-66B9EBC6B2AC}" destId="{80BD3B0F-716A-44AE-9593-6FBAE608795A}" srcOrd="2" destOrd="0" parTransId="{A0572A42-766F-48C1-B8E3-869566BEBFA1}" sibTransId="{177EFEAA-C541-4C12-B1AB-2F56BE6D2DE9}"/>
    <dgm:cxn modelId="{73F57BC4-B0D2-43CB-B68A-49CBE5DC4FE4}" type="presOf" srcId="{0CFDAF3F-4C49-4BE2-992A-718C69A49735}" destId="{81F0543F-7C97-4297-AC58-C71DB3654286}" srcOrd="0" destOrd="0" presId="urn:microsoft.com/office/officeart/2009/3/layout/StepUpProcess"/>
    <dgm:cxn modelId="{05FFF2E4-8502-4E61-A7D9-74AFAF411D08}" type="presOf" srcId="{EEEF971C-0220-42B5-B6FF-CE30B8A02235}" destId="{5A5E5E04-2A65-401A-9515-250AEC08B5CA}" srcOrd="0" destOrd="0" presId="urn:microsoft.com/office/officeart/2009/3/layout/StepUpProcess"/>
    <dgm:cxn modelId="{36ACD2C2-3EA8-45E3-9AFD-91FA8D8D7025}" type="presParOf" srcId="{B386A988-D332-4F5F-B11C-1E0ED558D4F0}" destId="{D75DF185-F13D-46C8-A204-E3A4F34608B9}" srcOrd="0" destOrd="0" presId="urn:microsoft.com/office/officeart/2009/3/layout/StepUpProcess"/>
    <dgm:cxn modelId="{A855D0EB-B9B1-4D14-8EBE-9C9A3C31BAE6}" type="presParOf" srcId="{D75DF185-F13D-46C8-A204-E3A4F34608B9}" destId="{8376DE01-13C0-452D-B548-3F960B6E9D0A}" srcOrd="0" destOrd="0" presId="urn:microsoft.com/office/officeart/2009/3/layout/StepUpProcess"/>
    <dgm:cxn modelId="{B48B3FAC-4BBB-4D8E-808E-C730780FCB94}" type="presParOf" srcId="{D75DF185-F13D-46C8-A204-E3A4F34608B9}" destId="{81F0543F-7C97-4297-AC58-C71DB3654286}" srcOrd="1" destOrd="0" presId="urn:microsoft.com/office/officeart/2009/3/layout/StepUpProcess"/>
    <dgm:cxn modelId="{1169B051-446D-4089-BC92-9306E8C81218}" type="presParOf" srcId="{D75DF185-F13D-46C8-A204-E3A4F34608B9}" destId="{F49BB272-EEE3-4EF2-BA49-D18DF3C4D5D3}" srcOrd="2" destOrd="0" presId="urn:microsoft.com/office/officeart/2009/3/layout/StepUpProcess"/>
    <dgm:cxn modelId="{F9508D26-B598-4332-800A-87FCA79B0CBE}" type="presParOf" srcId="{B386A988-D332-4F5F-B11C-1E0ED558D4F0}" destId="{467B2419-1D42-49ED-AB5F-4233E224C3F6}" srcOrd="1" destOrd="0" presId="urn:microsoft.com/office/officeart/2009/3/layout/StepUpProcess"/>
    <dgm:cxn modelId="{AD556B09-9E6B-4CF2-AF9A-A11B38646022}" type="presParOf" srcId="{467B2419-1D42-49ED-AB5F-4233E224C3F6}" destId="{4BAD1D26-D61E-467D-940A-CE0D77C7D6B1}" srcOrd="0" destOrd="0" presId="urn:microsoft.com/office/officeart/2009/3/layout/StepUpProcess"/>
    <dgm:cxn modelId="{219E96FA-B7AC-46C1-B8F5-0DB64B215585}" type="presParOf" srcId="{B386A988-D332-4F5F-B11C-1E0ED558D4F0}" destId="{2ED06D11-C269-4AF1-91EB-9983484BA318}" srcOrd="2" destOrd="0" presId="urn:microsoft.com/office/officeart/2009/3/layout/StepUpProcess"/>
    <dgm:cxn modelId="{31FA1992-4DEF-4787-AB78-6914AD08CF88}" type="presParOf" srcId="{2ED06D11-C269-4AF1-91EB-9983484BA318}" destId="{7B6ED35D-C2B9-4D2A-B0F1-D00839E09432}" srcOrd="0" destOrd="0" presId="urn:microsoft.com/office/officeart/2009/3/layout/StepUpProcess"/>
    <dgm:cxn modelId="{C78A214D-6162-4AA7-B62C-464126C60922}" type="presParOf" srcId="{2ED06D11-C269-4AF1-91EB-9983484BA318}" destId="{5A5E5E04-2A65-401A-9515-250AEC08B5CA}" srcOrd="1" destOrd="0" presId="urn:microsoft.com/office/officeart/2009/3/layout/StepUpProcess"/>
    <dgm:cxn modelId="{203DC9EB-3C73-4E69-9196-4012A3DDB1BD}" type="presParOf" srcId="{2ED06D11-C269-4AF1-91EB-9983484BA318}" destId="{A29509D3-F52F-4765-B705-D2B40C5D11B4}" srcOrd="2" destOrd="0" presId="urn:microsoft.com/office/officeart/2009/3/layout/StepUpProcess"/>
    <dgm:cxn modelId="{C742724D-015F-4E3D-B2E5-854AC83C33AC}" type="presParOf" srcId="{B386A988-D332-4F5F-B11C-1E0ED558D4F0}" destId="{BBE59F28-0DDD-46DD-9108-7520D2F78F79}" srcOrd="3" destOrd="0" presId="urn:microsoft.com/office/officeart/2009/3/layout/StepUpProcess"/>
    <dgm:cxn modelId="{12FEAFE8-6819-4657-B6F3-2D62FF9AC852}" type="presParOf" srcId="{BBE59F28-0DDD-46DD-9108-7520D2F78F79}" destId="{EE411ADA-F25A-4D76-B432-A141C909680A}" srcOrd="0" destOrd="0" presId="urn:microsoft.com/office/officeart/2009/3/layout/StepUpProcess"/>
    <dgm:cxn modelId="{2805ECB1-D815-4F65-BF4D-047B611C5FEC}" type="presParOf" srcId="{B386A988-D332-4F5F-B11C-1E0ED558D4F0}" destId="{2BC0DE10-838F-48EC-B91E-4BF0D447D566}" srcOrd="4" destOrd="0" presId="urn:microsoft.com/office/officeart/2009/3/layout/StepUpProcess"/>
    <dgm:cxn modelId="{BC73C226-E37F-494D-8B18-F8AB46D9FDCB}" type="presParOf" srcId="{2BC0DE10-838F-48EC-B91E-4BF0D447D566}" destId="{48B632DD-614A-47B9-B487-83354C99A2BE}" srcOrd="0" destOrd="0" presId="urn:microsoft.com/office/officeart/2009/3/layout/StepUpProcess"/>
    <dgm:cxn modelId="{A661E129-2CDE-4865-8E8E-5F04F7C82EA2}" type="presParOf" srcId="{2BC0DE10-838F-48EC-B91E-4BF0D447D566}" destId="{09A4347A-E3C5-467A-A40A-37E87F26DCD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61335E-6941-4756-8E70-A87692F7683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EAC8DBF-6886-4E1A-BC30-2170DD3F1581}">
      <dgm:prSet phldrT="[Текст]"/>
      <dgm:spPr/>
      <dgm:t>
        <a:bodyPr/>
        <a:lstStyle/>
        <a:p>
          <a:r>
            <a:rPr lang="ru-RU" dirty="0"/>
            <a:t>Стань волшебником</a:t>
          </a:r>
        </a:p>
      </dgm:t>
    </dgm:pt>
    <dgm:pt modelId="{5309116F-7E17-4B9A-A23B-66B18C99C51B}" type="parTrans" cxnId="{2060BCDC-0915-498C-AA87-CB289B4229E6}">
      <dgm:prSet/>
      <dgm:spPr/>
      <dgm:t>
        <a:bodyPr/>
        <a:lstStyle/>
        <a:p>
          <a:endParaRPr lang="ru-RU"/>
        </a:p>
      </dgm:t>
    </dgm:pt>
    <dgm:pt modelId="{BEE6ADE8-E9C6-4AFC-81E3-DF94F7DDC8AA}" type="sibTrans" cxnId="{2060BCDC-0915-498C-AA87-CB289B4229E6}">
      <dgm:prSet/>
      <dgm:spPr/>
      <dgm:t>
        <a:bodyPr/>
        <a:lstStyle/>
        <a:p>
          <a:endParaRPr lang="ru-RU"/>
        </a:p>
      </dgm:t>
    </dgm:pt>
    <dgm:pt modelId="{79F8DD36-A447-4102-8762-CB7567DA66C8}">
      <dgm:prSet phldrT="[Текст]"/>
      <dgm:spPr/>
      <dgm:t>
        <a:bodyPr/>
        <a:lstStyle/>
        <a:p>
          <a:r>
            <a:rPr lang="ru-RU" dirty="0"/>
            <a:t>Можно исполнить мечту перечислив деньги</a:t>
          </a:r>
        </a:p>
      </dgm:t>
    </dgm:pt>
    <dgm:pt modelId="{AEB6ACD9-55F0-47C5-B012-F261AA052827}" type="parTrans" cxnId="{2ED8CFBE-D3D0-44E5-B01F-70FB154E65F0}">
      <dgm:prSet/>
      <dgm:spPr/>
      <dgm:t>
        <a:bodyPr/>
        <a:lstStyle/>
        <a:p>
          <a:endParaRPr lang="ru-RU"/>
        </a:p>
      </dgm:t>
    </dgm:pt>
    <dgm:pt modelId="{A9F6F76B-F69A-4471-9CA9-2B55100FEE64}" type="sibTrans" cxnId="{2ED8CFBE-D3D0-44E5-B01F-70FB154E65F0}">
      <dgm:prSet/>
      <dgm:spPr/>
      <dgm:t>
        <a:bodyPr/>
        <a:lstStyle/>
        <a:p>
          <a:endParaRPr lang="ru-RU"/>
        </a:p>
      </dgm:t>
    </dgm:pt>
    <dgm:pt modelId="{0D2B398B-9503-42B7-8E29-8037AB5B321A}">
      <dgm:prSet phldrT="[Текст]"/>
      <dgm:spPr/>
      <dgm:t>
        <a:bodyPr/>
        <a:lstStyle/>
        <a:p>
          <a:r>
            <a:rPr lang="ru-RU" dirty="0"/>
            <a:t>Обучение и практика</a:t>
          </a:r>
        </a:p>
      </dgm:t>
    </dgm:pt>
    <dgm:pt modelId="{8EEB6D8A-22B3-466A-A885-E2F61518833C}" type="parTrans" cxnId="{DB33CFEC-F8DE-467D-89D5-F7DE8B745F85}">
      <dgm:prSet/>
      <dgm:spPr/>
      <dgm:t>
        <a:bodyPr/>
        <a:lstStyle/>
        <a:p>
          <a:endParaRPr lang="ru-RU"/>
        </a:p>
      </dgm:t>
    </dgm:pt>
    <dgm:pt modelId="{DB99079F-2061-4CE1-8934-C1A2AF445725}" type="sibTrans" cxnId="{DB33CFEC-F8DE-467D-89D5-F7DE8B745F85}">
      <dgm:prSet/>
      <dgm:spPr/>
      <dgm:t>
        <a:bodyPr/>
        <a:lstStyle/>
        <a:p>
          <a:endParaRPr lang="ru-RU"/>
        </a:p>
      </dgm:t>
    </dgm:pt>
    <dgm:pt modelId="{609AC844-6931-4055-B0D6-9009B63B3061}">
      <dgm:prSet phldrT="[Текст]"/>
      <dgm:spPr/>
      <dgm:t>
        <a:bodyPr/>
        <a:lstStyle/>
        <a:p>
          <a:r>
            <a:rPr lang="ru-RU" dirty="0"/>
            <a:t>Обучающие организации и предприятия предлагают ребятам с 12 лет обучиться навыкам или пройти практику</a:t>
          </a:r>
        </a:p>
      </dgm:t>
    </dgm:pt>
    <dgm:pt modelId="{4162ECCE-7B25-44B9-A5A8-39C15D375973}" type="parTrans" cxnId="{F277776D-02BB-45F4-8FEC-38D8AD328483}">
      <dgm:prSet/>
      <dgm:spPr/>
      <dgm:t>
        <a:bodyPr/>
        <a:lstStyle/>
        <a:p>
          <a:endParaRPr lang="ru-RU"/>
        </a:p>
      </dgm:t>
    </dgm:pt>
    <dgm:pt modelId="{4B3A7F64-BD42-4EEC-BA00-9E43D8147862}" type="sibTrans" cxnId="{F277776D-02BB-45F4-8FEC-38D8AD328483}">
      <dgm:prSet/>
      <dgm:spPr/>
      <dgm:t>
        <a:bodyPr/>
        <a:lstStyle/>
        <a:p>
          <a:endParaRPr lang="ru-RU"/>
        </a:p>
      </dgm:t>
    </dgm:pt>
    <dgm:pt modelId="{D3C55DD4-771E-42D5-B505-10EE7264840C}">
      <dgm:prSet phldrT="[Текст]"/>
      <dgm:spPr/>
      <dgm:t>
        <a:bodyPr/>
        <a:lstStyle/>
        <a:p>
          <a:r>
            <a:rPr lang="ru-RU" dirty="0"/>
            <a:t>Трудоустройство</a:t>
          </a:r>
        </a:p>
      </dgm:t>
    </dgm:pt>
    <dgm:pt modelId="{FD989E0C-E819-4DCF-BA7E-F351BF83C553}" type="parTrans" cxnId="{51BF1F02-80A7-402F-8D46-6A6984469CF3}">
      <dgm:prSet/>
      <dgm:spPr/>
      <dgm:t>
        <a:bodyPr/>
        <a:lstStyle/>
        <a:p>
          <a:endParaRPr lang="ru-RU"/>
        </a:p>
      </dgm:t>
    </dgm:pt>
    <dgm:pt modelId="{315DE3A2-DE30-4BED-85BE-6207063DF7A9}" type="sibTrans" cxnId="{51BF1F02-80A7-402F-8D46-6A6984469CF3}">
      <dgm:prSet/>
      <dgm:spPr/>
      <dgm:t>
        <a:bodyPr/>
        <a:lstStyle/>
        <a:p>
          <a:endParaRPr lang="ru-RU"/>
        </a:p>
      </dgm:t>
    </dgm:pt>
    <dgm:pt modelId="{2B6FEA21-F541-40E7-B84A-8A7C9B2AE277}">
      <dgm:prSet phldrT="[Текст]"/>
      <dgm:spPr/>
      <dgm:t>
        <a:bodyPr/>
        <a:lstStyle/>
        <a:p>
          <a:r>
            <a:rPr lang="ru-RU" dirty="0"/>
            <a:t>Выпускник прикрепляет резюме, работодатель  приглашает на работу</a:t>
          </a:r>
        </a:p>
      </dgm:t>
    </dgm:pt>
    <dgm:pt modelId="{74849BC6-70AB-4CA9-86E4-AE103F67A80A}" type="parTrans" cxnId="{6ED3704D-E9A5-407F-90D9-F19973238C9D}">
      <dgm:prSet/>
      <dgm:spPr/>
      <dgm:t>
        <a:bodyPr/>
        <a:lstStyle/>
        <a:p>
          <a:endParaRPr lang="ru-RU"/>
        </a:p>
      </dgm:t>
    </dgm:pt>
    <dgm:pt modelId="{4CC75E60-DA29-4DB9-98E7-683969D77243}" type="sibTrans" cxnId="{6ED3704D-E9A5-407F-90D9-F19973238C9D}">
      <dgm:prSet/>
      <dgm:spPr/>
      <dgm:t>
        <a:bodyPr/>
        <a:lstStyle/>
        <a:p>
          <a:endParaRPr lang="ru-RU"/>
        </a:p>
      </dgm:t>
    </dgm:pt>
    <dgm:pt modelId="{9F076362-F843-43A6-85C6-759BF1F7B778}" type="pres">
      <dgm:prSet presAssocID="{E461335E-6941-4756-8E70-A87692F7683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083A684-5512-4722-A6CD-864209B24B2D}" type="pres">
      <dgm:prSet presAssocID="{DEAC8DBF-6886-4E1A-BC30-2170DD3F1581}" presName="horFlow" presStyleCnt="0"/>
      <dgm:spPr/>
    </dgm:pt>
    <dgm:pt modelId="{C13982C0-82EF-4F43-BB66-1411CD510A66}" type="pres">
      <dgm:prSet presAssocID="{DEAC8DBF-6886-4E1A-BC30-2170DD3F1581}" presName="bigChev" presStyleLbl="node1" presStyleIdx="0" presStyleCnt="3"/>
      <dgm:spPr/>
    </dgm:pt>
    <dgm:pt modelId="{C6D5D5D5-7431-4E21-899B-8D2CF3783F39}" type="pres">
      <dgm:prSet presAssocID="{AEB6ACD9-55F0-47C5-B012-F261AA052827}" presName="parTrans" presStyleCnt="0"/>
      <dgm:spPr/>
    </dgm:pt>
    <dgm:pt modelId="{57B213A6-2904-45DD-ABB0-6A726044FBC0}" type="pres">
      <dgm:prSet presAssocID="{79F8DD36-A447-4102-8762-CB7567DA66C8}" presName="node" presStyleLbl="alignAccFollowNode1" presStyleIdx="0" presStyleCnt="3" custScaleX="233602">
        <dgm:presLayoutVars>
          <dgm:bulletEnabled val="1"/>
        </dgm:presLayoutVars>
      </dgm:prSet>
      <dgm:spPr/>
    </dgm:pt>
    <dgm:pt modelId="{0DA2C523-1C5D-434F-82EC-F8F32831D5AA}" type="pres">
      <dgm:prSet presAssocID="{DEAC8DBF-6886-4E1A-BC30-2170DD3F1581}" presName="vSp" presStyleCnt="0"/>
      <dgm:spPr/>
    </dgm:pt>
    <dgm:pt modelId="{F96AC433-BFC1-4BA1-A7EE-BBC3479ABAB8}" type="pres">
      <dgm:prSet presAssocID="{0D2B398B-9503-42B7-8E29-8037AB5B321A}" presName="horFlow" presStyleCnt="0"/>
      <dgm:spPr/>
    </dgm:pt>
    <dgm:pt modelId="{9E425BAD-2D57-4AC0-8F5D-6EC24605F818}" type="pres">
      <dgm:prSet presAssocID="{0D2B398B-9503-42B7-8E29-8037AB5B321A}" presName="bigChev" presStyleLbl="node1" presStyleIdx="1" presStyleCnt="3"/>
      <dgm:spPr/>
    </dgm:pt>
    <dgm:pt modelId="{37CB1CEF-625E-490D-BADF-8D720F2C74B8}" type="pres">
      <dgm:prSet presAssocID="{4162ECCE-7B25-44B9-A5A8-39C15D375973}" presName="parTrans" presStyleCnt="0"/>
      <dgm:spPr/>
    </dgm:pt>
    <dgm:pt modelId="{E05F2E86-9B9D-4D87-B74B-3A4307960674}" type="pres">
      <dgm:prSet presAssocID="{609AC844-6931-4055-B0D6-9009B63B3061}" presName="node" presStyleLbl="alignAccFollowNode1" presStyleIdx="1" presStyleCnt="3" custScaleX="241183">
        <dgm:presLayoutVars>
          <dgm:bulletEnabled val="1"/>
        </dgm:presLayoutVars>
      </dgm:prSet>
      <dgm:spPr/>
    </dgm:pt>
    <dgm:pt modelId="{A3556064-8263-4E54-A663-B92E2DB654D7}" type="pres">
      <dgm:prSet presAssocID="{0D2B398B-9503-42B7-8E29-8037AB5B321A}" presName="vSp" presStyleCnt="0"/>
      <dgm:spPr/>
    </dgm:pt>
    <dgm:pt modelId="{FB0E0E7B-07E4-4839-9B19-C86CCE0215F9}" type="pres">
      <dgm:prSet presAssocID="{D3C55DD4-771E-42D5-B505-10EE7264840C}" presName="horFlow" presStyleCnt="0"/>
      <dgm:spPr/>
    </dgm:pt>
    <dgm:pt modelId="{19AF5DCA-6C13-4EC6-A826-C1144263570F}" type="pres">
      <dgm:prSet presAssocID="{D3C55DD4-771E-42D5-B505-10EE7264840C}" presName="bigChev" presStyleLbl="node1" presStyleIdx="2" presStyleCnt="3"/>
      <dgm:spPr/>
    </dgm:pt>
    <dgm:pt modelId="{9D255857-9021-49FF-92C5-95150A4DE871}" type="pres">
      <dgm:prSet presAssocID="{74849BC6-70AB-4CA9-86E4-AE103F67A80A}" presName="parTrans" presStyleCnt="0"/>
      <dgm:spPr/>
    </dgm:pt>
    <dgm:pt modelId="{C72CC1B5-F84C-4F05-811A-0E110C8FCE8C}" type="pres">
      <dgm:prSet presAssocID="{2B6FEA21-F541-40E7-B84A-8A7C9B2AE277}" presName="node" presStyleLbl="alignAccFollowNode1" presStyleIdx="2" presStyleCnt="3" custScaleX="239114">
        <dgm:presLayoutVars>
          <dgm:bulletEnabled val="1"/>
        </dgm:presLayoutVars>
      </dgm:prSet>
      <dgm:spPr/>
    </dgm:pt>
  </dgm:ptLst>
  <dgm:cxnLst>
    <dgm:cxn modelId="{51BF1F02-80A7-402F-8D46-6A6984469CF3}" srcId="{E461335E-6941-4756-8E70-A87692F7683C}" destId="{D3C55DD4-771E-42D5-B505-10EE7264840C}" srcOrd="2" destOrd="0" parTransId="{FD989E0C-E819-4DCF-BA7E-F351BF83C553}" sibTransId="{315DE3A2-DE30-4BED-85BE-6207063DF7A9}"/>
    <dgm:cxn modelId="{122A2809-C38E-4492-A8B0-CBCDA7EB1992}" type="presOf" srcId="{0D2B398B-9503-42B7-8E29-8037AB5B321A}" destId="{9E425BAD-2D57-4AC0-8F5D-6EC24605F818}" srcOrd="0" destOrd="0" presId="urn:microsoft.com/office/officeart/2005/8/layout/lProcess3"/>
    <dgm:cxn modelId="{AC04712E-228C-4F80-9B81-A5F8231FA9AA}" type="presOf" srcId="{79F8DD36-A447-4102-8762-CB7567DA66C8}" destId="{57B213A6-2904-45DD-ABB0-6A726044FBC0}" srcOrd="0" destOrd="0" presId="urn:microsoft.com/office/officeart/2005/8/layout/lProcess3"/>
    <dgm:cxn modelId="{F65C5743-30E2-4280-9BD9-128D32DF2A45}" type="presOf" srcId="{E461335E-6941-4756-8E70-A87692F7683C}" destId="{9F076362-F843-43A6-85C6-759BF1F7B778}" srcOrd="0" destOrd="0" presId="urn:microsoft.com/office/officeart/2005/8/layout/lProcess3"/>
    <dgm:cxn modelId="{6ED3704D-E9A5-407F-90D9-F19973238C9D}" srcId="{D3C55DD4-771E-42D5-B505-10EE7264840C}" destId="{2B6FEA21-F541-40E7-B84A-8A7C9B2AE277}" srcOrd="0" destOrd="0" parTransId="{74849BC6-70AB-4CA9-86E4-AE103F67A80A}" sibTransId="{4CC75E60-DA29-4DB9-98E7-683969D77243}"/>
    <dgm:cxn modelId="{F277776D-02BB-45F4-8FEC-38D8AD328483}" srcId="{0D2B398B-9503-42B7-8E29-8037AB5B321A}" destId="{609AC844-6931-4055-B0D6-9009B63B3061}" srcOrd="0" destOrd="0" parTransId="{4162ECCE-7B25-44B9-A5A8-39C15D375973}" sibTransId="{4B3A7F64-BD42-4EEC-BA00-9E43D8147862}"/>
    <dgm:cxn modelId="{EA2E1C7A-C77E-4097-B0C4-24701BC07B96}" type="presOf" srcId="{D3C55DD4-771E-42D5-B505-10EE7264840C}" destId="{19AF5DCA-6C13-4EC6-A826-C1144263570F}" srcOrd="0" destOrd="0" presId="urn:microsoft.com/office/officeart/2005/8/layout/lProcess3"/>
    <dgm:cxn modelId="{D41C1098-31C2-4638-B4E0-260DBA7B8936}" type="presOf" srcId="{DEAC8DBF-6886-4E1A-BC30-2170DD3F1581}" destId="{C13982C0-82EF-4F43-BB66-1411CD510A66}" srcOrd="0" destOrd="0" presId="urn:microsoft.com/office/officeart/2005/8/layout/lProcess3"/>
    <dgm:cxn modelId="{2ED8CFBE-D3D0-44E5-B01F-70FB154E65F0}" srcId="{DEAC8DBF-6886-4E1A-BC30-2170DD3F1581}" destId="{79F8DD36-A447-4102-8762-CB7567DA66C8}" srcOrd="0" destOrd="0" parTransId="{AEB6ACD9-55F0-47C5-B012-F261AA052827}" sibTransId="{A9F6F76B-F69A-4471-9CA9-2B55100FEE64}"/>
    <dgm:cxn modelId="{A4C02ED0-2C72-46F8-B9EC-CC6E5949D3A2}" type="presOf" srcId="{2B6FEA21-F541-40E7-B84A-8A7C9B2AE277}" destId="{C72CC1B5-F84C-4F05-811A-0E110C8FCE8C}" srcOrd="0" destOrd="0" presId="urn:microsoft.com/office/officeart/2005/8/layout/lProcess3"/>
    <dgm:cxn modelId="{91937ED5-4F1D-499B-B66B-F32053BE4D6E}" type="presOf" srcId="{609AC844-6931-4055-B0D6-9009B63B3061}" destId="{E05F2E86-9B9D-4D87-B74B-3A4307960674}" srcOrd="0" destOrd="0" presId="urn:microsoft.com/office/officeart/2005/8/layout/lProcess3"/>
    <dgm:cxn modelId="{2060BCDC-0915-498C-AA87-CB289B4229E6}" srcId="{E461335E-6941-4756-8E70-A87692F7683C}" destId="{DEAC8DBF-6886-4E1A-BC30-2170DD3F1581}" srcOrd="0" destOrd="0" parTransId="{5309116F-7E17-4B9A-A23B-66B18C99C51B}" sibTransId="{BEE6ADE8-E9C6-4AFC-81E3-DF94F7DDC8AA}"/>
    <dgm:cxn modelId="{DB33CFEC-F8DE-467D-89D5-F7DE8B745F85}" srcId="{E461335E-6941-4756-8E70-A87692F7683C}" destId="{0D2B398B-9503-42B7-8E29-8037AB5B321A}" srcOrd="1" destOrd="0" parTransId="{8EEB6D8A-22B3-466A-A885-E2F61518833C}" sibTransId="{DB99079F-2061-4CE1-8934-C1A2AF445725}"/>
    <dgm:cxn modelId="{22FA5697-F8C0-4E38-84F2-2C32F1356191}" type="presParOf" srcId="{9F076362-F843-43A6-85C6-759BF1F7B778}" destId="{4083A684-5512-4722-A6CD-864209B24B2D}" srcOrd="0" destOrd="0" presId="urn:microsoft.com/office/officeart/2005/8/layout/lProcess3"/>
    <dgm:cxn modelId="{F915BBDB-812D-46BA-AECE-96C6DA3BF9F6}" type="presParOf" srcId="{4083A684-5512-4722-A6CD-864209B24B2D}" destId="{C13982C0-82EF-4F43-BB66-1411CD510A66}" srcOrd="0" destOrd="0" presId="urn:microsoft.com/office/officeart/2005/8/layout/lProcess3"/>
    <dgm:cxn modelId="{83E920B3-2BA0-4F00-B1BA-65C28ED38BC0}" type="presParOf" srcId="{4083A684-5512-4722-A6CD-864209B24B2D}" destId="{C6D5D5D5-7431-4E21-899B-8D2CF3783F39}" srcOrd="1" destOrd="0" presId="urn:microsoft.com/office/officeart/2005/8/layout/lProcess3"/>
    <dgm:cxn modelId="{A8166105-556E-48D2-A655-DBCC2AB8DCCE}" type="presParOf" srcId="{4083A684-5512-4722-A6CD-864209B24B2D}" destId="{57B213A6-2904-45DD-ABB0-6A726044FBC0}" srcOrd="2" destOrd="0" presId="urn:microsoft.com/office/officeart/2005/8/layout/lProcess3"/>
    <dgm:cxn modelId="{48BA31F4-3C67-46B3-934A-1869BFE31A96}" type="presParOf" srcId="{9F076362-F843-43A6-85C6-759BF1F7B778}" destId="{0DA2C523-1C5D-434F-82EC-F8F32831D5AA}" srcOrd="1" destOrd="0" presId="urn:microsoft.com/office/officeart/2005/8/layout/lProcess3"/>
    <dgm:cxn modelId="{C34C6873-FE4D-49D1-B691-47E8E241AE24}" type="presParOf" srcId="{9F076362-F843-43A6-85C6-759BF1F7B778}" destId="{F96AC433-BFC1-4BA1-A7EE-BBC3479ABAB8}" srcOrd="2" destOrd="0" presId="urn:microsoft.com/office/officeart/2005/8/layout/lProcess3"/>
    <dgm:cxn modelId="{8F8F5CAA-75A3-4D17-B3F4-4F9613CCEAD7}" type="presParOf" srcId="{F96AC433-BFC1-4BA1-A7EE-BBC3479ABAB8}" destId="{9E425BAD-2D57-4AC0-8F5D-6EC24605F818}" srcOrd="0" destOrd="0" presId="urn:microsoft.com/office/officeart/2005/8/layout/lProcess3"/>
    <dgm:cxn modelId="{C0A0C955-3F2A-41B9-A2DE-BCB10DD1E171}" type="presParOf" srcId="{F96AC433-BFC1-4BA1-A7EE-BBC3479ABAB8}" destId="{37CB1CEF-625E-490D-BADF-8D720F2C74B8}" srcOrd="1" destOrd="0" presId="urn:microsoft.com/office/officeart/2005/8/layout/lProcess3"/>
    <dgm:cxn modelId="{0608BD2C-B873-444C-8976-8D4D0966CA57}" type="presParOf" srcId="{F96AC433-BFC1-4BA1-A7EE-BBC3479ABAB8}" destId="{E05F2E86-9B9D-4D87-B74B-3A4307960674}" srcOrd="2" destOrd="0" presId="urn:microsoft.com/office/officeart/2005/8/layout/lProcess3"/>
    <dgm:cxn modelId="{061EC3F3-32E4-4EA0-99D5-D7AEB6316B7D}" type="presParOf" srcId="{9F076362-F843-43A6-85C6-759BF1F7B778}" destId="{A3556064-8263-4E54-A663-B92E2DB654D7}" srcOrd="3" destOrd="0" presId="urn:microsoft.com/office/officeart/2005/8/layout/lProcess3"/>
    <dgm:cxn modelId="{0F43E03C-AC7A-4499-9D3D-89C82FD6C633}" type="presParOf" srcId="{9F076362-F843-43A6-85C6-759BF1F7B778}" destId="{FB0E0E7B-07E4-4839-9B19-C86CCE0215F9}" srcOrd="4" destOrd="0" presId="urn:microsoft.com/office/officeart/2005/8/layout/lProcess3"/>
    <dgm:cxn modelId="{63286178-2502-4E82-BCE5-9DD106E11BAB}" type="presParOf" srcId="{FB0E0E7B-07E4-4839-9B19-C86CCE0215F9}" destId="{19AF5DCA-6C13-4EC6-A826-C1144263570F}" srcOrd="0" destOrd="0" presId="urn:microsoft.com/office/officeart/2005/8/layout/lProcess3"/>
    <dgm:cxn modelId="{0358EEC5-624D-45C5-A0D5-105905D2EB1A}" type="presParOf" srcId="{FB0E0E7B-07E4-4839-9B19-C86CCE0215F9}" destId="{9D255857-9021-49FF-92C5-95150A4DE871}" srcOrd="1" destOrd="0" presId="urn:microsoft.com/office/officeart/2005/8/layout/lProcess3"/>
    <dgm:cxn modelId="{3BC425E1-FC90-45A0-B046-7908AC77FB31}" type="presParOf" srcId="{FB0E0E7B-07E4-4839-9B19-C86CCE0215F9}" destId="{C72CC1B5-F84C-4F05-811A-0E110C8FCE8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3EDB8-E0BB-4B08-8D2E-E919D8CAE7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E88C1E7-345C-4018-AA12-3263494BE220}">
      <dgm:prSet phldrT="[Текст]"/>
      <dgm:spPr/>
      <dgm:t>
        <a:bodyPr/>
        <a:lstStyle/>
        <a:p>
          <a:r>
            <a:rPr lang="ru-RU" dirty="0"/>
            <a:t>Выпускникам</a:t>
          </a:r>
        </a:p>
      </dgm:t>
    </dgm:pt>
    <dgm:pt modelId="{4988997A-3820-4686-8CCD-D473BE2E2A22}" type="parTrans" cxnId="{FE775C2D-1DD6-4EA8-A71B-2C2958F4CA04}">
      <dgm:prSet/>
      <dgm:spPr/>
      <dgm:t>
        <a:bodyPr/>
        <a:lstStyle/>
        <a:p>
          <a:endParaRPr lang="ru-RU"/>
        </a:p>
      </dgm:t>
    </dgm:pt>
    <dgm:pt modelId="{B43DBB78-B637-4FA2-AAAC-CE97ED77F528}" type="sibTrans" cxnId="{FE775C2D-1DD6-4EA8-A71B-2C2958F4CA04}">
      <dgm:prSet/>
      <dgm:spPr/>
      <dgm:t>
        <a:bodyPr/>
        <a:lstStyle/>
        <a:p>
          <a:endParaRPr lang="ru-RU"/>
        </a:p>
      </dgm:t>
    </dgm:pt>
    <dgm:pt modelId="{819B8778-83C5-436F-8660-21023052C3CB}">
      <dgm:prSet phldrT="[Текст]"/>
      <dgm:spPr/>
      <dgm:t>
        <a:bodyPr/>
        <a:lstStyle/>
        <a:p>
          <a:r>
            <a:rPr lang="ru-RU" dirty="0"/>
            <a:t>Обучение</a:t>
          </a:r>
        </a:p>
      </dgm:t>
    </dgm:pt>
    <dgm:pt modelId="{A9C01EE5-1FF9-41B0-8F43-735183F6B456}" type="parTrans" cxnId="{2824B0AD-D292-4FFE-AE3B-E4EB6DBAA713}">
      <dgm:prSet/>
      <dgm:spPr/>
      <dgm:t>
        <a:bodyPr/>
        <a:lstStyle/>
        <a:p>
          <a:endParaRPr lang="ru-RU"/>
        </a:p>
      </dgm:t>
    </dgm:pt>
    <dgm:pt modelId="{7A83D1E4-6C3A-40A5-B233-E415F47C58F0}" type="sibTrans" cxnId="{2824B0AD-D292-4FFE-AE3B-E4EB6DBAA713}">
      <dgm:prSet/>
      <dgm:spPr/>
      <dgm:t>
        <a:bodyPr/>
        <a:lstStyle/>
        <a:p>
          <a:endParaRPr lang="ru-RU"/>
        </a:p>
      </dgm:t>
    </dgm:pt>
    <dgm:pt modelId="{738158B6-D879-4FE5-B979-FBF3AAE096E8}">
      <dgm:prSet phldrT="[Текст]"/>
      <dgm:spPr/>
      <dgm:t>
        <a:bodyPr/>
        <a:lstStyle/>
        <a:p>
          <a:r>
            <a:rPr lang="ru-RU" dirty="0"/>
            <a:t>Трудоустройство</a:t>
          </a:r>
        </a:p>
      </dgm:t>
    </dgm:pt>
    <dgm:pt modelId="{0180F370-226D-4795-877C-6C431FA711B0}" type="parTrans" cxnId="{A6C8A8BF-AEA4-42A4-AC0E-F4ECEEFC9682}">
      <dgm:prSet/>
      <dgm:spPr/>
      <dgm:t>
        <a:bodyPr/>
        <a:lstStyle/>
        <a:p>
          <a:endParaRPr lang="ru-RU"/>
        </a:p>
      </dgm:t>
    </dgm:pt>
    <dgm:pt modelId="{7AC1DCB5-6AB5-4C38-88A1-B6D4AF346DAA}" type="sibTrans" cxnId="{A6C8A8BF-AEA4-42A4-AC0E-F4ECEEFC9682}">
      <dgm:prSet/>
      <dgm:spPr/>
      <dgm:t>
        <a:bodyPr/>
        <a:lstStyle/>
        <a:p>
          <a:endParaRPr lang="ru-RU"/>
        </a:p>
      </dgm:t>
    </dgm:pt>
    <dgm:pt modelId="{1B777A9F-1BF8-4945-86E5-C1BFDB26166C}">
      <dgm:prSet phldrT="[Текст]"/>
      <dgm:spPr/>
      <dgm:t>
        <a:bodyPr/>
        <a:lstStyle/>
        <a:p>
          <a:r>
            <a:rPr lang="ru-RU" dirty="0" err="1"/>
            <a:t>Юр.лицам</a:t>
          </a:r>
          <a:endParaRPr lang="ru-RU" dirty="0"/>
        </a:p>
      </dgm:t>
    </dgm:pt>
    <dgm:pt modelId="{CA89FCE4-FE25-43FB-A702-741E32A9A9CD}" type="parTrans" cxnId="{70BD957F-5C14-4E1C-A317-5CDF567981C6}">
      <dgm:prSet/>
      <dgm:spPr/>
      <dgm:t>
        <a:bodyPr/>
        <a:lstStyle/>
        <a:p>
          <a:endParaRPr lang="ru-RU"/>
        </a:p>
      </dgm:t>
    </dgm:pt>
    <dgm:pt modelId="{15009E91-A84D-4DF6-A6AC-C45EA1730A73}" type="sibTrans" cxnId="{70BD957F-5C14-4E1C-A317-5CDF567981C6}">
      <dgm:prSet/>
      <dgm:spPr/>
      <dgm:t>
        <a:bodyPr/>
        <a:lstStyle/>
        <a:p>
          <a:endParaRPr lang="ru-RU"/>
        </a:p>
      </dgm:t>
    </dgm:pt>
    <dgm:pt modelId="{15D7A7DB-486A-4D4F-B86A-46524BB0C2EB}">
      <dgm:prSet phldrT="[Текст]"/>
      <dgm:spPr/>
      <dgm:t>
        <a:bodyPr/>
        <a:lstStyle/>
        <a:p>
          <a:r>
            <a:rPr lang="ru-RU" dirty="0"/>
            <a:t>Широкий резонанс в СМИ</a:t>
          </a:r>
        </a:p>
      </dgm:t>
    </dgm:pt>
    <dgm:pt modelId="{20515892-5A79-49CD-AC28-F4FE707DFF78}" type="parTrans" cxnId="{E6BDEBDD-E8A9-4C91-AC61-D69BA9038AE4}">
      <dgm:prSet/>
      <dgm:spPr/>
      <dgm:t>
        <a:bodyPr/>
        <a:lstStyle/>
        <a:p>
          <a:endParaRPr lang="ru-RU"/>
        </a:p>
      </dgm:t>
    </dgm:pt>
    <dgm:pt modelId="{03281FB6-23DD-41D1-A2A1-3E11023FBB53}" type="sibTrans" cxnId="{E6BDEBDD-E8A9-4C91-AC61-D69BA9038AE4}">
      <dgm:prSet/>
      <dgm:spPr/>
      <dgm:t>
        <a:bodyPr/>
        <a:lstStyle/>
        <a:p>
          <a:endParaRPr lang="ru-RU"/>
        </a:p>
      </dgm:t>
    </dgm:pt>
    <dgm:pt modelId="{88B4F1FC-D734-4150-B510-CD7066D68621}">
      <dgm:prSet phldrT="[Текст]"/>
      <dgm:spPr/>
      <dgm:t>
        <a:bodyPr/>
        <a:lstStyle/>
        <a:p>
          <a:r>
            <a:rPr lang="ru-RU" dirty="0"/>
            <a:t>Возможность получения субсидий</a:t>
          </a:r>
        </a:p>
      </dgm:t>
    </dgm:pt>
    <dgm:pt modelId="{5D841B0A-6ACC-4452-9A71-53B50D290992}" type="parTrans" cxnId="{EC1218C5-F218-40E9-8B02-37B84EEEC766}">
      <dgm:prSet/>
      <dgm:spPr/>
      <dgm:t>
        <a:bodyPr/>
        <a:lstStyle/>
        <a:p>
          <a:endParaRPr lang="ru-RU"/>
        </a:p>
      </dgm:t>
    </dgm:pt>
    <dgm:pt modelId="{C58C8EDB-0102-4E56-822D-1D7AB3064776}" type="sibTrans" cxnId="{EC1218C5-F218-40E9-8B02-37B84EEEC766}">
      <dgm:prSet/>
      <dgm:spPr/>
      <dgm:t>
        <a:bodyPr/>
        <a:lstStyle/>
        <a:p>
          <a:endParaRPr lang="ru-RU"/>
        </a:p>
      </dgm:t>
    </dgm:pt>
    <dgm:pt modelId="{D3E02C3E-E22B-4257-99BF-607E2BE9F514}">
      <dgm:prSet/>
      <dgm:spPr/>
      <dgm:t>
        <a:bodyPr/>
        <a:lstStyle/>
        <a:p>
          <a:r>
            <a:rPr lang="ru-RU" dirty="0" err="1"/>
            <a:t>Госудаству</a:t>
          </a:r>
          <a:endParaRPr lang="ru-RU" dirty="0"/>
        </a:p>
      </dgm:t>
    </dgm:pt>
    <dgm:pt modelId="{4FF0C265-E304-4EE6-92F8-7704DDB1BCFC}" type="parTrans" cxnId="{83C3CDF0-8F4A-4E93-B010-23747E2D2A95}">
      <dgm:prSet/>
      <dgm:spPr/>
      <dgm:t>
        <a:bodyPr/>
        <a:lstStyle/>
        <a:p>
          <a:endParaRPr lang="ru-RU"/>
        </a:p>
      </dgm:t>
    </dgm:pt>
    <dgm:pt modelId="{9F5523FC-B55D-4D5B-AD5D-670A7C579B62}" type="sibTrans" cxnId="{83C3CDF0-8F4A-4E93-B010-23747E2D2A95}">
      <dgm:prSet/>
      <dgm:spPr/>
      <dgm:t>
        <a:bodyPr/>
        <a:lstStyle/>
        <a:p>
          <a:endParaRPr lang="ru-RU"/>
        </a:p>
      </dgm:t>
    </dgm:pt>
    <dgm:pt modelId="{6B91FD73-BFA0-4645-896A-3923B4589A90}">
      <dgm:prSet/>
      <dgm:spPr/>
      <dgm:t>
        <a:bodyPr/>
        <a:lstStyle/>
        <a:p>
          <a:r>
            <a:rPr lang="ru-RU" dirty="0" err="1"/>
            <a:t>Физ.лицам</a:t>
          </a:r>
          <a:endParaRPr lang="ru-RU" dirty="0"/>
        </a:p>
      </dgm:t>
    </dgm:pt>
    <dgm:pt modelId="{A6E5DCA5-D236-4A49-8CDB-9432744EEDDA}" type="parTrans" cxnId="{21FF2C45-ACBD-4747-9B07-B38A7CE7C4AD}">
      <dgm:prSet/>
      <dgm:spPr/>
      <dgm:t>
        <a:bodyPr/>
        <a:lstStyle/>
        <a:p>
          <a:endParaRPr lang="ru-RU"/>
        </a:p>
      </dgm:t>
    </dgm:pt>
    <dgm:pt modelId="{C5CE566D-EF72-4FF6-A0A4-E14711F4E37B}" type="sibTrans" cxnId="{21FF2C45-ACBD-4747-9B07-B38A7CE7C4AD}">
      <dgm:prSet/>
      <dgm:spPr/>
      <dgm:t>
        <a:bodyPr/>
        <a:lstStyle/>
        <a:p>
          <a:endParaRPr lang="ru-RU"/>
        </a:p>
      </dgm:t>
    </dgm:pt>
    <dgm:pt modelId="{19D25893-354C-4677-ABE1-38DCF1B55FA5}">
      <dgm:prSet phldrT="[Текст]"/>
      <dgm:spPr/>
      <dgm:t>
        <a:bodyPr/>
        <a:lstStyle/>
        <a:p>
          <a:r>
            <a:rPr lang="ru-RU" dirty="0"/>
            <a:t>Исполнение мечты</a:t>
          </a:r>
        </a:p>
      </dgm:t>
    </dgm:pt>
    <dgm:pt modelId="{5D1542C8-D3CC-45AB-B83A-9C342099835F}" type="parTrans" cxnId="{C8CD7274-DED5-4F7A-AAF3-1FF3B4D2CC41}">
      <dgm:prSet/>
      <dgm:spPr/>
      <dgm:t>
        <a:bodyPr/>
        <a:lstStyle/>
        <a:p>
          <a:endParaRPr lang="ru-RU"/>
        </a:p>
      </dgm:t>
    </dgm:pt>
    <dgm:pt modelId="{4C5AED29-DC86-4D5A-A85E-9E57EB256950}" type="sibTrans" cxnId="{C8CD7274-DED5-4F7A-AAF3-1FF3B4D2CC41}">
      <dgm:prSet/>
      <dgm:spPr/>
      <dgm:t>
        <a:bodyPr/>
        <a:lstStyle/>
        <a:p>
          <a:endParaRPr lang="ru-RU"/>
        </a:p>
      </dgm:t>
    </dgm:pt>
    <dgm:pt modelId="{1D9A3024-A84E-4C83-95D8-E816B98315E2}">
      <dgm:prSet/>
      <dgm:spPr/>
      <dgm:t>
        <a:bodyPr/>
        <a:lstStyle/>
        <a:p>
          <a:r>
            <a:rPr lang="ru-RU" dirty="0"/>
            <a:t>Поддержка воспитанников за счет сторонних средств</a:t>
          </a:r>
        </a:p>
      </dgm:t>
    </dgm:pt>
    <dgm:pt modelId="{6CF08570-643E-4877-8A53-4CCA6E3D419B}" type="parTrans" cxnId="{CA1AA1CE-3DAD-4A5C-BBCC-CB3CBAD2B168}">
      <dgm:prSet/>
      <dgm:spPr/>
      <dgm:t>
        <a:bodyPr/>
        <a:lstStyle/>
        <a:p>
          <a:endParaRPr lang="ru-RU"/>
        </a:p>
      </dgm:t>
    </dgm:pt>
    <dgm:pt modelId="{7B6C25C6-3A13-4703-99ED-9E42CE3A55CB}" type="sibTrans" cxnId="{CA1AA1CE-3DAD-4A5C-BBCC-CB3CBAD2B168}">
      <dgm:prSet/>
      <dgm:spPr/>
      <dgm:t>
        <a:bodyPr/>
        <a:lstStyle/>
        <a:p>
          <a:endParaRPr lang="ru-RU"/>
        </a:p>
      </dgm:t>
    </dgm:pt>
    <dgm:pt modelId="{6FABBC22-08BD-4E5F-AA0D-1C7957FA456C}">
      <dgm:prSet phldrT="[Текст]"/>
      <dgm:spPr/>
      <dgm:t>
        <a:bodyPr/>
        <a:lstStyle/>
        <a:p>
          <a:r>
            <a:rPr lang="ru-RU" dirty="0"/>
            <a:t>Социализация</a:t>
          </a:r>
        </a:p>
      </dgm:t>
    </dgm:pt>
    <dgm:pt modelId="{4093E571-726D-42D8-B3AD-579E5426E0D7}" type="parTrans" cxnId="{840B00D7-980C-49A5-A1D9-7A2F7C706DB5}">
      <dgm:prSet/>
      <dgm:spPr/>
      <dgm:t>
        <a:bodyPr/>
        <a:lstStyle/>
        <a:p>
          <a:endParaRPr lang="ru-RU"/>
        </a:p>
      </dgm:t>
    </dgm:pt>
    <dgm:pt modelId="{6185200B-68FE-4EE6-BD83-4F3865106C6E}" type="sibTrans" cxnId="{840B00D7-980C-49A5-A1D9-7A2F7C706DB5}">
      <dgm:prSet/>
      <dgm:spPr/>
      <dgm:t>
        <a:bodyPr/>
        <a:lstStyle/>
        <a:p>
          <a:endParaRPr lang="ru-RU"/>
        </a:p>
      </dgm:t>
    </dgm:pt>
    <dgm:pt modelId="{66FAFE5F-40AB-469A-BB70-362CEC9345F4}">
      <dgm:prSet/>
      <dgm:spPr/>
      <dgm:t>
        <a:bodyPr/>
        <a:lstStyle/>
        <a:p>
          <a:r>
            <a:rPr lang="ru-RU" dirty="0"/>
            <a:t>Решение социальной проблемы</a:t>
          </a:r>
        </a:p>
      </dgm:t>
    </dgm:pt>
    <dgm:pt modelId="{8F60E431-7DFC-4736-88F4-ABCAD10577AB}" type="parTrans" cxnId="{0D119964-FCC3-4FE7-8F2F-37CBA06FD552}">
      <dgm:prSet/>
      <dgm:spPr/>
      <dgm:t>
        <a:bodyPr/>
        <a:lstStyle/>
        <a:p>
          <a:endParaRPr lang="ru-RU"/>
        </a:p>
      </dgm:t>
    </dgm:pt>
    <dgm:pt modelId="{DFB27A7F-0BD6-402C-BED3-3282408D9EF7}" type="sibTrans" cxnId="{0D119964-FCC3-4FE7-8F2F-37CBA06FD552}">
      <dgm:prSet/>
      <dgm:spPr/>
      <dgm:t>
        <a:bodyPr/>
        <a:lstStyle/>
        <a:p>
          <a:endParaRPr lang="ru-RU"/>
        </a:p>
      </dgm:t>
    </dgm:pt>
    <dgm:pt modelId="{4F124B87-E684-4E48-B823-DA7658108ABA}">
      <dgm:prSet/>
      <dgm:spPr/>
      <dgm:t>
        <a:bodyPr/>
        <a:lstStyle/>
        <a:p>
          <a:r>
            <a:rPr lang="ru-RU" dirty="0"/>
            <a:t>Душевное удовлетворение</a:t>
          </a:r>
        </a:p>
      </dgm:t>
    </dgm:pt>
    <dgm:pt modelId="{D558B94D-45DF-47F2-BF2C-F6331E3594DD}" type="parTrans" cxnId="{B5F8493A-D685-4E62-86C6-F082D870F44A}">
      <dgm:prSet/>
      <dgm:spPr/>
      <dgm:t>
        <a:bodyPr/>
        <a:lstStyle/>
        <a:p>
          <a:endParaRPr lang="ru-RU"/>
        </a:p>
      </dgm:t>
    </dgm:pt>
    <dgm:pt modelId="{63D7B7D5-A588-4C79-866D-D9A8D754A3B1}" type="sibTrans" cxnId="{B5F8493A-D685-4E62-86C6-F082D870F44A}">
      <dgm:prSet/>
      <dgm:spPr/>
      <dgm:t>
        <a:bodyPr/>
        <a:lstStyle/>
        <a:p>
          <a:endParaRPr lang="ru-RU"/>
        </a:p>
      </dgm:t>
    </dgm:pt>
    <dgm:pt modelId="{CE9FF9DB-6ECA-47CB-83DC-38D8BB04EDDF}">
      <dgm:prSet/>
      <dgm:spPr/>
      <dgm:t>
        <a:bodyPr/>
        <a:lstStyle/>
        <a:p>
          <a:r>
            <a:rPr lang="ru-RU" dirty="0"/>
            <a:t>Привлечение </a:t>
          </a:r>
          <a:r>
            <a:rPr lang="ru-RU" dirty="0" err="1"/>
            <a:t>юр.лиц</a:t>
          </a:r>
          <a:r>
            <a:rPr lang="ru-RU" dirty="0"/>
            <a:t> к </a:t>
          </a:r>
          <a:r>
            <a:rPr lang="ru-RU" dirty="0" err="1"/>
            <a:t>соц.проблемам</a:t>
          </a:r>
          <a:endParaRPr lang="ru-RU" dirty="0"/>
        </a:p>
      </dgm:t>
    </dgm:pt>
    <dgm:pt modelId="{C16909AF-659E-42C2-9367-0444F5B11F71}" type="parTrans" cxnId="{31D55A68-FC6C-433D-BF4E-230649DA0E11}">
      <dgm:prSet/>
      <dgm:spPr/>
      <dgm:t>
        <a:bodyPr/>
        <a:lstStyle/>
        <a:p>
          <a:endParaRPr lang="ru-RU"/>
        </a:p>
      </dgm:t>
    </dgm:pt>
    <dgm:pt modelId="{361C3F92-9976-4332-8D0B-7BEF0789903F}" type="sibTrans" cxnId="{31D55A68-FC6C-433D-BF4E-230649DA0E11}">
      <dgm:prSet/>
      <dgm:spPr/>
      <dgm:t>
        <a:bodyPr/>
        <a:lstStyle/>
        <a:p>
          <a:endParaRPr lang="ru-RU"/>
        </a:p>
      </dgm:t>
    </dgm:pt>
    <dgm:pt modelId="{51C75AB9-AB66-487D-A0EA-CC99AD15E5FB}">
      <dgm:prSet phldrT="[Текст]"/>
      <dgm:spPr/>
      <dgm:t>
        <a:bodyPr/>
        <a:lstStyle/>
        <a:p>
          <a:r>
            <a:rPr lang="ru-RU" dirty="0"/>
            <a:t>Наличие базы данных потенциальных работников</a:t>
          </a:r>
        </a:p>
      </dgm:t>
    </dgm:pt>
    <dgm:pt modelId="{294FC75F-52D5-4698-82B7-262607529CC3}" type="parTrans" cxnId="{DF64BDD0-4A59-490D-9AB6-1D47598E95A5}">
      <dgm:prSet/>
      <dgm:spPr/>
      <dgm:t>
        <a:bodyPr/>
        <a:lstStyle/>
        <a:p>
          <a:endParaRPr lang="ru-RU"/>
        </a:p>
      </dgm:t>
    </dgm:pt>
    <dgm:pt modelId="{5540A45C-5F9B-4B76-AF90-94C1B0E77000}" type="sibTrans" cxnId="{DF64BDD0-4A59-490D-9AB6-1D47598E95A5}">
      <dgm:prSet/>
      <dgm:spPr/>
      <dgm:t>
        <a:bodyPr/>
        <a:lstStyle/>
        <a:p>
          <a:endParaRPr lang="ru-RU"/>
        </a:p>
      </dgm:t>
    </dgm:pt>
    <dgm:pt modelId="{38C12A8B-1EB0-4F99-B4D6-0A9B7952D5A8}" type="pres">
      <dgm:prSet presAssocID="{3313EDB8-E0BB-4B08-8D2E-E919D8CAE7D1}" presName="Name0" presStyleCnt="0">
        <dgm:presLayoutVars>
          <dgm:dir/>
          <dgm:animLvl val="lvl"/>
          <dgm:resizeHandles val="exact"/>
        </dgm:presLayoutVars>
      </dgm:prSet>
      <dgm:spPr/>
    </dgm:pt>
    <dgm:pt modelId="{C83E075A-9D54-4FDB-9FFD-04F4A66A746E}" type="pres">
      <dgm:prSet presAssocID="{5E88C1E7-345C-4018-AA12-3263494BE220}" presName="composite" presStyleCnt="0"/>
      <dgm:spPr/>
    </dgm:pt>
    <dgm:pt modelId="{F01BC55F-9879-4F87-9FEA-2CC90397ED6D}" type="pres">
      <dgm:prSet presAssocID="{5E88C1E7-345C-4018-AA12-3263494BE22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22D72ED-775C-4070-A674-B9BF8A4FBC36}" type="pres">
      <dgm:prSet presAssocID="{5E88C1E7-345C-4018-AA12-3263494BE220}" presName="desTx" presStyleLbl="alignAccFollowNode1" presStyleIdx="0" presStyleCnt="4">
        <dgm:presLayoutVars>
          <dgm:bulletEnabled val="1"/>
        </dgm:presLayoutVars>
      </dgm:prSet>
      <dgm:spPr/>
    </dgm:pt>
    <dgm:pt modelId="{E2816576-7349-4084-8F9F-694C2E3E96DD}" type="pres">
      <dgm:prSet presAssocID="{B43DBB78-B637-4FA2-AAAC-CE97ED77F528}" presName="space" presStyleCnt="0"/>
      <dgm:spPr/>
    </dgm:pt>
    <dgm:pt modelId="{AE190633-026A-4F5A-8DA0-BA333B36D851}" type="pres">
      <dgm:prSet presAssocID="{1B777A9F-1BF8-4945-86E5-C1BFDB26166C}" presName="composite" presStyleCnt="0"/>
      <dgm:spPr/>
    </dgm:pt>
    <dgm:pt modelId="{BCB84144-421D-4B05-9B35-A77738FA63E4}" type="pres">
      <dgm:prSet presAssocID="{1B777A9F-1BF8-4945-86E5-C1BFDB26166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2237F86-D0F0-4A46-8A45-3CC27AF4F2B3}" type="pres">
      <dgm:prSet presAssocID="{1B777A9F-1BF8-4945-86E5-C1BFDB26166C}" presName="desTx" presStyleLbl="alignAccFollowNode1" presStyleIdx="1" presStyleCnt="4">
        <dgm:presLayoutVars>
          <dgm:bulletEnabled val="1"/>
        </dgm:presLayoutVars>
      </dgm:prSet>
      <dgm:spPr/>
    </dgm:pt>
    <dgm:pt modelId="{FD2C5326-590F-4DF6-8393-34A17F797C5C}" type="pres">
      <dgm:prSet presAssocID="{15009E91-A84D-4DF6-A6AC-C45EA1730A73}" presName="space" presStyleCnt="0"/>
      <dgm:spPr/>
    </dgm:pt>
    <dgm:pt modelId="{C192C29A-0537-496E-9A95-AF121C65DE6D}" type="pres">
      <dgm:prSet presAssocID="{D3E02C3E-E22B-4257-99BF-607E2BE9F514}" presName="composite" presStyleCnt="0"/>
      <dgm:spPr/>
    </dgm:pt>
    <dgm:pt modelId="{2A17FB36-74B3-46F0-BB1E-DD3707C4683A}" type="pres">
      <dgm:prSet presAssocID="{D3E02C3E-E22B-4257-99BF-607E2BE9F51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DC43CC2-EA48-4D2D-9EAC-945252D185FA}" type="pres">
      <dgm:prSet presAssocID="{D3E02C3E-E22B-4257-99BF-607E2BE9F514}" presName="desTx" presStyleLbl="alignAccFollowNode1" presStyleIdx="2" presStyleCnt="4">
        <dgm:presLayoutVars>
          <dgm:bulletEnabled val="1"/>
        </dgm:presLayoutVars>
      </dgm:prSet>
      <dgm:spPr/>
    </dgm:pt>
    <dgm:pt modelId="{DD130C34-08D3-43B1-ACAE-65ED2E76CBA7}" type="pres">
      <dgm:prSet presAssocID="{9F5523FC-B55D-4D5B-AD5D-670A7C579B62}" presName="space" presStyleCnt="0"/>
      <dgm:spPr/>
    </dgm:pt>
    <dgm:pt modelId="{624BF0E5-D3ED-402C-9694-B5294B5C7E2B}" type="pres">
      <dgm:prSet presAssocID="{6B91FD73-BFA0-4645-896A-3923B4589A90}" presName="composite" presStyleCnt="0"/>
      <dgm:spPr/>
    </dgm:pt>
    <dgm:pt modelId="{714248A8-B691-432D-A062-D03F56DD1991}" type="pres">
      <dgm:prSet presAssocID="{6B91FD73-BFA0-4645-896A-3923B4589A9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A37DE88-EFD0-4B0D-B003-6D2A28D7DF63}" type="pres">
      <dgm:prSet presAssocID="{6B91FD73-BFA0-4645-896A-3923B4589A9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6979C02-2BD6-4902-A557-E6ED3878C2C7}" type="presOf" srcId="{738158B6-D879-4FE5-B979-FBF3AAE096E8}" destId="{722D72ED-775C-4070-A674-B9BF8A4FBC36}" srcOrd="0" destOrd="1" presId="urn:microsoft.com/office/officeart/2005/8/layout/hList1"/>
    <dgm:cxn modelId="{0C70D90C-5BBB-49A4-AC97-15F3D00117A2}" type="presOf" srcId="{1D9A3024-A84E-4C83-95D8-E816B98315E2}" destId="{2DC43CC2-EA48-4D2D-9EAC-945252D185FA}" srcOrd="0" destOrd="0" presId="urn:microsoft.com/office/officeart/2005/8/layout/hList1"/>
    <dgm:cxn modelId="{929CDB1A-26EB-41CD-A146-4FF24CA0E73B}" type="presOf" srcId="{1B777A9F-1BF8-4945-86E5-C1BFDB26166C}" destId="{BCB84144-421D-4B05-9B35-A77738FA63E4}" srcOrd="0" destOrd="0" presId="urn:microsoft.com/office/officeart/2005/8/layout/hList1"/>
    <dgm:cxn modelId="{D4608D2B-1B48-4A76-A13F-4F2C25ED5761}" type="presOf" srcId="{5E88C1E7-345C-4018-AA12-3263494BE220}" destId="{F01BC55F-9879-4F87-9FEA-2CC90397ED6D}" srcOrd="0" destOrd="0" presId="urn:microsoft.com/office/officeart/2005/8/layout/hList1"/>
    <dgm:cxn modelId="{FE775C2D-1DD6-4EA8-A71B-2C2958F4CA04}" srcId="{3313EDB8-E0BB-4B08-8D2E-E919D8CAE7D1}" destId="{5E88C1E7-345C-4018-AA12-3263494BE220}" srcOrd="0" destOrd="0" parTransId="{4988997A-3820-4686-8CCD-D473BE2E2A22}" sibTransId="{B43DBB78-B637-4FA2-AAAC-CE97ED77F528}"/>
    <dgm:cxn modelId="{B5F8493A-D685-4E62-86C6-F082D870F44A}" srcId="{6B91FD73-BFA0-4645-896A-3923B4589A90}" destId="{4F124B87-E684-4E48-B823-DA7658108ABA}" srcOrd="0" destOrd="0" parTransId="{D558B94D-45DF-47F2-BF2C-F6331E3594DD}" sibTransId="{63D7B7D5-A588-4C79-866D-D9A8D754A3B1}"/>
    <dgm:cxn modelId="{FFB72F3B-4275-4D87-B842-851A1D281A1C}" type="presOf" srcId="{3313EDB8-E0BB-4B08-8D2E-E919D8CAE7D1}" destId="{38C12A8B-1EB0-4F99-B4D6-0A9B7952D5A8}" srcOrd="0" destOrd="0" presId="urn:microsoft.com/office/officeart/2005/8/layout/hList1"/>
    <dgm:cxn modelId="{BB132F5D-A01E-4643-92BA-A39F7F4E00F2}" type="presOf" srcId="{66FAFE5F-40AB-469A-BB70-362CEC9345F4}" destId="{2DC43CC2-EA48-4D2D-9EAC-945252D185FA}" srcOrd="0" destOrd="1" presId="urn:microsoft.com/office/officeart/2005/8/layout/hList1"/>
    <dgm:cxn modelId="{81AB2160-0569-4671-A546-6BC45E2D0F69}" type="presOf" srcId="{CE9FF9DB-6ECA-47CB-83DC-38D8BB04EDDF}" destId="{2DC43CC2-EA48-4D2D-9EAC-945252D185FA}" srcOrd="0" destOrd="2" presId="urn:microsoft.com/office/officeart/2005/8/layout/hList1"/>
    <dgm:cxn modelId="{0D119964-FCC3-4FE7-8F2F-37CBA06FD552}" srcId="{D3E02C3E-E22B-4257-99BF-607E2BE9F514}" destId="{66FAFE5F-40AB-469A-BB70-362CEC9345F4}" srcOrd="1" destOrd="0" parTransId="{8F60E431-7DFC-4736-88F4-ABCAD10577AB}" sibTransId="{DFB27A7F-0BD6-402C-BED3-3282408D9EF7}"/>
    <dgm:cxn modelId="{21FF2C45-ACBD-4747-9B07-B38A7CE7C4AD}" srcId="{3313EDB8-E0BB-4B08-8D2E-E919D8CAE7D1}" destId="{6B91FD73-BFA0-4645-896A-3923B4589A90}" srcOrd="3" destOrd="0" parTransId="{A6E5DCA5-D236-4A49-8CDB-9432744EEDDA}" sibTransId="{C5CE566D-EF72-4FF6-A0A4-E14711F4E37B}"/>
    <dgm:cxn modelId="{31D55A68-FC6C-433D-BF4E-230649DA0E11}" srcId="{D3E02C3E-E22B-4257-99BF-607E2BE9F514}" destId="{CE9FF9DB-6ECA-47CB-83DC-38D8BB04EDDF}" srcOrd="2" destOrd="0" parTransId="{C16909AF-659E-42C2-9367-0444F5B11F71}" sibTransId="{361C3F92-9976-4332-8D0B-7BEF0789903F}"/>
    <dgm:cxn modelId="{C8CD7274-DED5-4F7A-AAF3-1FF3B4D2CC41}" srcId="{5E88C1E7-345C-4018-AA12-3263494BE220}" destId="{19D25893-354C-4677-ABE1-38DCF1B55FA5}" srcOrd="2" destOrd="0" parTransId="{5D1542C8-D3CC-45AB-B83A-9C342099835F}" sibTransId="{4C5AED29-DC86-4D5A-A85E-9E57EB256950}"/>
    <dgm:cxn modelId="{70BD957F-5C14-4E1C-A317-5CDF567981C6}" srcId="{3313EDB8-E0BB-4B08-8D2E-E919D8CAE7D1}" destId="{1B777A9F-1BF8-4945-86E5-C1BFDB26166C}" srcOrd="1" destOrd="0" parTransId="{CA89FCE4-FE25-43FB-A702-741E32A9A9CD}" sibTransId="{15009E91-A84D-4DF6-A6AC-C45EA1730A73}"/>
    <dgm:cxn modelId="{7F6EA88D-B461-41DD-88EF-479632A29760}" type="presOf" srcId="{19D25893-354C-4677-ABE1-38DCF1B55FA5}" destId="{722D72ED-775C-4070-A674-B9BF8A4FBC36}" srcOrd="0" destOrd="2" presId="urn:microsoft.com/office/officeart/2005/8/layout/hList1"/>
    <dgm:cxn modelId="{05CBD59E-FCE2-44A2-B451-50FBD7C11503}" type="presOf" srcId="{88B4F1FC-D734-4150-B510-CD7066D68621}" destId="{B2237F86-D0F0-4A46-8A45-3CC27AF4F2B3}" srcOrd="0" destOrd="1" presId="urn:microsoft.com/office/officeart/2005/8/layout/hList1"/>
    <dgm:cxn modelId="{2824B0AD-D292-4FFE-AE3B-E4EB6DBAA713}" srcId="{5E88C1E7-345C-4018-AA12-3263494BE220}" destId="{819B8778-83C5-436F-8660-21023052C3CB}" srcOrd="0" destOrd="0" parTransId="{A9C01EE5-1FF9-41B0-8F43-735183F6B456}" sibTransId="{7A83D1E4-6C3A-40A5-B233-E415F47C58F0}"/>
    <dgm:cxn modelId="{BD9C02B9-9DA4-4E54-B4E8-7CC261E2200E}" type="presOf" srcId="{4F124B87-E684-4E48-B823-DA7658108ABA}" destId="{7A37DE88-EFD0-4B0D-B003-6D2A28D7DF63}" srcOrd="0" destOrd="0" presId="urn:microsoft.com/office/officeart/2005/8/layout/hList1"/>
    <dgm:cxn modelId="{F83900BC-0131-4C29-908C-0C584D28A578}" type="presOf" srcId="{D3E02C3E-E22B-4257-99BF-607E2BE9F514}" destId="{2A17FB36-74B3-46F0-BB1E-DD3707C4683A}" srcOrd="0" destOrd="0" presId="urn:microsoft.com/office/officeart/2005/8/layout/hList1"/>
    <dgm:cxn modelId="{A6C8A8BF-AEA4-42A4-AC0E-F4ECEEFC9682}" srcId="{5E88C1E7-345C-4018-AA12-3263494BE220}" destId="{738158B6-D879-4FE5-B979-FBF3AAE096E8}" srcOrd="1" destOrd="0" parTransId="{0180F370-226D-4795-877C-6C431FA711B0}" sibTransId="{7AC1DCB5-6AB5-4C38-88A1-B6D4AF346DAA}"/>
    <dgm:cxn modelId="{EC1218C5-F218-40E9-8B02-37B84EEEC766}" srcId="{1B777A9F-1BF8-4945-86E5-C1BFDB26166C}" destId="{88B4F1FC-D734-4150-B510-CD7066D68621}" srcOrd="1" destOrd="0" parTransId="{5D841B0A-6ACC-4452-9A71-53B50D290992}" sibTransId="{C58C8EDB-0102-4E56-822D-1D7AB3064776}"/>
    <dgm:cxn modelId="{CA1AA1CE-3DAD-4A5C-BBCC-CB3CBAD2B168}" srcId="{D3E02C3E-E22B-4257-99BF-607E2BE9F514}" destId="{1D9A3024-A84E-4C83-95D8-E816B98315E2}" srcOrd="0" destOrd="0" parTransId="{6CF08570-643E-4877-8A53-4CCA6E3D419B}" sibTransId="{7B6C25C6-3A13-4703-99ED-9E42CE3A55CB}"/>
    <dgm:cxn modelId="{DF64BDD0-4A59-490D-9AB6-1D47598E95A5}" srcId="{1B777A9F-1BF8-4945-86E5-C1BFDB26166C}" destId="{51C75AB9-AB66-487D-A0EA-CC99AD15E5FB}" srcOrd="2" destOrd="0" parTransId="{294FC75F-52D5-4698-82B7-262607529CC3}" sibTransId="{5540A45C-5F9B-4B76-AF90-94C1B0E77000}"/>
    <dgm:cxn modelId="{05148AD2-A68F-4722-AF1A-1D545C7C9A02}" type="presOf" srcId="{15D7A7DB-486A-4D4F-B86A-46524BB0C2EB}" destId="{B2237F86-D0F0-4A46-8A45-3CC27AF4F2B3}" srcOrd="0" destOrd="0" presId="urn:microsoft.com/office/officeart/2005/8/layout/hList1"/>
    <dgm:cxn modelId="{840B00D7-980C-49A5-A1D9-7A2F7C706DB5}" srcId="{5E88C1E7-345C-4018-AA12-3263494BE220}" destId="{6FABBC22-08BD-4E5F-AA0D-1C7957FA456C}" srcOrd="3" destOrd="0" parTransId="{4093E571-726D-42D8-B3AD-579E5426E0D7}" sibTransId="{6185200B-68FE-4EE6-BD83-4F3865106C6E}"/>
    <dgm:cxn modelId="{E6BDEBDD-E8A9-4C91-AC61-D69BA9038AE4}" srcId="{1B777A9F-1BF8-4945-86E5-C1BFDB26166C}" destId="{15D7A7DB-486A-4D4F-B86A-46524BB0C2EB}" srcOrd="0" destOrd="0" parTransId="{20515892-5A79-49CD-AC28-F4FE707DFF78}" sibTransId="{03281FB6-23DD-41D1-A2A1-3E11023FBB53}"/>
    <dgm:cxn modelId="{0D79F6E1-13B1-454E-B704-9E8AF2BE92E7}" type="presOf" srcId="{51C75AB9-AB66-487D-A0EA-CC99AD15E5FB}" destId="{B2237F86-D0F0-4A46-8A45-3CC27AF4F2B3}" srcOrd="0" destOrd="2" presId="urn:microsoft.com/office/officeart/2005/8/layout/hList1"/>
    <dgm:cxn modelId="{1A9E25EF-F63A-4419-976A-8C27802BDF86}" type="presOf" srcId="{819B8778-83C5-436F-8660-21023052C3CB}" destId="{722D72ED-775C-4070-A674-B9BF8A4FBC36}" srcOrd="0" destOrd="0" presId="urn:microsoft.com/office/officeart/2005/8/layout/hList1"/>
    <dgm:cxn modelId="{83C3CDF0-8F4A-4E93-B010-23747E2D2A95}" srcId="{3313EDB8-E0BB-4B08-8D2E-E919D8CAE7D1}" destId="{D3E02C3E-E22B-4257-99BF-607E2BE9F514}" srcOrd="2" destOrd="0" parTransId="{4FF0C265-E304-4EE6-92F8-7704DDB1BCFC}" sibTransId="{9F5523FC-B55D-4D5B-AD5D-670A7C579B62}"/>
    <dgm:cxn modelId="{482E9BF1-8CEC-4D13-85A1-4AB223A13219}" type="presOf" srcId="{6B91FD73-BFA0-4645-896A-3923B4589A90}" destId="{714248A8-B691-432D-A062-D03F56DD1991}" srcOrd="0" destOrd="0" presId="urn:microsoft.com/office/officeart/2005/8/layout/hList1"/>
    <dgm:cxn modelId="{4858BEF2-7954-49AB-848D-F66AFC204C0A}" type="presOf" srcId="{6FABBC22-08BD-4E5F-AA0D-1C7957FA456C}" destId="{722D72ED-775C-4070-A674-B9BF8A4FBC36}" srcOrd="0" destOrd="3" presId="urn:microsoft.com/office/officeart/2005/8/layout/hList1"/>
    <dgm:cxn modelId="{D9073446-2F5A-4752-B6B5-AA3E7C352E23}" type="presParOf" srcId="{38C12A8B-1EB0-4F99-B4D6-0A9B7952D5A8}" destId="{C83E075A-9D54-4FDB-9FFD-04F4A66A746E}" srcOrd="0" destOrd="0" presId="urn:microsoft.com/office/officeart/2005/8/layout/hList1"/>
    <dgm:cxn modelId="{A02FBC2D-C331-413E-8C0F-C899E3AB5884}" type="presParOf" srcId="{C83E075A-9D54-4FDB-9FFD-04F4A66A746E}" destId="{F01BC55F-9879-4F87-9FEA-2CC90397ED6D}" srcOrd="0" destOrd="0" presId="urn:microsoft.com/office/officeart/2005/8/layout/hList1"/>
    <dgm:cxn modelId="{D40FF2C0-7D7E-4B08-8DE7-386D7EE698CD}" type="presParOf" srcId="{C83E075A-9D54-4FDB-9FFD-04F4A66A746E}" destId="{722D72ED-775C-4070-A674-B9BF8A4FBC36}" srcOrd="1" destOrd="0" presId="urn:microsoft.com/office/officeart/2005/8/layout/hList1"/>
    <dgm:cxn modelId="{168267C5-FDC7-4B93-85E9-F75AB0B8B317}" type="presParOf" srcId="{38C12A8B-1EB0-4F99-B4D6-0A9B7952D5A8}" destId="{E2816576-7349-4084-8F9F-694C2E3E96DD}" srcOrd="1" destOrd="0" presId="urn:microsoft.com/office/officeart/2005/8/layout/hList1"/>
    <dgm:cxn modelId="{45B96676-6098-41A1-9F19-5CCEE84FD9AC}" type="presParOf" srcId="{38C12A8B-1EB0-4F99-B4D6-0A9B7952D5A8}" destId="{AE190633-026A-4F5A-8DA0-BA333B36D851}" srcOrd="2" destOrd="0" presId="urn:microsoft.com/office/officeart/2005/8/layout/hList1"/>
    <dgm:cxn modelId="{9CE90152-668D-4A8A-A86D-7DEC42A24D19}" type="presParOf" srcId="{AE190633-026A-4F5A-8DA0-BA333B36D851}" destId="{BCB84144-421D-4B05-9B35-A77738FA63E4}" srcOrd="0" destOrd="0" presId="urn:microsoft.com/office/officeart/2005/8/layout/hList1"/>
    <dgm:cxn modelId="{29DBD545-3599-43A5-BDF7-189A6D8A6A3D}" type="presParOf" srcId="{AE190633-026A-4F5A-8DA0-BA333B36D851}" destId="{B2237F86-D0F0-4A46-8A45-3CC27AF4F2B3}" srcOrd="1" destOrd="0" presId="urn:microsoft.com/office/officeart/2005/8/layout/hList1"/>
    <dgm:cxn modelId="{E2F45DC8-6A93-4659-BEE4-5B0AE1C7DC3D}" type="presParOf" srcId="{38C12A8B-1EB0-4F99-B4D6-0A9B7952D5A8}" destId="{FD2C5326-590F-4DF6-8393-34A17F797C5C}" srcOrd="3" destOrd="0" presId="urn:microsoft.com/office/officeart/2005/8/layout/hList1"/>
    <dgm:cxn modelId="{C62E43B4-5265-47F5-90A5-B7E0F2FEC2BD}" type="presParOf" srcId="{38C12A8B-1EB0-4F99-B4D6-0A9B7952D5A8}" destId="{C192C29A-0537-496E-9A95-AF121C65DE6D}" srcOrd="4" destOrd="0" presId="urn:microsoft.com/office/officeart/2005/8/layout/hList1"/>
    <dgm:cxn modelId="{2716C2AA-A682-40B0-903E-6B74A3C3B11D}" type="presParOf" srcId="{C192C29A-0537-496E-9A95-AF121C65DE6D}" destId="{2A17FB36-74B3-46F0-BB1E-DD3707C4683A}" srcOrd="0" destOrd="0" presId="urn:microsoft.com/office/officeart/2005/8/layout/hList1"/>
    <dgm:cxn modelId="{9D2EB1D4-3D55-4C76-9CA9-3364EFC3F0F0}" type="presParOf" srcId="{C192C29A-0537-496E-9A95-AF121C65DE6D}" destId="{2DC43CC2-EA48-4D2D-9EAC-945252D185FA}" srcOrd="1" destOrd="0" presId="urn:microsoft.com/office/officeart/2005/8/layout/hList1"/>
    <dgm:cxn modelId="{43B0525D-2762-48B9-903B-142D9E1A1A9C}" type="presParOf" srcId="{38C12A8B-1EB0-4F99-B4D6-0A9B7952D5A8}" destId="{DD130C34-08D3-43B1-ACAE-65ED2E76CBA7}" srcOrd="5" destOrd="0" presId="urn:microsoft.com/office/officeart/2005/8/layout/hList1"/>
    <dgm:cxn modelId="{43DE3915-3A5B-419C-83B7-EAA900295EE9}" type="presParOf" srcId="{38C12A8B-1EB0-4F99-B4D6-0A9B7952D5A8}" destId="{624BF0E5-D3ED-402C-9694-B5294B5C7E2B}" srcOrd="6" destOrd="0" presId="urn:microsoft.com/office/officeart/2005/8/layout/hList1"/>
    <dgm:cxn modelId="{56FCB88A-17F8-41E4-AB54-1DBC284D4952}" type="presParOf" srcId="{624BF0E5-D3ED-402C-9694-B5294B5C7E2B}" destId="{714248A8-B691-432D-A062-D03F56DD1991}" srcOrd="0" destOrd="0" presId="urn:microsoft.com/office/officeart/2005/8/layout/hList1"/>
    <dgm:cxn modelId="{DE697C7C-40A2-4044-BF1C-3817D9B80660}" type="presParOf" srcId="{624BF0E5-D3ED-402C-9694-B5294B5C7E2B}" destId="{7A37DE88-EFD0-4B0D-B003-6D2A28D7DF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A35AE8-4D5E-4B84-BD1C-CAD8119F006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17E3942-A2AD-4380-BCF4-14E50AF11406}">
      <dgm:prSet phldrT="[Текст]"/>
      <dgm:spPr/>
      <dgm:t>
        <a:bodyPr/>
        <a:lstStyle/>
        <a:p>
          <a:r>
            <a:rPr lang="ru-RU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поиск социальных партнеров, заключение договоров </a:t>
          </a:r>
        </a:p>
        <a:p>
          <a:r>
            <a:rPr lang="ru-RU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20.12 .2021 — </a:t>
          </a:r>
          <a:endParaRPr lang="ru-RU" dirty="0">
            <a:latin typeface="Impact" pitchFamily="34" charset="0"/>
          </a:endParaRPr>
        </a:p>
      </dgm:t>
    </dgm:pt>
    <dgm:pt modelId="{AD7F2BF3-9CC1-4605-85F4-4284A62A9E8F}" type="parTrans" cxnId="{BC5A9A61-CF3F-40DC-A2FD-840DFDEAF923}">
      <dgm:prSet/>
      <dgm:spPr/>
      <dgm:t>
        <a:bodyPr/>
        <a:lstStyle/>
        <a:p>
          <a:endParaRPr lang="ru-RU"/>
        </a:p>
      </dgm:t>
    </dgm:pt>
    <dgm:pt modelId="{21532324-9276-430B-816E-664F04A0ED7A}" type="sibTrans" cxnId="{BC5A9A61-CF3F-40DC-A2FD-840DFDEAF923}">
      <dgm:prSet/>
      <dgm:spPr/>
      <dgm:t>
        <a:bodyPr/>
        <a:lstStyle/>
        <a:p>
          <a:endParaRPr lang="ru-RU"/>
        </a:p>
      </dgm:t>
    </dgm:pt>
    <dgm:pt modelId="{E5ED38FD-0FD9-4C5C-AF3A-2CE31DCE7E0E}">
      <dgm:prSet phldrT="[Текст]"/>
      <dgm:spPr/>
      <dgm:t>
        <a:bodyPr/>
        <a:lstStyle/>
        <a:p>
          <a:r>
            <a:rPr lang="ru-RU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доработка приложения, наполнение реальными данными  </a:t>
          </a:r>
        </a:p>
        <a:p>
          <a:r>
            <a:rPr lang="ru-RU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20.12 .2021 — 15.02.2022</a:t>
          </a:r>
          <a:endParaRPr lang="ru-RU" dirty="0">
            <a:latin typeface="Impact" pitchFamily="34" charset="0"/>
          </a:endParaRPr>
        </a:p>
      </dgm:t>
    </dgm:pt>
    <dgm:pt modelId="{9E4EB8D9-4270-4268-AFD0-81E4D8D56E4D}" type="parTrans" cxnId="{BE621623-ADA2-42EC-AF20-C12C74D596B7}">
      <dgm:prSet/>
      <dgm:spPr/>
      <dgm:t>
        <a:bodyPr/>
        <a:lstStyle/>
        <a:p>
          <a:endParaRPr lang="ru-RU"/>
        </a:p>
      </dgm:t>
    </dgm:pt>
    <dgm:pt modelId="{FCFD49CA-E3A1-462B-988F-6302D199313A}" type="sibTrans" cxnId="{BE621623-ADA2-42EC-AF20-C12C74D596B7}">
      <dgm:prSet/>
      <dgm:spPr/>
      <dgm:t>
        <a:bodyPr/>
        <a:lstStyle/>
        <a:p>
          <a:endParaRPr lang="ru-RU"/>
        </a:p>
      </dgm:t>
    </dgm:pt>
    <dgm:pt modelId="{A9696E42-C35C-4EAB-9320-C8E4CD51CA53}">
      <dgm:prSet phldrT="[Текст]"/>
      <dgm:spPr/>
      <dgm:t>
        <a:bodyPr/>
        <a:lstStyle/>
        <a:p>
          <a:r>
            <a:rPr lang="ru-RU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поиск рекламодателей 20.12 .2021 — 15.01.2022</a:t>
          </a:r>
          <a:endParaRPr lang="ru-RU" dirty="0">
            <a:latin typeface="Impact" pitchFamily="34" charset="0"/>
          </a:endParaRPr>
        </a:p>
      </dgm:t>
    </dgm:pt>
    <dgm:pt modelId="{FDB17AF2-B8AB-4DB8-8B4C-A9F037EB3273}" type="parTrans" cxnId="{6DE710DA-7257-40C5-ABBC-D0915B65AC8C}">
      <dgm:prSet/>
      <dgm:spPr/>
      <dgm:t>
        <a:bodyPr/>
        <a:lstStyle/>
        <a:p>
          <a:endParaRPr lang="ru-RU"/>
        </a:p>
      </dgm:t>
    </dgm:pt>
    <dgm:pt modelId="{2ED1DB9B-E1D5-4936-83C6-1A2B15DC1985}" type="sibTrans" cxnId="{6DE710DA-7257-40C5-ABBC-D0915B65AC8C}">
      <dgm:prSet/>
      <dgm:spPr/>
      <dgm:t>
        <a:bodyPr/>
        <a:lstStyle/>
        <a:p>
          <a:endParaRPr lang="ru-RU"/>
        </a:p>
      </dgm:t>
    </dgm:pt>
    <dgm:pt modelId="{A0A37EEA-0F39-4E52-917B-B7BCD351A779}">
      <dgm:prSet/>
      <dgm:spPr/>
      <dgm:t>
        <a:bodyPr/>
        <a:lstStyle/>
        <a:p>
          <a:r>
            <a:rPr lang="ru-RU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тестирование приложения 15.01.2022 -28.02.2022</a:t>
          </a:r>
          <a:endParaRPr lang="ru-RU" dirty="0">
            <a:latin typeface="Impact" pitchFamily="34" charset="0"/>
          </a:endParaRPr>
        </a:p>
      </dgm:t>
    </dgm:pt>
    <dgm:pt modelId="{56449808-9918-475A-A4E9-E2842AAB5BD6}" type="parTrans" cxnId="{EC14B682-0F52-49F7-8AB1-5627C6592A5B}">
      <dgm:prSet/>
      <dgm:spPr/>
      <dgm:t>
        <a:bodyPr/>
        <a:lstStyle/>
        <a:p>
          <a:endParaRPr lang="ru-RU"/>
        </a:p>
      </dgm:t>
    </dgm:pt>
    <dgm:pt modelId="{3A5A8A79-6EBD-41C5-980E-0A5D2D4CF50A}" type="sibTrans" cxnId="{EC14B682-0F52-49F7-8AB1-5627C6592A5B}">
      <dgm:prSet/>
      <dgm:spPr/>
      <dgm:t>
        <a:bodyPr/>
        <a:lstStyle/>
        <a:p>
          <a:endParaRPr lang="ru-RU"/>
        </a:p>
      </dgm:t>
    </dgm:pt>
    <dgm:pt modelId="{E3B63824-B333-462E-83CA-2D71D9F13E36}">
      <dgm:prSet/>
      <dgm:spPr/>
      <dgm:t>
        <a:bodyPr/>
        <a:lstStyle/>
        <a:p>
          <a:r>
            <a:rPr lang="ru-RU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начало функционирования 01.03.2022</a:t>
          </a:r>
          <a:endParaRPr lang="ru-RU" dirty="0">
            <a:latin typeface="Impact" pitchFamily="34" charset="0"/>
          </a:endParaRPr>
        </a:p>
      </dgm:t>
    </dgm:pt>
    <dgm:pt modelId="{24ED3A55-F788-41B4-B0C0-878CB4A44F97}" type="parTrans" cxnId="{E2C535CD-6A0D-4364-8FB8-0E35026940AB}">
      <dgm:prSet/>
      <dgm:spPr/>
      <dgm:t>
        <a:bodyPr/>
        <a:lstStyle/>
        <a:p>
          <a:endParaRPr lang="ru-RU"/>
        </a:p>
      </dgm:t>
    </dgm:pt>
    <dgm:pt modelId="{9E0BAF3C-E657-4AF3-B019-2D90BBC3AEB7}" type="sibTrans" cxnId="{E2C535CD-6A0D-4364-8FB8-0E35026940AB}">
      <dgm:prSet/>
      <dgm:spPr/>
      <dgm:t>
        <a:bodyPr/>
        <a:lstStyle/>
        <a:p>
          <a:endParaRPr lang="ru-RU"/>
        </a:p>
      </dgm:t>
    </dgm:pt>
    <dgm:pt modelId="{B9671781-00AA-4E69-A516-8B73BC043D96}" type="pres">
      <dgm:prSet presAssocID="{04A35AE8-4D5E-4B84-BD1C-CAD8119F006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1254B6F-8402-4D4D-A896-3A77EBA944D2}" type="pres">
      <dgm:prSet presAssocID="{E3B63824-B333-462E-83CA-2D71D9F13E36}" presName="Accent5" presStyleCnt="0"/>
      <dgm:spPr/>
    </dgm:pt>
    <dgm:pt modelId="{539F8873-869C-427D-A102-0B5A796046A4}" type="pres">
      <dgm:prSet presAssocID="{E3B63824-B333-462E-83CA-2D71D9F13E36}" presName="Accent" presStyleLbl="node1" presStyleIdx="0" presStyleCnt="5"/>
      <dgm:spPr/>
    </dgm:pt>
    <dgm:pt modelId="{35AA2A64-EF82-43B1-9033-4A4EEE4B1CEA}" type="pres">
      <dgm:prSet presAssocID="{E3B63824-B333-462E-83CA-2D71D9F13E36}" presName="ParentBackground5" presStyleCnt="0"/>
      <dgm:spPr/>
    </dgm:pt>
    <dgm:pt modelId="{B107414F-1CA5-4066-8C0E-D3449E360AC0}" type="pres">
      <dgm:prSet presAssocID="{E3B63824-B333-462E-83CA-2D71D9F13E36}" presName="ParentBackground" presStyleLbl="fgAcc1" presStyleIdx="0" presStyleCnt="5"/>
      <dgm:spPr/>
    </dgm:pt>
    <dgm:pt modelId="{1796DD0B-3CEF-4807-9FE0-20804853668B}" type="pres">
      <dgm:prSet presAssocID="{E3B63824-B333-462E-83CA-2D71D9F13E36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EFEF7E3-03E1-42EC-BB83-8DF3AD1218E3}" type="pres">
      <dgm:prSet presAssocID="{A0A37EEA-0F39-4E52-917B-B7BCD351A779}" presName="Accent4" presStyleCnt="0"/>
      <dgm:spPr/>
    </dgm:pt>
    <dgm:pt modelId="{6CB84A0B-1E6D-459F-B319-D8BBA4F00635}" type="pres">
      <dgm:prSet presAssocID="{A0A37EEA-0F39-4E52-917B-B7BCD351A779}" presName="Accent" presStyleLbl="node1" presStyleIdx="1" presStyleCnt="5"/>
      <dgm:spPr/>
    </dgm:pt>
    <dgm:pt modelId="{6549388A-D04C-4B46-952B-9442D0FE005F}" type="pres">
      <dgm:prSet presAssocID="{A0A37EEA-0F39-4E52-917B-B7BCD351A779}" presName="ParentBackground4" presStyleCnt="0"/>
      <dgm:spPr/>
    </dgm:pt>
    <dgm:pt modelId="{2DBE39AC-5CCE-4B3F-9CBC-1C8E81C3FD85}" type="pres">
      <dgm:prSet presAssocID="{A0A37EEA-0F39-4E52-917B-B7BCD351A779}" presName="ParentBackground" presStyleLbl="fgAcc1" presStyleIdx="1" presStyleCnt="5"/>
      <dgm:spPr/>
    </dgm:pt>
    <dgm:pt modelId="{3F7242CD-55E2-4462-A2FD-4F8F08934DC4}" type="pres">
      <dgm:prSet presAssocID="{A0A37EEA-0F39-4E52-917B-B7BCD351A77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1059026-96E9-4782-842C-B499300F6175}" type="pres">
      <dgm:prSet presAssocID="{A9696E42-C35C-4EAB-9320-C8E4CD51CA53}" presName="Accent3" presStyleCnt="0"/>
      <dgm:spPr/>
    </dgm:pt>
    <dgm:pt modelId="{D69C6712-4BFD-4954-9508-133ECDBADC6F}" type="pres">
      <dgm:prSet presAssocID="{A9696E42-C35C-4EAB-9320-C8E4CD51CA53}" presName="Accent" presStyleLbl="node1" presStyleIdx="2" presStyleCnt="5"/>
      <dgm:spPr/>
    </dgm:pt>
    <dgm:pt modelId="{66697D23-EC69-47AD-B300-D0CA963C8940}" type="pres">
      <dgm:prSet presAssocID="{A9696E42-C35C-4EAB-9320-C8E4CD51CA53}" presName="ParentBackground3" presStyleCnt="0"/>
      <dgm:spPr/>
    </dgm:pt>
    <dgm:pt modelId="{D716EA61-D573-4019-AC78-92D7CBF6ACE5}" type="pres">
      <dgm:prSet presAssocID="{A9696E42-C35C-4EAB-9320-C8E4CD51CA53}" presName="ParentBackground" presStyleLbl="fgAcc1" presStyleIdx="2" presStyleCnt="5"/>
      <dgm:spPr/>
    </dgm:pt>
    <dgm:pt modelId="{F26C76FA-3FBF-4A6B-88D4-F7232AE80D50}" type="pres">
      <dgm:prSet presAssocID="{A9696E42-C35C-4EAB-9320-C8E4CD51CA5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22C630E-8D55-4954-B57A-692300C94F28}" type="pres">
      <dgm:prSet presAssocID="{E5ED38FD-0FD9-4C5C-AF3A-2CE31DCE7E0E}" presName="Accent2" presStyleCnt="0"/>
      <dgm:spPr/>
    </dgm:pt>
    <dgm:pt modelId="{01972B8E-D2F7-4553-967D-3DF5C5A83347}" type="pres">
      <dgm:prSet presAssocID="{E5ED38FD-0FD9-4C5C-AF3A-2CE31DCE7E0E}" presName="Accent" presStyleLbl="node1" presStyleIdx="3" presStyleCnt="5"/>
      <dgm:spPr/>
    </dgm:pt>
    <dgm:pt modelId="{E826797E-1E58-4349-BB32-F01793C88B52}" type="pres">
      <dgm:prSet presAssocID="{E5ED38FD-0FD9-4C5C-AF3A-2CE31DCE7E0E}" presName="ParentBackground2" presStyleCnt="0"/>
      <dgm:spPr/>
    </dgm:pt>
    <dgm:pt modelId="{499B3BE0-8744-4EC3-A225-8782F9177E21}" type="pres">
      <dgm:prSet presAssocID="{E5ED38FD-0FD9-4C5C-AF3A-2CE31DCE7E0E}" presName="ParentBackground" presStyleLbl="fgAcc1" presStyleIdx="3" presStyleCnt="5"/>
      <dgm:spPr/>
    </dgm:pt>
    <dgm:pt modelId="{B69DD896-E090-4274-82F8-ACAF6A158703}" type="pres">
      <dgm:prSet presAssocID="{E5ED38FD-0FD9-4C5C-AF3A-2CE31DCE7E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6E54630-ACC8-4D4C-A2EA-522B494F5DD9}" type="pres">
      <dgm:prSet presAssocID="{B17E3942-A2AD-4380-BCF4-14E50AF11406}" presName="Accent1" presStyleCnt="0"/>
      <dgm:spPr/>
    </dgm:pt>
    <dgm:pt modelId="{4FCFF1FB-5582-4DAF-AABA-05ED8B3858C4}" type="pres">
      <dgm:prSet presAssocID="{B17E3942-A2AD-4380-BCF4-14E50AF11406}" presName="Accent" presStyleLbl="node1" presStyleIdx="4" presStyleCnt="5"/>
      <dgm:spPr/>
    </dgm:pt>
    <dgm:pt modelId="{2AD5D546-0550-429D-9CB4-F3B985A5C28F}" type="pres">
      <dgm:prSet presAssocID="{B17E3942-A2AD-4380-BCF4-14E50AF11406}" presName="ParentBackground1" presStyleCnt="0"/>
      <dgm:spPr/>
    </dgm:pt>
    <dgm:pt modelId="{49647183-0F92-4C23-A8C5-7941FED58546}" type="pres">
      <dgm:prSet presAssocID="{B17E3942-A2AD-4380-BCF4-14E50AF11406}" presName="ParentBackground" presStyleLbl="fgAcc1" presStyleIdx="4" presStyleCnt="5"/>
      <dgm:spPr/>
    </dgm:pt>
    <dgm:pt modelId="{7B25A5A9-D451-4617-B001-4F17E4BF2A6F}" type="pres">
      <dgm:prSet presAssocID="{B17E3942-A2AD-4380-BCF4-14E50AF1140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0917E04-4169-418D-8EC4-3DEC85E1168E}" type="presOf" srcId="{B17E3942-A2AD-4380-BCF4-14E50AF11406}" destId="{49647183-0F92-4C23-A8C5-7941FED58546}" srcOrd="0" destOrd="0" presId="urn:microsoft.com/office/officeart/2011/layout/CircleProcess"/>
    <dgm:cxn modelId="{BE621623-ADA2-42EC-AF20-C12C74D596B7}" srcId="{04A35AE8-4D5E-4B84-BD1C-CAD8119F0060}" destId="{E5ED38FD-0FD9-4C5C-AF3A-2CE31DCE7E0E}" srcOrd="1" destOrd="0" parTransId="{9E4EB8D9-4270-4268-AFD0-81E4D8D56E4D}" sibTransId="{FCFD49CA-E3A1-462B-988F-6302D199313A}"/>
    <dgm:cxn modelId="{D48D3E3A-0B96-462D-801E-37E9298344B5}" type="presOf" srcId="{E3B63824-B333-462E-83CA-2D71D9F13E36}" destId="{B107414F-1CA5-4066-8C0E-D3449E360AC0}" srcOrd="0" destOrd="0" presId="urn:microsoft.com/office/officeart/2011/layout/CircleProcess"/>
    <dgm:cxn modelId="{BC5A9A61-CF3F-40DC-A2FD-840DFDEAF923}" srcId="{04A35AE8-4D5E-4B84-BD1C-CAD8119F0060}" destId="{B17E3942-A2AD-4380-BCF4-14E50AF11406}" srcOrd="0" destOrd="0" parTransId="{AD7F2BF3-9CC1-4605-85F4-4284A62A9E8F}" sibTransId="{21532324-9276-430B-816E-664F04A0ED7A}"/>
    <dgm:cxn modelId="{35A4E263-C541-4C5B-8EF8-C5AD8FEFB956}" type="presOf" srcId="{E5ED38FD-0FD9-4C5C-AF3A-2CE31DCE7E0E}" destId="{B69DD896-E090-4274-82F8-ACAF6A158703}" srcOrd="1" destOrd="0" presId="urn:microsoft.com/office/officeart/2011/layout/CircleProcess"/>
    <dgm:cxn modelId="{A79F8F4D-0B4D-48A8-838A-776E040FEF42}" type="presOf" srcId="{E5ED38FD-0FD9-4C5C-AF3A-2CE31DCE7E0E}" destId="{499B3BE0-8744-4EC3-A225-8782F9177E21}" srcOrd="0" destOrd="0" presId="urn:microsoft.com/office/officeart/2011/layout/CircleProcess"/>
    <dgm:cxn modelId="{366C7F56-DF43-4698-AF14-C653037F34D7}" type="presOf" srcId="{A9696E42-C35C-4EAB-9320-C8E4CD51CA53}" destId="{F26C76FA-3FBF-4A6B-88D4-F7232AE80D50}" srcOrd="1" destOrd="0" presId="urn:microsoft.com/office/officeart/2011/layout/CircleProcess"/>
    <dgm:cxn modelId="{EC14B682-0F52-49F7-8AB1-5627C6592A5B}" srcId="{04A35AE8-4D5E-4B84-BD1C-CAD8119F0060}" destId="{A0A37EEA-0F39-4E52-917B-B7BCD351A779}" srcOrd="3" destOrd="0" parTransId="{56449808-9918-475A-A4E9-E2842AAB5BD6}" sibTransId="{3A5A8A79-6EBD-41C5-980E-0A5D2D4CF50A}"/>
    <dgm:cxn modelId="{A86A1B84-011F-4B34-B1F7-4DFB06652B17}" type="presOf" srcId="{04A35AE8-4D5E-4B84-BD1C-CAD8119F0060}" destId="{B9671781-00AA-4E69-A516-8B73BC043D96}" srcOrd="0" destOrd="0" presId="urn:microsoft.com/office/officeart/2011/layout/CircleProcess"/>
    <dgm:cxn modelId="{BD7766A9-273F-430B-9C06-E1F7C0DC7AB4}" type="presOf" srcId="{A0A37EEA-0F39-4E52-917B-B7BCD351A779}" destId="{2DBE39AC-5CCE-4B3F-9CBC-1C8E81C3FD85}" srcOrd="0" destOrd="0" presId="urn:microsoft.com/office/officeart/2011/layout/CircleProcess"/>
    <dgm:cxn modelId="{1E30E4AE-DEF3-49AA-811F-92A4E09C5272}" type="presOf" srcId="{E3B63824-B333-462E-83CA-2D71D9F13E36}" destId="{1796DD0B-3CEF-4807-9FE0-20804853668B}" srcOrd="1" destOrd="0" presId="urn:microsoft.com/office/officeart/2011/layout/CircleProcess"/>
    <dgm:cxn modelId="{167261B8-3792-4B2B-8856-6FA8E7262611}" type="presOf" srcId="{B17E3942-A2AD-4380-BCF4-14E50AF11406}" destId="{7B25A5A9-D451-4617-B001-4F17E4BF2A6F}" srcOrd="1" destOrd="0" presId="urn:microsoft.com/office/officeart/2011/layout/CircleProcess"/>
    <dgm:cxn modelId="{E2C535CD-6A0D-4364-8FB8-0E35026940AB}" srcId="{04A35AE8-4D5E-4B84-BD1C-CAD8119F0060}" destId="{E3B63824-B333-462E-83CA-2D71D9F13E36}" srcOrd="4" destOrd="0" parTransId="{24ED3A55-F788-41B4-B0C0-878CB4A44F97}" sibTransId="{9E0BAF3C-E657-4AF3-B019-2D90BBC3AEB7}"/>
    <dgm:cxn modelId="{6DE710DA-7257-40C5-ABBC-D0915B65AC8C}" srcId="{04A35AE8-4D5E-4B84-BD1C-CAD8119F0060}" destId="{A9696E42-C35C-4EAB-9320-C8E4CD51CA53}" srcOrd="2" destOrd="0" parTransId="{FDB17AF2-B8AB-4DB8-8B4C-A9F037EB3273}" sibTransId="{2ED1DB9B-E1D5-4936-83C6-1A2B15DC1985}"/>
    <dgm:cxn modelId="{05A013E5-32A4-4ACC-9984-3BD946E87FEC}" type="presOf" srcId="{A0A37EEA-0F39-4E52-917B-B7BCD351A779}" destId="{3F7242CD-55E2-4462-A2FD-4F8F08934DC4}" srcOrd="1" destOrd="0" presId="urn:microsoft.com/office/officeart/2011/layout/CircleProcess"/>
    <dgm:cxn modelId="{61FC8CF8-AB77-4A79-A48F-AFAB64034CAF}" type="presOf" srcId="{A9696E42-C35C-4EAB-9320-C8E4CD51CA53}" destId="{D716EA61-D573-4019-AC78-92D7CBF6ACE5}" srcOrd="0" destOrd="0" presId="urn:microsoft.com/office/officeart/2011/layout/CircleProcess"/>
    <dgm:cxn modelId="{72E9B164-EF28-47FA-9F25-42C9C06F87E5}" type="presParOf" srcId="{B9671781-00AA-4E69-A516-8B73BC043D96}" destId="{91254B6F-8402-4D4D-A896-3A77EBA944D2}" srcOrd="0" destOrd="0" presId="urn:microsoft.com/office/officeart/2011/layout/CircleProcess"/>
    <dgm:cxn modelId="{77361AEF-CBCE-4AB3-A8AC-292D6DDFA771}" type="presParOf" srcId="{91254B6F-8402-4D4D-A896-3A77EBA944D2}" destId="{539F8873-869C-427D-A102-0B5A796046A4}" srcOrd="0" destOrd="0" presId="urn:microsoft.com/office/officeart/2011/layout/CircleProcess"/>
    <dgm:cxn modelId="{A2FAE748-2123-4B58-8B7F-2AA5417E1C52}" type="presParOf" srcId="{B9671781-00AA-4E69-A516-8B73BC043D96}" destId="{35AA2A64-EF82-43B1-9033-4A4EEE4B1CEA}" srcOrd="1" destOrd="0" presId="urn:microsoft.com/office/officeart/2011/layout/CircleProcess"/>
    <dgm:cxn modelId="{3115B933-DDF7-4C8B-A5B8-98A04859CEB1}" type="presParOf" srcId="{35AA2A64-EF82-43B1-9033-4A4EEE4B1CEA}" destId="{B107414F-1CA5-4066-8C0E-D3449E360AC0}" srcOrd="0" destOrd="0" presId="urn:microsoft.com/office/officeart/2011/layout/CircleProcess"/>
    <dgm:cxn modelId="{1C2BA6CD-947E-4969-8D8F-BACF2C9CBE4C}" type="presParOf" srcId="{B9671781-00AA-4E69-A516-8B73BC043D96}" destId="{1796DD0B-3CEF-4807-9FE0-20804853668B}" srcOrd="2" destOrd="0" presId="urn:microsoft.com/office/officeart/2011/layout/CircleProcess"/>
    <dgm:cxn modelId="{A77973D1-1466-4F75-8437-6B87F8E8E0E8}" type="presParOf" srcId="{B9671781-00AA-4E69-A516-8B73BC043D96}" destId="{9EFEF7E3-03E1-42EC-BB83-8DF3AD1218E3}" srcOrd="3" destOrd="0" presId="urn:microsoft.com/office/officeart/2011/layout/CircleProcess"/>
    <dgm:cxn modelId="{15318E13-000F-42E7-BFF2-63C347993DB7}" type="presParOf" srcId="{9EFEF7E3-03E1-42EC-BB83-8DF3AD1218E3}" destId="{6CB84A0B-1E6D-459F-B319-D8BBA4F00635}" srcOrd="0" destOrd="0" presId="urn:microsoft.com/office/officeart/2011/layout/CircleProcess"/>
    <dgm:cxn modelId="{FD980E8B-5926-47DD-B5CE-0E66E48BF8CC}" type="presParOf" srcId="{B9671781-00AA-4E69-A516-8B73BC043D96}" destId="{6549388A-D04C-4B46-952B-9442D0FE005F}" srcOrd="4" destOrd="0" presId="urn:microsoft.com/office/officeart/2011/layout/CircleProcess"/>
    <dgm:cxn modelId="{AF65B851-EE68-4C98-923C-ADFB310343DA}" type="presParOf" srcId="{6549388A-D04C-4B46-952B-9442D0FE005F}" destId="{2DBE39AC-5CCE-4B3F-9CBC-1C8E81C3FD85}" srcOrd="0" destOrd="0" presId="urn:microsoft.com/office/officeart/2011/layout/CircleProcess"/>
    <dgm:cxn modelId="{853EF75E-41F3-4E14-939E-DEBE8B3650B0}" type="presParOf" srcId="{B9671781-00AA-4E69-A516-8B73BC043D96}" destId="{3F7242CD-55E2-4462-A2FD-4F8F08934DC4}" srcOrd="5" destOrd="0" presId="urn:microsoft.com/office/officeart/2011/layout/CircleProcess"/>
    <dgm:cxn modelId="{A47E30AF-8351-4E99-9AC9-77CC853CC354}" type="presParOf" srcId="{B9671781-00AA-4E69-A516-8B73BC043D96}" destId="{91059026-96E9-4782-842C-B499300F6175}" srcOrd="6" destOrd="0" presId="urn:microsoft.com/office/officeart/2011/layout/CircleProcess"/>
    <dgm:cxn modelId="{84B2A26B-5553-46D6-955C-CBC0AA1B39C7}" type="presParOf" srcId="{91059026-96E9-4782-842C-B499300F6175}" destId="{D69C6712-4BFD-4954-9508-133ECDBADC6F}" srcOrd="0" destOrd="0" presId="urn:microsoft.com/office/officeart/2011/layout/CircleProcess"/>
    <dgm:cxn modelId="{07C5301C-7292-461D-B263-78017756B560}" type="presParOf" srcId="{B9671781-00AA-4E69-A516-8B73BC043D96}" destId="{66697D23-EC69-47AD-B300-D0CA963C8940}" srcOrd="7" destOrd="0" presId="urn:microsoft.com/office/officeart/2011/layout/CircleProcess"/>
    <dgm:cxn modelId="{DE1A1D43-45A3-46F0-851C-0FDFBAB316D9}" type="presParOf" srcId="{66697D23-EC69-47AD-B300-D0CA963C8940}" destId="{D716EA61-D573-4019-AC78-92D7CBF6ACE5}" srcOrd="0" destOrd="0" presId="urn:microsoft.com/office/officeart/2011/layout/CircleProcess"/>
    <dgm:cxn modelId="{E53FA4CF-C9B4-4EAC-91D2-CD213FE9618F}" type="presParOf" srcId="{B9671781-00AA-4E69-A516-8B73BC043D96}" destId="{F26C76FA-3FBF-4A6B-88D4-F7232AE80D50}" srcOrd="8" destOrd="0" presId="urn:microsoft.com/office/officeart/2011/layout/CircleProcess"/>
    <dgm:cxn modelId="{DACE1FA0-7A0D-4537-A9BB-2829477E66AD}" type="presParOf" srcId="{B9671781-00AA-4E69-A516-8B73BC043D96}" destId="{D22C630E-8D55-4954-B57A-692300C94F28}" srcOrd="9" destOrd="0" presId="urn:microsoft.com/office/officeart/2011/layout/CircleProcess"/>
    <dgm:cxn modelId="{E638F288-1F8D-4FF6-ACAB-974542EF3FA1}" type="presParOf" srcId="{D22C630E-8D55-4954-B57A-692300C94F28}" destId="{01972B8E-D2F7-4553-967D-3DF5C5A83347}" srcOrd="0" destOrd="0" presId="urn:microsoft.com/office/officeart/2011/layout/CircleProcess"/>
    <dgm:cxn modelId="{C76CA6A5-22AA-4FE0-ABCA-AE1C7A6F55F4}" type="presParOf" srcId="{B9671781-00AA-4E69-A516-8B73BC043D96}" destId="{E826797E-1E58-4349-BB32-F01793C88B52}" srcOrd="10" destOrd="0" presId="urn:microsoft.com/office/officeart/2011/layout/CircleProcess"/>
    <dgm:cxn modelId="{0A52BC11-6AD9-4F34-AC0E-E98C30CEF2CF}" type="presParOf" srcId="{E826797E-1E58-4349-BB32-F01793C88B52}" destId="{499B3BE0-8744-4EC3-A225-8782F9177E21}" srcOrd="0" destOrd="0" presId="urn:microsoft.com/office/officeart/2011/layout/CircleProcess"/>
    <dgm:cxn modelId="{1CA448A7-BB0C-4DA2-97CF-F6983E2553A4}" type="presParOf" srcId="{B9671781-00AA-4E69-A516-8B73BC043D96}" destId="{B69DD896-E090-4274-82F8-ACAF6A158703}" srcOrd="11" destOrd="0" presId="urn:microsoft.com/office/officeart/2011/layout/CircleProcess"/>
    <dgm:cxn modelId="{B67F8BC4-4B4C-4842-A435-972065A5F7C7}" type="presParOf" srcId="{B9671781-00AA-4E69-A516-8B73BC043D96}" destId="{26E54630-ACC8-4D4C-A2EA-522B494F5DD9}" srcOrd="12" destOrd="0" presId="urn:microsoft.com/office/officeart/2011/layout/CircleProcess"/>
    <dgm:cxn modelId="{29E092AD-FFEE-4EF4-8F83-8CF9379C3E18}" type="presParOf" srcId="{26E54630-ACC8-4D4C-A2EA-522B494F5DD9}" destId="{4FCFF1FB-5582-4DAF-AABA-05ED8B3858C4}" srcOrd="0" destOrd="0" presId="urn:microsoft.com/office/officeart/2011/layout/CircleProcess"/>
    <dgm:cxn modelId="{8859E650-1E4E-4F88-BB7F-B9103454F3C3}" type="presParOf" srcId="{B9671781-00AA-4E69-A516-8B73BC043D96}" destId="{2AD5D546-0550-429D-9CB4-F3B985A5C28F}" srcOrd="13" destOrd="0" presId="urn:microsoft.com/office/officeart/2011/layout/CircleProcess"/>
    <dgm:cxn modelId="{B6EDB479-C627-400D-86BD-81ACB8179131}" type="presParOf" srcId="{2AD5D546-0550-429D-9CB4-F3B985A5C28F}" destId="{49647183-0F92-4C23-A8C5-7941FED58546}" srcOrd="0" destOrd="0" presId="urn:microsoft.com/office/officeart/2011/layout/CircleProcess"/>
    <dgm:cxn modelId="{660E9EEB-981A-4F33-BE79-3EEB795334C8}" type="presParOf" srcId="{B9671781-00AA-4E69-A516-8B73BC043D96}" destId="{7B25A5A9-D451-4617-B001-4F17E4BF2A6F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08AB01-4D27-419D-91DF-25F2626D0D5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410B292-1D43-4793-B069-FA7BAF7D8885}">
      <dgm:prSet phldrT="[Текст]"/>
      <dgm:spPr/>
      <dgm:t>
        <a:bodyPr/>
        <a:lstStyle/>
        <a:p>
          <a:endParaRPr lang="ru-RU"/>
        </a:p>
      </dgm:t>
    </dgm:pt>
    <dgm:pt modelId="{D6F3AFC2-9037-4E39-AE94-C2B991C61A18}" type="parTrans" cxnId="{27F2DDDA-D71A-4D41-BABB-6065932FEA2B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C3F20010-D237-4B35-AC06-A0F63721E20F}" type="sibTrans" cxnId="{27F2DDDA-D71A-4D41-BABB-6065932FEA2B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7C64F8DA-0FD8-4D13-AADA-0800D34A3FEA}">
      <dgm:prSet/>
      <dgm:spPr/>
      <dgm:t>
        <a:bodyPr/>
        <a:lstStyle/>
        <a:p>
          <a:r>
            <a:rPr lang="ru-RU" dirty="0">
              <a:effectLst/>
              <a:latin typeface="Lucida Sans Unicode" pitchFamily="34" charset="0"/>
              <a:ea typeface="NSimSun" panose="02010609030101010101" pitchFamily="49" charset="-122"/>
              <a:cs typeface="Lucida Sans Unicode" pitchFamily="34" charset="0"/>
            </a:rPr>
            <a:t>Хостинг и поддержка сайта</a:t>
          </a:r>
          <a:endParaRPr lang="ru-RU" dirty="0">
            <a:latin typeface="Lucida Sans Unicode" pitchFamily="34" charset="0"/>
            <a:cs typeface="Lucida Sans Unicode" pitchFamily="34" charset="0"/>
          </a:endParaRPr>
        </a:p>
      </dgm:t>
    </dgm:pt>
    <dgm:pt modelId="{1BB7A996-EC9F-437C-B776-A295D62D0EC0}" type="parTrans" cxnId="{66644A61-3BC7-479C-8E63-DA3FF1062071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B408CA8D-7FC3-455B-83EC-1E3BC3E3766D}" type="sibTrans" cxnId="{66644A61-3BC7-479C-8E63-DA3FF1062071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ED9E5E07-811D-4D91-B9A7-2C665CC2A8DD}">
      <dgm:prSet phldrT="[Текст]"/>
      <dgm:spPr/>
      <dgm:t>
        <a:bodyPr/>
        <a:lstStyle/>
        <a:p>
          <a:r>
            <a:rPr lang="ru-RU" dirty="0">
              <a:effectLst/>
              <a:latin typeface="Lucida Sans Unicode" pitchFamily="34" charset="0"/>
              <a:ea typeface="NSimSun" panose="02010609030101010101" pitchFamily="49" charset="-122"/>
              <a:cs typeface="Lucida Sans Unicode" pitchFamily="34" charset="0"/>
            </a:rPr>
            <a:t>работа по поиску социальных партнеров и рекламодателей</a:t>
          </a:r>
          <a:endParaRPr lang="ru-RU" dirty="0">
            <a:latin typeface="Lucida Sans Unicode" pitchFamily="34" charset="0"/>
            <a:cs typeface="Lucida Sans Unicode" pitchFamily="34" charset="0"/>
          </a:endParaRPr>
        </a:p>
      </dgm:t>
    </dgm:pt>
    <dgm:pt modelId="{0FCF2305-1758-4DAB-8261-12C2DE3E4782}" type="sibTrans" cxnId="{4940F307-F017-4A61-809E-6F4954ADE8F0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1D9BEBEB-F186-476E-8BF9-D3D8999521AF}" type="parTrans" cxnId="{4940F307-F017-4A61-809E-6F4954ADE8F0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2E2EC312-BF2D-4674-9904-20D6B6365A9F}">
      <dgm:prSet phldrT="[Текст]"/>
      <dgm:spPr/>
      <dgm:t>
        <a:bodyPr/>
        <a:lstStyle/>
        <a:p>
          <a:r>
            <a:rPr lang="ru-RU" dirty="0">
              <a:effectLst/>
              <a:latin typeface="Lucida Sans Unicode" pitchFamily="34" charset="0"/>
              <a:ea typeface="NSimSun" panose="02010609030101010101" pitchFamily="49" charset="-122"/>
              <a:cs typeface="Lucida Sans Unicode" pitchFamily="34" charset="0"/>
            </a:rPr>
            <a:t>консультации программиста и специалиста по проектированию БД </a:t>
          </a:r>
          <a:endParaRPr lang="ru-RU" dirty="0">
            <a:latin typeface="Lucida Sans Unicode" pitchFamily="34" charset="0"/>
            <a:cs typeface="Lucida Sans Unicode" pitchFamily="34" charset="0"/>
          </a:endParaRPr>
        </a:p>
      </dgm:t>
    </dgm:pt>
    <dgm:pt modelId="{B422AE81-E58B-40FD-AFFC-B92CF97B7F3A}" type="parTrans" cxnId="{86F99A10-5B51-4B7D-825D-5067A4169E27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52770FE3-333D-4EE2-A2BA-C425280A4BF9}" type="sibTrans" cxnId="{86F99A10-5B51-4B7D-825D-5067A4169E27}">
      <dgm:prSet/>
      <dgm:spPr/>
      <dgm:t>
        <a:bodyPr/>
        <a:lstStyle/>
        <a:p>
          <a:endParaRPr lang="ru-RU">
            <a:latin typeface="Lucida Sans Unicode" pitchFamily="34" charset="0"/>
            <a:cs typeface="Lucida Sans Unicode" pitchFamily="34" charset="0"/>
          </a:endParaRPr>
        </a:p>
      </dgm:t>
    </dgm:pt>
    <dgm:pt modelId="{1BE15D91-1FAB-4182-9023-F754587E4383}" type="pres">
      <dgm:prSet presAssocID="{9908AB01-4D27-419D-91DF-25F2626D0D5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AE64610-06C5-4C81-80EF-6AE9C0212F72}" type="pres">
      <dgm:prSet presAssocID="{7C64F8DA-0FD8-4D13-AADA-0800D34A3FEA}" presName="gear1" presStyleLbl="node1" presStyleIdx="0" presStyleCnt="3" custLinFactNeighborX="-1669">
        <dgm:presLayoutVars>
          <dgm:chMax val="1"/>
          <dgm:bulletEnabled val="1"/>
        </dgm:presLayoutVars>
      </dgm:prSet>
      <dgm:spPr/>
    </dgm:pt>
    <dgm:pt modelId="{55E08F86-70BB-488B-BA22-244813155BAD}" type="pres">
      <dgm:prSet presAssocID="{7C64F8DA-0FD8-4D13-AADA-0800D34A3FEA}" presName="gear1srcNode" presStyleLbl="node1" presStyleIdx="0" presStyleCnt="3"/>
      <dgm:spPr/>
    </dgm:pt>
    <dgm:pt modelId="{2396ED53-5B68-4312-98AB-193D87DDCBB9}" type="pres">
      <dgm:prSet presAssocID="{7C64F8DA-0FD8-4D13-AADA-0800D34A3FEA}" presName="gear1dstNode" presStyleLbl="node1" presStyleIdx="0" presStyleCnt="3"/>
      <dgm:spPr/>
    </dgm:pt>
    <dgm:pt modelId="{AE1C1855-AA79-48D1-8D03-7E60F225031B}" type="pres">
      <dgm:prSet presAssocID="{ED9E5E07-811D-4D91-B9A7-2C665CC2A8DD}" presName="gear2" presStyleLbl="node1" presStyleIdx="1" presStyleCnt="3">
        <dgm:presLayoutVars>
          <dgm:chMax val="1"/>
          <dgm:bulletEnabled val="1"/>
        </dgm:presLayoutVars>
      </dgm:prSet>
      <dgm:spPr/>
    </dgm:pt>
    <dgm:pt modelId="{A703D83C-045D-4713-ABE7-C85FFE3C92BF}" type="pres">
      <dgm:prSet presAssocID="{ED9E5E07-811D-4D91-B9A7-2C665CC2A8DD}" presName="gear2srcNode" presStyleLbl="node1" presStyleIdx="1" presStyleCnt="3"/>
      <dgm:spPr/>
    </dgm:pt>
    <dgm:pt modelId="{020D4A5B-5B65-4CE7-B11B-DA01D92EA8FD}" type="pres">
      <dgm:prSet presAssocID="{ED9E5E07-811D-4D91-B9A7-2C665CC2A8DD}" presName="gear2dstNode" presStyleLbl="node1" presStyleIdx="1" presStyleCnt="3"/>
      <dgm:spPr/>
    </dgm:pt>
    <dgm:pt modelId="{89BEFDEF-CD8A-4572-A669-35C38EB15B04}" type="pres">
      <dgm:prSet presAssocID="{2E2EC312-BF2D-4674-9904-20D6B6365A9F}" presName="gear3" presStyleLbl="node1" presStyleIdx="2" presStyleCnt="3"/>
      <dgm:spPr/>
    </dgm:pt>
    <dgm:pt modelId="{0FB3BF3B-C417-4884-BDED-E75540BD814B}" type="pres">
      <dgm:prSet presAssocID="{2E2EC312-BF2D-4674-9904-20D6B6365A9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B22DC3E-8026-4245-A86A-4FE82996EABB}" type="pres">
      <dgm:prSet presAssocID="{2E2EC312-BF2D-4674-9904-20D6B6365A9F}" presName="gear3srcNode" presStyleLbl="node1" presStyleIdx="2" presStyleCnt="3"/>
      <dgm:spPr/>
    </dgm:pt>
    <dgm:pt modelId="{853964BD-1B23-476B-B3D7-4FF47CB037BC}" type="pres">
      <dgm:prSet presAssocID="{2E2EC312-BF2D-4674-9904-20D6B6365A9F}" presName="gear3dstNode" presStyleLbl="node1" presStyleIdx="2" presStyleCnt="3"/>
      <dgm:spPr/>
    </dgm:pt>
    <dgm:pt modelId="{B4CD7AB8-38B8-4FA3-B7A3-74D07D498C22}" type="pres">
      <dgm:prSet presAssocID="{B408CA8D-7FC3-455B-83EC-1E3BC3E3766D}" presName="connector1" presStyleLbl="sibTrans2D1" presStyleIdx="0" presStyleCnt="3"/>
      <dgm:spPr/>
    </dgm:pt>
    <dgm:pt modelId="{F8F140F5-67DB-4DBF-8E6F-B962D47494B8}" type="pres">
      <dgm:prSet presAssocID="{0FCF2305-1758-4DAB-8261-12C2DE3E4782}" presName="connector2" presStyleLbl="sibTrans2D1" presStyleIdx="1" presStyleCnt="3"/>
      <dgm:spPr/>
    </dgm:pt>
    <dgm:pt modelId="{2ACF2AE1-BD11-4334-8537-F027062DB6C6}" type="pres">
      <dgm:prSet presAssocID="{52770FE3-333D-4EE2-A2BA-C425280A4BF9}" presName="connector3" presStyleLbl="sibTrans2D1" presStyleIdx="2" presStyleCnt="3"/>
      <dgm:spPr/>
    </dgm:pt>
  </dgm:ptLst>
  <dgm:cxnLst>
    <dgm:cxn modelId="{BEF4B302-7BA0-4732-B97F-E90528667C2D}" type="presOf" srcId="{7C64F8DA-0FD8-4D13-AADA-0800D34A3FEA}" destId="{3AE64610-06C5-4C81-80EF-6AE9C0212F72}" srcOrd="0" destOrd="0" presId="urn:microsoft.com/office/officeart/2005/8/layout/gear1"/>
    <dgm:cxn modelId="{088EBC06-A538-4A16-AB16-A2A6F200D81B}" type="presOf" srcId="{2E2EC312-BF2D-4674-9904-20D6B6365A9F}" destId="{853964BD-1B23-476B-B3D7-4FF47CB037BC}" srcOrd="3" destOrd="0" presId="urn:microsoft.com/office/officeart/2005/8/layout/gear1"/>
    <dgm:cxn modelId="{4940F307-F017-4A61-809E-6F4954ADE8F0}" srcId="{9908AB01-4D27-419D-91DF-25F2626D0D51}" destId="{ED9E5E07-811D-4D91-B9A7-2C665CC2A8DD}" srcOrd="1" destOrd="0" parTransId="{1D9BEBEB-F186-476E-8BF9-D3D8999521AF}" sibTransId="{0FCF2305-1758-4DAB-8261-12C2DE3E4782}"/>
    <dgm:cxn modelId="{B052580D-75A9-4FC5-A053-C93DB414D353}" type="presOf" srcId="{2E2EC312-BF2D-4674-9904-20D6B6365A9F}" destId="{0FB3BF3B-C417-4884-BDED-E75540BD814B}" srcOrd="1" destOrd="0" presId="urn:microsoft.com/office/officeart/2005/8/layout/gear1"/>
    <dgm:cxn modelId="{86F99A10-5B51-4B7D-825D-5067A4169E27}" srcId="{9908AB01-4D27-419D-91DF-25F2626D0D51}" destId="{2E2EC312-BF2D-4674-9904-20D6B6365A9F}" srcOrd="2" destOrd="0" parTransId="{B422AE81-E58B-40FD-AFFC-B92CF97B7F3A}" sibTransId="{52770FE3-333D-4EE2-A2BA-C425280A4BF9}"/>
    <dgm:cxn modelId="{47E8E216-7B1D-46EE-930C-AEE3E4B1E11B}" type="presOf" srcId="{2E2EC312-BF2D-4674-9904-20D6B6365A9F}" destId="{9B22DC3E-8026-4245-A86A-4FE82996EABB}" srcOrd="2" destOrd="0" presId="urn:microsoft.com/office/officeart/2005/8/layout/gear1"/>
    <dgm:cxn modelId="{CEC7303E-E34B-4FCE-922F-08C25E1F3055}" type="presOf" srcId="{9908AB01-4D27-419D-91DF-25F2626D0D51}" destId="{1BE15D91-1FAB-4182-9023-F754587E4383}" srcOrd="0" destOrd="0" presId="urn:microsoft.com/office/officeart/2005/8/layout/gear1"/>
    <dgm:cxn modelId="{66644A61-3BC7-479C-8E63-DA3FF1062071}" srcId="{9908AB01-4D27-419D-91DF-25F2626D0D51}" destId="{7C64F8DA-0FD8-4D13-AADA-0800D34A3FEA}" srcOrd="0" destOrd="0" parTransId="{1BB7A996-EC9F-437C-B776-A295D62D0EC0}" sibTransId="{B408CA8D-7FC3-455B-83EC-1E3BC3E3766D}"/>
    <dgm:cxn modelId="{0CA0AD9C-1E1D-4701-B599-BDC796302A71}" type="presOf" srcId="{ED9E5E07-811D-4D91-B9A7-2C665CC2A8DD}" destId="{A703D83C-045D-4713-ABE7-C85FFE3C92BF}" srcOrd="1" destOrd="0" presId="urn:microsoft.com/office/officeart/2005/8/layout/gear1"/>
    <dgm:cxn modelId="{02FB71AA-FEA4-4C91-B9A6-459A5E75F607}" type="presOf" srcId="{ED9E5E07-811D-4D91-B9A7-2C665CC2A8DD}" destId="{020D4A5B-5B65-4CE7-B11B-DA01D92EA8FD}" srcOrd="2" destOrd="0" presId="urn:microsoft.com/office/officeart/2005/8/layout/gear1"/>
    <dgm:cxn modelId="{F56122B3-60D5-4433-9F5A-26BE6CA7595A}" type="presOf" srcId="{7C64F8DA-0FD8-4D13-AADA-0800D34A3FEA}" destId="{55E08F86-70BB-488B-BA22-244813155BAD}" srcOrd="1" destOrd="0" presId="urn:microsoft.com/office/officeart/2005/8/layout/gear1"/>
    <dgm:cxn modelId="{70E283BC-0D39-4519-AD8C-CC345482DFD5}" type="presOf" srcId="{0FCF2305-1758-4DAB-8261-12C2DE3E4782}" destId="{F8F140F5-67DB-4DBF-8E6F-B962D47494B8}" srcOrd="0" destOrd="0" presId="urn:microsoft.com/office/officeart/2005/8/layout/gear1"/>
    <dgm:cxn modelId="{90616CD6-3E78-4914-ABE9-EB8C489BD23B}" type="presOf" srcId="{52770FE3-333D-4EE2-A2BA-C425280A4BF9}" destId="{2ACF2AE1-BD11-4334-8537-F027062DB6C6}" srcOrd="0" destOrd="0" presId="urn:microsoft.com/office/officeart/2005/8/layout/gear1"/>
    <dgm:cxn modelId="{A8AFB7DA-870C-48B3-8C7D-ED59F618D5B6}" type="presOf" srcId="{7C64F8DA-0FD8-4D13-AADA-0800D34A3FEA}" destId="{2396ED53-5B68-4312-98AB-193D87DDCBB9}" srcOrd="2" destOrd="0" presId="urn:microsoft.com/office/officeart/2005/8/layout/gear1"/>
    <dgm:cxn modelId="{27F2DDDA-D71A-4D41-BABB-6065932FEA2B}" srcId="{9908AB01-4D27-419D-91DF-25F2626D0D51}" destId="{6410B292-1D43-4793-B069-FA7BAF7D8885}" srcOrd="3" destOrd="0" parTransId="{D6F3AFC2-9037-4E39-AE94-C2B991C61A18}" sibTransId="{C3F20010-D237-4B35-AC06-A0F63721E20F}"/>
    <dgm:cxn modelId="{A84E1EE2-A808-470B-A673-C900E1F8E12F}" type="presOf" srcId="{B408CA8D-7FC3-455B-83EC-1E3BC3E3766D}" destId="{B4CD7AB8-38B8-4FA3-B7A3-74D07D498C22}" srcOrd="0" destOrd="0" presId="urn:microsoft.com/office/officeart/2005/8/layout/gear1"/>
    <dgm:cxn modelId="{036CE5E4-0928-47C8-A31C-1BCFAEFE1F23}" type="presOf" srcId="{2E2EC312-BF2D-4674-9904-20D6B6365A9F}" destId="{89BEFDEF-CD8A-4572-A669-35C38EB15B04}" srcOrd="0" destOrd="0" presId="urn:microsoft.com/office/officeart/2005/8/layout/gear1"/>
    <dgm:cxn modelId="{6AE1C9F6-D952-46ED-A435-EBFD1388B8AF}" type="presOf" srcId="{ED9E5E07-811D-4D91-B9A7-2C665CC2A8DD}" destId="{AE1C1855-AA79-48D1-8D03-7E60F225031B}" srcOrd="0" destOrd="0" presId="urn:microsoft.com/office/officeart/2005/8/layout/gear1"/>
    <dgm:cxn modelId="{6C5B0162-EFF1-4617-A8A9-6A857A287E37}" type="presParOf" srcId="{1BE15D91-1FAB-4182-9023-F754587E4383}" destId="{3AE64610-06C5-4C81-80EF-6AE9C0212F72}" srcOrd="0" destOrd="0" presId="urn:microsoft.com/office/officeart/2005/8/layout/gear1"/>
    <dgm:cxn modelId="{8F00B3E7-695C-48E9-A331-E443FC528092}" type="presParOf" srcId="{1BE15D91-1FAB-4182-9023-F754587E4383}" destId="{55E08F86-70BB-488B-BA22-244813155BAD}" srcOrd="1" destOrd="0" presId="urn:microsoft.com/office/officeart/2005/8/layout/gear1"/>
    <dgm:cxn modelId="{BC870DCA-AD9F-4E9D-BB47-8FB1C4BF6059}" type="presParOf" srcId="{1BE15D91-1FAB-4182-9023-F754587E4383}" destId="{2396ED53-5B68-4312-98AB-193D87DDCBB9}" srcOrd="2" destOrd="0" presId="urn:microsoft.com/office/officeart/2005/8/layout/gear1"/>
    <dgm:cxn modelId="{2628AD72-D4C0-4530-86B4-B784B122ED72}" type="presParOf" srcId="{1BE15D91-1FAB-4182-9023-F754587E4383}" destId="{AE1C1855-AA79-48D1-8D03-7E60F225031B}" srcOrd="3" destOrd="0" presId="urn:microsoft.com/office/officeart/2005/8/layout/gear1"/>
    <dgm:cxn modelId="{BD88BBC5-58CF-4674-9F1F-615958BC333C}" type="presParOf" srcId="{1BE15D91-1FAB-4182-9023-F754587E4383}" destId="{A703D83C-045D-4713-ABE7-C85FFE3C92BF}" srcOrd="4" destOrd="0" presId="urn:microsoft.com/office/officeart/2005/8/layout/gear1"/>
    <dgm:cxn modelId="{C0D4A708-E22D-4078-89CB-3724350A1936}" type="presParOf" srcId="{1BE15D91-1FAB-4182-9023-F754587E4383}" destId="{020D4A5B-5B65-4CE7-B11B-DA01D92EA8FD}" srcOrd="5" destOrd="0" presId="urn:microsoft.com/office/officeart/2005/8/layout/gear1"/>
    <dgm:cxn modelId="{B9099A05-723F-4CA4-AAEE-38E0C63E8A9E}" type="presParOf" srcId="{1BE15D91-1FAB-4182-9023-F754587E4383}" destId="{89BEFDEF-CD8A-4572-A669-35C38EB15B04}" srcOrd="6" destOrd="0" presId="urn:microsoft.com/office/officeart/2005/8/layout/gear1"/>
    <dgm:cxn modelId="{3C959C06-3365-495C-AD48-AD596C1466BB}" type="presParOf" srcId="{1BE15D91-1FAB-4182-9023-F754587E4383}" destId="{0FB3BF3B-C417-4884-BDED-E75540BD814B}" srcOrd="7" destOrd="0" presId="urn:microsoft.com/office/officeart/2005/8/layout/gear1"/>
    <dgm:cxn modelId="{4F667C52-4F7A-4FA9-A960-9041957A44DF}" type="presParOf" srcId="{1BE15D91-1FAB-4182-9023-F754587E4383}" destId="{9B22DC3E-8026-4245-A86A-4FE82996EABB}" srcOrd="8" destOrd="0" presId="urn:microsoft.com/office/officeart/2005/8/layout/gear1"/>
    <dgm:cxn modelId="{162ED059-E3F3-447D-AA8F-CE25D821ACAF}" type="presParOf" srcId="{1BE15D91-1FAB-4182-9023-F754587E4383}" destId="{853964BD-1B23-476B-B3D7-4FF47CB037BC}" srcOrd="9" destOrd="0" presId="urn:microsoft.com/office/officeart/2005/8/layout/gear1"/>
    <dgm:cxn modelId="{77BA524E-2EAD-4CCC-B4D1-0FBDEF3A3288}" type="presParOf" srcId="{1BE15D91-1FAB-4182-9023-F754587E4383}" destId="{B4CD7AB8-38B8-4FA3-B7A3-74D07D498C22}" srcOrd="10" destOrd="0" presId="urn:microsoft.com/office/officeart/2005/8/layout/gear1"/>
    <dgm:cxn modelId="{CD6839A3-F9EE-49F8-A063-6884701F8E2A}" type="presParOf" srcId="{1BE15D91-1FAB-4182-9023-F754587E4383}" destId="{F8F140F5-67DB-4DBF-8E6F-B962D47494B8}" srcOrd="11" destOrd="0" presId="urn:microsoft.com/office/officeart/2005/8/layout/gear1"/>
    <dgm:cxn modelId="{154E78E8-9E4C-40D6-8125-8D323E238F33}" type="presParOf" srcId="{1BE15D91-1FAB-4182-9023-F754587E4383}" destId="{2ACF2AE1-BD11-4334-8537-F027062DB6C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BA233D-4994-4F6B-8790-2D46DEABC1E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9ABAB3CF-8BA3-4C39-95C2-43FB771C3E24}">
      <dgm:prSet phldrT="[Текст]" custT="1"/>
      <dgm:spPr/>
      <dgm:t>
        <a:bodyPr/>
        <a:lstStyle/>
        <a:p>
          <a:endParaRPr lang="x-none" sz="1300" b="1">
            <a:effectLst/>
            <a:latin typeface="Liberation Serif"/>
            <a:ea typeface="NSimSun" panose="02010609030101010101" pitchFamily="49" charset="-122"/>
            <a:cs typeface="Arial" panose="020B0604020202020204" pitchFamily="34" charset="0"/>
          </a:endParaRPr>
        </a:p>
        <a:p>
          <a:r>
            <a:rPr lang="ru-RU" sz="16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rPr>
            <a:t>Сбор оплаты за услуги с юридических лиц</a:t>
          </a:r>
          <a:endParaRPr lang="x-none" sz="1600">
            <a:effectLst/>
            <a:latin typeface="Liberation Serif"/>
            <a:ea typeface="NSimSun" panose="02010609030101010101" pitchFamily="49" charset="-122"/>
            <a:cs typeface="Arial" panose="020B0604020202020204" pitchFamily="34" charset="0"/>
          </a:endParaRPr>
        </a:p>
      </dgm:t>
    </dgm:pt>
    <dgm:pt modelId="{185CD5E5-6E90-4763-BF8C-70A442A55CC7}" type="parTrans" cxnId="{D6876991-49A4-4F5D-86E0-BB273BDD5F2A}">
      <dgm:prSet/>
      <dgm:spPr/>
      <dgm:t>
        <a:bodyPr/>
        <a:lstStyle/>
        <a:p>
          <a:endParaRPr lang="ru-RU"/>
        </a:p>
      </dgm:t>
    </dgm:pt>
    <dgm:pt modelId="{978C069B-B35E-4B94-B037-A4D60EFAE257}" type="sibTrans" cxnId="{D6876991-49A4-4F5D-86E0-BB273BDD5F2A}">
      <dgm:prSet/>
      <dgm:spPr/>
      <dgm:t>
        <a:bodyPr/>
        <a:lstStyle/>
        <a:p>
          <a:endParaRPr lang="ru-RU"/>
        </a:p>
      </dgm:t>
    </dgm:pt>
    <dgm:pt modelId="{A07B7A9B-5FC2-4D93-BA9C-3D106DD5E5D3}">
      <dgm:prSet phldrT="[Текст]" custT="1"/>
      <dgm:spPr/>
      <dgm:t>
        <a:bodyPr/>
        <a:lstStyle/>
        <a:p>
          <a:r>
            <a:rPr lang="ru-RU" sz="16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rPr>
            <a:t>Размещение рекламы на сайте</a:t>
          </a:r>
          <a:endParaRPr lang="ru-RU" sz="1300" dirty="0"/>
        </a:p>
      </dgm:t>
    </dgm:pt>
    <dgm:pt modelId="{6E0DBB79-48CC-4E02-A2E5-CED5AD54A4A7}" type="parTrans" cxnId="{891D4260-4795-4B02-8C59-0FDEDDE7CAF9}">
      <dgm:prSet/>
      <dgm:spPr/>
      <dgm:t>
        <a:bodyPr/>
        <a:lstStyle/>
        <a:p>
          <a:endParaRPr lang="ru-RU"/>
        </a:p>
      </dgm:t>
    </dgm:pt>
    <dgm:pt modelId="{024F0A00-12F0-4F07-96CD-98BE3BCBA645}" type="sibTrans" cxnId="{891D4260-4795-4B02-8C59-0FDEDDE7CAF9}">
      <dgm:prSet/>
      <dgm:spPr/>
      <dgm:t>
        <a:bodyPr/>
        <a:lstStyle/>
        <a:p>
          <a:endParaRPr lang="ru-RU"/>
        </a:p>
      </dgm:t>
    </dgm:pt>
    <dgm:pt modelId="{C24CE17D-A7A0-4282-A070-428295D11885}">
      <dgm:prSet phldrT="[Текст]" custT="1"/>
      <dgm:spPr/>
      <dgm:t>
        <a:bodyPr/>
        <a:lstStyle/>
        <a:p>
          <a:r>
            <a:rPr lang="ru-RU" sz="1600" b="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rPr>
            <a:t>сокращение времени на сбор и обработку информации о предоставлении дополнительных образовательных услуг, трудоустройстве выпускников и предоставление благотворительных услуг</a:t>
          </a:r>
          <a:endParaRPr lang="ru-RU" sz="1600" b="0" dirty="0"/>
        </a:p>
      </dgm:t>
    </dgm:pt>
    <dgm:pt modelId="{8AF20ABC-8D23-4419-B057-6ADA5B4CA3C6}" type="parTrans" cxnId="{290851D5-3AFE-4E69-80B3-CE251995AB92}">
      <dgm:prSet/>
      <dgm:spPr/>
      <dgm:t>
        <a:bodyPr/>
        <a:lstStyle/>
        <a:p>
          <a:endParaRPr lang="ru-RU"/>
        </a:p>
      </dgm:t>
    </dgm:pt>
    <dgm:pt modelId="{7AE8BE65-543C-4A29-A3E2-C2B11EDF4F0B}" type="sibTrans" cxnId="{290851D5-3AFE-4E69-80B3-CE251995AB92}">
      <dgm:prSet/>
      <dgm:spPr/>
      <dgm:t>
        <a:bodyPr/>
        <a:lstStyle/>
        <a:p>
          <a:endParaRPr lang="ru-RU"/>
        </a:p>
      </dgm:t>
    </dgm:pt>
    <dgm:pt modelId="{85942602-0A4F-41BF-9AF6-A259906D9310}" type="pres">
      <dgm:prSet presAssocID="{4CBA233D-4994-4F6B-8790-2D46DEABC1E4}" presName="compositeShape" presStyleCnt="0">
        <dgm:presLayoutVars>
          <dgm:dir/>
          <dgm:resizeHandles/>
        </dgm:presLayoutVars>
      </dgm:prSet>
      <dgm:spPr/>
    </dgm:pt>
    <dgm:pt modelId="{32A76A64-48CE-4DA7-9DBA-FFBB75553842}" type="pres">
      <dgm:prSet presAssocID="{4CBA233D-4994-4F6B-8790-2D46DEABC1E4}" presName="pyramid" presStyleLbl="node1" presStyleIdx="0" presStyleCnt="1"/>
      <dgm:spPr/>
    </dgm:pt>
    <dgm:pt modelId="{9356DC2D-41B5-4997-BAAB-7EA1A0824D73}" type="pres">
      <dgm:prSet presAssocID="{4CBA233D-4994-4F6B-8790-2D46DEABC1E4}" presName="theList" presStyleCnt="0"/>
      <dgm:spPr/>
    </dgm:pt>
    <dgm:pt modelId="{791758EF-42E3-4C8C-9030-99D5C98DD5BA}" type="pres">
      <dgm:prSet presAssocID="{9ABAB3CF-8BA3-4C39-95C2-43FB771C3E24}" presName="aNode" presStyleLbl="fgAcc1" presStyleIdx="0" presStyleCnt="3" custLinFactNeighborX="-20192" custLinFactNeighborY="63366">
        <dgm:presLayoutVars>
          <dgm:bulletEnabled val="1"/>
        </dgm:presLayoutVars>
      </dgm:prSet>
      <dgm:spPr/>
    </dgm:pt>
    <dgm:pt modelId="{FF846BEB-B8CE-4848-ADF9-984F21FDDAEF}" type="pres">
      <dgm:prSet presAssocID="{9ABAB3CF-8BA3-4C39-95C2-43FB771C3E24}" presName="aSpace" presStyleCnt="0"/>
      <dgm:spPr/>
    </dgm:pt>
    <dgm:pt modelId="{1294F997-CDCF-4A53-98FB-C568CC4E88AC}" type="pres">
      <dgm:prSet presAssocID="{A07B7A9B-5FC2-4D93-BA9C-3D106DD5E5D3}" presName="aNode" presStyleLbl="fgAcc1" presStyleIdx="1" presStyleCnt="3" custLinFactY="4134" custLinFactNeighborX="-60000" custLinFactNeighborY="100000">
        <dgm:presLayoutVars>
          <dgm:bulletEnabled val="1"/>
        </dgm:presLayoutVars>
      </dgm:prSet>
      <dgm:spPr/>
    </dgm:pt>
    <dgm:pt modelId="{C29CDE16-B9E5-4D6C-8401-1452B4EDF06F}" type="pres">
      <dgm:prSet presAssocID="{A07B7A9B-5FC2-4D93-BA9C-3D106DD5E5D3}" presName="aSpace" presStyleCnt="0"/>
      <dgm:spPr/>
    </dgm:pt>
    <dgm:pt modelId="{D2A071DA-965E-49D1-9107-30910892CC52}" type="pres">
      <dgm:prSet presAssocID="{C24CE17D-A7A0-4282-A070-428295D11885}" presName="aNode" presStyleLbl="fgAcc1" presStyleIdx="2" presStyleCnt="3" custScaleX="108270" custScaleY="126162" custLinFactY="22351" custLinFactNeighborX="-6058" custLinFactNeighborY="100000">
        <dgm:presLayoutVars>
          <dgm:bulletEnabled val="1"/>
        </dgm:presLayoutVars>
      </dgm:prSet>
      <dgm:spPr/>
    </dgm:pt>
    <dgm:pt modelId="{1ED17B93-8207-4F3A-8141-84B41E6D9BBB}" type="pres">
      <dgm:prSet presAssocID="{C24CE17D-A7A0-4282-A070-428295D11885}" presName="aSpace" presStyleCnt="0"/>
      <dgm:spPr/>
    </dgm:pt>
  </dgm:ptLst>
  <dgm:cxnLst>
    <dgm:cxn modelId="{891D4260-4795-4B02-8C59-0FDEDDE7CAF9}" srcId="{4CBA233D-4994-4F6B-8790-2D46DEABC1E4}" destId="{A07B7A9B-5FC2-4D93-BA9C-3D106DD5E5D3}" srcOrd="1" destOrd="0" parTransId="{6E0DBB79-48CC-4E02-A2E5-CED5AD54A4A7}" sibTransId="{024F0A00-12F0-4F07-96CD-98BE3BCBA645}"/>
    <dgm:cxn modelId="{B0791980-2082-44E0-80AB-88CD86AEC09B}" type="presOf" srcId="{9ABAB3CF-8BA3-4C39-95C2-43FB771C3E24}" destId="{791758EF-42E3-4C8C-9030-99D5C98DD5BA}" srcOrd="0" destOrd="0" presId="urn:microsoft.com/office/officeart/2005/8/layout/pyramid2"/>
    <dgm:cxn modelId="{D6876991-49A4-4F5D-86E0-BB273BDD5F2A}" srcId="{4CBA233D-4994-4F6B-8790-2D46DEABC1E4}" destId="{9ABAB3CF-8BA3-4C39-95C2-43FB771C3E24}" srcOrd="0" destOrd="0" parTransId="{185CD5E5-6E90-4763-BF8C-70A442A55CC7}" sibTransId="{978C069B-B35E-4B94-B037-A4D60EFAE257}"/>
    <dgm:cxn modelId="{290851D5-3AFE-4E69-80B3-CE251995AB92}" srcId="{4CBA233D-4994-4F6B-8790-2D46DEABC1E4}" destId="{C24CE17D-A7A0-4282-A070-428295D11885}" srcOrd="2" destOrd="0" parTransId="{8AF20ABC-8D23-4419-B057-6ADA5B4CA3C6}" sibTransId="{7AE8BE65-543C-4A29-A3E2-C2B11EDF4F0B}"/>
    <dgm:cxn modelId="{DBC953DC-C786-4B28-ACF1-0D2677980446}" type="presOf" srcId="{C24CE17D-A7A0-4282-A070-428295D11885}" destId="{D2A071DA-965E-49D1-9107-30910892CC52}" srcOrd="0" destOrd="0" presId="urn:microsoft.com/office/officeart/2005/8/layout/pyramid2"/>
    <dgm:cxn modelId="{86F024DE-C485-4C40-8306-79AEBC64379F}" type="presOf" srcId="{A07B7A9B-5FC2-4D93-BA9C-3D106DD5E5D3}" destId="{1294F997-CDCF-4A53-98FB-C568CC4E88AC}" srcOrd="0" destOrd="0" presId="urn:microsoft.com/office/officeart/2005/8/layout/pyramid2"/>
    <dgm:cxn modelId="{DBB2E5F0-6E64-4828-BEAD-4C8C4B4F1E06}" type="presOf" srcId="{4CBA233D-4994-4F6B-8790-2D46DEABC1E4}" destId="{85942602-0A4F-41BF-9AF6-A259906D9310}" srcOrd="0" destOrd="0" presId="urn:microsoft.com/office/officeart/2005/8/layout/pyramid2"/>
    <dgm:cxn modelId="{95A23597-B416-4C3A-A934-DD73CFF8DE46}" type="presParOf" srcId="{85942602-0A4F-41BF-9AF6-A259906D9310}" destId="{32A76A64-48CE-4DA7-9DBA-FFBB75553842}" srcOrd="0" destOrd="0" presId="urn:microsoft.com/office/officeart/2005/8/layout/pyramid2"/>
    <dgm:cxn modelId="{A7E90E44-E247-4A2F-85B0-2DD43BCAF3F8}" type="presParOf" srcId="{85942602-0A4F-41BF-9AF6-A259906D9310}" destId="{9356DC2D-41B5-4997-BAAB-7EA1A0824D73}" srcOrd="1" destOrd="0" presId="urn:microsoft.com/office/officeart/2005/8/layout/pyramid2"/>
    <dgm:cxn modelId="{994014B7-D9A4-4097-80C1-2600D94EACE3}" type="presParOf" srcId="{9356DC2D-41B5-4997-BAAB-7EA1A0824D73}" destId="{791758EF-42E3-4C8C-9030-99D5C98DD5BA}" srcOrd="0" destOrd="0" presId="urn:microsoft.com/office/officeart/2005/8/layout/pyramid2"/>
    <dgm:cxn modelId="{C99FDE3B-B02E-43E7-9AE1-0FE08357A389}" type="presParOf" srcId="{9356DC2D-41B5-4997-BAAB-7EA1A0824D73}" destId="{FF846BEB-B8CE-4848-ADF9-984F21FDDAEF}" srcOrd="1" destOrd="0" presId="urn:microsoft.com/office/officeart/2005/8/layout/pyramid2"/>
    <dgm:cxn modelId="{149EFF5D-295E-40BC-9AC2-126413BAD65B}" type="presParOf" srcId="{9356DC2D-41B5-4997-BAAB-7EA1A0824D73}" destId="{1294F997-CDCF-4A53-98FB-C568CC4E88AC}" srcOrd="2" destOrd="0" presId="urn:microsoft.com/office/officeart/2005/8/layout/pyramid2"/>
    <dgm:cxn modelId="{36316C9C-796C-445B-B4FF-6A3F96E5B932}" type="presParOf" srcId="{9356DC2D-41B5-4997-BAAB-7EA1A0824D73}" destId="{C29CDE16-B9E5-4D6C-8401-1452B4EDF06F}" srcOrd="3" destOrd="0" presId="urn:microsoft.com/office/officeart/2005/8/layout/pyramid2"/>
    <dgm:cxn modelId="{37EB9D0D-23A7-4D07-BEA3-FE07AC088228}" type="presParOf" srcId="{9356DC2D-41B5-4997-BAAB-7EA1A0824D73}" destId="{D2A071DA-965E-49D1-9107-30910892CC52}" srcOrd="4" destOrd="0" presId="urn:microsoft.com/office/officeart/2005/8/layout/pyramid2"/>
    <dgm:cxn modelId="{0EDDBAE3-12B2-421B-9877-8DD77FF9F86C}" type="presParOf" srcId="{9356DC2D-41B5-4997-BAAB-7EA1A0824D73}" destId="{1ED17B93-8207-4F3A-8141-84B41E6D9BB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AED8E-4A5C-48C7-8BAF-F0CC31354F6F}">
      <dsp:nvSpPr>
        <dsp:cNvPr id="0" name=""/>
        <dsp:cNvSpPr/>
      </dsp:nvSpPr>
      <dsp:spPr>
        <a:xfrm>
          <a:off x="4846320" y="2497118"/>
          <a:ext cx="2652135" cy="920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287"/>
              </a:lnTo>
              <a:lnTo>
                <a:pt x="2652135" y="460287"/>
              </a:lnTo>
              <a:lnTo>
                <a:pt x="2652135" y="920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B91CF-52A0-47B8-833F-98880B756F69}">
      <dsp:nvSpPr>
        <dsp:cNvPr id="0" name=""/>
        <dsp:cNvSpPr/>
      </dsp:nvSpPr>
      <dsp:spPr>
        <a:xfrm>
          <a:off x="2194184" y="2497118"/>
          <a:ext cx="2652135" cy="920575"/>
        </a:xfrm>
        <a:custGeom>
          <a:avLst/>
          <a:gdLst/>
          <a:ahLst/>
          <a:cxnLst/>
          <a:rect l="0" t="0" r="0" b="0"/>
          <a:pathLst>
            <a:path>
              <a:moveTo>
                <a:pt x="2652135" y="0"/>
              </a:moveTo>
              <a:lnTo>
                <a:pt x="2652135" y="460287"/>
              </a:lnTo>
              <a:lnTo>
                <a:pt x="0" y="460287"/>
              </a:lnTo>
              <a:lnTo>
                <a:pt x="0" y="920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8509B-455F-4A0C-B24F-5D0E5015A025}">
      <dsp:nvSpPr>
        <dsp:cNvPr id="0" name=""/>
        <dsp:cNvSpPr/>
      </dsp:nvSpPr>
      <dsp:spPr>
        <a:xfrm>
          <a:off x="2654472" y="305270"/>
          <a:ext cx="4383695" cy="21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Цели проекта</a:t>
          </a:r>
        </a:p>
      </dsp:txBody>
      <dsp:txXfrm>
        <a:off x="2654472" y="305270"/>
        <a:ext cx="4383695" cy="2191847"/>
      </dsp:txXfrm>
    </dsp:sp>
    <dsp:sp modelId="{A5A01317-4DB3-4BB7-B450-03F865BE68C5}">
      <dsp:nvSpPr>
        <dsp:cNvPr id="0" name=""/>
        <dsp:cNvSpPr/>
      </dsp:nvSpPr>
      <dsp:spPr>
        <a:xfrm>
          <a:off x="2336" y="3417694"/>
          <a:ext cx="4383695" cy="21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популяризация благотворительной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деятельности</a:t>
          </a:r>
          <a:endParaRPr lang="ru-RU" sz="4000" kern="1200" dirty="0"/>
        </a:p>
      </dsp:txBody>
      <dsp:txXfrm>
        <a:off x="2336" y="3417694"/>
        <a:ext cx="4383695" cy="2191847"/>
      </dsp:txXfrm>
    </dsp:sp>
    <dsp:sp modelId="{68DCB23D-D1F1-44B0-AA2E-65487901D04F}">
      <dsp:nvSpPr>
        <dsp:cNvPr id="0" name=""/>
        <dsp:cNvSpPr/>
      </dsp:nvSpPr>
      <dsp:spPr>
        <a:xfrm>
          <a:off x="5306607" y="3417694"/>
          <a:ext cx="4383695" cy="21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</a:t>
          </a:r>
          <a:r>
            <a:rPr lang="ru-RU" sz="4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нтеграция поддержки, обучения и трудоустройства </a:t>
          </a:r>
          <a:endParaRPr lang="ru-RU" sz="4000" kern="1200" dirty="0"/>
        </a:p>
      </dsp:txBody>
      <dsp:txXfrm>
        <a:off x="5306607" y="3417694"/>
        <a:ext cx="4383695" cy="2191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6DE01-13C0-452D-B548-3F960B6E9D0A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0543F-7C97-4297-AC58-C71DB3654286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Поддержка во время пребывания в детском доме</a:t>
          </a:r>
        </a:p>
      </dsp:txBody>
      <dsp:txXfrm>
        <a:off x="254058" y="2525889"/>
        <a:ext cx="2282418" cy="2000673"/>
      </dsp:txXfrm>
    </dsp:sp>
    <dsp:sp modelId="{F49BB272-EEE3-4EF2-BA49-D18DF3C4D5D3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ED35D-C2B9-4D2A-B0F1-D00839E09432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5E04-2A65-401A-9515-250AEC08B5CA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Обучение и практика с 12 лет</a:t>
          </a:r>
        </a:p>
      </dsp:txBody>
      <dsp:txXfrm>
        <a:off x="3048184" y="1834480"/>
        <a:ext cx="2282418" cy="2000673"/>
      </dsp:txXfrm>
    </dsp:sp>
    <dsp:sp modelId="{A29509D3-F52F-4765-B705-D2B40C5D11B4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632DD-614A-47B9-B487-83354C99A2BE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4347A-E3C5-467A-A40A-37E87F26DCD4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Трудоустройство выпускника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982C0-82EF-4F43-BB66-1411CD510A66}">
      <dsp:nvSpPr>
        <dsp:cNvPr id="0" name=""/>
        <dsp:cNvSpPr/>
      </dsp:nvSpPr>
      <dsp:spPr>
        <a:xfrm>
          <a:off x="780" y="853038"/>
          <a:ext cx="2829718" cy="1131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Стань волшебником</a:t>
          </a:r>
        </a:p>
      </dsp:txBody>
      <dsp:txXfrm>
        <a:off x="566724" y="853038"/>
        <a:ext cx="1697831" cy="1131887"/>
      </dsp:txXfrm>
    </dsp:sp>
    <dsp:sp modelId="{57B213A6-2904-45DD-ABB0-6A726044FBC0}">
      <dsp:nvSpPr>
        <dsp:cNvPr id="0" name=""/>
        <dsp:cNvSpPr/>
      </dsp:nvSpPr>
      <dsp:spPr>
        <a:xfrm>
          <a:off x="2462635" y="949248"/>
          <a:ext cx="5486532" cy="93946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Можно исполнить мечту перечислив деньги</a:t>
          </a:r>
        </a:p>
      </dsp:txBody>
      <dsp:txXfrm>
        <a:off x="2932368" y="949248"/>
        <a:ext cx="4547066" cy="939466"/>
      </dsp:txXfrm>
    </dsp:sp>
    <dsp:sp modelId="{9E425BAD-2D57-4AC0-8F5D-6EC24605F818}">
      <dsp:nvSpPr>
        <dsp:cNvPr id="0" name=""/>
        <dsp:cNvSpPr/>
      </dsp:nvSpPr>
      <dsp:spPr>
        <a:xfrm>
          <a:off x="780" y="2143389"/>
          <a:ext cx="2829718" cy="1131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Обучение и практика</a:t>
          </a:r>
        </a:p>
      </dsp:txBody>
      <dsp:txXfrm>
        <a:off x="566724" y="2143389"/>
        <a:ext cx="1697831" cy="1131887"/>
      </dsp:txXfrm>
    </dsp:sp>
    <dsp:sp modelId="{E05F2E86-9B9D-4D87-B74B-3A4307960674}">
      <dsp:nvSpPr>
        <dsp:cNvPr id="0" name=""/>
        <dsp:cNvSpPr/>
      </dsp:nvSpPr>
      <dsp:spPr>
        <a:xfrm>
          <a:off x="2462635" y="2239600"/>
          <a:ext cx="5664584" cy="93946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Обучающие организации и предприятия предлагают ребятам с 12 лет обучиться навыкам или пройти практику</a:t>
          </a:r>
        </a:p>
      </dsp:txBody>
      <dsp:txXfrm>
        <a:off x="2932368" y="2239600"/>
        <a:ext cx="4725118" cy="939466"/>
      </dsp:txXfrm>
    </dsp:sp>
    <dsp:sp modelId="{19AF5DCA-6C13-4EC6-A826-C1144263570F}">
      <dsp:nvSpPr>
        <dsp:cNvPr id="0" name=""/>
        <dsp:cNvSpPr/>
      </dsp:nvSpPr>
      <dsp:spPr>
        <a:xfrm>
          <a:off x="780" y="3433741"/>
          <a:ext cx="2829718" cy="1131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Трудоустройство</a:t>
          </a:r>
        </a:p>
      </dsp:txBody>
      <dsp:txXfrm>
        <a:off x="566724" y="3433741"/>
        <a:ext cx="1697831" cy="1131887"/>
      </dsp:txXfrm>
    </dsp:sp>
    <dsp:sp modelId="{C72CC1B5-F84C-4F05-811A-0E110C8FCE8C}">
      <dsp:nvSpPr>
        <dsp:cNvPr id="0" name=""/>
        <dsp:cNvSpPr/>
      </dsp:nvSpPr>
      <dsp:spPr>
        <a:xfrm>
          <a:off x="2462635" y="3529951"/>
          <a:ext cx="5615990" cy="93946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Выпускник прикрепляет резюме, работодатель  приглашает на работу</a:t>
          </a:r>
        </a:p>
      </dsp:txBody>
      <dsp:txXfrm>
        <a:off x="2932368" y="3529951"/>
        <a:ext cx="4676524" cy="93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BC55F-9879-4F87-9FEA-2CC90397ED6D}">
      <dsp:nvSpPr>
        <dsp:cNvPr id="0" name=""/>
        <dsp:cNvSpPr/>
      </dsp:nvSpPr>
      <dsp:spPr>
        <a:xfrm>
          <a:off x="3407" y="1053956"/>
          <a:ext cx="204884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Выпускникам</a:t>
          </a:r>
        </a:p>
      </dsp:txBody>
      <dsp:txXfrm>
        <a:off x="3407" y="1053956"/>
        <a:ext cx="2048847" cy="518400"/>
      </dsp:txXfrm>
    </dsp:sp>
    <dsp:sp modelId="{722D72ED-775C-4070-A674-B9BF8A4FBC36}">
      <dsp:nvSpPr>
        <dsp:cNvPr id="0" name=""/>
        <dsp:cNvSpPr/>
      </dsp:nvSpPr>
      <dsp:spPr>
        <a:xfrm>
          <a:off x="3407" y="1572356"/>
          <a:ext cx="2048847" cy="3095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Обучение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Трудоустройство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Исполнение мечты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Социализация</a:t>
          </a:r>
        </a:p>
      </dsp:txBody>
      <dsp:txXfrm>
        <a:off x="3407" y="1572356"/>
        <a:ext cx="2048847" cy="3095459"/>
      </dsp:txXfrm>
    </dsp:sp>
    <dsp:sp modelId="{BCB84144-421D-4B05-9B35-A77738FA63E4}">
      <dsp:nvSpPr>
        <dsp:cNvPr id="0" name=""/>
        <dsp:cNvSpPr/>
      </dsp:nvSpPr>
      <dsp:spPr>
        <a:xfrm>
          <a:off x="2339093" y="1053956"/>
          <a:ext cx="204884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/>
            <a:t>Юр.лицам</a:t>
          </a:r>
          <a:endParaRPr lang="ru-RU" sz="1800" kern="1200" dirty="0"/>
        </a:p>
      </dsp:txBody>
      <dsp:txXfrm>
        <a:off x="2339093" y="1053956"/>
        <a:ext cx="2048847" cy="518400"/>
      </dsp:txXfrm>
    </dsp:sp>
    <dsp:sp modelId="{B2237F86-D0F0-4A46-8A45-3CC27AF4F2B3}">
      <dsp:nvSpPr>
        <dsp:cNvPr id="0" name=""/>
        <dsp:cNvSpPr/>
      </dsp:nvSpPr>
      <dsp:spPr>
        <a:xfrm>
          <a:off x="2339093" y="1572356"/>
          <a:ext cx="2048847" cy="3095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Широкий резонанс в СМИ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Возможность получения субсидий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Наличие базы данных потенциальных работников</a:t>
          </a:r>
        </a:p>
      </dsp:txBody>
      <dsp:txXfrm>
        <a:off x="2339093" y="1572356"/>
        <a:ext cx="2048847" cy="3095459"/>
      </dsp:txXfrm>
    </dsp:sp>
    <dsp:sp modelId="{2A17FB36-74B3-46F0-BB1E-DD3707C4683A}">
      <dsp:nvSpPr>
        <dsp:cNvPr id="0" name=""/>
        <dsp:cNvSpPr/>
      </dsp:nvSpPr>
      <dsp:spPr>
        <a:xfrm>
          <a:off x="4674779" y="1053956"/>
          <a:ext cx="204884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/>
            <a:t>Госудаству</a:t>
          </a:r>
          <a:endParaRPr lang="ru-RU" sz="1800" kern="1200" dirty="0"/>
        </a:p>
      </dsp:txBody>
      <dsp:txXfrm>
        <a:off x="4674779" y="1053956"/>
        <a:ext cx="2048847" cy="518400"/>
      </dsp:txXfrm>
    </dsp:sp>
    <dsp:sp modelId="{2DC43CC2-EA48-4D2D-9EAC-945252D185FA}">
      <dsp:nvSpPr>
        <dsp:cNvPr id="0" name=""/>
        <dsp:cNvSpPr/>
      </dsp:nvSpPr>
      <dsp:spPr>
        <a:xfrm>
          <a:off x="4674779" y="1572356"/>
          <a:ext cx="2048847" cy="3095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Поддержка воспитанников за счет сторонних средств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Решение социальной проблемы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Привлечение </a:t>
          </a:r>
          <a:r>
            <a:rPr lang="ru-RU" sz="1800" kern="1200" dirty="0" err="1"/>
            <a:t>юр.лиц</a:t>
          </a:r>
          <a:r>
            <a:rPr lang="ru-RU" sz="1800" kern="1200" dirty="0"/>
            <a:t> к </a:t>
          </a:r>
          <a:r>
            <a:rPr lang="ru-RU" sz="1800" kern="1200" dirty="0" err="1"/>
            <a:t>соц.проблемам</a:t>
          </a:r>
          <a:endParaRPr lang="ru-RU" sz="1800" kern="1200" dirty="0"/>
        </a:p>
      </dsp:txBody>
      <dsp:txXfrm>
        <a:off x="4674779" y="1572356"/>
        <a:ext cx="2048847" cy="3095459"/>
      </dsp:txXfrm>
    </dsp:sp>
    <dsp:sp modelId="{714248A8-B691-432D-A062-D03F56DD1991}">
      <dsp:nvSpPr>
        <dsp:cNvPr id="0" name=""/>
        <dsp:cNvSpPr/>
      </dsp:nvSpPr>
      <dsp:spPr>
        <a:xfrm>
          <a:off x="7010465" y="1053956"/>
          <a:ext cx="204884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/>
            <a:t>Физ.лицам</a:t>
          </a:r>
          <a:endParaRPr lang="ru-RU" sz="1800" kern="1200" dirty="0"/>
        </a:p>
      </dsp:txBody>
      <dsp:txXfrm>
        <a:off x="7010465" y="1053956"/>
        <a:ext cx="2048847" cy="518400"/>
      </dsp:txXfrm>
    </dsp:sp>
    <dsp:sp modelId="{7A37DE88-EFD0-4B0D-B003-6D2A28D7DF63}">
      <dsp:nvSpPr>
        <dsp:cNvPr id="0" name=""/>
        <dsp:cNvSpPr/>
      </dsp:nvSpPr>
      <dsp:spPr>
        <a:xfrm>
          <a:off x="7010465" y="1572356"/>
          <a:ext cx="2048847" cy="3095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Душевное удовлетворение</a:t>
          </a:r>
        </a:p>
      </dsp:txBody>
      <dsp:txXfrm>
        <a:off x="7010465" y="1572356"/>
        <a:ext cx="2048847" cy="3095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F8873-869C-427D-A102-0B5A796046A4}">
      <dsp:nvSpPr>
        <dsp:cNvPr id="0" name=""/>
        <dsp:cNvSpPr/>
      </dsp:nvSpPr>
      <dsp:spPr>
        <a:xfrm>
          <a:off x="9715914" y="2297396"/>
          <a:ext cx="2215386" cy="2215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7414F-1CA5-4066-8C0E-D3449E360AC0}">
      <dsp:nvSpPr>
        <dsp:cNvPr id="0" name=""/>
        <dsp:cNvSpPr/>
      </dsp:nvSpPr>
      <dsp:spPr>
        <a:xfrm>
          <a:off x="9789014" y="2371267"/>
          <a:ext cx="2068008" cy="20680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начало функционирования 01.03.2022</a:t>
          </a:r>
          <a:endParaRPr lang="ru-RU" sz="1300" kern="1200" dirty="0">
            <a:latin typeface="Impact" pitchFamily="34" charset="0"/>
          </a:endParaRPr>
        </a:p>
      </dsp:txBody>
      <dsp:txXfrm>
        <a:off x="10084949" y="2666752"/>
        <a:ext cx="1477317" cy="1477036"/>
      </dsp:txXfrm>
    </dsp:sp>
    <dsp:sp modelId="{6CB84A0B-1E6D-459F-B319-D8BBA4F00635}">
      <dsp:nvSpPr>
        <dsp:cNvPr id="0" name=""/>
        <dsp:cNvSpPr/>
      </dsp:nvSpPr>
      <dsp:spPr>
        <a:xfrm rot="2700000">
          <a:off x="7425198" y="2297511"/>
          <a:ext cx="2215130" cy="221513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E39AC-5CCE-4B3F-9CBC-1C8E81C3FD85}">
      <dsp:nvSpPr>
        <dsp:cNvPr id="0" name=""/>
        <dsp:cNvSpPr/>
      </dsp:nvSpPr>
      <dsp:spPr>
        <a:xfrm>
          <a:off x="7500528" y="2371267"/>
          <a:ext cx="2068008" cy="20680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тестирование приложения 15.01.2022 -28.02.2022</a:t>
          </a:r>
          <a:endParaRPr lang="ru-RU" sz="1300" kern="1200" dirty="0">
            <a:latin typeface="Impact" pitchFamily="34" charset="0"/>
          </a:endParaRPr>
        </a:p>
      </dsp:txBody>
      <dsp:txXfrm>
        <a:off x="7795284" y="2666752"/>
        <a:ext cx="1477317" cy="1477036"/>
      </dsp:txXfrm>
    </dsp:sp>
    <dsp:sp modelId="{D69C6712-4BFD-4954-9508-133ECDBADC6F}">
      <dsp:nvSpPr>
        <dsp:cNvPr id="0" name=""/>
        <dsp:cNvSpPr/>
      </dsp:nvSpPr>
      <dsp:spPr>
        <a:xfrm rot="2700000">
          <a:off x="5136713" y="2297511"/>
          <a:ext cx="2215130" cy="221513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6EA61-D573-4019-AC78-92D7CBF6ACE5}">
      <dsp:nvSpPr>
        <dsp:cNvPr id="0" name=""/>
        <dsp:cNvSpPr/>
      </dsp:nvSpPr>
      <dsp:spPr>
        <a:xfrm>
          <a:off x="5210863" y="2371267"/>
          <a:ext cx="2068008" cy="20680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поиск рекламодателей 20.12 .2021 — 15.01.2022</a:t>
          </a:r>
          <a:endParaRPr lang="ru-RU" sz="1300" kern="1200" dirty="0">
            <a:latin typeface="Impact" pitchFamily="34" charset="0"/>
          </a:endParaRPr>
        </a:p>
      </dsp:txBody>
      <dsp:txXfrm>
        <a:off x="5505619" y="2666752"/>
        <a:ext cx="1477317" cy="1477036"/>
      </dsp:txXfrm>
    </dsp:sp>
    <dsp:sp modelId="{01972B8E-D2F7-4553-967D-3DF5C5A83347}">
      <dsp:nvSpPr>
        <dsp:cNvPr id="0" name=""/>
        <dsp:cNvSpPr/>
      </dsp:nvSpPr>
      <dsp:spPr>
        <a:xfrm rot="2700000">
          <a:off x="2847048" y="2297511"/>
          <a:ext cx="2215130" cy="221513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3BE0-8744-4EC3-A225-8782F9177E21}">
      <dsp:nvSpPr>
        <dsp:cNvPr id="0" name=""/>
        <dsp:cNvSpPr/>
      </dsp:nvSpPr>
      <dsp:spPr>
        <a:xfrm>
          <a:off x="2921198" y="2371267"/>
          <a:ext cx="2068008" cy="20680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доработка приложения, наполнение реальными данными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20.12 .2021 — 15.02.2022</a:t>
          </a:r>
          <a:endParaRPr lang="ru-RU" sz="1300" kern="1200" dirty="0">
            <a:latin typeface="Impact" pitchFamily="34" charset="0"/>
          </a:endParaRPr>
        </a:p>
      </dsp:txBody>
      <dsp:txXfrm>
        <a:off x="3217133" y="2666752"/>
        <a:ext cx="1477317" cy="1477036"/>
      </dsp:txXfrm>
    </dsp:sp>
    <dsp:sp modelId="{4FCFF1FB-5582-4DAF-AABA-05ED8B3858C4}">
      <dsp:nvSpPr>
        <dsp:cNvPr id="0" name=""/>
        <dsp:cNvSpPr/>
      </dsp:nvSpPr>
      <dsp:spPr>
        <a:xfrm rot="2700000">
          <a:off x="557383" y="2297511"/>
          <a:ext cx="2215130" cy="221513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47183-0F92-4C23-A8C5-7941FED58546}">
      <dsp:nvSpPr>
        <dsp:cNvPr id="0" name=""/>
        <dsp:cNvSpPr/>
      </dsp:nvSpPr>
      <dsp:spPr>
        <a:xfrm>
          <a:off x="631533" y="2371267"/>
          <a:ext cx="2068008" cy="20680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поиск социальных партнеров, заключение договоров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effectLst/>
              <a:latin typeface="Impact" pitchFamily="34" charset="0"/>
              <a:ea typeface="NSimSun" panose="02010609030101010101" pitchFamily="49" charset="-122"/>
              <a:cs typeface="Arial" panose="020B0604020202020204" pitchFamily="34" charset="0"/>
            </a:rPr>
            <a:t>20.12 .2021 — </a:t>
          </a:r>
          <a:endParaRPr lang="ru-RU" sz="1300" kern="1200" dirty="0">
            <a:latin typeface="Impact" pitchFamily="34" charset="0"/>
          </a:endParaRPr>
        </a:p>
      </dsp:txBody>
      <dsp:txXfrm>
        <a:off x="927468" y="2666752"/>
        <a:ext cx="1477317" cy="14770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64610-06C5-4C81-80EF-6AE9C0212F72}">
      <dsp:nvSpPr>
        <dsp:cNvPr id="0" name=""/>
        <dsp:cNvSpPr/>
      </dsp:nvSpPr>
      <dsp:spPr>
        <a:xfrm>
          <a:off x="3743325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effectLst/>
              <a:latin typeface="Lucida Sans Unicode" pitchFamily="34" charset="0"/>
              <a:ea typeface="NSimSun" panose="02010609030101010101" pitchFamily="49" charset="-122"/>
              <a:cs typeface="Lucida Sans Unicode" pitchFamily="34" charset="0"/>
            </a:rPr>
            <a:t>Хостинг и поддержка сайта</a:t>
          </a:r>
          <a:endParaRPr lang="ru-RU" sz="1000" kern="1200" dirty="0">
            <a:latin typeface="Lucida Sans Unicode" pitchFamily="34" charset="0"/>
            <a:cs typeface="Lucida Sans Unicode" pitchFamily="34" charset="0"/>
          </a:endParaRPr>
        </a:p>
      </dsp:txBody>
      <dsp:txXfrm>
        <a:off x="4342491" y="3136513"/>
        <a:ext cx="1781934" cy="1531918"/>
      </dsp:txXfrm>
    </dsp:sp>
    <dsp:sp modelId="{AE1C1855-AA79-48D1-8D03-7E60F225031B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effectLst/>
              <a:latin typeface="Lucida Sans Unicode" pitchFamily="34" charset="0"/>
              <a:ea typeface="NSimSun" panose="02010609030101010101" pitchFamily="49" charset="-122"/>
              <a:cs typeface="Lucida Sans Unicode" pitchFamily="34" charset="0"/>
            </a:rPr>
            <a:t>работа по поиску социальных партнеров и рекламодателей</a:t>
          </a:r>
          <a:endParaRPr lang="ru-RU" sz="1000" kern="1200" dirty="0">
            <a:latin typeface="Lucida Sans Unicode" pitchFamily="34" charset="0"/>
            <a:cs typeface="Lucida Sans Unicode" pitchFamily="34" charset="0"/>
          </a:endParaRPr>
        </a:p>
      </dsp:txBody>
      <dsp:txXfrm>
        <a:off x="2604759" y="2282937"/>
        <a:ext cx="1076134" cy="1069538"/>
      </dsp:txXfrm>
    </dsp:sp>
    <dsp:sp modelId="{89BEFDEF-CD8A-4572-A669-35C38EB15B04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effectLst/>
              <a:latin typeface="Lucida Sans Unicode" pitchFamily="34" charset="0"/>
              <a:ea typeface="NSimSun" panose="02010609030101010101" pitchFamily="49" charset="-122"/>
              <a:cs typeface="Lucida Sans Unicode" pitchFamily="34" charset="0"/>
            </a:rPr>
            <a:t>консультации программиста и специалиста по проектированию БД </a:t>
          </a:r>
          <a:endParaRPr lang="ru-RU" sz="1000" kern="1200" dirty="0">
            <a:latin typeface="Lucida Sans Unicode" pitchFamily="34" charset="0"/>
            <a:cs typeface="Lucida Sans Unicode" pitchFamily="34" charset="0"/>
          </a:endParaRPr>
        </a:p>
      </dsp:txBody>
      <dsp:txXfrm rot="-20700000">
        <a:off x="3738879" y="704426"/>
        <a:ext cx="1192106" cy="1192106"/>
      </dsp:txXfrm>
    </dsp:sp>
    <dsp:sp modelId="{B4CD7AB8-38B8-4FA3-B7A3-74D07D498C22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0F5-67DB-4DBF-8E6F-B962D47494B8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F2AE1-BD11-4334-8537-F027062DB6C6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6A64-48CE-4DA7-9DBA-FFBB75553842}">
      <dsp:nvSpPr>
        <dsp:cNvPr id="0" name=""/>
        <dsp:cNvSpPr/>
      </dsp:nvSpPr>
      <dsp:spPr>
        <a:xfrm>
          <a:off x="87544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758EF-42E3-4C8C-9030-99D5C98DD5BA}">
      <dsp:nvSpPr>
        <dsp:cNvPr id="0" name=""/>
        <dsp:cNvSpPr/>
      </dsp:nvSpPr>
      <dsp:spPr>
        <a:xfrm>
          <a:off x="2873590" y="636873"/>
          <a:ext cx="3522133" cy="11916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x-none" sz="1300" b="1" kern="1200">
            <a:effectLst/>
            <a:latin typeface="Liberation Serif"/>
            <a:ea typeface="NSimSun" panose="02010609030101010101" pitchFamily="49" charset="-122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rPr>
            <a:t>Сбор оплаты за услуги с юридических лиц</a:t>
          </a:r>
          <a:endParaRPr lang="x-none" sz="1600" kern="1200">
            <a:effectLst/>
            <a:latin typeface="Liberation Serif"/>
            <a:ea typeface="NSimSun" panose="02010609030101010101" pitchFamily="49" charset="-122"/>
            <a:cs typeface="Arial" panose="020B0604020202020204" pitchFamily="34" charset="0"/>
          </a:endParaRPr>
        </a:p>
      </dsp:txBody>
      <dsp:txXfrm>
        <a:off x="2931763" y="695046"/>
        <a:ext cx="3405787" cy="1075337"/>
      </dsp:txXfrm>
    </dsp:sp>
    <dsp:sp modelId="{1294F997-CDCF-4A53-98FB-C568CC4E88AC}">
      <dsp:nvSpPr>
        <dsp:cNvPr id="0" name=""/>
        <dsp:cNvSpPr/>
      </dsp:nvSpPr>
      <dsp:spPr>
        <a:xfrm>
          <a:off x="1471499" y="2081352"/>
          <a:ext cx="3522133" cy="11916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rPr>
            <a:t>Размещение рекламы на сайте</a:t>
          </a:r>
          <a:endParaRPr lang="ru-RU" sz="1300" kern="1200" dirty="0"/>
        </a:p>
      </dsp:txBody>
      <dsp:txXfrm>
        <a:off x="1529672" y="2139525"/>
        <a:ext cx="3405787" cy="1075337"/>
      </dsp:txXfrm>
    </dsp:sp>
    <dsp:sp modelId="{D2A071DA-965E-49D1-9107-30910892CC52}">
      <dsp:nvSpPr>
        <dsp:cNvPr id="0" name=""/>
        <dsp:cNvSpPr/>
      </dsp:nvSpPr>
      <dsp:spPr>
        <a:xfrm>
          <a:off x="3225768" y="3639084"/>
          <a:ext cx="3813413" cy="15034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rPr>
            <a:t>сокращение времени на сбор и обработку информации о предоставлении дополнительных образовательных услуг, трудоустройстве выпускников и предоставление благотворительных услуг</a:t>
          </a:r>
          <a:endParaRPr lang="ru-RU" sz="1600" b="0" kern="1200" dirty="0"/>
        </a:p>
      </dsp:txBody>
      <dsp:txXfrm>
        <a:off x="3299160" y="3712476"/>
        <a:ext cx="3666629" cy="1356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Круговой процесс"/>
  <dgm:desc val="Используется для отображения последовательных этапов процесса. Ограничен одиннадцатью фигурами уровня 1 с неограниченным числом фигур уровня 2. Рекомендуется использовать небольшие объемы текста. Неиспользуемый текст не отображается, но доступен при переключении макетов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0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BEBE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5889-0F51-4A11-BD22-7C3FFB0F03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B80A-506B-47C0-BF92-BE1E19B7E0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52666" y="5699566"/>
            <a:ext cx="2046194" cy="2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der.stat.gov.kz/page/frontend/detail?id=11&amp;slug=15&amp;cat_id=7&amp;lang=ru" TargetMode="External"/><Relationship Id="rId2" Type="http://schemas.openxmlformats.org/officeDocument/2006/relationships/hyperlink" Target="https://www.gov.kz/memleket/entities/edu/press/news/details/210224?lang=ru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gov.kz/cms/ru/articles/charity-found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pforchildren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077E24-962E-44A3-B586-6191CE8C4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DF793-5452-4117-8730-4439F796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87" y="8435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k-KZ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«Система помощи воспитанникам детских домов»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x-none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User\Desktop\хакатон\логотип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67" y="2061529"/>
            <a:ext cx="4026666" cy="3810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863600" y="2743200"/>
            <a:ext cx="2275840" cy="20726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 7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14080" y="2875280"/>
            <a:ext cx="3210560" cy="18084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1.Тажибаева Динара</a:t>
            </a:r>
          </a:p>
          <a:p>
            <a:pPr algn="ctr"/>
            <a:r>
              <a:rPr lang="ru-RU" dirty="0"/>
              <a:t>2. Игнатьева Наталья</a:t>
            </a:r>
          </a:p>
          <a:p>
            <a:pPr algn="ctr"/>
            <a:r>
              <a:rPr lang="ru-RU" dirty="0"/>
              <a:t>3. </a:t>
            </a:r>
            <a:r>
              <a:rPr lang="ru-RU" dirty="0" err="1"/>
              <a:t>Нугуманова</a:t>
            </a:r>
            <a:r>
              <a:rPr lang="ru-RU" dirty="0"/>
              <a:t> Виктория</a:t>
            </a:r>
          </a:p>
          <a:p>
            <a:pPr algn="ctr"/>
            <a:r>
              <a:rPr lang="ru-RU" dirty="0"/>
              <a:t>4.Исламова Светлана 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13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Экономический эффект за счет:</a:t>
            </a:r>
            <a:br>
              <a:rPr lang="x-none" b="1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</a:b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228961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99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12DB0-79F0-4D62-98E3-AA446ECC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kern="150" dirty="0">
                <a:solidFill>
                  <a:srgbClr val="002060"/>
                </a:solidFill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Анализ источников</a:t>
            </a:r>
            <a:endParaRPr lang="x-none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C670F-49CA-4575-9427-619603174CF2}"/>
              </a:ext>
            </a:extLst>
          </p:cNvPr>
          <p:cNvSpPr txBox="1"/>
          <p:nvPr/>
        </p:nvSpPr>
        <p:spPr>
          <a:xfrm>
            <a:off x="713508" y="480436"/>
            <a:ext cx="110420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Проанализированы статистические данные  Республики Казахстан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Пресс-релиз МОН РК  </a:t>
            </a:r>
            <a:r>
              <a:rPr lang="ru-RU" sz="2400" u="none" strike="noStrike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  <a:hlinkClick r:id="rId2"/>
              </a:rPr>
              <a:t>https://www.gov.kz/memleket/entities/edu/press/news/details/210224?lang=ru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just"/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Статистические данные о трудоустройстве </a:t>
            </a:r>
            <a:r>
              <a:rPr lang="ru-RU" sz="2400" kern="150" dirty="0" err="1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выпусников</a:t>
            </a:r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организаций образования для детей-сирот и детей, оставшихся без попечения родителей, в разрезе регионов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u="sng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https://data.egov.kz/datasets/view?index=zhetim_balalar_men_ata-anasyny2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FDF72-EB55-4B36-B22F-6B7E5649B9D3}"/>
              </a:ext>
            </a:extLst>
          </p:cNvPr>
          <p:cNvSpPr txBox="1"/>
          <p:nvPr/>
        </p:nvSpPr>
        <p:spPr>
          <a:xfrm>
            <a:off x="588817" y="3811012"/>
            <a:ext cx="63038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ru-RU" sz="2400" b="1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Анализ рынка труда</a:t>
            </a:r>
            <a:endParaRPr lang="x-none" sz="2400" b="1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u="none" strike="noStrike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  <a:hlinkClick r:id="rId3"/>
              </a:rPr>
              <a:t>https://gender.stat.gov.kz/page/frontend/detail?id=11&amp;slug=15&amp;cat_id=7&amp;lang=ru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Благотворительные фонды Республики Казахстан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u="none" strike="noStrike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  <a:hlinkClick r:id="rId4"/>
              </a:rPr>
              <a:t>https://egov.kz/cms/ru/articles/charity-foundation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24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  <a:endParaRPr lang="x-none" sz="24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8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9"/>
          <p:cNvGrpSpPr/>
          <p:nvPr/>
        </p:nvGrpSpPr>
        <p:grpSpPr>
          <a:xfrm>
            <a:off x="2816805" y="4279173"/>
            <a:ext cx="948407" cy="948408"/>
            <a:chOff x="2953376" y="4412444"/>
            <a:chExt cx="910376" cy="910376"/>
          </a:xfrm>
        </p:grpSpPr>
        <p:sp>
          <p:nvSpPr>
            <p:cNvPr id="5" name="椭圆 24"/>
            <p:cNvSpPr/>
            <p:nvPr/>
          </p:nvSpPr>
          <p:spPr>
            <a:xfrm>
              <a:off x="2953376" y="4412444"/>
              <a:ext cx="910376" cy="910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TextBox 20"/>
            <p:cNvSpPr txBox="1"/>
            <p:nvPr/>
          </p:nvSpPr>
          <p:spPr>
            <a:xfrm>
              <a:off x="3246229" y="4590633"/>
              <a:ext cx="324671" cy="4726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spc="3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01</a:t>
              </a:r>
              <a:endParaRPr lang="zh-CN" altLang="en-US" sz="3200" spc="3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7" name="组合 80"/>
          <p:cNvGrpSpPr/>
          <p:nvPr/>
        </p:nvGrpSpPr>
        <p:grpSpPr>
          <a:xfrm>
            <a:off x="5546205" y="2436164"/>
            <a:ext cx="948407" cy="948408"/>
            <a:chOff x="4033496" y="2972418"/>
            <a:chExt cx="910376" cy="910376"/>
          </a:xfrm>
        </p:grpSpPr>
        <p:sp>
          <p:nvSpPr>
            <p:cNvPr id="8" name="椭圆 29"/>
            <p:cNvSpPr/>
            <p:nvPr/>
          </p:nvSpPr>
          <p:spPr>
            <a:xfrm>
              <a:off x="4033496" y="2972418"/>
              <a:ext cx="910376" cy="910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4326349" y="3152001"/>
              <a:ext cx="324671" cy="4726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02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0" name="组合 81"/>
          <p:cNvGrpSpPr/>
          <p:nvPr/>
        </p:nvGrpSpPr>
        <p:grpSpPr>
          <a:xfrm>
            <a:off x="8007706" y="4031378"/>
            <a:ext cx="948407" cy="948408"/>
            <a:chOff x="5628792" y="2361805"/>
            <a:chExt cx="910376" cy="910376"/>
          </a:xfrm>
        </p:grpSpPr>
        <p:sp>
          <p:nvSpPr>
            <p:cNvPr id="11" name="椭圆 26"/>
            <p:cNvSpPr/>
            <p:nvPr/>
          </p:nvSpPr>
          <p:spPr>
            <a:xfrm>
              <a:off x="5628792" y="2361805"/>
              <a:ext cx="910376" cy="9103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2" name="TextBox 20"/>
            <p:cNvSpPr txBox="1"/>
            <p:nvPr/>
          </p:nvSpPr>
          <p:spPr>
            <a:xfrm>
              <a:off x="5915489" y="2559728"/>
              <a:ext cx="336981" cy="4726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03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DB82F-800A-4E33-9D61-08D10B72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6" y="139862"/>
            <a:ext cx="12192000" cy="6918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20"/>
          <p:cNvSpPr txBox="1"/>
          <p:nvPr/>
        </p:nvSpPr>
        <p:spPr>
          <a:xfrm>
            <a:off x="7672678" y="2966074"/>
            <a:ext cx="3350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04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DF112A8-2E44-4594-9F29-C4AB948A31C7}"/>
              </a:ext>
            </a:extLst>
          </p:cNvPr>
          <p:cNvSpPr/>
          <p:nvPr/>
        </p:nvSpPr>
        <p:spPr>
          <a:xfrm>
            <a:off x="679622" y="139862"/>
            <a:ext cx="12463861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Перейдем к сайту!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https://www.helpforchildren.net/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Сайт имеет домен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Сайт адаптирован для мобильных устройств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Работает прием платежей через </a:t>
            </a:r>
            <a:r>
              <a:rPr lang="ru-RU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Робокассу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80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DF69C-77A6-4B95-AE2F-17A1CC4A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908"/>
            <a:ext cx="10515600" cy="1325563"/>
          </a:xfrm>
        </p:spPr>
        <p:txBody>
          <a:bodyPr/>
          <a:lstStyle/>
          <a:p>
            <a:r>
              <a:rPr lang="ru-RU" dirty="0"/>
              <a:t>Главное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4C81-2341-47BD-8D74-4E32C511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FAFB3D-DBC0-4601-B177-E69200AC7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811185"/>
            <a:ext cx="10738021" cy="60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8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93A4C-BCBD-4B72-8F05-1D6E7E62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1BD9E1-3F40-45FB-974E-2CE0D499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5" y="972694"/>
            <a:ext cx="10157254" cy="57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74DA7-FE50-4453-A6A1-278ADEA2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и практика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DEFA1BC-0DFC-49AF-91CF-E862F6A11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907"/>
            <a:ext cx="9860692" cy="55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9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2F0EC-2F66-411C-B56D-A6C2E38E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86" y="216844"/>
            <a:ext cx="10515600" cy="1325563"/>
          </a:xfrm>
        </p:spPr>
        <p:txBody>
          <a:bodyPr/>
          <a:lstStyle/>
          <a:p>
            <a:r>
              <a:rPr lang="ru-RU" dirty="0"/>
              <a:t>Обучение, курсы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B17460-F3E6-4593-B741-22E348676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4" y="1104574"/>
            <a:ext cx="10181967" cy="5719403"/>
          </a:xfrm>
        </p:spPr>
      </p:pic>
    </p:spTree>
    <p:extLst>
      <p:ext uri="{BB962C8B-B14F-4D97-AF65-F5344CB8AC3E}">
        <p14:creationId xmlns:p14="http://schemas.microsoft.com/office/powerpoint/2010/main" val="102828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A34B3-00DE-40BD-AB90-81D48A29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0"/>
            <a:ext cx="10515600" cy="1325563"/>
          </a:xfrm>
        </p:spPr>
        <p:txBody>
          <a:bodyPr/>
          <a:lstStyle/>
          <a:p>
            <a:r>
              <a:rPr lang="ru-RU" dirty="0"/>
              <a:t>Трудоустройство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E3894B-972C-4B8F-B1DD-9CCA15999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937988"/>
            <a:ext cx="10379676" cy="58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0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1552D-4E3E-4CD6-9293-A6027CCB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Бонусная программа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730C78-7BCE-406D-BB52-C611ED258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9" y="1519287"/>
            <a:ext cx="10230181" cy="57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6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0856D-830D-478F-877E-4F625D39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Отзывы работодателей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DFFE19E-BAB6-4391-AE7C-B4980C3E1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112"/>
            <a:ext cx="9652686" cy="54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165D11C-1A4B-4231-8411-9C37467C6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"/>
          <a:stretch/>
        </p:blipFill>
        <p:spPr>
          <a:xfrm>
            <a:off x="-2236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1" name="组合 53"/>
          <p:cNvGrpSpPr/>
          <p:nvPr/>
        </p:nvGrpSpPr>
        <p:grpSpPr>
          <a:xfrm>
            <a:off x="1561549" y="694449"/>
            <a:ext cx="10315644" cy="511819"/>
            <a:chOff x="5287677" y="1766732"/>
            <a:chExt cx="6199720" cy="511819"/>
          </a:xfrm>
        </p:grpSpPr>
        <p:sp>
          <p:nvSpPr>
            <p:cNvPr id="22" name="椭圆 54"/>
            <p:cNvSpPr>
              <a:spLocks noChangeAspect="1"/>
            </p:cNvSpPr>
            <p:nvPr/>
          </p:nvSpPr>
          <p:spPr>
            <a:xfrm>
              <a:off x="5287677" y="1776980"/>
              <a:ext cx="404903" cy="501571"/>
            </a:xfrm>
            <a:prstGeom prst="ellipse">
              <a:avLst/>
            </a:prstGeom>
            <a:solidFill>
              <a:srgbClr val="8EC83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23" name="文本框 8"/>
            <p:cNvSpPr txBox="1"/>
            <p:nvPr/>
          </p:nvSpPr>
          <p:spPr>
            <a:xfrm>
              <a:off x="5997507" y="1766732"/>
              <a:ext cx="548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80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Отсутствие обратной связи и отзывов</a:t>
              </a:r>
              <a:endParaRPr lang="x-non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57"/>
          <p:cNvGrpSpPr/>
          <p:nvPr/>
        </p:nvGrpSpPr>
        <p:grpSpPr>
          <a:xfrm>
            <a:off x="1595190" y="1411885"/>
            <a:ext cx="10282003" cy="649861"/>
            <a:chOff x="5144092" y="2822250"/>
            <a:chExt cx="6152751" cy="649861"/>
          </a:xfrm>
        </p:grpSpPr>
        <p:sp>
          <p:nvSpPr>
            <p:cNvPr id="26" name="椭圆 58"/>
            <p:cNvSpPr>
              <a:spLocks noChangeAspect="1"/>
            </p:cNvSpPr>
            <p:nvPr/>
          </p:nvSpPr>
          <p:spPr>
            <a:xfrm>
              <a:off x="5144092" y="2970540"/>
              <a:ext cx="403150" cy="501571"/>
            </a:xfrm>
            <a:prstGeom prst="ellipse">
              <a:avLst/>
            </a:prstGeom>
            <a:solidFill>
              <a:srgbClr val="30B9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27" name="文本框 8"/>
            <p:cNvSpPr txBox="1"/>
            <p:nvPr/>
          </p:nvSpPr>
          <p:spPr>
            <a:xfrm>
              <a:off x="5806954" y="2822250"/>
              <a:ext cx="5489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defTabSz="1219170">
                <a:defRPr/>
              </a:pPr>
              <a:r>
                <a:rPr lang="ru-RU" altLang="zh-CN" sz="2000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Ориентированность на одаренных детей</a:t>
              </a:r>
              <a:endParaRPr lang="en-US" altLang="zh-CN" sz="2000" b="1" dirty="0">
                <a:solidFill>
                  <a:srgbClr val="30B9EC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61"/>
          <p:cNvGrpSpPr/>
          <p:nvPr/>
        </p:nvGrpSpPr>
        <p:grpSpPr>
          <a:xfrm>
            <a:off x="1635207" y="2199078"/>
            <a:ext cx="10333238" cy="650896"/>
            <a:chOff x="5217863" y="4302402"/>
            <a:chExt cx="6274454" cy="650896"/>
          </a:xfrm>
        </p:grpSpPr>
        <p:sp>
          <p:nvSpPr>
            <p:cNvPr id="30" name="椭圆 62"/>
            <p:cNvSpPr>
              <a:spLocks noChangeAspect="1"/>
            </p:cNvSpPr>
            <p:nvPr/>
          </p:nvSpPr>
          <p:spPr>
            <a:xfrm>
              <a:off x="5217863" y="4451727"/>
              <a:ext cx="384788" cy="50157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5890300" y="4302402"/>
              <a:ext cx="5602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defTabSz="1219170">
                <a:defRPr/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Ориентированность на помощь больным детям</a:t>
              </a:r>
              <a:endPara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65"/>
          <p:cNvGrpSpPr/>
          <p:nvPr/>
        </p:nvGrpSpPr>
        <p:grpSpPr>
          <a:xfrm>
            <a:off x="1635206" y="3126386"/>
            <a:ext cx="10272896" cy="668239"/>
            <a:chOff x="5260943" y="5389403"/>
            <a:chExt cx="4005700" cy="668239"/>
          </a:xfrm>
        </p:grpSpPr>
        <p:sp>
          <p:nvSpPr>
            <p:cNvPr id="34" name="椭圆 66"/>
            <p:cNvSpPr>
              <a:spLocks noChangeAspect="1"/>
            </p:cNvSpPr>
            <p:nvPr/>
          </p:nvSpPr>
          <p:spPr>
            <a:xfrm>
              <a:off x="5260943" y="5556071"/>
              <a:ext cx="247097" cy="501571"/>
            </a:xfrm>
            <a:prstGeom prst="ellipse">
              <a:avLst/>
            </a:prstGeom>
            <a:solidFill>
              <a:srgbClr val="ED5D6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5692759" y="5389403"/>
              <a:ext cx="3573884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Слабая освещенность таких мероприятий</a:t>
              </a:r>
              <a:endParaRPr lang="x-non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10"/>
          <p:cNvSpPr txBox="1"/>
          <p:nvPr/>
        </p:nvSpPr>
        <p:spPr>
          <a:xfrm>
            <a:off x="2268903" y="2568"/>
            <a:ext cx="7931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ru-RU" altLang="zh-CN" sz="4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Проблемы в данной области</a:t>
            </a:r>
            <a:r>
              <a:rPr lang="kk-KZ" altLang="zh-CN" sz="4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44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D0527F8-C6EC-4F9A-94C1-ED027D746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3" y="27243"/>
            <a:ext cx="1617550" cy="16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65">
            <a:extLst>
              <a:ext uri="{FF2B5EF4-FFF2-40B4-BE49-F238E27FC236}">
                <a16:creationId xmlns:a16="http://schemas.microsoft.com/office/drawing/2014/main" id="{699A6176-6CBB-4C5D-928F-A95EEC079487}"/>
              </a:ext>
            </a:extLst>
          </p:cNvPr>
          <p:cNvGrpSpPr/>
          <p:nvPr/>
        </p:nvGrpSpPr>
        <p:grpSpPr>
          <a:xfrm>
            <a:off x="1677291" y="4314768"/>
            <a:ext cx="10220916" cy="656980"/>
            <a:chOff x="5261885" y="5406090"/>
            <a:chExt cx="3976009" cy="656980"/>
          </a:xfrm>
        </p:grpSpPr>
        <p:sp>
          <p:nvSpPr>
            <p:cNvPr id="18" name="椭圆 66">
              <a:extLst>
                <a:ext uri="{FF2B5EF4-FFF2-40B4-BE49-F238E27FC236}">
                  <a16:creationId xmlns:a16="http://schemas.microsoft.com/office/drawing/2014/main" id="{4B5E5080-269A-417C-A015-17DE991CE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1885" y="5561499"/>
              <a:ext cx="246513" cy="5015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zh-CN" sz="2400" b="1" kern="0" dirty="0">
                  <a:solidFill>
                    <a:srgbClr val="FFFFFF"/>
                  </a:solidFill>
                  <a:latin typeface="Century Gothic"/>
                  <a:ea typeface="微软雅黑"/>
                </a:rPr>
                <a:t>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257E49FE-9344-462E-BC1F-EC9C7DA85262}"/>
                </a:ext>
              </a:extLst>
            </p:cNvPr>
            <p:cNvSpPr txBox="1"/>
            <p:nvPr/>
          </p:nvSpPr>
          <p:spPr>
            <a:xfrm>
              <a:off x="5664010" y="5406090"/>
              <a:ext cx="3573884" cy="42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Трудоустройство ограничивается сбором информации о трудоустройстве</a:t>
              </a:r>
              <a:endParaRPr lang="x-non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65">
            <a:extLst>
              <a:ext uri="{FF2B5EF4-FFF2-40B4-BE49-F238E27FC236}">
                <a16:creationId xmlns:a16="http://schemas.microsoft.com/office/drawing/2014/main" id="{F7B37163-8FA3-442A-9973-6DC2594105AD}"/>
              </a:ext>
            </a:extLst>
          </p:cNvPr>
          <p:cNvGrpSpPr/>
          <p:nvPr/>
        </p:nvGrpSpPr>
        <p:grpSpPr>
          <a:xfrm>
            <a:off x="1664684" y="5201576"/>
            <a:ext cx="10247578" cy="622532"/>
            <a:chOff x="5261103" y="5406090"/>
            <a:chExt cx="3976791" cy="622532"/>
          </a:xfrm>
        </p:grpSpPr>
        <p:sp>
          <p:nvSpPr>
            <p:cNvPr id="24" name="椭圆 66">
              <a:extLst>
                <a:ext uri="{FF2B5EF4-FFF2-40B4-BE49-F238E27FC236}">
                  <a16:creationId xmlns:a16="http://schemas.microsoft.com/office/drawing/2014/main" id="{E6C01258-2D80-44A5-AD32-67F5A8B2F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1103" y="5527051"/>
              <a:ext cx="245920" cy="50157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4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6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C7A7385C-29F7-4D7D-AC19-F6CB408070B5}"/>
                </a:ext>
              </a:extLst>
            </p:cNvPr>
            <p:cNvSpPr txBox="1"/>
            <p:nvPr/>
          </p:nvSpPr>
          <p:spPr>
            <a:xfrm>
              <a:off x="5664010" y="5406090"/>
              <a:ext cx="3573884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Разобщенность- нет интеграции всех этапов</a:t>
              </a:r>
              <a:endParaRPr lang="x-non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2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2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5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3FDF0-A745-4394-9864-8C9215C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521" y="160637"/>
            <a:ext cx="5574957" cy="5320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Проведение платежей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4C2AEE9-E98F-4EAF-82B5-75FB11206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3861" y="692697"/>
            <a:ext cx="9729078" cy="547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251431EA-0D40-4C1C-8FD3-D20EB12BC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358E2B-C6AC-4770-84B0-F644CCE07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r="28843" b="11054"/>
          <a:stretch/>
        </p:blipFill>
        <p:spPr>
          <a:xfrm>
            <a:off x="1079061" y="2185719"/>
            <a:ext cx="4127157" cy="45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8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BEC68C-0CED-42AC-9F75-A24CD783D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"/>
          <a:stretch/>
        </p:blipFill>
        <p:spPr>
          <a:xfrm>
            <a:off x="-1" y="59309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24204593"/>
              </p:ext>
            </p:extLst>
          </p:nvPr>
        </p:nvGraphicFramePr>
        <p:xfrm>
          <a:off x="985520" y="254000"/>
          <a:ext cx="9692640" cy="591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Picture 2" descr="C:\Users\User\Desktop\хакатон\логотип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9" y="160909"/>
            <a:ext cx="1778001" cy="1682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9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мы?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7442958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09440" y="2865120"/>
            <a:ext cx="769112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Система помощи воспитанникам детского дома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2205672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92080" y="3058160"/>
            <a:ext cx="169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Обратная связь в виде рекомендаций от работодателей и 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33868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E736A3E-DA18-4297-B92A-037EFD7EE01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椭圆 2"/>
          <p:cNvSpPr/>
          <p:nvPr/>
        </p:nvSpPr>
        <p:spPr bwMode="auto">
          <a:xfrm>
            <a:off x="960312" y="1825625"/>
            <a:ext cx="3073621" cy="307234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 w="381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弧形 4"/>
          <p:cNvSpPr/>
          <p:nvPr/>
        </p:nvSpPr>
        <p:spPr>
          <a:xfrm rot="5400000">
            <a:off x="504520" y="1367352"/>
            <a:ext cx="4224469" cy="4224469"/>
          </a:xfrm>
          <a:prstGeom prst="arc">
            <a:avLst>
              <a:gd name="adj1" fmla="val 10885653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椭圆 5"/>
          <p:cNvSpPr/>
          <p:nvPr/>
        </p:nvSpPr>
        <p:spPr bwMode="auto">
          <a:xfrm>
            <a:off x="3288830" y="1296790"/>
            <a:ext cx="355621" cy="3556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6"/>
          <p:cNvSpPr/>
          <p:nvPr/>
        </p:nvSpPr>
        <p:spPr bwMode="auto">
          <a:xfrm>
            <a:off x="4344947" y="2305678"/>
            <a:ext cx="355621" cy="3556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7"/>
          <p:cNvSpPr/>
          <p:nvPr/>
        </p:nvSpPr>
        <p:spPr bwMode="auto">
          <a:xfrm>
            <a:off x="4373368" y="3966202"/>
            <a:ext cx="355621" cy="3556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8"/>
          <p:cNvSpPr/>
          <p:nvPr/>
        </p:nvSpPr>
        <p:spPr bwMode="auto">
          <a:xfrm>
            <a:off x="3288830" y="5196090"/>
            <a:ext cx="355621" cy="3556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圆角矩形 9"/>
          <p:cNvSpPr/>
          <p:nvPr/>
        </p:nvSpPr>
        <p:spPr bwMode="auto">
          <a:xfrm flipH="1">
            <a:off x="5021665" y="790685"/>
            <a:ext cx="7170331" cy="9233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6039" y="830763"/>
            <a:ext cx="552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x-none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Прямое взаимодействие воспитанников- юридических лиц, физических лиц, соискателей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圆角矩形 12"/>
          <p:cNvSpPr/>
          <p:nvPr/>
        </p:nvSpPr>
        <p:spPr bwMode="auto">
          <a:xfrm flipH="1">
            <a:off x="5789751" y="2078703"/>
            <a:ext cx="6402247" cy="12085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lain" startAt="2"/>
              <a:defRPr/>
            </a:pPr>
            <a:r>
              <a:rPr lang="ru-RU" b="1" dirty="0">
                <a:solidFill>
                  <a:srgbClr val="002060"/>
                </a:solidFill>
              </a:rPr>
              <a:t>2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Это единственный проект в Казахстане ориентированный на всех детей детских домов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圆角矩形 15"/>
          <p:cNvSpPr/>
          <p:nvPr/>
        </p:nvSpPr>
        <p:spPr bwMode="auto">
          <a:xfrm flipH="1">
            <a:off x="6095999" y="3527703"/>
            <a:ext cx="6095997" cy="10677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x-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x-none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.Это единственный проект в Казахстане ориентированный на реальное обучение и реальное трудоустройство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just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1" name="圆角矩形 18"/>
          <p:cNvSpPr/>
          <p:nvPr/>
        </p:nvSpPr>
        <p:spPr bwMode="auto">
          <a:xfrm flipH="1">
            <a:off x="5326470" y="4999572"/>
            <a:ext cx="6865529" cy="12085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266700">
              <a:tabLst>
                <a:tab pos="825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x-none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единственный проект в Казахстане помогающий воспитанникам получить рекомендации от реальных работодателей и обучающих организаций, что поможет устроиться в жизни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just" defTabSz="266700">
              <a:tabLst>
                <a:tab pos="825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4" name="组合 21"/>
          <p:cNvGrpSpPr/>
          <p:nvPr/>
        </p:nvGrpSpPr>
        <p:grpSpPr>
          <a:xfrm>
            <a:off x="4386875" y="599266"/>
            <a:ext cx="1200000" cy="1200000"/>
            <a:chOff x="3379310" y="859895"/>
            <a:chExt cx="900000" cy="900000"/>
          </a:xfrm>
        </p:grpSpPr>
        <p:grpSp>
          <p:nvGrpSpPr>
            <p:cNvPr id="25" name="组合 22"/>
            <p:cNvGrpSpPr/>
            <p:nvPr/>
          </p:nvGrpSpPr>
          <p:grpSpPr>
            <a:xfrm>
              <a:off x="3379310" y="859895"/>
              <a:ext cx="900000" cy="900000"/>
              <a:chOff x="4229236" y="3968984"/>
              <a:chExt cx="792000" cy="792000"/>
            </a:xfrm>
          </p:grpSpPr>
          <p:sp>
            <p:nvSpPr>
              <p:cNvPr id="27" name="MH_Other_2"/>
              <p:cNvSpPr/>
              <p:nvPr>
                <p:custDataLst>
                  <p:tags r:id="rId9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MH_Title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KSO_Shape"/>
            <p:cNvSpPr>
              <a:spLocks noChangeAspect="1"/>
            </p:cNvSpPr>
            <p:nvPr/>
          </p:nvSpPr>
          <p:spPr bwMode="auto">
            <a:xfrm>
              <a:off x="3623035" y="1140119"/>
              <a:ext cx="374451" cy="358602"/>
            </a:xfrm>
            <a:custGeom>
              <a:avLst/>
              <a:gdLst>
                <a:gd name="T0" fmla="*/ 803970 w 12269552"/>
                <a:gd name="T1" fmla="*/ 262762 h 11753851"/>
                <a:gd name="T2" fmla="*/ 1171916 w 12269552"/>
                <a:gd name="T3" fmla="*/ 262762 h 11753851"/>
                <a:gd name="T4" fmla="*/ 1241319 w 12269552"/>
                <a:gd name="T5" fmla="*/ 290855 h 11753851"/>
                <a:gd name="T6" fmla="*/ 1475966 w 12269552"/>
                <a:gd name="T7" fmla="*/ 525518 h 11753851"/>
                <a:gd name="T8" fmla="*/ 1670404 w 12269552"/>
                <a:gd name="T9" fmla="*/ 331067 h 11753851"/>
                <a:gd name="T10" fmla="*/ 1721079 w 12269552"/>
                <a:gd name="T11" fmla="*/ 312889 h 11753851"/>
                <a:gd name="T12" fmla="*/ 1800397 w 12269552"/>
                <a:gd name="T13" fmla="*/ 391661 h 11753851"/>
                <a:gd name="T14" fmla="*/ 1782220 w 12269552"/>
                <a:gd name="T15" fmla="*/ 441238 h 11753851"/>
                <a:gd name="T16" fmla="*/ 1547572 w 12269552"/>
                <a:gd name="T17" fmla="*/ 678105 h 11753851"/>
                <a:gd name="T18" fmla="*/ 1419232 w 12269552"/>
                <a:gd name="T19" fmla="*/ 688571 h 11753851"/>
                <a:gd name="T20" fmla="*/ 1275469 w 12269552"/>
                <a:gd name="T21" fmla="*/ 544247 h 11753851"/>
                <a:gd name="T22" fmla="*/ 1050185 w 12269552"/>
                <a:gd name="T23" fmla="*/ 804250 h 11753851"/>
                <a:gd name="T24" fmla="*/ 1256190 w 12269552"/>
                <a:gd name="T25" fmla="*/ 1010268 h 11753851"/>
                <a:gd name="T26" fmla="*/ 1274918 w 12269552"/>
                <a:gd name="T27" fmla="*/ 1130905 h 11753851"/>
                <a:gd name="T28" fmla="*/ 1159247 w 12269552"/>
                <a:gd name="T29" fmla="*/ 1646503 h 11753851"/>
                <a:gd name="T30" fmla="*/ 1063405 w 12269552"/>
                <a:gd name="T31" fmla="*/ 1724724 h 11753851"/>
                <a:gd name="T32" fmla="*/ 965360 w 12269552"/>
                <a:gd name="T33" fmla="*/ 1626672 h 11753851"/>
                <a:gd name="T34" fmla="*/ 968114 w 12269552"/>
                <a:gd name="T35" fmla="*/ 1601884 h 11753851"/>
                <a:gd name="T36" fmla="*/ 1063405 w 12269552"/>
                <a:gd name="T37" fmla="*/ 1179380 h 11753851"/>
                <a:gd name="T38" fmla="*/ 828757 w 12269552"/>
                <a:gd name="T39" fmla="*/ 951327 h 11753851"/>
                <a:gd name="T40" fmla="*/ 627709 w 12269552"/>
                <a:gd name="T41" fmla="*/ 1176075 h 11753851"/>
                <a:gd name="T42" fmla="*/ 508182 w 12269552"/>
                <a:gd name="T43" fmla="*/ 1213533 h 11753851"/>
                <a:gd name="T44" fmla="*/ 100027 w 12269552"/>
                <a:gd name="T45" fmla="*/ 1214084 h 11753851"/>
                <a:gd name="T46" fmla="*/ 2533 w 12269552"/>
                <a:gd name="T47" fmla="*/ 1137515 h 11753851"/>
                <a:gd name="T48" fmla="*/ 75791 w 12269552"/>
                <a:gd name="T49" fmla="*/ 1020735 h 11753851"/>
                <a:gd name="T50" fmla="*/ 100578 w 12269552"/>
                <a:gd name="T51" fmla="*/ 1018531 h 11753851"/>
                <a:gd name="T52" fmla="*/ 451999 w 12269552"/>
                <a:gd name="T53" fmla="*/ 1019633 h 11753851"/>
                <a:gd name="T54" fmla="*/ 971969 w 12269552"/>
                <a:gd name="T55" fmla="*/ 417001 h 11753851"/>
                <a:gd name="T56" fmla="*/ 835918 w 12269552"/>
                <a:gd name="T57" fmla="*/ 416450 h 11753851"/>
                <a:gd name="T58" fmla="*/ 599617 w 12269552"/>
                <a:gd name="T59" fmla="*/ 689122 h 11753851"/>
                <a:gd name="T60" fmla="*/ 541231 w 12269552"/>
                <a:gd name="T61" fmla="*/ 716664 h 11753851"/>
                <a:gd name="T62" fmla="*/ 464667 w 12269552"/>
                <a:gd name="T63" fmla="*/ 640647 h 11753851"/>
                <a:gd name="T64" fmla="*/ 490556 w 12269552"/>
                <a:gd name="T65" fmla="*/ 583358 h 11753851"/>
                <a:gd name="T66" fmla="*/ 745033 w 12269552"/>
                <a:gd name="T67" fmla="*/ 290304 h 11753851"/>
                <a:gd name="T68" fmla="*/ 803970 w 12269552"/>
                <a:gd name="T69" fmla="*/ 262762 h 11753851"/>
                <a:gd name="T70" fmla="*/ 1357685 w 12269552"/>
                <a:gd name="T71" fmla="*/ 0 h 11753851"/>
                <a:gd name="T72" fmla="*/ 1509449 w 12269552"/>
                <a:gd name="T73" fmla="*/ 151764 h 11753851"/>
                <a:gd name="T74" fmla="*/ 1357685 w 12269552"/>
                <a:gd name="T75" fmla="*/ 303527 h 11753851"/>
                <a:gd name="T76" fmla="*/ 1205921 w 12269552"/>
                <a:gd name="T77" fmla="*/ 151764 h 11753851"/>
                <a:gd name="T78" fmla="*/ 1357685 w 12269552"/>
                <a:gd name="T79" fmla="*/ 0 h 1175385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269552" h="11753851">
                  <a:moveTo>
                    <a:pt x="5478990" y="1790700"/>
                  </a:moveTo>
                  <a:cubicBezTo>
                    <a:pt x="7986505" y="1790700"/>
                    <a:pt x="7986505" y="1790700"/>
                    <a:pt x="7986505" y="1790700"/>
                  </a:cubicBezTo>
                  <a:cubicBezTo>
                    <a:pt x="8170440" y="1790700"/>
                    <a:pt x="8335605" y="1862026"/>
                    <a:pt x="8459480" y="1982155"/>
                  </a:cubicBezTo>
                  <a:cubicBezTo>
                    <a:pt x="10058584" y="3581364"/>
                    <a:pt x="10058584" y="3581364"/>
                    <a:pt x="10058584" y="3581364"/>
                  </a:cubicBezTo>
                  <a:cubicBezTo>
                    <a:pt x="11383663" y="2256197"/>
                    <a:pt x="11383663" y="2256197"/>
                    <a:pt x="11383663" y="2256197"/>
                  </a:cubicBezTo>
                  <a:cubicBezTo>
                    <a:pt x="11477507" y="2177363"/>
                    <a:pt x="11597628" y="2132315"/>
                    <a:pt x="11729010" y="2132315"/>
                  </a:cubicBezTo>
                  <a:cubicBezTo>
                    <a:pt x="12029311" y="2132315"/>
                    <a:pt x="12269552" y="2372572"/>
                    <a:pt x="12269552" y="2669139"/>
                  </a:cubicBezTo>
                  <a:cubicBezTo>
                    <a:pt x="12269552" y="2796776"/>
                    <a:pt x="12220753" y="2916904"/>
                    <a:pt x="12145678" y="3007000"/>
                  </a:cubicBezTo>
                  <a:cubicBezTo>
                    <a:pt x="10546573" y="4621226"/>
                    <a:pt x="10546573" y="4621226"/>
                    <a:pt x="10546573" y="4621226"/>
                  </a:cubicBezTo>
                  <a:cubicBezTo>
                    <a:pt x="10062338" y="5105494"/>
                    <a:pt x="9671946" y="4692552"/>
                    <a:pt x="9671946" y="4692552"/>
                  </a:cubicBezTo>
                  <a:cubicBezTo>
                    <a:pt x="8692213" y="3709001"/>
                    <a:pt x="8692213" y="3709001"/>
                    <a:pt x="8692213" y="3709001"/>
                  </a:cubicBezTo>
                  <a:cubicBezTo>
                    <a:pt x="7156923" y="5480895"/>
                    <a:pt x="7156923" y="5480895"/>
                    <a:pt x="7156923" y="5480895"/>
                  </a:cubicBezTo>
                  <a:cubicBezTo>
                    <a:pt x="8560831" y="6884896"/>
                    <a:pt x="8560831" y="6884896"/>
                    <a:pt x="8560831" y="6884896"/>
                  </a:cubicBezTo>
                  <a:cubicBezTo>
                    <a:pt x="8560831" y="6884896"/>
                    <a:pt x="8857379" y="7158939"/>
                    <a:pt x="8688459" y="7707025"/>
                  </a:cubicBezTo>
                  <a:cubicBezTo>
                    <a:pt x="7900169" y="11220781"/>
                    <a:pt x="7900169" y="11220781"/>
                    <a:pt x="7900169" y="11220781"/>
                  </a:cubicBezTo>
                  <a:cubicBezTo>
                    <a:pt x="7840108" y="11524856"/>
                    <a:pt x="7569837" y="11753851"/>
                    <a:pt x="7247013" y="11753851"/>
                  </a:cubicBezTo>
                  <a:cubicBezTo>
                    <a:pt x="6879144" y="11753851"/>
                    <a:pt x="6578843" y="11453530"/>
                    <a:pt x="6578843" y="11085637"/>
                  </a:cubicBezTo>
                  <a:cubicBezTo>
                    <a:pt x="6578843" y="11025572"/>
                    <a:pt x="6586351" y="10969262"/>
                    <a:pt x="6597612" y="10916706"/>
                  </a:cubicBezTo>
                  <a:cubicBezTo>
                    <a:pt x="7247013" y="8037378"/>
                    <a:pt x="7247013" y="8037378"/>
                    <a:pt x="7247013" y="8037378"/>
                  </a:cubicBezTo>
                  <a:cubicBezTo>
                    <a:pt x="5647909" y="6483216"/>
                    <a:pt x="5647909" y="6483216"/>
                    <a:pt x="5647909" y="6483216"/>
                  </a:cubicBezTo>
                  <a:cubicBezTo>
                    <a:pt x="4277784" y="8014854"/>
                    <a:pt x="4277784" y="8014854"/>
                    <a:pt x="4277784" y="8014854"/>
                  </a:cubicBezTo>
                  <a:cubicBezTo>
                    <a:pt x="4277784" y="8014854"/>
                    <a:pt x="4056312" y="8288897"/>
                    <a:pt x="3463217" y="8270127"/>
                  </a:cubicBezTo>
                  <a:cubicBezTo>
                    <a:pt x="681676" y="8273881"/>
                    <a:pt x="681676" y="8273881"/>
                    <a:pt x="681676" y="8273881"/>
                  </a:cubicBezTo>
                  <a:cubicBezTo>
                    <a:pt x="370114" y="8277635"/>
                    <a:pt x="88581" y="8067410"/>
                    <a:pt x="17260" y="7752073"/>
                  </a:cubicBezTo>
                  <a:cubicBezTo>
                    <a:pt x="-65323" y="7391688"/>
                    <a:pt x="156149" y="7038811"/>
                    <a:pt x="516511" y="6956222"/>
                  </a:cubicBezTo>
                  <a:cubicBezTo>
                    <a:pt x="572817" y="6944960"/>
                    <a:pt x="629124" y="6941206"/>
                    <a:pt x="685430" y="6941206"/>
                  </a:cubicBezTo>
                  <a:cubicBezTo>
                    <a:pt x="3080333" y="6948714"/>
                    <a:pt x="3080333" y="6948714"/>
                    <a:pt x="3080333" y="6948714"/>
                  </a:cubicBezTo>
                  <a:cubicBezTo>
                    <a:pt x="6623888" y="2841824"/>
                    <a:pt x="6623888" y="2841824"/>
                    <a:pt x="6623888" y="2841824"/>
                  </a:cubicBezTo>
                  <a:lnTo>
                    <a:pt x="5696708" y="2838070"/>
                  </a:lnTo>
                  <a:cubicBezTo>
                    <a:pt x="4086342" y="4696306"/>
                    <a:pt x="4086342" y="4696306"/>
                    <a:pt x="4086342" y="4696306"/>
                  </a:cubicBezTo>
                  <a:cubicBezTo>
                    <a:pt x="3992498" y="4812681"/>
                    <a:pt x="3849855" y="4884007"/>
                    <a:pt x="3688443" y="4884007"/>
                  </a:cubicBezTo>
                  <a:cubicBezTo>
                    <a:pt x="3399403" y="4884007"/>
                    <a:pt x="3166669" y="4651258"/>
                    <a:pt x="3166669" y="4365953"/>
                  </a:cubicBezTo>
                  <a:cubicBezTo>
                    <a:pt x="3166669" y="4208284"/>
                    <a:pt x="3234237" y="4069386"/>
                    <a:pt x="3343097" y="3975536"/>
                  </a:cubicBezTo>
                  <a:cubicBezTo>
                    <a:pt x="5077337" y="1978401"/>
                    <a:pt x="5077337" y="1978401"/>
                    <a:pt x="5077337" y="1978401"/>
                  </a:cubicBezTo>
                  <a:cubicBezTo>
                    <a:pt x="5171181" y="1862026"/>
                    <a:pt x="5313824" y="1790700"/>
                    <a:pt x="5478990" y="1790700"/>
                  </a:cubicBezTo>
                  <a:close/>
                  <a:moveTo>
                    <a:pt x="9252509" y="0"/>
                  </a:moveTo>
                  <a:cubicBezTo>
                    <a:pt x="9823713" y="0"/>
                    <a:pt x="10286766" y="463053"/>
                    <a:pt x="10286766" y="1034257"/>
                  </a:cubicBezTo>
                  <a:cubicBezTo>
                    <a:pt x="10286766" y="1605461"/>
                    <a:pt x="9823713" y="2068514"/>
                    <a:pt x="9252509" y="2068514"/>
                  </a:cubicBezTo>
                  <a:cubicBezTo>
                    <a:pt x="8681305" y="2068514"/>
                    <a:pt x="8218252" y="1605461"/>
                    <a:pt x="8218252" y="1034257"/>
                  </a:cubicBezTo>
                  <a:cubicBezTo>
                    <a:pt x="8218252" y="463053"/>
                    <a:pt x="8681305" y="0"/>
                    <a:pt x="92525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9" name="组合 26"/>
          <p:cNvGrpSpPr/>
          <p:nvPr/>
        </p:nvGrpSpPr>
        <p:grpSpPr>
          <a:xfrm>
            <a:off x="5042505" y="2003093"/>
            <a:ext cx="1200000" cy="1200000"/>
            <a:chOff x="3871033" y="1912765"/>
            <a:chExt cx="900000" cy="900000"/>
          </a:xfrm>
        </p:grpSpPr>
        <p:grpSp>
          <p:nvGrpSpPr>
            <p:cNvPr id="30" name="组合 27"/>
            <p:cNvGrpSpPr/>
            <p:nvPr/>
          </p:nvGrpSpPr>
          <p:grpSpPr>
            <a:xfrm>
              <a:off x="3871033" y="1912765"/>
              <a:ext cx="900000" cy="900000"/>
              <a:chOff x="4229236" y="3968984"/>
              <a:chExt cx="792000" cy="792000"/>
            </a:xfrm>
          </p:grpSpPr>
          <p:sp>
            <p:nvSpPr>
              <p:cNvPr id="32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MH_Title_1"/>
              <p:cNvSpPr/>
              <p:nvPr>
                <p:custDataLst>
                  <p:tags r:id="rId8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31" name="KSO_Shape"/>
            <p:cNvSpPr>
              <a:spLocks noChangeAspect="1"/>
            </p:cNvSpPr>
            <p:nvPr/>
          </p:nvSpPr>
          <p:spPr bwMode="auto">
            <a:xfrm>
              <a:off x="4149237" y="2180649"/>
              <a:ext cx="343593" cy="364233"/>
            </a:xfrm>
            <a:custGeom>
              <a:avLst/>
              <a:gdLst>
                <a:gd name="T0" fmla="*/ 871762 w 2344738"/>
                <a:gd name="T1" fmla="*/ 2409190 h 2484437"/>
                <a:gd name="T2" fmla="*/ 1162059 w 2344738"/>
                <a:gd name="T3" fmla="*/ 2170588 h 2484437"/>
                <a:gd name="T4" fmla="*/ 1847045 w 2344738"/>
                <a:gd name="T5" fmla="*/ 1914799 h 2484437"/>
                <a:gd name="T6" fmla="*/ 1989223 w 2344738"/>
                <a:gd name="T7" fmla="*/ 2174222 h 2484437"/>
                <a:gd name="T8" fmla="*/ 2171725 w 2344738"/>
                <a:gd name="T9" fmla="*/ 2027497 h 2484437"/>
                <a:gd name="T10" fmla="*/ 577756 w 2344738"/>
                <a:gd name="T11" fmla="*/ 1710690 h 2484437"/>
                <a:gd name="T12" fmla="*/ 918226 w 2344738"/>
                <a:gd name="T13" fmla="*/ 1971358 h 2484437"/>
                <a:gd name="T14" fmla="*/ 916117 w 2344738"/>
                <a:gd name="T15" fmla="*/ 1782955 h 2484437"/>
                <a:gd name="T16" fmla="*/ 1163655 w 2344738"/>
                <a:gd name="T17" fmla="*/ 1791018 h 2484437"/>
                <a:gd name="T18" fmla="*/ 1369346 w 2344738"/>
                <a:gd name="T19" fmla="*/ 1978503 h 2484437"/>
                <a:gd name="T20" fmla="*/ 1844763 w 2344738"/>
                <a:gd name="T21" fmla="*/ 1695450 h 2484437"/>
                <a:gd name="T22" fmla="*/ 1613852 w 2344738"/>
                <a:gd name="T23" fmla="*/ 1757995 h 2484437"/>
                <a:gd name="T24" fmla="*/ 1466215 w 2344738"/>
                <a:gd name="T25" fmla="*/ 1665804 h 2484437"/>
                <a:gd name="T26" fmla="*/ 139383 w 2344738"/>
                <a:gd name="T27" fmla="*/ 1551132 h 2484437"/>
                <a:gd name="T28" fmla="*/ 121920 w 2344738"/>
                <a:gd name="T29" fmla="*/ 1806533 h 2484437"/>
                <a:gd name="T30" fmla="*/ 349213 w 2344738"/>
                <a:gd name="T31" fmla="*/ 1603596 h 2484437"/>
                <a:gd name="T32" fmla="*/ 904689 w 2344738"/>
                <a:gd name="T33" fmla="*/ 1386127 h 2484437"/>
                <a:gd name="T34" fmla="*/ 637223 w 2344738"/>
                <a:gd name="T35" fmla="*/ 1626218 h 2484437"/>
                <a:gd name="T36" fmla="*/ 468909 w 2344738"/>
                <a:gd name="T37" fmla="*/ 1265925 h 2484437"/>
                <a:gd name="T38" fmla="*/ 430842 w 2344738"/>
                <a:gd name="T39" fmla="*/ 1122045 h 2484437"/>
                <a:gd name="T40" fmla="*/ 1268838 w 2344738"/>
                <a:gd name="T41" fmla="*/ 1494705 h 2484437"/>
                <a:gd name="T42" fmla="*/ 1607502 w 2344738"/>
                <a:gd name="T43" fmla="*/ 1509397 h 2484437"/>
                <a:gd name="T44" fmla="*/ 1745572 w 2344738"/>
                <a:gd name="T45" fmla="*/ 1626218 h 2484437"/>
                <a:gd name="T46" fmla="*/ 1985330 w 2344738"/>
                <a:gd name="T47" fmla="*/ 1321435 h 2484437"/>
                <a:gd name="T48" fmla="*/ 959075 w 2344738"/>
                <a:gd name="T49" fmla="*/ 1223010 h 2484437"/>
                <a:gd name="T50" fmla="*/ 1590675 w 2344738"/>
                <a:gd name="T51" fmla="*/ 717903 h 2484437"/>
                <a:gd name="T52" fmla="*/ 1221105 w 2344738"/>
                <a:gd name="T53" fmla="*/ 1447738 h 2484437"/>
                <a:gd name="T54" fmla="*/ 1833657 w 2344738"/>
                <a:gd name="T55" fmla="*/ 772478 h 2484437"/>
                <a:gd name="T56" fmla="*/ 707217 w 2344738"/>
                <a:gd name="T57" fmla="*/ 636270 h 2484437"/>
                <a:gd name="T58" fmla="*/ 651510 w 2344738"/>
                <a:gd name="T59" fmla="*/ 1030166 h 2484437"/>
                <a:gd name="T60" fmla="*/ 1878779 w 2344738"/>
                <a:gd name="T61" fmla="*/ 599489 h 2484437"/>
                <a:gd name="T62" fmla="*/ 2173605 w 2344738"/>
                <a:gd name="T63" fmla="*/ 692847 h 2484437"/>
                <a:gd name="T64" fmla="*/ 2093597 w 2344738"/>
                <a:gd name="T65" fmla="*/ 537027 h 2484437"/>
                <a:gd name="T66" fmla="*/ 260298 w 2344738"/>
                <a:gd name="T67" fmla="*/ 577256 h 2484437"/>
                <a:gd name="T68" fmla="*/ 273014 w 2344738"/>
                <a:gd name="T69" fmla="*/ 751147 h 2484437"/>
                <a:gd name="T70" fmla="*/ 532634 w 2344738"/>
                <a:gd name="T71" fmla="*/ 599489 h 2484437"/>
                <a:gd name="T72" fmla="*/ 932432 w 2344738"/>
                <a:gd name="T73" fmla="*/ 577533 h 2484437"/>
                <a:gd name="T74" fmla="*/ 1226230 w 2344738"/>
                <a:gd name="T75" fmla="*/ 474027 h 2484437"/>
                <a:gd name="T76" fmla="*/ 1322388 w 2344738"/>
                <a:gd name="T77" fmla="*/ 712503 h 2484437"/>
                <a:gd name="T78" fmla="*/ 1595994 w 2344738"/>
                <a:gd name="T79" fmla="*/ 561340 h 2484437"/>
                <a:gd name="T80" fmla="*/ 1022828 w 2344738"/>
                <a:gd name="T81" fmla="*/ 100965 h 2484437"/>
                <a:gd name="T82" fmla="*/ 1158106 w 2344738"/>
                <a:gd name="T83" fmla="*/ 312420 h 2484437"/>
                <a:gd name="T84" fmla="*/ 1118615 w 2344738"/>
                <a:gd name="T85" fmla="*/ 67628 h 2484437"/>
                <a:gd name="T86" fmla="*/ 1343177 w 2344738"/>
                <a:gd name="T87" fmla="*/ 191770 h 2484437"/>
                <a:gd name="T88" fmla="*/ 1909128 w 2344738"/>
                <a:gd name="T89" fmla="*/ 458790 h 2484437"/>
                <a:gd name="T90" fmla="*/ 2231565 w 2344738"/>
                <a:gd name="T91" fmla="*/ 430530 h 2484437"/>
                <a:gd name="T92" fmla="*/ 2344738 w 2344738"/>
                <a:gd name="T93" fmla="*/ 562777 h 2484437"/>
                <a:gd name="T94" fmla="*/ 2230438 w 2344738"/>
                <a:gd name="T95" fmla="*/ 724605 h 2484437"/>
                <a:gd name="T96" fmla="*/ 2134871 w 2344738"/>
                <a:gd name="T97" fmla="*/ 1265400 h 2484437"/>
                <a:gd name="T98" fmla="*/ 2171407 w 2344738"/>
                <a:gd name="T99" fmla="*/ 1880454 h 2484437"/>
                <a:gd name="T100" fmla="*/ 2202512 w 2344738"/>
                <a:gd name="T101" fmla="*/ 2178986 h 2484437"/>
                <a:gd name="T102" fmla="*/ 1751813 w 2344738"/>
                <a:gd name="T103" fmla="*/ 2197723 h 2484437"/>
                <a:gd name="T104" fmla="*/ 1125316 w 2344738"/>
                <a:gd name="T105" fmla="*/ 2346007 h 2484437"/>
                <a:gd name="T106" fmla="*/ 852722 w 2344738"/>
                <a:gd name="T107" fmla="*/ 2471102 h 2484437"/>
                <a:gd name="T108" fmla="*/ 691196 w 2344738"/>
                <a:gd name="T109" fmla="*/ 2049780 h 2484437"/>
                <a:gd name="T110" fmla="*/ 149860 w 2344738"/>
                <a:gd name="T111" fmla="*/ 1882136 h 2484437"/>
                <a:gd name="T112" fmla="*/ 2540 w 2344738"/>
                <a:gd name="T113" fmla="*/ 1690904 h 2484437"/>
                <a:gd name="T114" fmla="*/ 276542 w 2344738"/>
                <a:gd name="T115" fmla="*/ 1265400 h 2484437"/>
                <a:gd name="T116" fmla="*/ 162385 w 2344738"/>
                <a:gd name="T117" fmla="*/ 796289 h 2484437"/>
                <a:gd name="T118" fmla="*/ 49212 w 2344738"/>
                <a:gd name="T119" fmla="*/ 664361 h 2484437"/>
                <a:gd name="T120" fmla="*/ 161613 w 2344738"/>
                <a:gd name="T121" fmla="*/ 520400 h 2484437"/>
                <a:gd name="T122" fmla="*/ 567447 w 2344738"/>
                <a:gd name="T123" fmla="*/ 475939 h 2484437"/>
                <a:gd name="T124" fmla="*/ 925454 w 2344738"/>
                <a:gd name="T125" fmla="*/ 141922 h 2484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44738" h="2484437">
                  <a:moveTo>
                    <a:pt x="756092" y="2055731"/>
                  </a:moveTo>
                  <a:lnTo>
                    <a:pt x="756568" y="2065020"/>
                  </a:lnTo>
                  <a:lnTo>
                    <a:pt x="759424" y="2100897"/>
                  </a:lnTo>
                  <a:lnTo>
                    <a:pt x="761011" y="2118360"/>
                  </a:lnTo>
                  <a:lnTo>
                    <a:pt x="762915" y="2135187"/>
                  </a:lnTo>
                  <a:lnTo>
                    <a:pt x="765136" y="2151697"/>
                  </a:lnTo>
                  <a:lnTo>
                    <a:pt x="767675" y="2167255"/>
                  </a:lnTo>
                  <a:lnTo>
                    <a:pt x="770214" y="2183130"/>
                  </a:lnTo>
                  <a:lnTo>
                    <a:pt x="773070" y="2198052"/>
                  </a:lnTo>
                  <a:lnTo>
                    <a:pt x="775609" y="2212975"/>
                  </a:lnTo>
                  <a:lnTo>
                    <a:pt x="778782" y="2227262"/>
                  </a:lnTo>
                  <a:lnTo>
                    <a:pt x="781955" y="2241232"/>
                  </a:lnTo>
                  <a:lnTo>
                    <a:pt x="785129" y="2254250"/>
                  </a:lnTo>
                  <a:lnTo>
                    <a:pt x="788619" y="2267267"/>
                  </a:lnTo>
                  <a:lnTo>
                    <a:pt x="792427" y="2279650"/>
                  </a:lnTo>
                  <a:lnTo>
                    <a:pt x="796553" y="2291397"/>
                  </a:lnTo>
                  <a:lnTo>
                    <a:pt x="800678" y="2303145"/>
                  </a:lnTo>
                  <a:lnTo>
                    <a:pt x="804486" y="2314257"/>
                  </a:lnTo>
                  <a:lnTo>
                    <a:pt x="808929" y="2324735"/>
                  </a:lnTo>
                  <a:lnTo>
                    <a:pt x="813372" y="2334577"/>
                  </a:lnTo>
                  <a:lnTo>
                    <a:pt x="817815" y="2343785"/>
                  </a:lnTo>
                  <a:lnTo>
                    <a:pt x="822892" y="2352992"/>
                  </a:lnTo>
                  <a:lnTo>
                    <a:pt x="827969" y="2361247"/>
                  </a:lnTo>
                  <a:lnTo>
                    <a:pt x="833047" y="2369185"/>
                  </a:lnTo>
                  <a:lnTo>
                    <a:pt x="837807" y="2376487"/>
                  </a:lnTo>
                  <a:lnTo>
                    <a:pt x="843202" y="2383472"/>
                  </a:lnTo>
                  <a:lnTo>
                    <a:pt x="848596" y="2389505"/>
                  </a:lnTo>
                  <a:lnTo>
                    <a:pt x="854309" y="2395220"/>
                  </a:lnTo>
                  <a:lnTo>
                    <a:pt x="860021" y="2400617"/>
                  </a:lnTo>
                  <a:lnTo>
                    <a:pt x="866050" y="2405380"/>
                  </a:lnTo>
                  <a:lnTo>
                    <a:pt x="871762" y="2409190"/>
                  </a:lnTo>
                  <a:lnTo>
                    <a:pt x="877792" y="2412682"/>
                  </a:lnTo>
                  <a:lnTo>
                    <a:pt x="884138" y="2415540"/>
                  </a:lnTo>
                  <a:lnTo>
                    <a:pt x="890485" y="2417445"/>
                  </a:lnTo>
                  <a:lnTo>
                    <a:pt x="896515" y="2419350"/>
                  </a:lnTo>
                  <a:lnTo>
                    <a:pt x="904765" y="2420620"/>
                  </a:lnTo>
                  <a:lnTo>
                    <a:pt x="913334" y="2420937"/>
                  </a:lnTo>
                  <a:lnTo>
                    <a:pt x="921584" y="2420620"/>
                  </a:lnTo>
                  <a:lnTo>
                    <a:pt x="930470" y="2419032"/>
                  </a:lnTo>
                  <a:lnTo>
                    <a:pt x="939355" y="2417127"/>
                  </a:lnTo>
                  <a:lnTo>
                    <a:pt x="948241" y="2413635"/>
                  </a:lnTo>
                  <a:lnTo>
                    <a:pt x="957444" y="2409825"/>
                  </a:lnTo>
                  <a:lnTo>
                    <a:pt x="966964" y="2405380"/>
                  </a:lnTo>
                  <a:lnTo>
                    <a:pt x="976484" y="2399665"/>
                  </a:lnTo>
                  <a:lnTo>
                    <a:pt x="986004" y="2392997"/>
                  </a:lnTo>
                  <a:lnTo>
                    <a:pt x="996159" y="2386012"/>
                  </a:lnTo>
                  <a:lnTo>
                    <a:pt x="1005997" y="2378075"/>
                  </a:lnTo>
                  <a:lnTo>
                    <a:pt x="1016151" y="2368867"/>
                  </a:lnTo>
                  <a:lnTo>
                    <a:pt x="1026624" y="2359025"/>
                  </a:lnTo>
                  <a:lnTo>
                    <a:pt x="1036778" y="2348865"/>
                  </a:lnTo>
                  <a:lnTo>
                    <a:pt x="1047251" y="2337752"/>
                  </a:lnTo>
                  <a:lnTo>
                    <a:pt x="1057723" y="2325687"/>
                  </a:lnTo>
                  <a:lnTo>
                    <a:pt x="1067878" y="2312987"/>
                  </a:lnTo>
                  <a:lnTo>
                    <a:pt x="1078667" y="2299652"/>
                  </a:lnTo>
                  <a:lnTo>
                    <a:pt x="1089457" y="2285365"/>
                  </a:lnTo>
                  <a:lnTo>
                    <a:pt x="1100246" y="2270442"/>
                  </a:lnTo>
                  <a:lnTo>
                    <a:pt x="1111036" y="2254567"/>
                  </a:lnTo>
                  <a:lnTo>
                    <a:pt x="1121825" y="2238057"/>
                  </a:lnTo>
                  <a:lnTo>
                    <a:pt x="1132615" y="2221230"/>
                  </a:lnTo>
                  <a:lnTo>
                    <a:pt x="1143404" y="2203450"/>
                  </a:lnTo>
                  <a:lnTo>
                    <a:pt x="1153877" y="2185035"/>
                  </a:lnTo>
                  <a:lnTo>
                    <a:pt x="1162059" y="2170588"/>
                  </a:lnTo>
                  <a:lnTo>
                    <a:pt x="1158106" y="2170430"/>
                  </a:lnTo>
                  <a:lnTo>
                    <a:pt x="1134306" y="2168842"/>
                  </a:lnTo>
                  <a:lnTo>
                    <a:pt x="1110823" y="2166619"/>
                  </a:lnTo>
                  <a:lnTo>
                    <a:pt x="1087340" y="2164079"/>
                  </a:lnTo>
                  <a:lnTo>
                    <a:pt x="1063857" y="2160903"/>
                  </a:lnTo>
                  <a:lnTo>
                    <a:pt x="1041326" y="2157093"/>
                  </a:lnTo>
                  <a:lnTo>
                    <a:pt x="1018160" y="2152647"/>
                  </a:lnTo>
                  <a:lnTo>
                    <a:pt x="995629" y="2147884"/>
                  </a:lnTo>
                  <a:lnTo>
                    <a:pt x="973415" y="2142485"/>
                  </a:lnTo>
                  <a:lnTo>
                    <a:pt x="951519" y="2136134"/>
                  </a:lnTo>
                  <a:lnTo>
                    <a:pt x="928988" y="2129783"/>
                  </a:lnTo>
                  <a:lnTo>
                    <a:pt x="907727" y="2122797"/>
                  </a:lnTo>
                  <a:lnTo>
                    <a:pt x="886148" y="2115176"/>
                  </a:lnTo>
                  <a:lnTo>
                    <a:pt x="864886" y="2106919"/>
                  </a:lnTo>
                  <a:lnTo>
                    <a:pt x="843942" y="2098663"/>
                  </a:lnTo>
                  <a:lnTo>
                    <a:pt x="822997" y="2089454"/>
                  </a:lnTo>
                  <a:lnTo>
                    <a:pt x="802688" y="2079609"/>
                  </a:lnTo>
                  <a:lnTo>
                    <a:pt x="782378" y="2069765"/>
                  </a:lnTo>
                  <a:lnTo>
                    <a:pt x="762386" y="2059286"/>
                  </a:lnTo>
                  <a:lnTo>
                    <a:pt x="756092" y="2055731"/>
                  </a:lnTo>
                  <a:close/>
                  <a:moveTo>
                    <a:pt x="1982350" y="1752593"/>
                  </a:moveTo>
                  <a:lnTo>
                    <a:pt x="1976519" y="1761420"/>
                  </a:lnTo>
                  <a:lnTo>
                    <a:pt x="1963826" y="1779838"/>
                  </a:lnTo>
                  <a:lnTo>
                    <a:pt x="1950498" y="1797939"/>
                  </a:lnTo>
                  <a:lnTo>
                    <a:pt x="1937169" y="1815722"/>
                  </a:lnTo>
                  <a:lnTo>
                    <a:pt x="1923207" y="1832870"/>
                  </a:lnTo>
                  <a:lnTo>
                    <a:pt x="1908609" y="1850335"/>
                  </a:lnTo>
                  <a:lnTo>
                    <a:pt x="1893694" y="1866848"/>
                  </a:lnTo>
                  <a:lnTo>
                    <a:pt x="1878779" y="1883043"/>
                  </a:lnTo>
                  <a:lnTo>
                    <a:pt x="1862912" y="1899239"/>
                  </a:lnTo>
                  <a:lnTo>
                    <a:pt x="1847045" y="1914799"/>
                  </a:lnTo>
                  <a:lnTo>
                    <a:pt x="1830544" y="1929724"/>
                  </a:lnTo>
                  <a:lnTo>
                    <a:pt x="1814043" y="1944966"/>
                  </a:lnTo>
                  <a:lnTo>
                    <a:pt x="1796906" y="1958939"/>
                  </a:lnTo>
                  <a:lnTo>
                    <a:pt x="1779453" y="1973229"/>
                  </a:lnTo>
                  <a:lnTo>
                    <a:pt x="1761999" y="1986884"/>
                  </a:lnTo>
                  <a:lnTo>
                    <a:pt x="1743911" y="1999903"/>
                  </a:lnTo>
                  <a:lnTo>
                    <a:pt x="1725505" y="2012923"/>
                  </a:lnTo>
                  <a:lnTo>
                    <a:pt x="1706465" y="2025308"/>
                  </a:lnTo>
                  <a:lnTo>
                    <a:pt x="1687742" y="2036740"/>
                  </a:lnTo>
                  <a:lnTo>
                    <a:pt x="1668385" y="2048172"/>
                  </a:lnTo>
                  <a:lnTo>
                    <a:pt x="1649027" y="2059286"/>
                  </a:lnTo>
                  <a:lnTo>
                    <a:pt x="1629035" y="2069765"/>
                  </a:lnTo>
                  <a:lnTo>
                    <a:pt x="1608725" y="2079609"/>
                  </a:lnTo>
                  <a:lnTo>
                    <a:pt x="1604716" y="2081523"/>
                  </a:lnTo>
                  <a:lnTo>
                    <a:pt x="1636599" y="2093237"/>
                  </a:lnTo>
                  <a:lnTo>
                    <a:pt x="1675639" y="2106893"/>
                  </a:lnTo>
                  <a:lnTo>
                    <a:pt x="1714043" y="2119279"/>
                  </a:lnTo>
                  <a:lnTo>
                    <a:pt x="1751496" y="2130395"/>
                  </a:lnTo>
                  <a:lnTo>
                    <a:pt x="1787679" y="2140558"/>
                  </a:lnTo>
                  <a:lnTo>
                    <a:pt x="1822275" y="2149450"/>
                  </a:lnTo>
                  <a:lnTo>
                    <a:pt x="1839096" y="2153261"/>
                  </a:lnTo>
                  <a:lnTo>
                    <a:pt x="1855918" y="2156755"/>
                  </a:lnTo>
                  <a:lnTo>
                    <a:pt x="1872105" y="2159613"/>
                  </a:lnTo>
                  <a:lnTo>
                    <a:pt x="1887975" y="2162789"/>
                  </a:lnTo>
                  <a:lnTo>
                    <a:pt x="1903527" y="2165329"/>
                  </a:lnTo>
                  <a:lnTo>
                    <a:pt x="1919079" y="2167870"/>
                  </a:lnTo>
                  <a:lnTo>
                    <a:pt x="1933679" y="2169776"/>
                  </a:lnTo>
                  <a:lnTo>
                    <a:pt x="1948280" y="2171364"/>
                  </a:lnTo>
                  <a:lnTo>
                    <a:pt x="1962245" y="2172634"/>
                  </a:lnTo>
                  <a:lnTo>
                    <a:pt x="1975893" y="2173587"/>
                  </a:lnTo>
                  <a:lnTo>
                    <a:pt x="1989223" y="2174222"/>
                  </a:lnTo>
                  <a:lnTo>
                    <a:pt x="2002237" y="2175175"/>
                  </a:lnTo>
                  <a:lnTo>
                    <a:pt x="2014615" y="2175175"/>
                  </a:lnTo>
                  <a:lnTo>
                    <a:pt x="2026993" y="2175175"/>
                  </a:lnTo>
                  <a:lnTo>
                    <a:pt x="2038737" y="2174222"/>
                  </a:lnTo>
                  <a:lnTo>
                    <a:pt x="2049845" y="2173587"/>
                  </a:lnTo>
                  <a:lnTo>
                    <a:pt x="2060637" y="2172634"/>
                  </a:lnTo>
                  <a:lnTo>
                    <a:pt x="2071111" y="2171364"/>
                  </a:lnTo>
                  <a:lnTo>
                    <a:pt x="2080950" y="2169776"/>
                  </a:lnTo>
                  <a:lnTo>
                    <a:pt x="2090789" y="2167870"/>
                  </a:lnTo>
                  <a:lnTo>
                    <a:pt x="2099994" y="2165329"/>
                  </a:lnTo>
                  <a:lnTo>
                    <a:pt x="2108246" y="2162789"/>
                  </a:lnTo>
                  <a:lnTo>
                    <a:pt x="2116815" y="2159930"/>
                  </a:lnTo>
                  <a:lnTo>
                    <a:pt x="2124433" y="2156755"/>
                  </a:lnTo>
                  <a:lnTo>
                    <a:pt x="2131415" y="2153261"/>
                  </a:lnTo>
                  <a:lnTo>
                    <a:pt x="2138398" y="2149768"/>
                  </a:lnTo>
                  <a:lnTo>
                    <a:pt x="2144429" y="2145321"/>
                  </a:lnTo>
                  <a:lnTo>
                    <a:pt x="2150142" y="2141193"/>
                  </a:lnTo>
                  <a:lnTo>
                    <a:pt x="2155537" y="2136747"/>
                  </a:lnTo>
                  <a:lnTo>
                    <a:pt x="2160298" y="2131665"/>
                  </a:lnTo>
                  <a:lnTo>
                    <a:pt x="2164425" y="2126266"/>
                  </a:lnTo>
                  <a:lnTo>
                    <a:pt x="2167916" y="2120867"/>
                  </a:lnTo>
                  <a:lnTo>
                    <a:pt x="2171725" y="2113563"/>
                  </a:lnTo>
                  <a:lnTo>
                    <a:pt x="2174899" y="2105941"/>
                  </a:lnTo>
                  <a:lnTo>
                    <a:pt x="2177120" y="2097683"/>
                  </a:lnTo>
                  <a:lnTo>
                    <a:pt x="2178707" y="2089109"/>
                  </a:lnTo>
                  <a:lnTo>
                    <a:pt x="2179025" y="2079581"/>
                  </a:lnTo>
                  <a:lnTo>
                    <a:pt x="2179025" y="2070053"/>
                  </a:lnTo>
                  <a:lnTo>
                    <a:pt x="2178390" y="2060208"/>
                  </a:lnTo>
                  <a:lnTo>
                    <a:pt x="2176803" y="2049728"/>
                  </a:lnTo>
                  <a:lnTo>
                    <a:pt x="2174899" y="2038930"/>
                  </a:lnTo>
                  <a:lnTo>
                    <a:pt x="2171725" y="2027497"/>
                  </a:lnTo>
                  <a:lnTo>
                    <a:pt x="2167916" y="2016064"/>
                  </a:lnTo>
                  <a:lnTo>
                    <a:pt x="2163790" y="2003996"/>
                  </a:lnTo>
                  <a:lnTo>
                    <a:pt x="2158394" y="1991292"/>
                  </a:lnTo>
                  <a:lnTo>
                    <a:pt x="2152681" y="1978589"/>
                  </a:lnTo>
                  <a:lnTo>
                    <a:pt x="2146016" y="1965568"/>
                  </a:lnTo>
                  <a:lnTo>
                    <a:pt x="2138716" y="1952229"/>
                  </a:lnTo>
                  <a:lnTo>
                    <a:pt x="2130781" y="1938255"/>
                  </a:lnTo>
                  <a:lnTo>
                    <a:pt x="2121894" y="1924281"/>
                  </a:lnTo>
                  <a:lnTo>
                    <a:pt x="2112689" y="1909672"/>
                  </a:lnTo>
                  <a:lnTo>
                    <a:pt x="2102533" y="1895063"/>
                  </a:lnTo>
                  <a:lnTo>
                    <a:pt x="2091741" y="1880137"/>
                  </a:lnTo>
                  <a:lnTo>
                    <a:pt x="2080315" y="1865210"/>
                  </a:lnTo>
                  <a:lnTo>
                    <a:pt x="2068572" y="1849331"/>
                  </a:lnTo>
                  <a:lnTo>
                    <a:pt x="2055241" y="1834087"/>
                  </a:lnTo>
                  <a:lnTo>
                    <a:pt x="2042228" y="1817890"/>
                  </a:lnTo>
                  <a:lnTo>
                    <a:pt x="2027945" y="1801693"/>
                  </a:lnTo>
                  <a:lnTo>
                    <a:pt x="2013345" y="1785814"/>
                  </a:lnTo>
                  <a:lnTo>
                    <a:pt x="1998110" y="1768982"/>
                  </a:lnTo>
                  <a:lnTo>
                    <a:pt x="1982350" y="1752593"/>
                  </a:lnTo>
                  <a:close/>
                  <a:moveTo>
                    <a:pt x="704690" y="1683845"/>
                  </a:moveTo>
                  <a:lnTo>
                    <a:pt x="688658" y="1685924"/>
                  </a:lnTo>
                  <a:lnTo>
                    <a:pt x="671195" y="1688464"/>
                  </a:lnTo>
                  <a:lnTo>
                    <a:pt x="654368" y="1690052"/>
                  </a:lnTo>
                  <a:lnTo>
                    <a:pt x="638175" y="1691323"/>
                  </a:lnTo>
                  <a:lnTo>
                    <a:pt x="621983" y="1692593"/>
                  </a:lnTo>
                  <a:lnTo>
                    <a:pt x="606425" y="1693228"/>
                  </a:lnTo>
                  <a:lnTo>
                    <a:pt x="590550" y="1693863"/>
                  </a:lnTo>
                  <a:lnTo>
                    <a:pt x="575628" y="1693228"/>
                  </a:lnTo>
                  <a:lnTo>
                    <a:pt x="564912" y="1692995"/>
                  </a:lnTo>
                  <a:lnTo>
                    <a:pt x="566650" y="1695450"/>
                  </a:lnTo>
                  <a:lnTo>
                    <a:pt x="577756" y="1710690"/>
                  </a:lnTo>
                  <a:lnTo>
                    <a:pt x="589179" y="1725295"/>
                  </a:lnTo>
                  <a:lnTo>
                    <a:pt x="601236" y="1740535"/>
                  </a:lnTo>
                  <a:lnTo>
                    <a:pt x="612977" y="1754505"/>
                  </a:lnTo>
                  <a:lnTo>
                    <a:pt x="625669" y="1768793"/>
                  </a:lnTo>
                  <a:lnTo>
                    <a:pt x="638361" y="1782445"/>
                  </a:lnTo>
                  <a:lnTo>
                    <a:pt x="651371" y="1796098"/>
                  </a:lnTo>
                  <a:lnTo>
                    <a:pt x="665015" y="1809115"/>
                  </a:lnTo>
                  <a:lnTo>
                    <a:pt x="678659" y="1821815"/>
                  </a:lnTo>
                  <a:lnTo>
                    <a:pt x="692323" y="1833968"/>
                  </a:lnTo>
                  <a:lnTo>
                    <a:pt x="692466" y="1831022"/>
                  </a:lnTo>
                  <a:lnTo>
                    <a:pt x="695322" y="1784985"/>
                  </a:lnTo>
                  <a:lnTo>
                    <a:pt x="699130" y="1737995"/>
                  </a:lnTo>
                  <a:lnTo>
                    <a:pt x="703890" y="1691005"/>
                  </a:lnTo>
                  <a:lnTo>
                    <a:pt x="704690" y="1683845"/>
                  </a:lnTo>
                  <a:close/>
                  <a:moveTo>
                    <a:pt x="769029" y="1673012"/>
                  </a:moveTo>
                  <a:lnTo>
                    <a:pt x="768310" y="1678622"/>
                  </a:lnTo>
                  <a:lnTo>
                    <a:pt x="763232" y="1726565"/>
                  </a:lnTo>
                  <a:lnTo>
                    <a:pt x="759424" y="1773555"/>
                  </a:lnTo>
                  <a:lnTo>
                    <a:pt x="756568" y="1819275"/>
                  </a:lnTo>
                  <a:lnTo>
                    <a:pt x="754029" y="1863725"/>
                  </a:lnTo>
                  <a:lnTo>
                    <a:pt x="753619" y="1882342"/>
                  </a:lnTo>
                  <a:lnTo>
                    <a:pt x="767505" y="1891983"/>
                  </a:lnTo>
                  <a:lnTo>
                    <a:pt x="783053" y="1902143"/>
                  </a:lnTo>
                  <a:lnTo>
                    <a:pt x="799236" y="1912303"/>
                  </a:lnTo>
                  <a:lnTo>
                    <a:pt x="815419" y="1921828"/>
                  </a:lnTo>
                  <a:lnTo>
                    <a:pt x="831919" y="1931035"/>
                  </a:lnTo>
                  <a:lnTo>
                    <a:pt x="848736" y="1939925"/>
                  </a:lnTo>
                  <a:lnTo>
                    <a:pt x="865870" y="1948498"/>
                  </a:lnTo>
                  <a:lnTo>
                    <a:pt x="883005" y="1956435"/>
                  </a:lnTo>
                  <a:lnTo>
                    <a:pt x="900774" y="1964055"/>
                  </a:lnTo>
                  <a:lnTo>
                    <a:pt x="918226" y="1971358"/>
                  </a:lnTo>
                  <a:lnTo>
                    <a:pt x="935995" y="1978025"/>
                  </a:lnTo>
                  <a:lnTo>
                    <a:pt x="954399" y="1984375"/>
                  </a:lnTo>
                  <a:lnTo>
                    <a:pt x="972486" y="1990090"/>
                  </a:lnTo>
                  <a:lnTo>
                    <a:pt x="990889" y="1996123"/>
                  </a:lnTo>
                  <a:lnTo>
                    <a:pt x="1009928" y="2000885"/>
                  </a:lnTo>
                  <a:lnTo>
                    <a:pt x="1028649" y="2005648"/>
                  </a:lnTo>
                  <a:lnTo>
                    <a:pt x="1047687" y="2009775"/>
                  </a:lnTo>
                  <a:lnTo>
                    <a:pt x="1067043" y="2013268"/>
                  </a:lnTo>
                  <a:lnTo>
                    <a:pt x="1086082" y="2016760"/>
                  </a:lnTo>
                  <a:lnTo>
                    <a:pt x="1105755" y="2019300"/>
                  </a:lnTo>
                  <a:lnTo>
                    <a:pt x="1125428" y="2021840"/>
                  </a:lnTo>
                  <a:lnTo>
                    <a:pt x="1145418" y="2023428"/>
                  </a:lnTo>
                  <a:lnTo>
                    <a:pt x="1165409" y="2024380"/>
                  </a:lnTo>
                  <a:lnTo>
                    <a:pt x="1185399" y="2025333"/>
                  </a:lnTo>
                  <a:lnTo>
                    <a:pt x="1205707" y="2025650"/>
                  </a:lnTo>
                  <a:lnTo>
                    <a:pt x="1226014" y="2025333"/>
                  </a:lnTo>
                  <a:lnTo>
                    <a:pt x="1246005" y="2024380"/>
                  </a:lnTo>
                  <a:lnTo>
                    <a:pt x="1265995" y="2023428"/>
                  </a:lnTo>
                  <a:lnTo>
                    <a:pt x="1285985" y="2021840"/>
                  </a:lnTo>
                  <a:lnTo>
                    <a:pt x="1305658" y="2019300"/>
                  </a:lnTo>
                  <a:lnTo>
                    <a:pt x="1309126" y="2018845"/>
                  </a:lnTo>
                  <a:lnTo>
                    <a:pt x="1285562" y="2006536"/>
                  </a:lnTo>
                  <a:lnTo>
                    <a:pt x="1242397" y="1983988"/>
                  </a:lnTo>
                  <a:lnTo>
                    <a:pt x="1199231" y="1960486"/>
                  </a:lnTo>
                  <a:lnTo>
                    <a:pt x="1156701" y="1936350"/>
                  </a:lnTo>
                  <a:lnTo>
                    <a:pt x="1114487" y="1911260"/>
                  </a:lnTo>
                  <a:lnTo>
                    <a:pt x="1074178" y="1886806"/>
                  </a:lnTo>
                  <a:lnTo>
                    <a:pt x="1033869" y="1861717"/>
                  </a:lnTo>
                  <a:lnTo>
                    <a:pt x="994195" y="1835992"/>
                  </a:lnTo>
                  <a:lnTo>
                    <a:pt x="955156" y="1809633"/>
                  </a:lnTo>
                  <a:lnTo>
                    <a:pt x="916117" y="1782955"/>
                  </a:lnTo>
                  <a:lnTo>
                    <a:pt x="877712" y="1755643"/>
                  </a:lnTo>
                  <a:lnTo>
                    <a:pt x="840577" y="1728013"/>
                  </a:lnTo>
                  <a:lnTo>
                    <a:pt x="803759" y="1700383"/>
                  </a:lnTo>
                  <a:lnTo>
                    <a:pt x="769029" y="1673012"/>
                  </a:lnTo>
                  <a:close/>
                  <a:moveTo>
                    <a:pt x="1070070" y="1580060"/>
                  </a:moveTo>
                  <a:lnTo>
                    <a:pt x="1056640" y="1585250"/>
                  </a:lnTo>
                  <a:lnTo>
                    <a:pt x="1014730" y="1600812"/>
                  </a:lnTo>
                  <a:lnTo>
                    <a:pt x="973773" y="1615421"/>
                  </a:lnTo>
                  <a:lnTo>
                    <a:pt x="933450" y="1628441"/>
                  </a:lnTo>
                  <a:lnTo>
                    <a:pt x="893445" y="1640827"/>
                  </a:lnTo>
                  <a:lnTo>
                    <a:pt x="873443" y="1646544"/>
                  </a:lnTo>
                  <a:lnTo>
                    <a:pt x="854393" y="1651942"/>
                  </a:lnTo>
                  <a:lnTo>
                    <a:pt x="846810" y="1653777"/>
                  </a:lnTo>
                  <a:lnTo>
                    <a:pt x="858351" y="1662590"/>
                  </a:lnTo>
                  <a:lnTo>
                    <a:pt x="895169" y="1690855"/>
                  </a:lnTo>
                  <a:lnTo>
                    <a:pt x="933891" y="1718485"/>
                  </a:lnTo>
                  <a:lnTo>
                    <a:pt x="973882" y="1746433"/>
                  </a:lnTo>
                  <a:lnTo>
                    <a:pt x="1014826" y="1774381"/>
                  </a:lnTo>
                  <a:lnTo>
                    <a:pt x="1057674" y="1802328"/>
                  </a:lnTo>
                  <a:lnTo>
                    <a:pt x="1101792" y="1829958"/>
                  </a:lnTo>
                  <a:lnTo>
                    <a:pt x="1146861" y="1857271"/>
                  </a:lnTo>
                  <a:lnTo>
                    <a:pt x="1194471" y="1885218"/>
                  </a:lnTo>
                  <a:lnTo>
                    <a:pt x="1229421" y="1905168"/>
                  </a:lnTo>
                  <a:lnTo>
                    <a:pt x="1229311" y="1905000"/>
                  </a:lnTo>
                  <a:lnTo>
                    <a:pt x="1219795" y="1889760"/>
                  </a:lnTo>
                  <a:lnTo>
                    <a:pt x="1209963" y="1874203"/>
                  </a:lnTo>
                  <a:lnTo>
                    <a:pt x="1200447" y="1858645"/>
                  </a:lnTo>
                  <a:lnTo>
                    <a:pt x="1191249" y="1842135"/>
                  </a:lnTo>
                  <a:lnTo>
                    <a:pt x="1182051" y="1825625"/>
                  </a:lnTo>
                  <a:lnTo>
                    <a:pt x="1172853" y="1808163"/>
                  </a:lnTo>
                  <a:lnTo>
                    <a:pt x="1163655" y="1791018"/>
                  </a:lnTo>
                  <a:lnTo>
                    <a:pt x="1154457" y="1772920"/>
                  </a:lnTo>
                  <a:lnTo>
                    <a:pt x="1145576" y="1754823"/>
                  </a:lnTo>
                  <a:lnTo>
                    <a:pt x="1136695" y="1736408"/>
                  </a:lnTo>
                  <a:lnTo>
                    <a:pt x="1119250" y="1698308"/>
                  </a:lnTo>
                  <a:lnTo>
                    <a:pt x="1102122" y="1658938"/>
                  </a:lnTo>
                  <a:lnTo>
                    <a:pt x="1085312" y="1619250"/>
                  </a:lnTo>
                  <a:lnTo>
                    <a:pt x="1070070" y="1580060"/>
                  </a:lnTo>
                  <a:close/>
                  <a:moveTo>
                    <a:pt x="1191479" y="1530183"/>
                  </a:moveTo>
                  <a:lnTo>
                    <a:pt x="1183323" y="1533802"/>
                  </a:lnTo>
                  <a:lnTo>
                    <a:pt x="1141095" y="1551904"/>
                  </a:lnTo>
                  <a:lnTo>
                    <a:pt x="1128914" y="1556814"/>
                  </a:lnTo>
                  <a:lnTo>
                    <a:pt x="1137012" y="1577658"/>
                  </a:lnTo>
                  <a:lnTo>
                    <a:pt x="1152871" y="1616393"/>
                  </a:lnTo>
                  <a:lnTo>
                    <a:pt x="1169047" y="1653858"/>
                  </a:lnTo>
                  <a:lnTo>
                    <a:pt x="1185223" y="1689418"/>
                  </a:lnTo>
                  <a:lnTo>
                    <a:pt x="1201716" y="1723708"/>
                  </a:lnTo>
                  <a:lnTo>
                    <a:pt x="1218209" y="1756410"/>
                  </a:lnTo>
                  <a:lnTo>
                    <a:pt x="1234703" y="1787525"/>
                  </a:lnTo>
                  <a:lnTo>
                    <a:pt x="1251196" y="1816735"/>
                  </a:lnTo>
                  <a:lnTo>
                    <a:pt x="1268006" y="1844675"/>
                  </a:lnTo>
                  <a:lnTo>
                    <a:pt x="1284500" y="1870710"/>
                  </a:lnTo>
                  <a:lnTo>
                    <a:pt x="1300993" y="1895158"/>
                  </a:lnTo>
                  <a:lnTo>
                    <a:pt x="1309557" y="1906905"/>
                  </a:lnTo>
                  <a:lnTo>
                    <a:pt x="1317486" y="1918018"/>
                  </a:lnTo>
                  <a:lnTo>
                    <a:pt x="1326050" y="1928495"/>
                  </a:lnTo>
                  <a:lnTo>
                    <a:pt x="1333979" y="1938973"/>
                  </a:lnTo>
                  <a:lnTo>
                    <a:pt x="1342226" y="1948815"/>
                  </a:lnTo>
                  <a:lnTo>
                    <a:pt x="1350473" y="1958023"/>
                  </a:lnTo>
                  <a:lnTo>
                    <a:pt x="1358719" y="1966913"/>
                  </a:lnTo>
                  <a:lnTo>
                    <a:pt x="1366331" y="1975485"/>
                  </a:lnTo>
                  <a:lnTo>
                    <a:pt x="1369346" y="1978503"/>
                  </a:lnTo>
                  <a:lnTo>
                    <a:pt x="1380463" y="1983988"/>
                  </a:lnTo>
                  <a:lnTo>
                    <a:pt x="1410560" y="1998615"/>
                  </a:lnTo>
                  <a:lnTo>
                    <a:pt x="1420523" y="1996123"/>
                  </a:lnTo>
                  <a:lnTo>
                    <a:pt x="1438927" y="1990090"/>
                  </a:lnTo>
                  <a:lnTo>
                    <a:pt x="1456697" y="1984375"/>
                  </a:lnTo>
                  <a:lnTo>
                    <a:pt x="1475418" y="1978025"/>
                  </a:lnTo>
                  <a:lnTo>
                    <a:pt x="1492869" y="1971358"/>
                  </a:lnTo>
                  <a:lnTo>
                    <a:pt x="1510639" y="1964055"/>
                  </a:lnTo>
                  <a:lnTo>
                    <a:pt x="1528408" y="1956435"/>
                  </a:lnTo>
                  <a:lnTo>
                    <a:pt x="1545543" y="1948498"/>
                  </a:lnTo>
                  <a:lnTo>
                    <a:pt x="1562360" y="1939925"/>
                  </a:lnTo>
                  <a:lnTo>
                    <a:pt x="1579494" y="1931035"/>
                  </a:lnTo>
                  <a:lnTo>
                    <a:pt x="1595994" y="1921828"/>
                  </a:lnTo>
                  <a:lnTo>
                    <a:pt x="1612177" y="1912303"/>
                  </a:lnTo>
                  <a:lnTo>
                    <a:pt x="1628042" y="1902143"/>
                  </a:lnTo>
                  <a:lnTo>
                    <a:pt x="1643908" y="1891983"/>
                  </a:lnTo>
                  <a:lnTo>
                    <a:pt x="1659139" y="1881188"/>
                  </a:lnTo>
                  <a:lnTo>
                    <a:pt x="1674687" y="1870075"/>
                  </a:lnTo>
                  <a:lnTo>
                    <a:pt x="1689600" y="1858328"/>
                  </a:lnTo>
                  <a:lnTo>
                    <a:pt x="1704196" y="1846580"/>
                  </a:lnTo>
                  <a:lnTo>
                    <a:pt x="1718475" y="1834515"/>
                  </a:lnTo>
                  <a:lnTo>
                    <a:pt x="1732754" y="1821815"/>
                  </a:lnTo>
                  <a:lnTo>
                    <a:pt x="1746398" y="1809115"/>
                  </a:lnTo>
                  <a:lnTo>
                    <a:pt x="1760042" y="1796098"/>
                  </a:lnTo>
                  <a:lnTo>
                    <a:pt x="1773052" y="1782445"/>
                  </a:lnTo>
                  <a:lnTo>
                    <a:pt x="1785744" y="1768793"/>
                  </a:lnTo>
                  <a:lnTo>
                    <a:pt x="1798436" y="1754505"/>
                  </a:lnTo>
                  <a:lnTo>
                    <a:pt x="1810177" y="1740535"/>
                  </a:lnTo>
                  <a:lnTo>
                    <a:pt x="1822234" y="1725295"/>
                  </a:lnTo>
                  <a:lnTo>
                    <a:pt x="1833657" y="1710690"/>
                  </a:lnTo>
                  <a:lnTo>
                    <a:pt x="1844763" y="1695450"/>
                  </a:lnTo>
                  <a:lnTo>
                    <a:pt x="1847759" y="1691218"/>
                  </a:lnTo>
                  <a:lnTo>
                    <a:pt x="1836392" y="1692275"/>
                  </a:lnTo>
                  <a:lnTo>
                    <a:pt x="1822102" y="1692910"/>
                  </a:lnTo>
                  <a:lnTo>
                    <a:pt x="1807177" y="1693228"/>
                  </a:lnTo>
                  <a:lnTo>
                    <a:pt x="1792252" y="1693863"/>
                  </a:lnTo>
                  <a:lnTo>
                    <a:pt x="1776692" y="1693228"/>
                  </a:lnTo>
                  <a:lnTo>
                    <a:pt x="1761132" y="1692593"/>
                  </a:lnTo>
                  <a:lnTo>
                    <a:pt x="1744937" y="1691323"/>
                  </a:lnTo>
                  <a:lnTo>
                    <a:pt x="1728424" y="1690052"/>
                  </a:lnTo>
                  <a:lnTo>
                    <a:pt x="1711276" y="1688464"/>
                  </a:lnTo>
                  <a:lnTo>
                    <a:pt x="1702865" y="1687195"/>
                  </a:lnTo>
                  <a:lnTo>
                    <a:pt x="1701800" y="1689328"/>
                  </a:lnTo>
                  <a:lnTo>
                    <a:pt x="1699260" y="1694733"/>
                  </a:lnTo>
                  <a:lnTo>
                    <a:pt x="1696085" y="1699501"/>
                  </a:lnTo>
                  <a:lnTo>
                    <a:pt x="1692910" y="1704906"/>
                  </a:lnTo>
                  <a:lnTo>
                    <a:pt x="1689100" y="1709992"/>
                  </a:lnTo>
                  <a:lnTo>
                    <a:pt x="1685607" y="1714760"/>
                  </a:lnTo>
                  <a:lnTo>
                    <a:pt x="1681480" y="1719211"/>
                  </a:lnTo>
                  <a:lnTo>
                    <a:pt x="1677670" y="1723344"/>
                  </a:lnTo>
                  <a:lnTo>
                    <a:pt x="1673225" y="1727794"/>
                  </a:lnTo>
                  <a:lnTo>
                    <a:pt x="1668462" y="1731927"/>
                  </a:lnTo>
                  <a:lnTo>
                    <a:pt x="1664017" y="1735424"/>
                  </a:lnTo>
                  <a:lnTo>
                    <a:pt x="1658937" y="1738921"/>
                  </a:lnTo>
                  <a:lnTo>
                    <a:pt x="1653857" y="1742418"/>
                  </a:lnTo>
                  <a:lnTo>
                    <a:pt x="1648460" y="1745279"/>
                  </a:lnTo>
                  <a:lnTo>
                    <a:pt x="1643062" y="1748140"/>
                  </a:lnTo>
                  <a:lnTo>
                    <a:pt x="1637347" y="1750683"/>
                  </a:lnTo>
                  <a:lnTo>
                    <a:pt x="1631632" y="1752591"/>
                  </a:lnTo>
                  <a:lnTo>
                    <a:pt x="1625917" y="1755134"/>
                  </a:lnTo>
                  <a:lnTo>
                    <a:pt x="1620202" y="1756723"/>
                  </a:lnTo>
                  <a:lnTo>
                    <a:pt x="1613852" y="1757995"/>
                  </a:lnTo>
                  <a:lnTo>
                    <a:pt x="1607502" y="1759267"/>
                  </a:lnTo>
                  <a:lnTo>
                    <a:pt x="1601152" y="1759902"/>
                  </a:lnTo>
                  <a:lnTo>
                    <a:pt x="1594802" y="1760538"/>
                  </a:lnTo>
                  <a:lnTo>
                    <a:pt x="1588452" y="1760538"/>
                  </a:lnTo>
                  <a:lnTo>
                    <a:pt x="1582102" y="1760538"/>
                  </a:lnTo>
                  <a:lnTo>
                    <a:pt x="1575435" y="1759902"/>
                  </a:lnTo>
                  <a:lnTo>
                    <a:pt x="1569402" y="1759267"/>
                  </a:lnTo>
                  <a:lnTo>
                    <a:pt x="1562735" y="1757995"/>
                  </a:lnTo>
                  <a:lnTo>
                    <a:pt x="1557020" y="1756723"/>
                  </a:lnTo>
                  <a:lnTo>
                    <a:pt x="1550987" y="1755134"/>
                  </a:lnTo>
                  <a:lnTo>
                    <a:pt x="1544955" y="1752591"/>
                  </a:lnTo>
                  <a:lnTo>
                    <a:pt x="1539240" y="1750683"/>
                  </a:lnTo>
                  <a:lnTo>
                    <a:pt x="1533525" y="1748140"/>
                  </a:lnTo>
                  <a:lnTo>
                    <a:pt x="1528127" y="1745279"/>
                  </a:lnTo>
                  <a:lnTo>
                    <a:pt x="1522730" y="1742418"/>
                  </a:lnTo>
                  <a:lnTo>
                    <a:pt x="1517967" y="1738921"/>
                  </a:lnTo>
                  <a:lnTo>
                    <a:pt x="1512887" y="1735424"/>
                  </a:lnTo>
                  <a:lnTo>
                    <a:pt x="1508125" y="1731927"/>
                  </a:lnTo>
                  <a:lnTo>
                    <a:pt x="1503680" y="1727794"/>
                  </a:lnTo>
                  <a:lnTo>
                    <a:pt x="1499235" y="1723344"/>
                  </a:lnTo>
                  <a:lnTo>
                    <a:pt x="1495107" y="1719211"/>
                  </a:lnTo>
                  <a:lnTo>
                    <a:pt x="1490980" y="1714760"/>
                  </a:lnTo>
                  <a:lnTo>
                    <a:pt x="1487487" y="1709992"/>
                  </a:lnTo>
                  <a:lnTo>
                    <a:pt x="1483677" y="1704906"/>
                  </a:lnTo>
                  <a:lnTo>
                    <a:pt x="1480502" y="1699501"/>
                  </a:lnTo>
                  <a:lnTo>
                    <a:pt x="1477327" y="1694733"/>
                  </a:lnTo>
                  <a:lnTo>
                    <a:pt x="1474787" y="1689328"/>
                  </a:lnTo>
                  <a:lnTo>
                    <a:pt x="1471930" y="1683606"/>
                  </a:lnTo>
                  <a:lnTo>
                    <a:pt x="1469707" y="1677566"/>
                  </a:lnTo>
                  <a:lnTo>
                    <a:pt x="1467802" y="1671844"/>
                  </a:lnTo>
                  <a:lnTo>
                    <a:pt x="1466215" y="1665804"/>
                  </a:lnTo>
                  <a:lnTo>
                    <a:pt x="1464627" y="1659446"/>
                  </a:lnTo>
                  <a:lnTo>
                    <a:pt x="1463675" y="1653406"/>
                  </a:lnTo>
                  <a:lnTo>
                    <a:pt x="1462722" y="1647366"/>
                  </a:lnTo>
                  <a:lnTo>
                    <a:pt x="1462405" y="1640690"/>
                  </a:lnTo>
                  <a:lnTo>
                    <a:pt x="1462087" y="1634332"/>
                  </a:lnTo>
                  <a:lnTo>
                    <a:pt x="1462182" y="1632333"/>
                  </a:lnTo>
                  <a:lnTo>
                    <a:pt x="1449611" y="1628441"/>
                  </a:lnTo>
                  <a:lnTo>
                    <a:pt x="1408965" y="1615421"/>
                  </a:lnTo>
                  <a:lnTo>
                    <a:pt x="1367683" y="1600812"/>
                  </a:lnTo>
                  <a:lnTo>
                    <a:pt x="1326401" y="1585250"/>
                  </a:lnTo>
                  <a:lnTo>
                    <a:pt x="1284483" y="1569054"/>
                  </a:lnTo>
                  <a:lnTo>
                    <a:pt x="1241931" y="1551904"/>
                  </a:lnTo>
                  <a:lnTo>
                    <a:pt x="1199697" y="1533802"/>
                  </a:lnTo>
                  <a:lnTo>
                    <a:pt x="1191479" y="1530183"/>
                  </a:lnTo>
                  <a:close/>
                  <a:moveTo>
                    <a:pt x="1104493" y="1490234"/>
                  </a:moveTo>
                  <a:lnTo>
                    <a:pt x="1106563" y="1496060"/>
                  </a:lnTo>
                  <a:lnTo>
                    <a:pt x="1107088" y="1497526"/>
                  </a:lnTo>
                  <a:lnTo>
                    <a:pt x="1113937" y="1494744"/>
                  </a:lnTo>
                  <a:lnTo>
                    <a:pt x="1104493" y="1490234"/>
                  </a:lnTo>
                  <a:close/>
                  <a:moveTo>
                    <a:pt x="287237" y="1385930"/>
                  </a:moveTo>
                  <a:lnTo>
                    <a:pt x="272098" y="1400560"/>
                  </a:lnTo>
                  <a:lnTo>
                    <a:pt x="245428" y="1426926"/>
                  </a:lnTo>
                  <a:lnTo>
                    <a:pt x="220980" y="1452657"/>
                  </a:lnTo>
                  <a:lnTo>
                    <a:pt x="208915" y="1465681"/>
                  </a:lnTo>
                  <a:lnTo>
                    <a:pt x="197803" y="1478387"/>
                  </a:lnTo>
                  <a:lnTo>
                    <a:pt x="187008" y="1490776"/>
                  </a:lnTo>
                  <a:lnTo>
                    <a:pt x="176530" y="1503165"/>
                  </a:lnTo>
                  <a:lnTo>
                    <a:pt x="166370" y="1515554"/>
                  </a:lnTo>
                  <a:lnTo>
                    <a:pt x="157163" y="1527625"/>
                  </a:lnTo>
                  <a:lnTo>
                    <a:pt x="147955" y="1539696"/>
                  </a:lnTo>
                  <a:lnTo>
                    <a:pt x="139383" y="1551132"/>
                  </a:lnTo>
                  <a:lnTo>
                    <a:pt x="131128" y="1563203"/>
                  </a:lnTo>
                  <a:lnTo>
                    <a:pt x="123190" y="1574321"/>
                  </a:lnTo>
                  <a:lnTo>
                    <a:pt x="115888" y="1585440"/>
                  </a:lnTo>
                  <a:lnTo>
                    <a:pt x="109538" y="1596558"/>
                  </a:lnTo>
                  <a:lnTo>
                    <a:pt x="102870" y="1607358"/>
                  </a:lnTo>
                  <a:lnTo>
                    <a:pt x="97155" y="1618159"/>
                  </a:lnTo>
                  <a:lnTo>
                    <a:pt x="91758" y="1628324"/>
                  </a:lnTo>
                  <a:lnTo>
                    <a:pt x="86678" y="1638807"/>
                  </a:lnTo>
                  <a:lnTo>
                    <a:pt x="82233" y="1648337"/>
                  </a:lnTo>
                  <a:lnTo>
                    <a:pt x="78423" y="1658502"/>
                  </a:lnTo>
                  <a:lnTo>
                    <a:pt x="74930" y="1668032"/>
                  </a:lnTo>
                  <a:lnTo>
                    <a:pt x="71755" y="1677244"/>
                  </a:lnTo>
                  <a:lnTo>
                    <a:pt x="69215" y="1686139"/>
                  </a:lnTo>
                  <a:lnTo>
                    <a:pt x="67310" y="1695033"/>
                  </a:lnTo>
                  <a:lnTo>
                    <a:pt x="65723" y="1703292"/>
                  </a:lnTo>
                  <a:lnTo>
                    <a:pt x="64453" y="1711869"/>
                  </a:lnTo>
                  <a:lnTo>
                    <a:pt x="64135" y="1719493"/>
                  </a:lnTo>
                  <a:lnTo>
                    <a:pt x="64135" y="1727435"/>
                  </a:lnTo>
                  <a:lnTo>
                    <a:pt x="64453" y="1735059"/>
                  </a:lnTo>
                  <a:lnTo>
                    <a:pt x="65405" y="1742047"/>
                  </a:lnTo>
                  <a:lnTo>
                    <a:pt x="66993" y="1748718"/>
                  </a:lnTo>
                  <a:lnTo>
                    <a:pt x="68898" y="1755389"/>
                  </a:lnTo>
                  <a:lnTo>
                    <a:pt x="71438" y="1761425"/>
                  </a:lnTo>
                  <a:lnTo>
                    <a:pt x="74295" y="1767143"/>
                  </a:lnTo>
                  <a:lnTo>
                    <a:pt x="78740" y="1774131"/>
                  </a:lnTo>
                  <a:lnTo>
                    <a:pt x="83820" y="1780802"/>
                  </a:lnTo>
                  <a:lnTo>
                    <a:pt x="89853" y="1786838"/>
                  </a:lnTo>
                  <a:lnTo>
                    <a:pt x="96838" y="1792238"/>
                  </a:lnTo>
                  <a:lnTo>
                    <a:pt x="104458" y="1797638"/>
                  </a:lnTo>
                  <a:lnTo>
                    <a:pt x="112713" y="1802403"/>
                  </a:lnTo>
                  <a:lnTo>
                    <a:pt x="121920" y="1806533"/>
                  </a:lnTo>
                  <a:lnTo>
                    <a:pt x="131763" y="1810345"/>
                  </a:lnTo>
                  <a:lnTo>
                    <a:pt x="142240" y="1813839"/>
                  </a:lnTo>
                  <a:lnTo>
                    <a:pt x="153353" y="1817016"/>
                  </a:lnTo>
                  <a:lnTo>
                    <a:pt x="165735" y="1819239"/>
                  </a:lnTo>
                  <a:lnTo>
                    <a:pt x="177800" y="1821463"/>
                  </a:lnTo>
                  <a:lnTo>
                    <a:pt x="191453" y="1823051"/>
                  </a:lnTo>
                  <a:lnTo>
                    <a:pt x="205740" y="1824322"/>
                  </a:lnTo>
                  <a:lnTo>
                    <a:pt x="220345" y="1824957"/>
                  </a:lnTo>
                  <a:lnTo>
                    <a:pt x="235585" y="1825275"/>
                  </a:lnTo>
                  <a:lnTo>
                    <a:pt x="251460" y="1825275"/>
                  </a:lnTo>
                  <a:lnTo>
                    <a:pt x="267970" y="1824639"/>
                  </a:lnTo>
                  <a:lnTo>
                    <a:pt x="285115" y="1823686"/>
                  </a:lnTo>
                  <a:lnTo>
                    <a:pt x="302895" y="1822098"/>
                  </a:lnTo>
                  <a:lnTo>
                    <a:pt x="320993" y="1820192"/>
                  </a:lnTo>
                  <a:lnTo>
                    <a:pt x="339725" y="1817968"/>
                  </a:lnTo>
                  <a:lnTo>
                    <a:pt x="359410" y="1814792"/>
                  </a:lnTo>
                  <a:lnTo>
                    <a:pt x="379413" y="1811615"/>
                  </a:lnTo>
                  <a:lnTo>
                    <a:pt x="399733" y="1808121"/>
                  </a:lnTo>
                  <a:lnTo>
                    <a:pt x="420370" y="1803674"/>
                  </a:lnTo>
                  <a:lnTo>
                    <a:pt x="441960" y="1798909"/>
                  </a:lnTo>
                  <a:lnTo>
                    <a:pt x="458716" y="1795021"/>
                  </a:lnTo>
                  <a:lnTo>
                    <a:pt x="447270" y="1779838"/>
                  </a:lnTo>
                  <a:lnTo>
                    <a:pt x="434894" y="1761420"/>
                  </a:lnTo>
                  <a:lnTo>
                    <a:pt x="422518" y="1742684"/>
                  </a:lnTo>
                  <a:lnTo>
                    <a:pt x="410459" y="1723949"/>
                  </a:lnTo>
                  <a:lnTo>
                    <a:pt x="399352" y="1704260"/>
                  </a:lnTo>
                  <a:lnTo>
                    <a:pt x="388245" y="1684572"/>
                  </a:lnTo>
                  <a:lnTo>
                    <a:pt x="377773" y="1664884"/>
                  </a:lnTo>
                  <a:lnTo>
                    <a:pt x="367936" y="1644560"/>
                  </a:lnTo>
                  <a:lnTo>
                    <a:pt x="358415" y="1624237"/>
                  </a:lnTo>
                  <a:lnTo>
                    <a:pt x="349213" y="1603596"/>
                  </a:lnTo>
                  <a:lnTo>
                    <a:pt x="340645" y="1582320"/>
                  </a:lnTo>
                  <a:lnTo>
                    <a:pt x="332711" y="1561361"/>
                  </a:lnTo>
                  <a:lnTo>
                    <a:pt x="324778" y="1539767"/>
                  </a:lnTo>
                  <a:lnTo>
                    <a:pt x="318114" y="1517856"/>
                  </a:lnTo>
                  <a:lnTo>
                    <a:pt x="311449" y="1495945"/>
                  </a:lnTo>
                  <a:lnTo>
                    <a:pt x="305420" y="1474034"/>
                  </a:lnTo>
                  <a:lnTo>
                    <a:pt x="300025" y="1451170"/>
                  </a:lnTo>
                  <a:lnTo>
                    <a:pt x="294948" y="1428941"/>
                  </a:lnTo>
                  <a:lnTo>
                    <a:pt x="290823" y="1406077"/>
                  </a:lnTo>
                  <a:lnTo>
                    <a:pt x="287237" y="1385930"/>
                  </a:lnTo>
                  <a:close/>
                  <a:moveTo>
                    <a:pt x="825882" y="1340155"/>
                  </a:moveTo>
                  <a:lnTo>
                    <a:pt x="819719" y="1367155"/>
                  </a:lnTo>
                  <a:lnTo>
                    <a:pt x="808612" y="1421447"/>
                  </a:lnTo>
                  <a:lnTo>
                    <a:pt x="798457" y="1474787"/>
                  </a:lnTo>
                  <a:lnTo>
                    <a:pt x="789571" y="1527175"/>
                  </a:lnTo>
                  <a:lnTo>
                    <a:pt x="781321" y="1578610"/>
                  </a:lnTo>
                  <a:lnTo>
                    <a:pt x="778588" y="1599316"/>
                  </a:lnTo>
                  <a:lnTo>
                    <a:pt x="782951" y="1602926"/>
                  </a:lnTo>
                  <a:lnTo>
                    <a:pt x="789940" y="1601447"/>
                  </a:lnTo>
                  <a:lnTo>
                    <a:pt x="824230" y="1593190"/>
                  </a:lnTo>
                  <a:lnTo>
                    <a:pt x="859473" y="1583662"/>
                  </a:lnTo>
                  <a:lnTo>
                    <a:pt x="895985" y="1573182"/>
                  </a:lnTo>
                  <a:lnTo>
                    <a:pt x="933768" y="1561432"/>
                  </a:lnTo>
                  <a:lnTo>
                    <a:pt x="972185" y="1548729"/>
                  </a:lnTo>
                  <a:lnTo>
                    <a:pt x="1011555" y="1535073"/>
                  </a:lnTo>
                  <a:lnTo>
                    <a:pt x="1048349" y="1520873"/>
                  </a:lnTo>
                  <a:lnTo>
                    <a:pt x="1038369" y="1492568"/>
                  </a:lnTo>
                  <a:lnTo>
                    <a:pt x="1024413" y="1450656"/>
                  </a:lnTo>
                  <a:lnTo>
                    <a:pt x="987571" y="1431541"/>
                  </a:lnTo>
                  <a:lnTo>
                    <a:pt x="945971" y="1409310"/>
                  </a:lnTo>
                  <a:lnTo>
                    <a:pt x="904689" y="1386127"/>
                  </a:lnTo>
                  <a:lnTo>
                    <a:pt x="862455" y="1361991"/>
                  </a:lnTo>
                  <a:lnTo>
                    <a:pt x="825882" y="1340155"/>
                  </a:lnTo>
                  <a:close/>
                  <a:moveTo>
                    <a:pt x="426033" y="1320824"/>
                  </a:moveTo>
                  <a:lnTo>
                    <a:pt x="426083" y="1321435"/>
                  </a:lnTo>
                  <a:lnTo>
                    <a:pt x="428304" y="1341438"/>
                  </a:lnTo>
                  <a:lnTo>
                    <a:pt x="430842" y="1361123"/>
                  </a:lnTo>
                  <a:lnTo>
                    <a:pt x="434333" y="1380490"/>
                  </a:lnTo>
                  <a:lnTo>
                    <a:pt x="437823" y="1399540"/>
                  </a:lnTo>
                  <a:lnTo>
                    <a:pt x="442265" y="1418908"/>
                  </a:lnTo>
                  <a:lnTo>
                    <a:pt x="446708" y="1437640"/>
                  </a:lnTo>
                  <a:lnTo>
                    <a:pt x="451785" y="1456055"/>
                  </a:lnTo>
                  <a:lnTo>
                    <a:pt x="457179" y="1474788"/>
                  </a:lnTo>
                  <a:lnTo>
                    <a:pt x="463208" y="1492885"/>
                  </a:lnTo>
                  <a:lnTo>
                    <a:pt x="469236" y="1510983"/>
                  </a:lnTo>
                  <a:lnTo>
                    <a:pt x="476217" y="1529080"/>
                  </a:lnTo>
                  <a:lnTo>
                    <a:pt x="483515" y="1546860"/>
                  </a:lnTo>
                  <a:lnTo>
                    <a:pt x="491131" y="1564005"/>
                  </a:lnTo>
                  <a:lnTo>
                    <a:pt x="499381" y="1581468"/>
                  </a:lnTo>
                  <a:lnTo>
                    <a:pt x="507631" y="1598613"/>
                  </a:lnTo>
                  <a:lnTo>
                    <a:pt x="516515" y="1615123"/>
                  </a:lnTo>
                  <a:lnTo>
                    <a:pt x="521451" y="1623979"/>
                  </a:lnTo>
                  <a:lnTo>
                    <a:pt x="528955" y="1624948"/>
                  </a:lnTo>
                  <a:lnTo>
                    <a:pt x="539433" y="1626218"/>
                  </a:lnTo>
                  <a:lnTo>
                    <a:pt x="550545" y="1627171"/>
                  </a:lnTo>
                  <a:lnTo>
                    <a:pt x="561658" y="1628124"/>
                  </a:lnTo>
                  <a:lnTo>
                    <a:pt x="573405" y="1628441"/>
                  </a:lnTo>
                  <a:lnTo>
                    <a:pt x="585470" y="1628441"/>
                  </a:lnTo>
                  <a:lnTo>
                    <a:pt x="597853" y="1628124"/>
                  </a:lnTo>
                  <a:lnTo>
                    <a:pt x="610553" y="1627489"/>
                  </a:lnTo>
                  <a:lnTo>
                    <a:pt x="623570" y="1626854"/>
                  </a:lnTo>
                  <a:lnTo>
                    <a:pt x="637223" y="1626218"/>
                  </a:lnTo>
                  <a:lnTo>
                    <a:pt x="650875" y="1624948"/>
                  </a:lnTo>
                  <a:lnTo>
                    <a:pt x="665163" y="1623360"/>
                  </a:lnTo>
                  <a:lnTo>
                    <a:pt x="694373" y="1619549"/>
                  </a:lnTo>
                  <a:lnTo>
                    <a:pt x="702748" y="1618167"/>
                  </a:lnTo>
                  <a:lnTo>
                    <a:pt x="699337" y="1615270"/>
                  </a:lnTo>
                  <a:lnTo>
                    <a:pt x="666011" y="1586687"/>
                  </a:lnTo>
                  <a:lnTo>
                    <a:pt x="634589" y="1557787"/>
                  </a:lnTo>
                  <a:lnTo>
                    <a:pt x="604436" y="1529204"/>
                  </a:lnTo>
                  <a:lnTo>
                    <a:pt x="589836" y="1514595"/>
                  </a:lnTo>
                  <a:lnTo>
                    <a:pt x="575236" y="1500304"/>
                  </a:lnTo>
                  <a:lnTo>
                    <a:pt x="561271" y="1486330"/>
                  </a:lnTo>
                  <a:lnTo>
                    <a:pt x="547940" y="1472038"/>
                  </a:lnTo>
                  <a:lnTo>
                    <a:pt x="534292" y="1457747"/>
                  </a:lnTo>
                  <a:lnTo>
                    <a:pt x="521597" y="1443456"/>
                  </a:lnTo>
                  <a:lnTo>
                    <a:pt x="508901" y="1429164"/>
                  </a:lnTo>
                  <a:lnTo>
                    <a:pt x="497157" y="1415508"/>
                  </a:lnTo>
                  <a:lnTo>
                    <a:pt x="485731" y="1401217"/>
                  </a:lnTo>
                  <a:lnTo>
                    <a:pt x="473988" y="1387561"/>
                  </a:lnTo>
                  <a:lnTo>
                    <a:pt x="463196" y="1373587"/>
                  </a:lnTo>
                  <a:lnTo>
                    <a:pt x="453357" y="1359613"/>
                  </a:lnTo>
                  <a:lnTo>
                    <a:pt x="443201" y="1345957"/>
                  </a:lnTo>
                  <a:lnTo>
                    <a:pt x="433679" y="1332300"/>
                  </a:lnTo>
                  <a:lnTo>
                    <a:pt x="426033" y="1320824"/>
                  </a:lnTo>
                  <a:close/>
                  <a:moveTo>
                    <a:pt x="563522" y="1163592"/>
                  </a:moveTo>
                  <a:lnTo>
                    <a:pt x="542290" y="1178196"/>
                  </a:lnTo>
                  <a:lnTo>
                    <a:pt x="502920" y="1206786"/>
                  </a:lnTo>
                  <a:lnTo>
                    <a:pt x="465455" y="1234740"/>
                  </a:lnTo>
                  <a:lnTo>
                    <a:pt x="455660" y="1242410"/>
                  </a:lnTo>
                  <a:lnTo>
                    <a:pt x="456848" y="1244647"/>
                  </a:lnTo>
                  <a:lnTo>
                    <a:pt x="462562" y="1255445"/>
                  </a:lnTo>
                  <a:lnTo>
                    <a:pt x="468909" y="1265925"/>
                  </a:lnTo>
                  <a:lnTo>
                    <a:pt x="475575" y="1277040"/>
                  </a:lnTo>
                  <a:lnTo>
                    <a:pt x="482557" y="1287838"/>
                  </a:lnTo>
                  <a:lnTo>
                    <a:pt x="490175" y="1299271"/>
                  </a:lnTo>
                  <a:lnTo>
                    <a:pt x="498110" y="1310387"/>
                  </a:lnTo>
                  <a:lnTo>
                    <a:pt x="506362" y="1322138"/>
                  </a:lnTo>
                  <a:lnTo>
                    <a:pt x="524453" y="1345957"/>
                  </a:lnTo>
                  <a:lnTo>
                    <a:pt x="543497" y="1370093"/>
                  </a:lnTo>
                  <a:lnTo>
                    <a:pt x="564762" y="1394865"/>
                  </a:lnTo>
                  <a:lnTo>
                    <a:pt x="587297" y="1419954"/>
                  </a:lnTo>
                  <a:lnTo>
                    <a:pt x="611736" y="1445361"/>
                  </a:lnTo>
                  <a:lnTo>
                    <a:pt x="637445" y="1471721"/>
                  </a:lnTo>
                  <a:lnTo>
                    <a:pt x="664106" y="1498081"/>
                  </a:lnTo>
                  <a:lnTo>
                    <a:pt x="692989" y="1525075"/>
                  </a:lnTo>
                  <a:lnTo>
                    <a:pt x="721963" y="1551321"/>
                  </a:lnTo>
                  <a:lnTo>
                    <a:pt x="722613" y="1546860"/>
                  </a:lnTo>
                  <a:lnTo>
                    <a:pt x="730229" y="1498282"/>
                  </a:lnTo>
                  <a:lnTo>
                    <a:pt x="739115" y="1450340"/>
                  </a:lnTo>
                  <a:lnTo>
                    <a:pt x="748317" y="1401762"/>
                  </a:lnTo>
                  <a:lnTo>
                    <a:pt x="758472" y="1354137"/>
                  </a:lnTo>
                  <a:lnTo>
                    <a:pt x="768627" y="1308100"/>
                  </a:lnTo>
                  <a:lnTo>
                    <a:pt x="769341" y="1305052"/>
                  </a:lnTo>
                  <a:lnTo>
                    <a:pt x="737021" y="1284818"/>
                  </a:lnTo>
                  <a:lnTo>
                    <a:pt x="696374" y="1257824"/>
                  </a:lnTo>
                  <a:lnTo>
                    <a:pt x="656362" y="1230512"/>
                  </a:lnTo>
                  <a:lnTo>
                    <a:pt x="616985" y="1202882"/>
                  </a:lnTo>
                  <a:lnTo>
                    <a:pt x="578561" y="1174935"/>
                  </a:lnTo>
                  <a:lnTo>
                    <a:pt x="563522" y="1163592"/>
                  </a:lnTo>
                  <a:close/>
                  <a:moveTo>
                    <a:pt x="441840" y="1066401"/>
                  </a:moveTo>
                  <a:lnTo>
                    <a:pt x="437823" y="1083628"/>
                  </a:lnTo>
                  <a:lnTo>
                    <a:pt x="434333" y="1102995"/>
                  </a:lnTo>
                  <a:lnTo>
                    <a:pt x="430842" y="1122045"/>
                  </a:lnTo>
                  <a:lnTo>
                    <a:pt x="428304" y="1141730"/>
                  </a:lnTo>
                  <a:lnTo>
                    <a:pt x="426083" y="1161415"/>
                  </a:lnTo>
                  <a:lnTo>
                    <a:pt x="425439" y="1169539"/>
                  </a:lnTo>
                  <a:lnTo>
                    <a:pt x="427648" y="1177001"/>
                  </a:lnTo>
                  <a:lnTo>
                    <a:pt x="429516" y="1183022"/>
                  </a:lnTo>
                  <a:lnTo>
                    <a:pt x="451485" y="1166443"/>
                  </a:lnTo>
                  <a:lnTo>
                    <a:pt x="489903" y="1138171"/>
                  </a:lnTo>
                  <a:lnTo>
                    <a:pt x="511337" y="1123125"/>
                  </a:lnTo>
                  <a:lnTo>
                    <a:pt x="504571" y="1117771"/>
                  </a:lnTo>
                  <a:lnTo>
                    <a:pt x="469005" y="1089506"/>
                  </a:lnTo>
                  <a:lnTo>
                    <a:pt x="441840" y="1066401"/>
                  </a:lnTo>
                  <a:close/>
                  <a:moveTo>
                    <a:pt x="1964738" y="1045668"/>
                  </a:moveTo>
                  <a:lnTo>
                    <a:pt x="1964373" y="1045997"/>
                  </a:lnTo>
                  <a:lnTo>
                    <a:pt x="1947863" y="1060606"/>
                  </a:lnTo>
                  <a:lnTo>
                    <a:pt x="1913890" y="1089506"/>
                  </a:lnTo>
                  <a:lnTo>
                    <a:pt x="1878330" y="1117771"/>
                  </a:lnTo>
                  <a:lnTo>
                    <a:pt x="1841818" y="1146671"/>
                  </a:lnTo>
                  <a:lnTo>
                    <a:pt x="1804353" y="1174935"/>
                  </a:lnTo>
                  <a:lnTo>
                    <a:pt x="1765935" y="1202882"/>
                  </a:lnTo>
                  <a:lnTo>
                    <a:pt x="1726565" y="1230512"/>
                  </a:lnTo>
                  <a:lnTo>
                    <a:pt x="1686243" y="1257824"/>
                  </a:lnTo>
                  <a:lnTo>
                    <a:pt x="1645603" y="1284818"/>
                  </a:lnTo>
                  <a:lnTo>
                    <a:pt x="1604328" y="1310860"/>
                  </a:lnTo>
                  <a:lnTo>
                    <a:pt x="1562418" y="1336584"/>
                  </a:lnTo>
                  <a:lnTo>
                    <a:pt x="1520508" y="1361991"/>
                  </a:lnTo>
                  <a:lnTo>
                    <a:pt x="1477963" y="1386127"/>
                  </a:lnTo>
                  <a:lnTo>
                    <a:pt x="1437005" y="1409310"/>
                  </a:lnTo>
                  <a:lnTo>
                    <a:pt x="1395095" y="1431541"/>
                  </a:lnTo>
                  <a:lnTo>
                    <a:pt x="1353185" y="1453454"/>
                  </a:lnTo>
                  <a:lnTo>
                    <a:pt x="1310958" y="1474732"/>
                  </a:lnTo>
                  <a:lnTo>
                    <a:pt x="1268838" y="1494705"/>
                  </a:lnTo>
                  <a:lnTo>
                    <a:pt x="1289882" y="1503314"/>
                  </a:lnTo>
                  <a:lnTo>
                    <a:pt x="1330846" y="1519511"/>
                  </a:lnTo>
                  <a:lnTo>
                    <a:pt x="1371176" y="1535073"/>
                  </a:lnTo>
                  <a:lnTo>
                    <a:pt x="1410870" y="1548729"/>
                  </a:lnTo>
                  <a:lnTo>
                    <a:pt x="1449294" y="1561432"/>
                  </a:lnTo>
                  <a:lnTo>
                    <a:pt x="1479284" y="1570917"/>
                  </a:lnTo>
                  <a:lnTo>
                    <a:pt x="1480502" y="1568844"/>
                  </a:lnTo>
                  <a:lnTo>
                    <a:pt x="1483677" y="1563758"/>
                  </a:lnTo>
                  <a:lnTo>
                    <a:pt x="1487487" y="1558671"/>
                  </a:lnTo>
                  <a:lnTo>
                    <a:pt x="1490980" y="1554221"/>
                  </a:lnTo>
                  <a:lnTo>
                    <a:pt x="1495107" y="1549452"/>
                  </a:lnTo>
                  <a:lnTo>
                    <a:pt x="1499235" y="1545002"/>
                  </a:lnTo>
                  <a:lnTo>
                    <a:pt x="1503680" y="1540551"/>
                  </a:lnTo>
                  <a:lnTo>
                    <a:pt x="1508125" y="1536736"/>
                  </a:lnTo>
                  <a:lnTo>
                    <a:pt x="1512887" y="1532921"/>
                  </a:lnTo>
                  <a:lnTo>
                    <a:pt x="1517967" y="1529424"/>
                  </a:lnTo>
                  <a:lnTo>
                    <a:pt x="1522730" y="1526563"/>
                  </a:lnTo>
                  <a:lnTo>
                    <a:pt x="1528127" y="1523384"/>
                  </a:lnTo>
                  <a:lnTo>
                    <a:pt x="1533525" y="1520841"/>
                  </a:lnTo>
                  <a:lnTo>
                    <a:pt x="1539240" y="1517980"/>
                  </a:lnTo>
                  <a:lnTo>
                    <a:pt x="1544955" y="1515755"/>
                  </a:lnTo>
                  <a:lnTo>
                    <a:pt x="1550987" y="1513847"/>
                  </a:lnTo>
                  <a:lnTo>
                    <a:pt x="1557020" y="1512258"/>
                  </a:lnTo>
                  <a:lnTo>
                    <a:pt x="1562735" y="1510668"/>
                  </a:lnTo>
                  <a:lnTo>
                    <a:pt x="1569402" y="1509397"/>
                  </a:lnTo>
                  <a:lnTo>
                    <a:pt x="1575435" y="1508761"/>
                  </a:lnTo>
                  <a:lnTo>
                    <a:pt x="1582102" y="1508443"/>
                  </a:lnTo>
                  <a:lnTo>
                    <a:pt x="1588452" y="1508125"/>
                  </a:lnTo>
                  <a:lnTo>
                    <a:pt x="1594802" y="1508443"/>
                  </a:lnTo>
                  <a:lnTo>
                    <a:pt x="1601152" y="1508761"/>
                  </a:lnTo>
                  <a:lnTo>
                    <a:pt x="1607502" y="1509397"/>
                  </a:lnTo>
                  <a:lnTo>
                    <a:pt x="1613852" y="1510668"/>
                  </a:lnTo>
                  <a:lnTo>
                    <a:pt x="1620202" y="1512258"/>
                  </a:lnTo>
                  <a:lnTo>
                    <a:pt x="1625917" y="1513847"/>
                  </a:lnTo>
                  <a:lnTo>
                    <a:pt x="1631632" y="1515755"/>
                  </a:lnTo>
                  <a:lnTo>
                    <a:pt x="1637347" y="1517980"/>
                  </a:lnTo>
                  <a:lnTo>
                    <a:pt x="1643062" y="1520841"/>
                  </a:lnTo>
                  <a:lnTo>
                    <a:pt x="1648460" y="1523384"/>
                  </a:lnTo>
                  <a:lnTo>
                    <a:pt x="1653857" y="1526563"/>
                  </a:lnTo>
                  <a:lnTo>
                    <a:pt x="1658937" y="1529424"/>
                  </a:lnTo>
                  <a:lnTo>
                    <a:pt x="1664017" y="1532921"/>
                  </a:lnTo>
                  <a:lnTo>
                    <a:pt x="1668462" y="1536736"/>
                  </a:lnTo>
                  <a:lnTo>
                    <a:pt x="1673225" y="1540551"/>
                  </a:lnTo>
                  <a:lnTo>
                    <a:pt x="1677670" y="1545002"/>
                  </a:lnTo>
                  <a:lnTo>
                    <a:pt x="1681480" y="1549452"/>
                  </a:lnTo>
                  <a:lnTo>
                    <a:pt x="1685607" y="1554221"/>
                  </a:lnTo>
                  <a:lnTo>
                    <a:pt x="1689100" y="1558671"/>
                  </a:lnTo>
                  <a:lnTo>
                    <a:pt x="1692910" y="1563758"/>
                  </a:lnTo>
                  <a:lnTo>
                    <a:pt x="1696085" y="1568844"/>
                  </a:lnTo>
                  <a:lnTo>
                    <a:pt x="1699260" y="1574248"/>
                  </a:lnTo>
                  <a:lnTo>
                    <a:pt x="1701800" y="1579653"/>
                  </a:lnTo>
                  <a:lnTo>
                    <a:pt x="1704657" y="1585375"/>
                  </a:lnTo>
                  <a:lnTo>
                    <a:pt x="1706880" y="1591097"/>
                  </a:lnTo>
                  <a:lnTo>
                    <a:pt x="1708785" y="1596819"/>
                  </a:lnTo>
                  <a:lnTo>
                    <a:pt x="1710372" y="1602542"/>
                  </a:lnTo>
                  <a:lnTo>
                    <a:pt x="1711960" y="1608900"/>
                  </a:lnTo>
                  <a:lnTo>
                    <a:pt x="1712913" y="1614940"/>
                  </a:lnTo>
                  <a:lnTo>
                    <a:pt x="1713865" y="1621616"/>
                  </a:lnTo>
                  <a:lnTo>
                    <a:pt x="1713930" y="1622842"/>
                  </a:lnTo>
                  <a:lnTo>
                    <a:pt x="1717944" y="1623360"/>
                  </a:lnTo>
                  <a:lnTo>
                    <a:pt x="1731917" y="1624948"/>
                  </a:lnTo>
                  <a:lnTo>
                    <a:pt x="1745572" y="1626218"/>
                  </a:lnTo>
                  <a:lnTo>
                    <a:pt x="1759544" y="1626854"/>
                  </a:lnTo>
                  <a:lnTo>
                    <a:pt x="1772564" y="1627489"/>
                  </a:lnTo>
                  <a:lnTo>
                    <a:pt x="1785266" y="1628124"/>
                  </a:lnTo>
                  <a:lnTo>
                    <a:pt x="1797650" y="1628441"/>
                  </a:lnTo>
                  <a:lnTo>
                    <a:pt x="1809400" y="1628441"/>
                  </a:lnTo>
                  <a:lnTo>
                    <a:pt x="1821467" y="1628124"/>
                  </a:lnTo>
                  <a:lnTo>
                    <a:pt x="1832581" y="1627171"/>
                  </a:lnTo>
                  <a:lnTo>
                    <a:pt x="1843378" y="1626218"/>
                  </a:lnTo>
                  <a:lnTo>
                    <a:pt x="1853540" y="1624948"/>
                  </a:lnTo>
                  <a:lnTo>
                    <a:pt x="1864019" y="1623678"/>
                  </a:lnTo>
                  <a:lnTo>
                    <a:pt x="1873546" y="1621772"/>
                  </a:lnTo>
                  <a:lnTo>
                    <a:pt x="1882755" y="1619867"/>
                  </a:lnTo>
                  <a:lnTo>
                    <a:pt x="1891646" y="1617644"/>
                  </a:lnTo>
                  <a:lnTo>
                    <a:pt x="1893435" y="1617180"/>
                  </a:lnTo>
                  <a:lnTo>
                    <a:pt x="1894581" y="1615123"/>
                  </a:lnTo>
                  <a:lnTo>
                    <a:pt x="1903465" y="1598613"/>
                  </a:lnTo>
                  <a:lnTo>
                    <a:pt x="1912032" y="1581468"/>
                  </a:lnTo>
                  <a:lnTo>
                    <a:pt x="1919965" y="1564005"/>
                  </a:lnTo>
                  <a:lnTo>
                    <a:pt x="1927580" y="1546860"/>
                  </a:lnTo>
                  <a:lnTo>
                    <a:pt x="1934879" y="1529080"/>
                  </a:lnTo>
                  <a:lnTo>
                    <a:pt x="1941859" y="1510983"/>
                  </a:lnTo>
                  <a:lnTo>
                    <a:pt x="1948205" y="1492885"/>
                  </a:lnTo>
                  <a:lnTo>
                    <a:pt x="1954234" y="1474788"/>
                  </a:lnTo>
                  <a:lnTo>
                    <a:pt x="1959628" y="1456055"/>
                  </a:lnTo>
                  <a:lnTo>
                    <a:pt x="1964705" y="1437640"/>
                  </a:lnTo>
                  <a:lnTo>
                    <a:pt x="1969148" y="1418908"/>
                  </a:lnTo>
                  <a:lnTo>
                    <a:pt x="1973590" y="1399540"/>
                  </a:lnTo>
                  <a:lnTo>
                    <a:pt x="1977398" y="1380490"/>
                  </a:lnTo>
                  <a:lnTo>
                    <a:pt x="1980253" y="1361123"/>
                  </a:lnTo>
                  <a:lnTo>
                    <a:pt x="1983109" y="1341438"/>
                  </a:lnTo>
                  <a:lnTo>
                    <a:pt x="1985330" y="1321435"/>
                  </a:lnTo>
                  <a:lnTo>
                    <a:pt x="1986917" y="1302068"/>
                  </a:lnTo>
                  <a:lnTo>
                    <a:pt x="1988503" y="1282065"/>
                  </a:lnTo>
                  <a:lnTo>
                    <a:pt x="1989138" y="1261428"/>
                  </a:lnTo>
                  <a:lnTo>
                    <a:pt x="1989138" y="1241743"/>
                  </a:lnTo>
                  <a:lnTo>
                    <a:pt x="1989138" y="1221105"/>
                  </a:lnTo>
                  <a:lnTo>
                    <a:pt x="1988503" y="1201103"/>
                  </a:lnTo>
                  <a:lnTo>
                    <a:pt x="1986917" y="1181418"/>
                  </a:lnTo>
                  <a:lnTo>
                    <a:pt x="1985330" y="1161415"/>
                  </a:lnTo>
                  <a:lnTo>
                    <a:pt x="1983109" y="1141730"/>
                  </a:lnTo>
                  <a:lnTo>
                    <a:pt x="1980253" y="1122045"/>
                  </a:lnTo>
                  <a:lnTo>
                    <a:pt x="1977398" y="1102995"/>
                  </a:lnTo>
                  <a:lnTo>
                    <a:pt x="1973590" y="1083628"/>
                  </a:lnTo>
                  <a:lnTo>
                    <a:pt x="1969148" y="1064578"/>
                  </a:lnTo>
                  <a:lnTo>
                    <a:pt x="1964738" y="1045668"/>
                  </a:lnTo>
                  <a:close/>
                  <a:moveTo>
                    <a:pt x="916037" y="1019660"/>
                  </a:moveTo>
                  <a:lnTo>
                    <a:pt x="912064" y="1031240"/>
                  </a:lnTo>
                  <a:lnTo>
                    <a:pt x="897467" y="1075690"/>
                  </a:lnTo>
                  <a:lnTo>
                    <a:pt x="883186" y="1121410"/>
                  </a:lnTo>
                  <a:lnTo>
                    <a:pt x="869541" y="1167765"/>
                  </a:lnTo>
                  <a:lnTo>
                    <a:pt x="856213" y="1215707"/>
                  </a:lnTo>
                  <a:lnTo>
                    <a:pt x="843519" y="1265555"/>
                  </a:lnTo>
                  <a:lnTo>
                    <a:pt x="841045" y="1275844"/>
                  </a:lnTo>
                  <a:lnTo>
                    <a:pt x="841178" y="1275926"/>
                  </a:lnTo>
                  <a:lnTo>
                    <a:pt x="887541" y="1303556"/>
                  </a:lnTo>
                  <a:lnTo>
                    <a:pt x="935809" y="1331185"/>
                  </a:lnTo>
                  <a:lnTo>
                    <a:pt x="981855" y="1356909"/>
                  </a:lnTo>
                  <a:lnTo>
                    <a:pt x="997943" y="1365625"/>
                  </a:lnTo>
                  <a:lnTo>
                    <a:pt x="996185" y="1359853"/>
                  </a:lnTo>
                  <a:lnTo>
                    <a:pt x="983180" y="1314450"/>
                  </a:lnTo>
                  <a:lnTo>
                    <a:pt x="970810" y="1268730"/>
                  </a:lnTo>
                  <a:lnTo>
                    <a:pt x="959075" y="1223010"/>
                  </a:lnTo>
                  <a:lnTo>
                    <a:pt x="948291" y="1176655"/>
                  </a:lnTo>
                  <a:lnTo>
                    <a:pt x="937824" y="1130618"/>
                  </a:lnTo>
                  <a:lnTo>
                    <a:pt x="927991" y="1082675"/>
                  </a:lnTo>
                  <a:lnTo>
                    <a:pt x="918793" y="1034733"/>
                  </a:lnTo>
                  <a:lnTo>
                    <a:pt x="916037" y="1019660"/>
                  </a:lnTo>
                  <a:close/>
                  <a:moveTo>
                    <a:pt x="863289" y="979742"/>
                  </a:moveTo>
                  <a:lnTo>
                    <a:pt x="855028" y="984105"/>
                  </a:lnTo>
                  <a:lnTo>
                    <a:pt x="808990" y="1009835"/>
                  </a:lnTo>
                  <a:lnTo>
                    <a:pt x="761048" y="1037472"/>
                  </a:lnTo>
                  <a:lnTo>
                    <a:pt x="714375" y="1065426"/>
                  </a:lnTo>
                  <a:lnTo>
                    <a:pt x="668973" y="1093698"/>
                  </a:lnTo>
                  <a:lnTo>
                    <a:pt x="625158" y="1121652"/>
                  </a:lnTo>
                  <a:lnTo>
                    <a:pt x="618343" y="1126266"/>
                  </a:lnTo>
                  <a:lnTo>
                    <a:pt x="629688" y="1134920"/>
                  </a:lnTo>
                  <a:lnTo>
                    <a:pt x="669382" y="1162867"/>
                  </a:lnTo>
                  <a:lnTo>
                    <a:pt x="710029" y="1191450"/>
                  </a:lnTo>
                  <a:lnTo>
                    <a:pt x="752263" y="1219397"/>
                  </a:lnTo>
                  <a:lnTo>
                    <a:pt x="784932" y="1240860"/>
                  </a:lnTo>
                  <a:lnTo>
                    <a:pt x="791475" y="1215707"/>
                  </a:lnTo>
                  <a:lnTo>
                    <a:pt x="803852" y="1169987"/>
                  </a:lnTo>
                  <a:lnTo>
                    <a:pt x="816863" y="1124902"/>
                  </a:lnTo>
                  <a:lnTo>
                    <a:pt x="830191" y="1080135"/>
                  </a:lnTo>
                  <a:lnTo>
                    <a:pt x="844471" y="1035685"/>
                  </a:lnTo>
                  <a:lnTo>
                    <a:pt x="859069" y="991870"/>
                  </a:lnTo>
                  <a:lnTo>
                    <a:pt x="863289" y="979742"/>
                  </a:lnTo>
                  <a:close/>
                  <a:moveTo>
                    <a:pt x="1657985" y="712821"/>
                  </a:moveTo>
                  <a:lnTo>
                    <a:pt x="1645285" y="713456"/>
                  </a:lnTo>
                  <a:lnTo>
                    <a:pt x="1632268" y="714092"/>
                  </a:lnTo>
                  <a:lnTo>
                    <a:pt x="1618615" y="715362"/>
                  </a:lnTo>
                  <a:lnTo>
                    <a:pt x="1604963" y="716315"/>
                  </a:lnTo>
                  <a:lnTo>
                    <a:pt x="1590675" y="717903"/>
                  </a:lnTo>
                  <a:lnTo>
                    <a:pt x="1561465" y="721715"/>
                  </a:lnTo>
                  <a:lnTo>
                    <a:pt x="1530668" y="726798"/>
                  </a:lnTo>
                  <a:lnTo>
                    <a:pt x="1498918" y="732516"/>
                  </a:lnTo>
                  <a:lnTo>
                    <a:pt x="1465898" y="739822"/>
                  </a:lnTo>
                  <a:lnTo>
                    <a:pt x="1431608" y="748081"/>
                  </a:lnTo>
                  <a:lnTo>
                    <a:pt x="1396048" y="757611"/>
                  </a:lnTo>
                  <a:lnTo>
                    <a:pt x="1359535" y="768094"/>
                  </a:lnTo>
                  <a:lnTo>
                    <a:pt x="1322070" y="779848"/>
                  </a:lnTo>
                  <a:lnTo>
                    <a:pt x="1283653" y="792554"/>
                  </a:lnTo>
                  <a:lnTo>
                    <a:pt x="1244283" y="806531"/>
                  </a:lnTo>
                  <a:lnTo>
                    <a:pt x="1203960" y="821461"/>
                  </a:lnTo>
                  <a:lnTo>
                    <a:pt x="1163003" y="837662"/>
                  </a:lnTo>
                  <a:lnTo>
                    <a:pt x="1121093" y="855134"/>
                  </a:lnTo>
                  <a:lnTo>
                    <a:pt x="1077913" y="873558"/>
                  </a:lnTo>
                  <a:lnTo>
                    <a:pt x="1035050" y="893253"/>
                  </a:lnTo>
                  <a:lnTo>
                    <a:pt x="990600" y="914537"/>
                  </a:lnTo>
                  <a:lnTo>
                    <a:pt x="964318" y="927496"/>
                  </a:lnTo>
                  <a:lnTo>
                    <a:pt x="968907" y="957263"/>
                  </a:lnTo>
                  <a:lnTo>
                    <a:pt x="978106" y="1009650"/>
                  </a:lnTo>
                  <a:lnTo>
                    <a:pt x="988255" y="1062990"/>
                  </a:lnTo>
                  <a:lnTo>
                    <a:pt x="999357" y="1117283"/>
                  </a:lnTo>
                  <a:lnTo>
                    <a:pt x="1010775" y="1168718"/>
                  </a:lnTo>
                  <a:lnTo>
                    <a:pt x="1023145" y="1219518"/>
                  </a:lnTo>
                  <a:lnTo>
                    <a:pt x="1035832" y="1268730"/>
                  </a:lnTo>
                  <a:lnTo>
                    <a:pt x="1049153" y="1316673"/>
                  </a:lnTo>
                  <a:lnTo>
                    <a:pt x="1062792" y="1363663"/>
                  </a:lnTo>
                  <a:lnTo>
                    <a:pt x="1075796" y="1405968"/>
                  </a:lnTo>
                  <a:lnTo>
                    <a:pt x="1117450" y="1427095"/>
                  </a:lnTo>
                  <a:lnTo>
                    <a:pt x="1161590" y="1447738"/>
                  </a:lnTo>
                  <a:lnTo>
                    <a:pt x="1191459" y="1461474"/>
                  </a:lnTo>
                  <a:lnTo>
                    <a:pt x="1221105" y="1447738"/>
                  </a:lnTo>
                  <a:lnTo>
                    <a:pt x="1264920" y="1427095"/>
                  </a:lnTo>
                  <a:lnTo>
                    <a:pt x="1309688" y="1404547"/>
                  </a:lnTo>
                  <a:lnTo>
                    <a:pt x="1355090" y="1381681"/>
                  </a:lnTo>
                  <a:lnTo>
                    <a:pt x="1400810" y="1356909"/>
                  </a:lnTo>
                  <a:lnTo>
                    <a:pt x="1446848" y="1331185"/>
                  </a:lnTo>
                  <a:lnTo>
                    <a:pt x="1494790" y="1303556"/>
                  </a:lnTo>
                  <a:lnTo>
                    <a:pt x="1541780" y="1275926"/>
                  </a:lnTo>
                  <a:lnTo>
                    <a:pt x="1586865" y="1247979"/>
                  </a:lnTo>
                  <a:lnTo>
                    <a:pt x="1630680" y="1219397"/>
                  </a:lnTo>
                  <a:lnTo>
                    <a:pt x="1672908" y="1191450"/>
                  </a:lnTo>
                  <a:lnTo>
                    <a:pt x="1713548" y="1162867"/>
                  </a:lnTo>
                  <a:lnTo>
                    <a:pt x="1752918" y="1134920"/>
                  </a:lnTo>
                  <a:lnTo>
                    <a:pt x="1790383" y="1106338"/>
                  </a:lnTo>
                  <a:lnTo>
                    <a:pt x="1826895" y="1078391"/>
                  </a:lnTo>
                  <a:lnTo>
                    <a:pt x="1861503" y="1050126"/>
                  </a:lnTo>
                  <a:lnTo>
                    <a:pt x="1894523" y="1022496"/>
                  </a:lnTo>
                  <a:lnTo>
                    <a:pt x="1925638" y="994867"/>
                  </a:lnTo>
                  <a:lnTo>
                    <a:pt x="1944123" y="978323"/>
                  </a:lnTo>
                  <a:lnTo>
                    <a:pt x="1941859" y="971868"/>
                  </a:lnTo>
                  <a:lnTo>
                    <a:pt x="1934879" y="954088"/>
                  </a:lnTo>
                  <a:lnTo>
                    <a:pt x="1927580" y="936308"/>
                  </a:lnTo>
                  <a:lnTo>
                    <a:pt x="1919965" y="918845"/>
                  </a:lnTo>
                  <a:lnTo>
                    <a:pt x="1912032" y="901383"/>
                  </a:lnTo>
                  <a:lnTo>
                    <a:pt x="1903465" y="884555"/>
                  </a:lnTo>
                  <a:lnTo>
                    <a:pt x="1894581" y="867728"/>
                  </a:lnTo>
                  <a:lnTo>
                    <a:pt x="1885379" y="851218"/>
                  </a:lnTo>
                  <a:lnTo>
                    <a:pt x="1875859" y="835025"/>
                  </a:lnTo>
                  <a:lnTo>
                    <a:pt x="1866023" y="818833"/>
                  </a:lnTo>
                  <a:lnTo>
                    <a:pt x="1855552" y="802958"/>
                  </a:lnTo>
                  <a:lnTo>
                    <a:pt x="1844763" y="787718"/>
                  </a:lnTo>
                  <a:lnTo>
                    <a:pt x="1833657" y="772478"/>
                  </a:lnTo>
                  <a:lnTo>
                    <a:pt x="1822234" y="757238"/>
                  </a:lnTo>
                  <a:lnTo>
                    <a:pt x="1812344" y="745258"/>
                  </a:lnTo>
                  <a:lnTo>
                    <a:pt x="1808481" y="742681"/>
                  </a:lnTo>
                  <a:lnTo>
                    <a:pt x="1802448" y="738869"/>
                  </a:lnTo>
                  <a:lnTo>
                    <a:pt x="1795463" y="734740"/>
                  </a:lnTo>
                  <a:lnTo>
                    <a:pt x="1788478" y="731881"/>
                  </a:lnTo>
                  <a:lnTo>
                    <a:pt x="1780858" y="728704"/>
                  </a:lnTo>
                  <a:lnTo>
                    <a:pt x="1772921" y="726163"/>
                  </a:lnTo>
                  <a:lnTo>
                    <a:pt x="1764348" y="723304"/>
                  </a:lnTo>
                  <a:lnTo>
                    <a:pt x="1755458" y="721080"/>
                  </a:lnTo>
                  <a:lnTo>
                    <a:pt x="1746251" y="719174"/>
                  </a:lnTo>
                  <a:lnTo>
                    <a:pt x="1736725" y="717586"/>
                  </a:lnTo>
                  <a:lnTo>
                    <a:pt x="1726565" y="715997"/>
                  </a:lnTo>
                  <a:lnTo>
                    <a:pt x="1716405" y="714727"/>
                  </a:lnTo>
                  <a:lnTo>
                    <a:pt x="1705293" y="714092"/>
                  </a:lnTo>
                  <a:lnTo>
                    <a:pt x="1694181" y="713456"/>
                  </a:lnTo>
                  <a:lnTo>
                    <a:pt x="1682433" y="712821"/>
                  </a:lnTo>
                  <a:lnTo>
                    <a:pt x="1670685" y="712821"/>
                  </a:lnTo>
                  <a:lnTo>
                    <a:pt x="1657985" y="712821"/>
                  </a:lnTo>
                  <a:close/>
                  <a:moveTo>
                    <a:pt x="868468" y="533737"/>
                  </a:moveTo>
                  <a:lnTo>
                    <a:pt x="865870" y="534988"/>
                  </a:lnTo>
                  <a:lnTo>
                    <a:pt x="848736" y="543243"/>
                  </a:lnTo>
                  <a:lnTo>
                    <a:pt x="831919" y="552133"/>
                  </a:lnTo>
                  <a:lnTo>
                    <a:pt x="815419" y="561340"/>
                  </a:lnTo>
                  <a:lnTo>
                    <a:pt x="799236" y="570865"/>
                  </a:lnTo>
                  <a:lnTo>
                    <a:pt x="783053" y="581025"/>
                  </a:lnTo>
                  <a:lnTo>
                    <a:pt x="767505" y="591503"/>
                  </a:lnTo>
                  <a:lnTo>
                    <a:pt x="751957" y="601980"/>
                  </a:lnTo>
                  <a:lnTo>
                    <a:pt x="736726" y="613410"/>
                  </a:lnTo>
                  <a:lnTo>
                    <a:pt x="721813" y="624840"/>
                  </a:lnTo>
                  <a:lnTo>
                    <a:pt x="707217" y="636270"/>
                  </a:lnTo>
                  <a:lnTo>
                    <a:pt x="692938" y="648653"/>
                  </a:lnTo>
                  <a:lnTo>
                    <a:pt x="678659" y="661035"/>
                  </a:lnTo>
                  <a:lnTo>
                    <a:pt x="665015" y="674053"/>
                  </a:lnTo>
                  <a:lnTo>
                    <a:pt x="651371" y="687070"/>
                  </a:lnTo>
                  <a:lnTo>
                    <a:pt x="638361" y="700405"/>
                  </a:lnTo>
                  <a:lnTo>
                    <a:pt x="625669" y="714375"/>
                  </a:lnTo>
                  <a:lnTo>
                    <a:pt x="612977" y="728028"/>
                  </a:lnTo>
                  <a:lnTo>
                    <a:pt x="601236" y="742633"/>
                  </a:lnTo>
                  <a:lnTo>
                    <a:pt x="589179" y="757238"/>
                  </a:lnTo>
                  <a:lnTo>
                    <a:pt x="577756" y="772478"/>
                  </a:lnTo>
                  <a:lnTo>
                    <a:pt x="566650" y="787718"/>
                  </a:lnTo>
                  <a:lnTo>
                    <a:pt x="555861" y="802958"/>
                  </a:lnTo>
                  <a:lnTo>
                    <a:pt x="545390" y="818833"/>
                  </a:lnTo>
                  <a:lnTo>
                    <a:pt x="535554" y="835025"/>
                  </a:lnTo>
                  <a:lnTo>
                    <a:pt x="525717" y="851218"/>
                  </a:lnTo>
                  <a:lnTo>
                    <a:pt x="516515" y="867728"/>
                  </a:lnTo>
                  <a:lnTo>
                    <a:pt x="507631" y="884555"/>
                  </a:lnTo>
                  <a:lnTo>
                    <a:pt x="499381" y="901383"/>
                  </a:lnTo>
                  <a:lnTo>
                    <a:pt x="491131" y="918845"/>
                  </a:lnTo>
                  <a:lnTo>
                    <a:pt x="483515" y="936308"/>
                  </a:lnTo>
                  <a:lnTo>
                    <a:pt x="476217" y="954088"/>
                  </a:lnTo>
                  <a:lnTo>
                    <a:pt x="469236" y="971868"/>
                  </a:lnTo>
                  <a:lnTo>
                    <a:pt x="463208" y="989965"/>
                  </a:lnTo>
                  <a:lnTo>
                    <a:pt x="460561" y="998051"/>
                  </a:lnTo>
                  <a:lnTo>
                    <a:pt x="488376" y="1022496"/>
                  </a:lnTo>
                  <a:lnTo>
                    <a:pt x="521402" y="1050126"/>
                  </a:lnTo>
                  <a:lnTo>
                    <a:pt x="556015" y="1078391"/>
                  </a:lnTo>
                  <a:lnTo>
                    <a:pt x="565691" y="1085860"/>
                  </a:lnTo>
                  <a:lnTo>
                    <a:pt x="569595" y="1083215"/>
                  </a:lnTo>
                  <a:lnTo>
                    <a:pt x="610235" y="1056214"/>
                  </a:lnTo>
                  <a:lnTo>
                    <a:pt x="651510" y="1030166"/>
                  </a:lnTo>
                  <a:lnTo>
                    <a:pt x="693420" y="1004435"/>
                  </a:lnTo>
                  <a:lnTo>
                    <a:pt x="735013" y="979340"/>
                  </a:lnTo>
                  <a:lnTo>
                    <a:pt x="777875" y="954880"/>
                  </a:lnTo>
                  <a:lnTo>
                    <a:pt x="818833" y="932008"/>
                  </a:lnTo>
                  <a:lnTo>
                    <a:pt x="860743" y="909454"/>
                  </a:lnTo>
                  <a:lnTo>
                    <a:pt x="895555" y="891247"/>
                  </a:lnTo>
                  <a:lnTo>
                    <a:pt x="895322" y="889635"/>
                  </a:lnTo>
                  <a:lnTo>
                    <a:pt x="888661" y="841693"/>
                  </a:lnTo>
                  <a:lnTo>
                    <a:pt x="883269" y="794068"/>
                  </a:lnTo>
                  <a:lnTo>
                    <a:pt x="878829" y="746443"/>
                  </a:lnTo>
                  <a:lnTo>
                    <a:pt x="875023" y="699453"/>
                  </a:lnTo>
                  <a:lnTo>
                    <a:pt x="871851" y="653415"/>
                  </a:lnTo>
                  <a:lnTo>
                    <a:pt x="869948" y="608013"/>
                  </a:lnTo>
                  <a:lnTo>
                    <a:pt x="868679" y="562928"/>
                  </a:lnTo>
                  <a:lnTo>
                    <a:pt x="868468" y="533737"/>
                  </a:lnTo>
                  <a:close/>
                  <a:moveTo>
                    <a:pt x="2020253" y="515954"/>
                  </a:moveTo>
                  <a:lnTo>
                    <a:pt x="2004378" y="516272"/>
                  </a:lnTo>
                  <a:lnTo>
                    <a:pt x="1987868" y="516589"/>
                  </a:lnTo>
                  <a:lnTo>
                    <a:pt x="1970723" y="517860"/>
                  </a:lnTo>
                  <a:lnTo>
                    <a:pt x="1952943" y="519448"/>
                  </a:lnTo>
                  <a:lnTo>
                    <a:pt x="1934845" y="521353"/>
                  </a:lnTo>
                  <a:lnTo>
                    <a:pt x="1916113" y="523576"/>
                  </a:lnTo>
                  <a:lnTo>
                    <a:pt x="1896428" y="526434"/>
                  </a:lnTo>
                  <a:lnTo>
                    <a:pt x="1876425" y="529610"/>
                  </a:lnTo>
                  <a:lnTo>
                    <a:pt x="1856105" y="533739"/>
                  </a:lnTo>
                  <a:lnTo>
                    <a:pt x="1835468" y="537867"/>
                  </a:lnTo>
                  <a:lnTo>
                    <a:pt x="1818071" y="541450"/>
                  </a:lnTo>
                  <a:lnTo>
                    <a:pt x="1830544" y="552491"/>
                  </a:lnTo>
                  <a:lnTo>
                    <a:pt x="1847045" y="568051"/>
                  </a:lnTo>
                  <a:lnTo>
                    <a:pt x="1862912" y="583929"/>
                  </a:lnTo>
                  <a:lnTo>
                    <a:pt x="1878779" y="599489"/>
                  </a:lnTo>
                  <a:lnTo>
                    <a:pt x="1893694" y="616002"/>
                  </a:lnTo>
                  <a:lnTo>
                    <a:pt x="1908609" y="632515"/>
                  </a:lnTo>
                  <a:lnTo>
                    <a:pt x="1923207" y="649345"/>
                  </a:lnTo>
                  <a:lnTo>
                    <a:pt x="1937169" y="667128"/>
                  </a:lnTo>
                  <a:lnTo>
                    <a:pt x="1950498" y="684911"/>
                  </a:lnTo>
                  <a:lnTo>
                    <a:pt x="1963826" y="703012"/>
                  </a:lnTo>
                  <a:lnTo>
                    <a:pt x="1976519" y="721430"/>
                  </a:lnTo>
                  <a:lnTo>
                    <a:pt x="1988895" y="739848"/>
                  </a:lnTo>
                  <a:lnTo>
                    <a:pt x="2000637" y="758901"/>
                  </a:lnTo>
                  <a:lnTo>
                    <a:pt x="2012378" y="778272"/>
                  </a:lnTo>
                  <a:lnTo>
                    <a:pt x="2023168" y="797961"/>
                  </a:lnTo>
                  <a:lnTo>
                    <a:pt x="2033323" y="817967"/>
                  </a:lnTo>
                  <a:lnTo>
                    <a:pt x="2043477" y="838290"/>
                  </a:lnTo>
                  <a:lnTo>
                    <a:pt x="2052998" y="858614"/>
                  </a:lnTo>
                  <a:lnTo>
                    <a:pt x="2056015" y="865380"/>
                  </a:lnTo>
                  <a:lnTo>
                    <a:pt x="2058035" y="863071"/>
                  </a:lnTo>
                  <a:lnTo>
                    <a:pt x="2069148" y="850367"/>
                  </a:lnTo>
                  <a:lnTo>
                    <a:pt x="2079308" y="837982"/>
                  </a:lnTo>
                  <a:lnTo>
                    <a:pt x="2089468" y="825914"/>
                  </a:lnTo>
                  <a:lnTo>
                    <a:pt x="2098675" y="813845"/>
                  </a:lnTo>
                  <a:lnTo>
                    <a:pt x="2107883" y="801777"/>
                  </a:lnTo>
                  <a:lnTo>
                    <a:pt x="2116455" y="790027"/>
                  </a:lnTo>
                  <a:lnTo>
                    <a:pt x="2124711" y="778594"/>
                  </a:lnTo>
                  <a:lnTo>
                    <a:pt x="2132331" y="766843"/>
                  </a:lnTo>
                  <a:lnTo>
                    <a:pt x="2139633" y="755728"/>
                  </a:lnTo>
                  <a:lnTo>
                    <a:pt x="2146301" y="744930"/>
                  </a:lnTo>
                  <a:lnTo>
                    <a:pt x="2152968" y="733815"/>
                  </a:lnTo>
                  <a:lnTo>
                    <a:pt x="2158683" y="723652"/>
                  </a:lnTo>
                  <a:lnTo>
                    <a:pt x="2164081" y="713172"/>
                  </a:lnTo>
                  <a:lnTo>
                    <a:pt x="2168843" y="702692"/>
                  </a:lnTo>
                  <a:lnTo>
                    <a:pt x="2173605" y="692847"/>
                  </a:lnTo>
                  <a:lnTo>
                    <a:pt x="2177415" y="683002"/>
                  </a:lnTo>
                  <a:lnTo>
                    <a:pt x="2179793" y="676516"/>
                  </a:lnTo>
                  <a:lnTo>
                    <a:pt x="2174979" y="674995"/>
                  </a:lnTo>
                  <a:lnTo>
                    <a:pt x="2169575" y="672452"/>
                  </a:lnTo>
                  <a:lnTo>
                    <a:pt x="2163853" y="669909"/>
                  </a:lnTo>
                  <a:lnTo>
                    <a:pt x="2158448" y="667048"/>
                  </a:lnTo>
                  <a:lnTo>
                    <a:pt x="2153044" y="664187"/>
                  </a:lnTo>
                  <a:lnTo>
                    <a:pt x="2147958" y="661008"/>
                  </a:lnTo>
                  <a:lnTo>
                    <a:pt x="2142871" y="657511"/>
                  </a:lnTo>
                  <a:lnTo>
                    <a:pt x="2138421" y="653696"/>
                  </a:lnTo>
                  <a:lnTo>
                    <a:pt x="2133652" y="649881"/>
                  </a:lnTo>
                  <a:lnTo>
                    <a:pt x="2129201" y="645749"/>
                  </a:lnTo>
                  <a:lnTo>
                    <a:pt x="2124751" y="640980"/>
                  </a:lnTo>
                  <a:lnTo>
                    <a:pt x="2120936" y="636529"/>
                  </a:lnTo>
                  <a:lnTo>
                    <a:pt x="2117121" y="631761"/>
                  </a:lnTo>
                  <a:lnTo>
                    <a:pt x="2113624" y="626675"/>
                  </a:lnTo>
                  <a:lnTo>
                    <a:pt x="2110763" y="621906"/>
                  </a:lnTo>
                  <a:lnTo>
                    <a:pt x="2107584" y="616502"/>
                  </a:lnTo>
                  <a:lnTo>
                    <a:pt x="2105041" y="611097"/>
                  </a:lnTo>
                  <a:lnTo>
                    <a:pt x="2102180" y="605375"/>
                  </a:lnTo>
                  <a:lnTo>
                    <a:pt x="2099955" y="599971"/>
                  </a:lnTo>
                  <a:lnTo>
                    <a:pt x="2098047" y="593613"/>
                  </a:lnTo>
                  <a:lnTo>
                    <a:pt x="2096458" y="587891"/>
                  </a:lnTo>
                  <a:lnTo>
                    <a:pt x="2094868" y="581851"/>
                  </a:lnTo>
                  <a:lnTo>
                    <a:pt x="2093597" y="575493"/>
                  </a:lnTo>
                  <a:lnTo>
                    <a:pt x="2092961" y="569135"/>
                  </a:lnTo>
                  <a:lnTo>
                    <a:pt x="2092643" y="562777"/>
                  </a:lnTo>
                  <a:lnTo>
                    <a:pt x="2092325" y="556419"/>
                  </a:lnTo>
                  <a:lnTo>
                    <a:pt x="2092643" y="549743"/>
                  </a:lnTo>
                  <a:lnTo>
                    <a:pt x="2092961" y="543385"/>
                  </a:lnTo>
                  <a:lnTo>
                    <a:pt x="2093597" y="537027"/>
                  </a:lnTo>
                  <a:lnTo>
                    <a:pt x="2094868" y="530987"/>
                  </a:lnTo>
                  <a:lnTo>
                    <a:pt x="2096458" y="524946"/>
                  </a:lnTo>
                  <a:lnTo>
                    <a:pt x="2096810" y="523537"/>
                  </a:lnTo>
                  <a:lnTo>
                    <a:pt x="2090103" y="521988"/>
                  </a:lnTo>
                  <a:lnTo>
                    <a:pt x="2078038" y="520083"/>
                  </a:lnTo>
                  <a:lnTo>
                    <a:pt x="2064385" y="518177"/>
                  </a:lnTo>
                  <a:lnTo>
                    <a:pt x="2050098" y="517225"/>
                  </a:lnTo>
                  <a:lnTo>
                    <a:pt x="2035493" y="516272"/>
                  </a:lnTo>
                  <a:lnTo>
                    <a:pt x="2020253" y="515954"/>
                  </a:lnTo>
                  <a:close/>
                  <a:moveTo>
                    <a:pt x="362307" y="515954"/>
                  </a:moveTo>
                  <a:lnTo>
                    <a:pt x="346747" y="516272"/>
                  </a:lnTo>
                  <a:lnTo>
                    <a:pt x="332140" y="517225"/>
                  </a:lnTo>
                  <a:lnTo>
                    <a:pt x="318485" y="518177"/>
                  </a:lnTo>
                  <a:lnTo>
                    <a:pt x="304830" y="520083"/>
                  </a:lnTo>
                  <a:lnTo>
                    <a:pt x="292128" y="521988"/>
                  </a:lnTo>
                  <a:lnTo>
                    <a:pt x="280378" y="524846"/>
                  </a:lnTo>
                  <a:lnTo>
                    <a:pt x="269264" y="527387"/>
                  </a:lnTo>
                  <a:lnTo>
                    <a:pt x="258467" y="530881"/>
                  </a:lnTo>
                  <a:lnTo>
                    <a:pt x="248941" y="534692"/>
                  </a:lnTo>
                  <a:lnTo>
                    <a:pt x="239732" y="539455"/>
                  </a:lnTo>
                  <a:lnTo>
                    <a:pt x="231158" y="543901"/>
                  </a:lnTo>
                  <a:lnTo>
                    <a:pt x="223536" y="548983"/>
                  </a:lnTo>
                  <a:lnTo>
                    <a:pt x="219442" y="552492"/>
                  </a:lnTo>
                  <a:lnTo>
                    <a:pt x="224375" y="554685"/>
                  </a:lnTo>
                  <a:lnTo>
                    <a:pt x="230097" y="556910"/>
                  </a:lnTo>
                  <a:lnTo>
                    <a:pt x="235502" y="560089"/>
                  </a:lnTo>
                  <a:lnTo>
                    <a:pt x="240906" y="562632"/>
                  </a:lnTo>
                  <a:lnTo>
                    <a:pt x="245992" y="566129"/>
                  </a:lnTo>
                  <a:lnTo>
                    <a:pt x="251079" y="569626"/>
                  </a:lnTo>
                  <a:lnTo>
                    <a:pt x="255529" y="573441"/>
                  </a:lnTo>
                  <a:lnTo>
                    <a:pt x="260298" y="577256"/>
                  </a:lnTo>
                  <a:lnTo>
                    <a:pt x="264749" y="581389"/>
                  </a:lnTo>
                  <a:lnTo>
                    <a:pt x="268563" y="585839"/>
                  </a:lnTo>
                  <a:lnTo>
                    <a:pt x="273014" y="590290"/>
                  </a:lnTo>
                  <a:lnTo>
                    <a:pt x="276829" y="595376"/>
                  </a:lnTo>
                  <a:lnTo>
                    <a:pt x="280326" y="600463"/>
                  </a:lnTo>
                  <a:lnTo>
                    <a:pt x="283187" y="605549"/>
                  </a:lnTo>
                  <a:lnTo>
                    <a:pt x="286366" y="610635"/>
                  </a:lnTo>
                  <a:lnTo>
                    <a:pt x="289227" y="616040"/>
                  </a:lnTo>
                  <a:lnTo>
                    <a:pt x="291770" y="621444"/>
                  </a:lnTo>
                  <a:lnTo>
                    <a:pt x="293995" y="627484"/>
                  </a:lnTo>
                  <a:lnTo>
                    <a:pt x="295903" y="633206"/>
                  </a:lnTo>
                  <a:lnTo>
                    <a:pt x="297492" y="639246"/>
                  </a:lnTo>
                  <a:lnTo>
                    <a:pt x="299082" y="645287"/>
                  </a:lnTo>
                  <a:lnTo>
                    <a:pt x="300353" y="651645"/>
                  </a:lnTo>
                  <a:lnTo>
                    <a:pt x="300989" y="657685"/>
                  </a:lnTo>
                  <a:lnTo>
                    <a:pt x="301307" y="664361"/>
                  </a:lnTo>
                  <a:lnTo>
                    <a:pt x="301625" y="670719"/>
                  </a:lnTo>
                  <a:lnTo>
                    <a:pt x="301307" y="677394"/>
                  </a:lnTo>
                  <a:lnTo>
                    <a:pt x="300989" y="683752"/>
                  </a:lnTo>
                  <a:lnTo>
                    <a:pt x="300353" y="690111"/>
                  </a:lnTo>
                  <a:lnTo>
                    <a:pt x="299082" y="696151"/>
                  </a:lnTo>
                  <a:lnTo>
                    <a:pt x="297492" y="702509"/>
                  </a:lnTo>
                  <a:lnTo>
                    <a:pt x="295903" y="708549"/>
                  </a:lnTo>
                  <a:lnTo>
                    <a:pt x="293995" y="714271"/>
                  </a:lnTo>
                  <a:lnTo>
                    <a:pt x="291770" y="719993"/>
                  </a:lnTo>
                  <a:lnTo>
                    <a:pt x="289227" y="725397"/>
                  </a:lnTo>
                  <a:lnTo>
                    <a:pt x="286366" y="730802"/>
                  </a:lnTo>
                  <a:lnTo>
                    <a:pt x="283187" y="736206"/>
                  </a:lnTo>
                  <a:lnTo>
                    <a:pt x="280326" y="741292"/>
                  </a:lnTo>
                  <a:lnTo>
                    <a:pt x="276829" y="746379"/>
                  </a:lnTo>
                  <a:lnTo>
                    <a:pt x="273014" y="751147"/>
                  </a:lnTo>
                  <a:lnTo>
                    <a:pt x="268563" y="755916"/>
                  </a:lnTo>
                  <a:lnTo>
                    <a:pt x="264749" y="760049"/>
                  </a:lnTo>
                  <a:lnTo>
                    <a:pt x="260298" y="764181"/>
                  </a:lnTo>
                  <a:lnTo>
                    <a:pt x="255529" y="768314"/>
                  </a:lnTo>
                  <a:lnTo>
                    <a:pt x="252928" y="770544"/>
                  </a:lnTo>
                  <a:lnTo>
                    <a:pt x="258150" y="778594"/>
                  </a:lnTo>
                  <a:lnTo>
                    <a:pt x="266089" y="790027"/>
                  </a:lnTo>
                  <a:lnTo>
                    <a:pt x="274980" y="801777"/>
                  </a:lnTo>
                  <a:lnTo>
                    <a:pt x="283872" y="813845"/>
                  </a:lnTo>
                  <a:lnTo>
                    <a:pt x="293398" y="825914"/>
                  </a:lnTo>
                  <a:lnTo>
                    <a:pt x="303560" y="837982"/>
                  </a:lnTo>
                  <a:lnTo>
                    <a:pt x="313722" y="850367"/>
                  </a:lnTo>
                  <a:lnTo>
                    <a:pt x="324518" y="863071"/>
                  </a:lnTo>
                  <a:lnTo>
                    <a:pt x="335950" y="875774"/>
                  </a:lnTo>
                  <a:lnTo>
                    <a:pt x="346135" y="886785"/>
                  </a:lnTo>
                  <a:lnTo>
                    <a:pt x="349213" y="879255"/>
                  </a:lnTo>
                  <a:lnTo>
                    <a:pt x="358415" y="858614"/>
                  </a:lnTo>
                  <a:lnTo>
                    <a:pt x="367936" y="838290"/>
                  </a:lnTo>
                  <a:lnTo>
                    <a:pt x="377773" y="817967"/>
                  </a:lnTo>
                  <a:lnTo>
                    <a:pt x="388245" y="797961"/>
                  </a:lnTo>
                  <a:lnTo>
                    <a:pt x="399352" y="778272"/>
                  </a:lnTo>
                  <a:lnTo>
                    <a:pt x="410459" y="758901"/>
                  </a:lnTo>
                  <a:lnTo>
                    <a:pt x="422518" y="739848"/>
                  </a:lnTo>
                  <a:lnTo>
                    <a:pt x="434894" y="721430"/>
                  </a:lnTo>
                  <a:lnTo>
                    <a:pt x="447270" y="703012"/>
                  </a:lnTo>
                  <a:lnTo>
                    <a:pt x="460915" y="684911"/>
                  </a:lnTo>
                  <a:lnTo>
                    <a:pt x="474244" y="667128"/>
                  </a:lnTo>
                  <a:lnTo>
                    <a:pt x="488524" y="649345"/>
                  </a:lnTo>
                  <a:lnTo>
                    <a:pt x="502804" y="632515"/>
                  </a:lnTo>
                  <a:lnTo>
                    <a:pt x="517719" y="616002"/>
                  </a:lnTo>
                  <a:lnTo>
                    <a:pt x="532634" y="599489"/>
                  </a:lnTo>
                  <a:lnTo>
                    <a:pt x="548501" y="583929"/>
                  </a:lnTo>
                  <a:lnTo>
                    <a:pt x="564050" y="568051"/>
                  </a:lnTo>
                  <a:lnTo>
                    <a:pt x="580552" y="552491"/>
                  </a:lnTo>
                  <a:lnTo>
                    <a:pt x="587136" y="546773"/>
                  </a:lnTo>
                  <a:lnTo>
                    <a:pt x="569035" y="542313"/>
                  </a:lnTo>
                  <a:lnTo>
                    <a:pt x="547441" y="537867"/>
                  </a:lnTo>
                  <a:lnTo>
                    <a:pt x="526483" y="533739"/>
                  </a:lnTo>
                  <a:lnTo>
                    <a:pt x="505842" y="529610"/>
                  </a:lnTo>
                  <a:lnTo>
                    <a:pt x="486153" y="526434"/>
                  </a:lnTo>
                  <a:lnTo>
                    <a:pt x="466783" y="523576"/>
                  </a:lnTo>
                  <a:lnTo>
                    <a:pt x="448047" y="521353"/>
                  </a:lnTo>
                  <a:lnTo>
                    <a:pt x="429629" y="519448"/>
                  </a:lnTo>
                  <a:lnTo>
                    <a:pt x="411846" y="517860"/>
                  </a:lnTo>
                  <a:lnTo>
                    <a:pt x="395015" y="516589"/>
                  </a:lnTo>
                  <a:lnTo>
                    <a:pt x="378503" y="516272"/>
                  </a:lnTo>
                  <a:lnTo>
                    <a:pt x="362307" y="515954"/>
                  </a:lnTo>
                  <a:close/>
                  <a:moveTo>
                    <a:pt x="1144594" y="459502"/>
                  </a:moveTo>
                  <a:lnTo>
                    <a:pt x="1125428" y="461328"/>
                  </a:lnTo>
                  <a:lnTo>
                    <a:pt x="1105755" y="463868"/>
                  </a:lnTo>
                  <a:lnTo>
                    <a:pt x="1086082" y="466408"/>
                  </a:lnTo>
                  <a:lnTo>
                    <a:pt x="1067043" y="469583"/>
                  </a:lnTo>
                  <a:lnTo>
                    <a:pt x="1047687" y="473393"/>
                  </a:lnTo>
                  <a:lnTo>
                    <a:pt x="1028649" y="477520"/>
                  </a:lnTo>
                  <a:lnTo>
                    <a:pt x="1009928" y="482283"/>
                  </a:lnTo>
                  <a:lnTo>
                    <a:pt x="990889" y="487045"/>
                  </a:lnTo>
                  <a:lnTo>
                    <a:pt x="972486" y="492443"/>
                  </a:lnTo>
                  <a:lnTo>
                    <a:pt x="954399" y="498793"/>
                  </a:lnTo>
                  <a:lnTo>
                    <a:pt x="935995" y="504825"/>
                  </a:lnTo>
                  <a:lnTo>
                    <a:pt x="932351" y="506258"/>
                  </a:lnTo>
                  <a:lnTo>
                    <a:pt x="932115" y="536258"/>
                  </a:lnTo>
                  <a:lnTo>
                    <a:pt x="932432" y="577533"/>
                  </a:lnTo>
                  <a:lnTo>
                    <a:pt x="933701" y="621030"/>
                  </a:lnTo>
                  <a:lnTo>
                    <a:pt x="935921" y="665163"/>
                  </a:lnTo>
                  <a:lnTo>
                    <a:pt x="939093" y="710883"/>
                  </a:lnTo>
                  <a:lnTo>
                    <a:pt x="942899" y="757873"/>
                  </a:lnTo>
                  <a:lnTo>
                    <a:pt x="944704" y="775147"/>
                  </a:lnTo>
                  <a:lnTo>
                    <a:pt x="957126" y="748030"/>
                  </a:lnTo>
                  <a:lnTo>
                    <a:pt x="966329" y="729615"/>
                  </a:lnTo>
                  <a:lnTo>
                    <a:pt x="974897" y="711517"/>
                  </a:lnTo>
                  <a:lnTo>
                    <a:pt x="984100" y="693420"/>
                  </a:lnTo>
                  <a:lnTo>
                    <a:pt x="992986" y="676275"/>
                  </a:lnTo>
                  <a:lnTo>
                    <a:pt x="1002189" y="659130"/>
                  </a:lnTo>
                  <a:lnTo>
                    <a:pt x="1012026" y="642620"/>
                  </a:lnTo>
                  <a:lnTo>
                    <a:pt x="1021229" y="626427"/>
                  </a:lnTo>
                  <a:lnTo>
                    <a:pt x="1030749" y="610235"/>
                  </a:lnTo>
                  <a:lnTo>
                    <a:pt x="1040269" y="594677"/>
                  </a:lnTo>
                  <a:lnTo>
                    <a:pt x="1049789" y="579755"/>
                  </a:lnTo>
                  <a:lnTo>
                    <a:pt x="1059627" y="564832"/>
                  </a:lnTo>
                  <a:lnTo>
                    <a:pt x="1069147" y="550862"/>
                  </a:lnTo>
                  <a:lnTo>
                    <a:pt x="1078985" y="537210"/>
                  </a:lnTo>
                  <a:lnTo>
                    <a:pt x="1088822" y="523557"/>
                  </a:lnTo>
                  <a:lnTo>
                    <a:pt x="1098660" y="511175"/>
                  </a:lnTo>
                  <a:lnTo>
                    <a:pt x="1108814" y="498792"/>
                  </a:lnTo>
                  <a:lnTo>
                    <a:pt x="1118652" y="487045"/>
                  </a:lnTo>
                  <a:lnTo>
                    <a:pt x="1129124" y="475932"/>
                  </a:lnTo>
                  <a:lnTo>
                    <a:pt x="1138962" y="465137"/>
                  </a:lnTo>
                  <a:lnTo>
                    <a:pt x="1144594" y="459502"/>
                  </a:lnTo>
                  <a:close/>
                  <a:moveTo>
                    <a:pt x="1249064" y="458616"/>
                  </a:moveTo>
                  <a:lnTo>
                    <a:pt x="1248761" y="458787"/>
                  </a:lnTo>
                  <a:lnTo>
                    <a:pt x="1241462" y="463232"/>
                  </a:lnTo>
                  <a:lnTo>
                    <a:pt x="1233846" y="468312"/>
                  </a:lnTo>
                  <a:lnTo>
                    <a:pt x="1226230" y="474027"/>
                  </a:lnTo>
                  <a:lnTo>
                    <a:pt x="1218614" y="480377"/>
                  </a:lnTo>
                  <a:lnTo>
                    <a:pt x="1210997" y="486727"/>
                  </a:lnTo>
                  <a:lnTo>
                    <a:pt x="1203064" y="493712"/>
                  </a:lnTo>
                  <a:lnTo>
                    <a:pt x="1195131" y="501015"/>
                  </a:lnTo>
                  <a:lnTo>
                    <a:pt x="1187197" y="508952"/>
                  </a:lnTo>
                  <a:lnTo>
                    <a:pt x="1178946" y="517525"/>
                  </a:lnTo>
                  <a:lnTo>
                    <a:pt x="1171013" y="526415"/>
                  </a:lnTo>
                  <a:lnTo>
                    <a:pt x="1162762" y="535940"/>
                  </a:lnTo>
                  <a:lnTo>
                    <a:pt x="1154829" y="545465"/>
                  </a:lnTo>
                  <a:lnTo>
                    <a:pt x="1146578" y="555942"/>
                  </a:lnTo>
                  <a:lnTo>
                    <a:pt x="1138327" y="566737"/>
                  </a:lnTo>
                  <a:lnTo>
                    <a:pt x="1130076" y="577850"/>
                  </a:lnTo>
                  <a:lnTo>
                    <a:pt x="1121825" y="589280"/>
                  </a:lnTo>
                  <a:lnTo>
                    <a:pt x="1105324" y="613727"/>
                  </a:lnTo>
                  <a:lnTo>
                    <a:pt x="1088187" y="640080"/>
                  </a:lnTo>
                  <a:lnTo>
                    <a:pt x="1071686" y="667702"/>
                  </a:lnTo>
                  <a:lnTo>
                    <a:pt x="1055184" y="697547"/>
                  </a:lnTo>
                  <a:lnTo>
                    <a:pt x="1038365" y="728662"/>
                  </a:lnTo>
                  <a:lnTo>
                    <a:pt x="1021864" y="761365"/>
                  </a:lnTo>
                  <a:lnTo>
                    <a:pt x="1005679" y="795337"/>
                  </a:lnTo>
                  <a:lnTo>
                    <a:pt x="989178" y="831215"/>
                  </a:lnTo>
                  <a:lnTo>
                    <a:pt x="981773" y="848753"/>
                  </a:lnTo>
                  <a:lnTo>
                    <a:pt x="987743" y="845921"/>
                  </a:lnTo>
                  <a:lnTo>
                    <a:pt x="1029970" y="826544"/>
                  </a:lnTo>
                  <a:lnTo>
                    <a:pt x="1072515" y="807167"/>
                  </a:lnTo>
                  <a:lnTo>
                    <a:pt x="1114743" y="789060"/>
                  </a:lnTo>
                  <a:lnTo>
                    <a:pt x="1157288" y="772224"/>
                  </a:lnTo>
                  <a:lnTo>
                    <a:pt x="1198880" y="755705"/>
                  </a:lnTo>
                  <a:lnTo>
                    <a:pt x="1240790" y="740140"/>
                  </a:lnTo>
                  <a:lnTo>
                    <a:pt x="1282065" y="726163"/>
                  </a:lnTo>
                  <a:lnTo>
                    <a:pt x="1322388" y="712503"/>
                  </a:lnTo>
                  <a:lnTo>
                    <a:pt x="1362393" y="700114"/>
                  </a:lnTo>
                  <a:lnTo>
                    <a:pt x="1382395" y="695032"/>
                  </a:lnTo>
                  <a:lnTo>
                    <a:pt x="1401445" y="689632"/>
                  </a:lnTo>
                  <a:lnTo>
                    <a:pt x="1421130" y="684231"/>
                  </a:lnTo>
                  <a:lnTo>
                    <a:pt x="1439863" y="679466"/>
                  </a:lnTo>
                  <a:lnTo>
                    <a:pt x="1459230" y="675019"/>
                  </a:lnTo>
                  <a:lnTo>
                    <a:pt x="1477645" y="670889"/>
                  </a:lnTo>
                  <a:lnTo>
                    <a:pt x="1496060" y="667077"/>
                  </a:lnTo>
                  <a:lnTo>
                    <a:pt x="1514475" y="663583"/>
                  </a:lnTo>
                  <a:lnTo>
                    <a:pt x="1532255" y="660407"/>
                  </a:lnTo>
                  <a:lnTo>
                    <a:pt x="1550035" y="657548"/>
                  </a:lnTo>
                  <a:lnTo>
                    <a:pt x="1567180" y="655006"/>
                  </a:lnTo>
                  <a:lnTo>
                    <a:pt x="1584643" y="653100"/>
                  </a:lnTo>
                  <a:lnTo>
                    <a:pt x="1601470" y="651194"/>
                  </a:lnTo>
                  <a:lnTo>
                    <a:pt x="1617663" y="649606"/>
                  </a:lnTo>
                  <a:lnTo>
                    <a:pt x="1633855" y="648653"/>
                  </a:lnTo>
                  <a:lnTo>
                    <a:pt x="1649413" y="648018"/>
                  </a:lnTo>
                  <a:lnTo>
                    <a:pt x="1665288" y="647700"/>
                  </a:lnTo>
                  <a:lnTo>
                    <a:pt x="1680211" y="647700"/>
                  </a:lnTo>
                  <a:lnTo>
                    <a:pt x="1694815" y="648018"/>
                  </a:lnTo>
                  <a:lnTo>
                    <a:pt x="1709103" y="648653"/>
                  </a:lnTo>
                  <a:lnTo>
                    <a:pt x="1719853" y="649848"/>
                  </a:lnTo>
                  <a:lnTo>
                    <a:pt x="1718475" y="648653"/>
                  </a:lnTo>
                  <a:lnTo>
                    <a:pt x="1704196" y="636270"/>
                  </a:lnTo>
                  <a:lnTo>
                    <a:pt x="1689600" y="624840"/>
                  </a:lnTo>
                  <a:lnTo>
                    <a:pt x="1674687" y="613410"/>
                  </a:lnTo>
                  <a:lnTo>
                    <a:pt x="1659139" y="601980"/>
                  </a:lnTo>
                  <a:lnTo>
                    <a:pt x="1643908" y="591503"/>
                  </a:lnTo>
                  <a:lnTo>
                    <a:pt x="1628042" y="581025"/>
                  </a:lnTo>
                  <a:lnTo>
                    <a:pt x="1612177" y="570865"/>
                  </a:lnTo>
                  <a:lnTo>
                    <a:pt x="1595994" y="561340"/>
                  </a:lnTo>
                  <a:lnTo>
                    <a:pt x="1579494" y="552133"/>
                  </a:lnTo>
                  <a:lnTo>
                    <a:pt x="1562360" y="543243"/>
                  </a:lnTo>
                  <a:lnTo>
                    <a:pt x="1545543" y="534988"/>
                  </a:lnTo>
                  <a:lnTo>
                    <a:pt x="1528408" y="526733"/>
                  </a:lnTo>
                  <a:lnTo>
                    <a:pt x="1510639" y="519113"/>
                  </a:lnTo>
                  <a:lnTo>
                    <a:pt x="1492869" y="511810"/>
                  </a:lnTo>
                  <a:lnTo>
                    <a:pt x="1475418" y="504825"/>
                  </a:lnTo>
                  <a:lnTo>
                    <a:pt x="1456697" y="498793"/>
                  </a:lnTo>
                  <a:lnTo>
                    <a:pt x="1438927" y="492443"/>
                  </a:lnTo>
                  <a:lnTo>
                    <a:pt x="1420523" y="487045"/>
                  </a:lnTo>
                  <a:lnTo>
                    <a:pt x="1401485" y="482283"/>
                  </a:lnTo>
                  <a:lnTo>
                    <a:pt x="1382764" y="477520"/>
                  </a:lnTo>
                  <a:lnTo>
                    <a:pt x="1363408" y="473393"/>
                  </a:lnTo>
                  <a:lnTo>
                    <a:pt x="1344370" y="469583"/>
                  </a:lnTo>
                  <a:lnTo>
                    <a:pt x="1325014" y="466408"/>
                  </a:lnTo>
                  <a:lnTo>
                    <a:pt x="1305658" y="463868"/>
                  </a:lnTo>
                  <a:lnTo>
                    <a:pt x="1285985" y="461328"/>
                  </a:lnTo>
                  <a:lnTo>
                    <a:pt x="1265995" y="459423"/>
                  </a:lnTo>
                  <a:lnTo>
                    <a:pt x="1249064" y="458616"/>
                  </a:lnTo>
                  <a:close/>
                  <a:moveTo>
                    <a:pt x="1092607" y="63500"/>
                  </a:moveTo>
                  <a:lnTo>
                    <a:pt x="1084677" y="63818"/>
                  </a:lnTo>
                  <a:lnTo>
                    <a:pt x="1076431" y="65088"/>
                  </a:lnTo>
                  <a:lnTo>
                    <a:pt x="1070087" y="66993"/>
                  </a:lnTo>
                  <a:lnTo>
                    <a:pt x="1063744" y="69215"/>
                  </a:lnTo>
                  <a:lnTo>
                    <a:pt x="1057400" y="71755"/>
                  </a:lnTo>
                  <a:lnTo>
                    <a:pt x="1051374" y="75247"/>
                  </a:lnTo>
                  <a:lnTo>
                    <a:pt x="1045347" y="79693"/>
                  </a:lnTo>
                  <a:lnTo>
                    <a:pt x="1039638" y="84137"/>
                  </a:lnTo>
                  <a:lnTo>
                    <a:pt x="1033929" y="89218"/>
                  </a:lnTo>
                  <a:lnTo>
                    <a:pt x="1028537" y="94932"/>
                  </a:lnTo>
                  <a:lnTo>
                    <a:pt x="1022828" y="100965"/>
                  </a:lnTo>
                  <a:lnTo>
                    <a:pt x="1017753" y="107950"/>
                  </a:lnTo>
                  <a:lnTo>
                    <a:pt x="1012361" y="115252"/>
                  </a:lnTo>
                  <a:lnTo>
                    <a:pt x="1007286" y="123508"/>
                  </a:lnTo>
                  <a:lnTo>
                    <a:pt x="1002528" y="131763"/>
                  </a:lnTo>
                  <a:lnTo>
                    <a:pt x="997771" y="140652"/>
                  </a:lnTo>
                  <a:lnTo>
                    <a:pt x="993013" y="150178"/>
                  </a:lnTo>
                  <a:lnTo>
                    <a:pt x="988572" y="160020"/>
                  </a:lnTo>
                  <a:lnTo>
                    <a:pt x="984449" y="170815"/>
                  </a:lnTo>
                  <a:lnTo>
                    <a:pt x="980009" y="181293"/>
                  </a:lnTo>
                  <a:lnTo>
                    <a:pt x="975885" y="193040"/>
                  </a:lnTo>
                  <a:lnTo>
                    <a:pt x="972079" y="204788"/>
                  </a:lnTo>
                  <a:lnTo>
                    <a:pt x="968590" y="217170"/>
                  </a:lnTo>
                  <a:lnTo>
                    <a:pt x="964784" y="230188"/>
                  </a:lnTo>
                  <a:lnTo>
                    <a:pt x="961612" y="243840"/>
                  </a:lnTo>
                  <a:lnTo>
                    <a:pt x="958123" y="257493"/>
                  </a:lnTo>
                  <a:lnTo>
                    <a:pt x="955269" y="271780"/>
                  </a:lnTo>
                  <a:lnTo>
                    <a:pt x="952414" y="286385"/>
                  </a:lnTo>
                  <a:lnTo>
                    <a:pt x="949877" y="301307"/>
                  </a:lnTo>
                  <a:lnTo>
                    <a:pt x="947022" y="317183"/>
                  </a:lnTo>
                  <a:lnTo>
                    <a:pt x="944802" y="333375"/>
                  </a:lnTo>
                  <a:lnTo>
                    <a:pt x="942987" y="349121"/>
                  </a:lnTo>
                  <a:lnTo>
                    <a:pt x="951519" y="346716"/>
                  </a:lnTo>
                  <a:lnTo>
                    <a:pt x="973415" y="340365"/>
                  </a:lnTo>
                  <a:lnTo>
                    <a:pt x="995629" y="334967"/>
                  </a:lnTo>
                  <a:lnTo>
                    <a:pt x="1018160" y="330203"/>
                  </a:lnTo>
                  <a:lnTo>
                    <a:pt x="1041326" y="325758"/>
                  </a:lnTo>
                  <a:lnTo>
                    <a:pt x="1063857" y="321947"/>
                  </a:lnTo>
                  <a:lnTo>
                    <a:pt x="1087340" y="318454"/>
                  </a:lnTo>
                  <a:lnTo>
                    <a:pt x="1110823" y="315913"/>
                  </a:lnTo>
                  <a:lnTo>
                    <a:pt x="1134306" y="314008"/>
                  </a:lnTo>
                  <a:lnTo>
                    <a:pt x="1158106" y="312420"/>
                  </a:lnTo>
                  <a:lnTo>
                    <a:pt x="1181906" y="311785"/>
                  </a:lnTo>
                  <a:lnTo>
                    <a:pt x="1205707" y="311150"/>
                  </a:lnTo>
                  <a:lnTo>
                    <a:pt x="1229824" y="311785"/>
                  </a:lnTo>
                  <a:lnTo>
                    <a:pt x="1253624" y="312420"/>
                  </a:lnTo>
                  <a:lnTo>
                    <a:pt x="1277107" y="314008"/>
                  </a:lnTo>
                  <a:lnTo>
                    <a:pt x="1300590" y="315913"/>
                  </a:lnTo>
                  <a:lnTo>
                    <a:pt x="1324073" y="318454"/>
                  </a:lnTo>
                  <a:lnTo>
                    <a:pt x="1345556" y="321650"/>
                  </a:lnTo>
                  <a:lnTo>
                    <a:pt x="1344129" y="319088"/>
                  </a:lnTo>
                  <a:lnTo>
                    <a:pt x="1333345" y="299720"/>
                  </a:lnTo>
                  <a:lnTo>
                    <a:pt x="1322561" y="281305"/>
                  </a:lnTo>
                  <a:lnTo>
                    <a:pt x="1311777" y="263208"/>
                  </a:lnTo>
                  <a:lnTo>
                    <a:pt x="1300993" y="246380"/>
                  </a:lnTo>
                  <a:lnTo>
                    <a:pt x="1290209" y="229870"/>
                  </a:lnTo>
                  <a:lnTo>
                    <a:pt x="1279425" y="213995"/>
                  </a:lnTo>
                  <a:lnTo>
                    <a:pt x="1268958" y="199073"/>
                  </a:lnTo>
                  <a:lnTo>
                    <a:pt x="1258174" y="185420"/>
                  </a:lnTo>
                  <a:lnTo>
                    <a:pt x="1247707" y="171450"/>
                  </a:lnTo>
                  <a:lnTo>
                    <a:pt x="1236923" y="158750"/>
                  </a:lnTo>
                  <a:lnTo>
                    <a:pt x="1226456" y="146685"/>
                  </a:lnTo>
                  <a:lnTo>
                    <a:pt x="1216306" y="135573"/>
                  </a:lnTo>
                  <a:lnTo>
                    <a:pt x="1205839" y="125413"/>
                  </a:lnTo>
                  <a:lnTo>
                    <a:pt x="1195373" y="115570"/>
                  </a:lnTo>
                  <a:lnTo>
                    <a:pt x="1185540" y="106998"/>
                  </a:lnTo>
                  <a:lnTo>
                    <a:pt x="1175390" y="98743"/>
                  </a:lnTo>
                  <a:lnTo>
                    <a:pt x="1165558" y="91440"/>
                  </a:lnTo>
                  <a:lnTo>
                    <a:pt x="1156042" y="85090"/>
                  </a:lnTo>
                  <a:lnTo>
                    <a:pt x="1146210" y="79058"/>
                  </a:lnTo>
                  <a:lnTo>
                    <a:pt x="1137012" y="74613"/>
                  </a:lnTo>
                  <a:lnTo>
                    <a:pt x="1127814" y="70802"/>
                  </a:lnTo>
                  <a:lnTo>
                    <a:pt x="1118615" y="67628"/>
                  </a:lnTo>
                  <a:lnTo>
                    <a:pt x="1109734" y="65405"/>
                  </a:lnTo>
                  <a:lnTo>
                    <a:pt x="1101171" y="63818"/>
                  </a:lnTo>
                  <a:lnTo>
                    <a:pt x="1092607" y="63500"/>
                  </a:lnTo>
                  <a:close/>
                  <a:moveTo>
                    <a:pt x="1090069" y="0"/>
                  </a:moveTo>
                  <a:lnTo>
                    <a:pt x="1096730" y="0"/>
                  </a:lnTo>
                  <a:lnTo>
                    <a:pt x="1103708" y="318"/>
                  </a:lnTo>
                  <a:lnTo>
                    <a:pt x="1110369" y="1270"/>
                  </a:lnTo>
                  <a:lnTo>
                    <a:pt x="1117030" y="1905"/>
                  </a:lnTo>
                  <a:lnTo>
                    <a:pt x="1124007" y="3175"/>
                  </a:lnTo>
                  <a:lnTo>
                    <a:pt x="1130985" y="4763"/>
                  </a:lnTo>
                  <a:lnTo>
                    <a:pt x="1137646" y="6668"/>
                  </a:lnTo>
                  <a:lnTo>
                    <a:pt x="1144307" y="8573"/>
                  </a:lnTo>
                  <a:lnTo>
                    <a:pt x="1151285" y="11113"/>
                  </a:lnTo>
                  <a:lnTo>
                    <a:pt x="1157945" y="13970"/>
                  </a:lnTo>
                  <a:lnTo>
                    <a:pt x="1164923" y="16510"/>
                  </a:lnTo>
                  <a:lnTo>
                    <a:pt x="1171584" y="20003"/>
                  </a:lnTo>
                  <a:lnTo>
                    <a:pt x="1178245" y="23495"/>
                  </a:lnTo>
                  <a:lnTo>
                    <a:pt x="1185223" y="27305"/>
                  </a:lnTo>
                  <a:lnTo>
                    <a:pt x="1192201" y="31115"/>
                  </a:lnTo>
                  <a:lnTo>
                    <a:pt x="1198544" y="35878"/>
                  </a:lnTo>
                  <a:lnTo>
                    <a:pt x="1211866" y="45085"/>
                  </a:lnTo>
                  <a:lnTo>
                    <a:pt x="1225504" y="55880"/>
                  </a:lnTo>
                  <a:lnTo>
                    <a:pt x="1238826" y="66993"/>
                  </a:lnTo>
                  <a:lnTo>
                    <a:pt x="1252465" y="79693"/>
                  </a:lnTo>
                  <a:lnTo>
                    <a:pt x="1265469" y="93028"/>
                  </a:lnTo>
                  <a:lnTo>
                    <a:pt x="1278473" y="107315"/>
                  </a:lnTo>
                  <a:lnTo>
                    <a:pt x="1291795" y="122555"/>
                  </a:lnTo>
                  <a:lnTo>
                    <a:pt x="1304482" y="138748"/>
                  </a:lnTo>
                  <a:lnTo>
                    <a:pt x="1317486" y="155575"/>
                  </a:lnTo>
                  <a:lnTo>
                    <a:pt x="1330490" y="173355"/>
                  </a:lnTo>
                  <a:lnTo>
                    <a:pt x="1343177" y="191770"/>
                  </a:lnTo>
                  <a:lnTo>
                    <a:pt x="1355865" y="211455"/>
                  </a:lnTo>
                  <a:lnTo>
                    <a:pt x="1368235" y="231458"/>
                  </a:lnTo>
                  <a:lnTo>
                    <a:pt x="1380604" y="252095"/>
                  </a:lnTo>
                  <a:lnTo>
                    <a:pt x="1392974" y="273685"/>
                  </a:lnTo>
                  <a:lnTo>
                    <a:pt x="1405027" y="295910"/>
                  </a:lnTo>
                  <a:lnTo>
                    <a:pt x="1417080" y="318770"/>
                  </a:lnTo>
                  <a:lnTo>
                    <a:pt x="1426613" y="337599"/>
                  </a:lnTo>
                  <a:lnTo>
                    <a:pt x="1437997" y="340365"/>
                  </a:lnTo>
                  <a:lnTo>
                    <a:pt x="1460211" y="346716"/>
                  </a:lnTo>
                  <a:lnTo>
                    <a:pt x="1482107" y="353067"/>
                  </a:lnTo>
                  <a:lnTo>
                    <a:pt x="1503686" y="360053"/>
                  </a:lnTo>
                  <a:lnTo>
                    <a:pt x="1525265" y="367675"/>
                  </a:lnTo>
                  <a:lnTo>
                    <a:pt x="1546527" y="375931"/>
                  </a:lnTo>
                  <a:lnTo>
                    <a:pt x="1567471" y="384188"/>
                  </a:lnTo>
                  <a:lnTo>
                    <a:pt x="1588098" y="393397"/>
                  </a:lnTo>
                  <a:lnTo>
                    <a:pt x="1608725" y="402606"/>
                  </a:lnTo>
                  <a:lnTo>
                    <a:pt x="1629035" y="413085"/>
                  </a:lnTo>
                  <a:lnTo>
                    <a:pt x="1649027" y="423564"/>
                  </a:lnTo>
                  <a:lnTo>
                    <a:pt x="1668385" y="434361"/>
                  </a:lnTo>
                  <a:lnTo>
                    <a:pt x="1687742" y="445793"/>
                  </a:lnTo>
                  <a:lnTo>
                    <a:pt x="1706465" y="457543"/>
                  </a:lnTo>
                  <a:lnTo>
                    <a:pt x="1725505" y="469927"/>
                  </a:lnTo>
                  <a:lnTo>
                    <a:pt x="1743911" y="482629"/>
                  </a:lnTo>
                  <a:lnTo>
                    <a:pt x="1754618" y="490712"/>
                  </a:lnTo>
                  <a:lnTo>
                    <a:pt x="1765300" y="488007"/>
                  </a:lnTo>
                  <a:lnTo>
                    <a:pt x="1790383" y="481655"/>
                  </a:lnTo>
                  <a:lnTo>
                    <a:pt x="1815148" y="475939"/>
                  </a:lnTo>
                  <a:lnTo>
                    <a:pt x="1839278" y="470858"/>
                  </a:lnTo>
                  <a:lnTo>
                    <a:pt x="1863090" y="466412"/>
                  </a:lnTo>
                  <a:lnTo>
                    <a:pt x="1886585" y="461965"/>
                  </a:lnTo>
                  <a:lnTo>
                    <a:pt x="1909128" y="458790"/>
                  </a:lnTo>
                  <a:lnTo>
                    <a:pt x="1931353" y="455931"/>
                  </a:lnTo>
                  <a:lnTo>
                    <a:pt x="1953260" y="453708"/>
                  </a:lnTo>
                  <a:lnTo>
                    <a:pt x="1974533" y="452120"/>
                  </a:lnTo>
                  <a:lnTo>
                    <a:pt x="1995170" y="450850"/>
                  </a:lnTo>
                  <a:lnTo>
                    <a:pt x="2015173" y="450850"/>
                  </a:lnTo>
                  <a:lnTo>
                    <a:pt x="2034858" y="450850"/>
                  </a:lnTo>
                  <a:lnTo>
                    <a:pt x="2053591" y="452120"/>
                  </a:lnTo>
                  <a:lnTo>
                    <a:pt x="2071688" y="453708"/>
                  </a:lnTo>
                  <a:lnTo>
                    <a:pt x="2089468" y="455931"/>
                  </a:lnTo>
                  <a:lnTo>
                    <a:pt x="2105978" y="459107"/>
                  </a:lnTo>
                  <a:lnTo>
                    <a:pt x="2122171" y="462918"/>
                  </a:lnTo>
                  <a:lnTo>
                    <a:pt x="2129791" y="465141"/>
                  </a:lnTo>
                  <a:lnTo>
                    <a:pt x="2130938" y="465476"/>
                  </a:lnTo>
                  <a:lnTo>
                    <a:pt x="2133652" y="462956"/>
                  </a:lnTo>
                  <a:lnTo>
                    <a:pt x="2138421" y="459141"/>
                  </a:lnTo>
                  <a:lnTo>
                    <a:pt x="2142871" y="455008"/>
                  </a:lnTo>
                  <a:lnTo>
                    <a:pt x="2147958" y="451829"/>
                  </a:lnTo>
                  <a:lnTo>
                    <a:pt x="2153044" y="448332"/>
                  </a:lnTo>
                  <a:lnTo>
                    <a:pt x="2158448" y="445153"/>
                  </a:lnTo>
                  <a:lnTo>
                    <a:pt x="2163853" y="442610"/>
                  </a:lnTo>
                  <a:lnTo>
                    <a:pt x="2169575" y="439749"/>
                  </a:lnTo>
                  <a:lnTo>
                    <a:pt x="2174979" y="437524"/>
                  </a:lnTo>
                  <a:lnTo>
                    <a:pt x="2181019" y="435616"/>
                  </a:lnTo>
                  <a:lnTo>
                    <a:pt x="2186741" y="434027"/>
                  </a:lnTo>
                  <a:lnTo>
                    <a:pt x="2193099" y="432437"/>
                  </a:lnTo>
                  <a:lnTo>
                    <a:pt x="2199140" y="431166"/>
                  </a:lnTo>
                  <a:lnTo>
                    <a:pt x="2205815" y="430530"/>
                  </a:lnTo>
                  <a:lnTo>
                    <a:pt x="2211856" y="430212"/>
                  </a:lnTo>
                  <a:lnTo>
                    <a:pt x="2218531" y="430212"/>
                  </a:lnTo>
                  <a:lnTo>
                    <a:pt x="2224890" y="430212"/>
                  </a:lnTo>
                  <a:lnTo>
                    <a:pt x="2231565" y="430530"/>
                  </a:lnTo>
                  <a:lnTo>
                    <a:pt x="2237606" y="431166"/>
                  </a:lnTo>
                  <a:lnTo>
                    <a:pt x="2243646" y="432437"/>
                  </a:lnTo>
                  <a:lnTo>
                    <a:pt x="2250004" y="434027"/>
                  </a:lnTo>
                  <a:lnTo>
                    <a:pt x="2256044" y="435616"/>
                  </a:lnTo>
                  <a:lnTo>
                    <a:pt x="2261766" y="437524"/>
                  </a:lnTo>
                  <a:lnTo>
                    <a:pt x="2267806" y="439749"/>
                  </a:lnTo>
                  <a:lnTo>
                    <a:pt x="2273528" y="442610"/>
                  </a:lnTo>
                  <a:lnTo>
                    <a:pt x="2278933" y="445153"/>
                  </a:lnTo>
                  <a:lnTo>
                    <a:pt x="2283701" y="448332"/>
                  </a:lnTo>
                  <a:lnTo>
                    <a:pt x="2289105" y="451829"/>
                  </a:lnTo>
                  <a:lnTo>
                    <a:pt x="2294192" y="455008"/>
                  </a:lnTo>
                  <a:lnTo>
                    <a:pt x="2298960" y="459141"/>
                  </a:lnTo>
                  <a:lnTo>
                    <a:pt x="2303411" y="462956"/>
                  </a:lnTo>
                  <a:lnTo>
                    <a:pt x="2307544" y="467089"/>
                  </a:lnTo>
                  <a:lnTo>
                    <a:pt x="2311994" y="471221"/>
                  </a:lnTo>
                  <a:lnTo>
                    <a:pt x="2315809" y="475990"/>
                  </a:lnTo>
                  <a:lnTo>
                    <a:pt x="2319624" y="480440"/>
                  </a:lnTo>
                  <a:lnTo>
                    <a:pt x="2323121" y="485527"/>
                  </a:lnTo>
                  <a:lnTo>
                    <a:pt x="2326618" y="490931"/>
                  </a:lnTo>
                  <a:lnTo>
                    <a:pt x="2329479" y="496017"/>
                  </a:lnTo>
                  <a:lnTo>
                    <a:pt x="2332340" y="501422"/>
                  </a:lnTo>
                  <a:lnTo>
                    <a:pt x="2334883" y="507144"/>
                  </a:lnTo>
                  <a:lnTo>
                    <a:pt x="2336790" y="512866"/>
                  </a:lnTo>
                  <a:lnTo>
                    <a:pt x="2339334" y="518588"/>
                  </a:lnTo>
                  <a:lnTo>
                    <a:pt x="2340923" y="524946"/>
                  </a:lnTo>
                  <a:lnTo>
                    <a:pt x="2342195" y="530987"/>
                  </a:lnTo>
                  <a:lnTo>
                    <a:pt x="2343466" y="537027"/>
                  </a:lnTo>
                  <a:lnTo>
                    <a:pt x="2344102" y="543385"/>
                  </a:lnTo>
                  <a:lnTo>
                    <a:pt x="2344738" y="549743"/>
                  </a:lnTo>
                  <a:lnTo>
                    <a:pt x="2344738" y="556419"/>
                  </a:lnTo>
                  <a:lnTo>
                    <a:pt x="2344738" y="562777"/>
                  </a:lnTo>
                  <a:lnTo>
                    <a:pt x="2344102" y="569135"/>
                  </a:lnTo>
                  <a:lnTo>
                    <a:pt x="2343466" y="575493"/>
                  </a:lnTo>
                  <a:lnTo>
                    <a:pt x="2342195" y="581851"/>
                  </a:lnTo>
                  <a:lnTo>
                    <a:pt x="2340923" y="587891"/>
                  </a:lnTo>
                  <a:lnTo>
                    <a:pt x="2339334" y="593613"/>
                  </a:lnTo>
                  <a:lnTo>
                    <a:pt x="2336790" y="599971"/>
                  </a:lnTo>
                  <a:lnTo>
                    <a:pt x="2334883" y="605375"/>
                  </a:lnTo>
                  <a:lnTo>
                    <a:pt x="2332340" y="611097"/>
                  </a:lnTo>
                  <a:lnTo>
                    <a:pt x="2329479" y="616502"/>
                  </a:lnTo>
                  <a:lnTo>
                    <a:pt x="2326618" y="621906"/>
                  </a:lnTo>
                  <a:lnTo>
                    <a:pt x="2323121" y="626675"/>
                  </a:lnTo>
                  <a:lnTo>
                    <a:pt x="2319624" y="631761"/>
                  </a:lnTo>
                  <a:lnTo>
                    <a:pt x="2315809" y="636529"/>
                  </a:lnTo>
                  <a:lnTo>
                    <a:pt x="2311994" y="640980"/>
                  </a:lnTo>
                  <a:lnTo>
                    <a:pt x="2307544" y="645749"/>
                  </a:lnTo>
                  <a:lnTo>
                    <a:pt x="2303411" y="649881"/>
                  </a:lnTo>
                  <a:lnTo>
                    <a:pt x="2298960" y="653696"/>
                  </a:lnTo>
                  <a:lnTo>
                    <a:pt x="2294192" y="657511"/>
                  </a:lnTo>
                  <a:lnTo>
                    <a:pt x="2289105" y="661008"/>
                  </a:lnTo>
                  <a:lnTo>
                    <a:pt x="2283701" y="664187"/>
                  </a:lnTo>
                  <a:lnTo>
                    <a:pt x="2278933" y="667048"/>
                  </a:lnTo>
                  <a:lnTo>
                    <a:pt x="2273528" y="669909"/>
                  </a:lnTo>
                  <a:lnTo>
                    <a:pt x="2267806" y="672452"/>
                  </a:lnTo>
                  <a:lnTo>
                    <a:pt x="2261766" y="674995"/>
                  </a:lnTo>
                  <a:lnTo>
                    <a:pt x="2256044" y="676903"/>
                  </a:lnTo>
                  <a:lnTo>
                    <a:pt x="2250004" y="678174"/>
                  </a:lnTo>
                  <a:lnTo>
                    <a:pt x="2247042" y="678915"/>
                  </a:lnTo>
                  <a:lnTo>
                    <a:pt x="2244725" y="687131"/>
                  </a:lnTo>
                  <a:lnTo>
                    <a:pt x="2240598" y="699199"/>
                  </a:lnTo>
                  <a:lnTo>
                    <a:pt x="2235835" y="711902"/>
                  </a:lnTo>
                  <a:lnTo>
                    <a:pt x="2230438" y="724605"/>
                  </a:lnTo>
                  <a:lnTo>
                    <a:pt x="2224405" y="737626"/>
                  </a:lnTo>
                  <a:lnTo>
                    <a:pt x="2217738" y="750647"/>
                  </a:lnTo>
                  <a:lnTo>
                    <a:pt x="2210753" y="763985"/>
                  </a:lnTo>
                  <a:lnTo>
                    <a:pt x="2203133" y="777324"/>
                  </a:lnTo>
                  <a:lnTo>
                    <a:pt x="2194878" y="790662"/>
                  </a:lnTo>
                  <a:lnTo>
                    <a:pt x="2185988" y="804318"/>
                  </a:lnTo>
                  <a:lnTo>
                    <a:pt x="2176781" y="817974"/>
                  </a:lnTo>
                  <a:lnTo>
                    <a:pt x="2166621" y="831948"/>
                  </a:lnTo>
                  <a:lnTo>
                    <a:pt x="2156778" y="845604"/>
                  </a:lnTo>
                  <a:lnTo>
                    <a:pt x="2145665" y="859577"/>
                  </a:lnTo>
                  <a:lnTo>
                    <a:pt x="2134235" y="873868"/>
                  </a:lnTo>
                  <a:lnTo>
                    <a:pt x="2122488" y="887524"/>
                  </a:lnTo>
                  <a:lnTo>
                    <a:pt x="2110105" y="901815"/>
                  </a:lnTo>
                  <a:lnTo>
                    <a:pt x="2097405" y="916107"/>
                  </a:lnTo>
                  <a:lnTo>
                    <a:pt x="2084388" y="930715"/>
                  </a:lnTo>
                  <a:lnTo>
                    <a:pt x="2082612" y="932575"/>
                  </a:lnTo>
                  <a:lnTo>
                    <a:pt x="2086318" y="943083"/>
                  </a:lnTo>
                  <a:lnTo>
                    <a:pt x="2093299" y="964677"/>
                  </a:lnTo>
                  <a:lnTo>
                    <a:pt x="2099963" y="986588"/>
                  </a:lnTo>
                  <a:lnTo>
                    <a:pt x="2105993" y="1008817"/>
                  </a:lnTo>
                  <a:lnTo>
                    <a:pt x="2111388" y="1031045"/>
                  </a:lnTo>
                  <a:lnTo>
                    <a:pt x="2116465" y="1053909"/>
                  </a:lnTo>
                  <a:lnTo>
                    <a:pt x="2120591" y="1076456"/>
                  </a:lnTo>
                  <a:lnTo>
                    <a:pt x="2124399" y="1099637"/>
                  </a:lnTo>
                  <a:lnTo>
                    <a:pt x="2127889" y="1123136"/>
                  </a:lnTo>
                  <a:lnTo>
                    <a:pt x="2130745" y="1146000"/>
                  </a:lnTo>
                  <a:lnTo>
                    <a:pt x="2132649" y="1169817"/>
                  </a:lnTo>
                  <a:lnTo>
                    <a:pt x="2133919" y="1193316"/>
                  </a:lnTo>
                  <a:lnTo>
                    <a:pt x="2134871" y="1217132"/>
                  </a:lnTo>
                  <a:lnTo>
                    <a:pt x="2135188" y="1241584"/>
                  </a:lnTo>
                  <a:lnTo>
                    <a:pt x="2134871" y="1265400"/>
                  </a:lnTo>
                  <a:lnTo>
                    <a:pt x="2133919" y="1289217"/>
                  </a:lnTo>
                  <a:lnTo>
                    <a:pt x="2132649" y="1313034"/>
                  </a:lnTo>
                  <a:lnTo>
                    <a:pt x="2130745" y="1336533"/>
                  </a:lnTo>
                  <a:lnTo>
                    <a:pt x="2127889" y="1359714"/>
                  </a:lnTo>
                  <a:lnTo>
                    <a:pt x="2124399" y="1382896"/>
                  </a:lnTo>
                  <a:lnTo>
                    <a:pt x="2120591" y="1406077"/>
                  </a:lnTo>
                  <a:lnTo>
                    <a:pt x="2116465" y="1428941"/>
                  </a:lnTo>
                  <a:lnTo>
                    <a:pt x="2111388" y="1451170"/>
                  </a:lnTo>
                  <a:lnTo>
                    <a:pt x="2105993" y="1474034"/>
                  </a:lnTo>
                  <a:lnTo>
                    <a:pt x="2099963" y="1495945"/>
                  </a:lnTo>
                  <a:lnTo>
                    <a:pt x="2093299" y="1517856"/>
                  </a:lnTo>
                  <a:lnTo>
                    <a:pt x="2086318" y="1539767"/>
                  </a:lnTo>
                  <a:lnTo>
                    <a:pt x="2078702" y="1561361"/>
                  </a:lnTo>
                  <a:lnTo>
                    <a:pt x="2070769" y="1582320"/>
                  </a:lnTo>
                  <a:lnTo>
                    <a:pt x="2062200" y="1603596"/>
                  </a:lnTo>
                  <a:lnTo>
                    <a:pt x="2052998" y="1624237"/>
                  </a:lnTo>
                  <a:lnTo>
                    <a:pt x="2043477" y="1644560"/>
                  </a:lnTo>
                  <a:lnTo>
                    <a:pt x="2033323" y="1664884"/>
                  </a:lnTo>
                  <a:lnTo>
                    <a:pt x="2023168" y="1684572"/>
                  </a:lnTo>
                  <a:lnTo>
                    <a:pt x="2016689" y="1696395"/>
                  </a:lnTo>
                  <a:lnTo>
                    <a:pt x="2018423" y="1698160"/>
                  </a:lnTo>
                  <a:lnTo>
                    <a:pt x="2036832" y="1716580"/>
                  </a:lnTo>
                  <a:lnTo>
                    <a:pt x="2054606" y="1735318"/>
                  </a:lnTo>
                  <a:lnTo>
                    <a:pt x="2071746" y="1753738"/>
                  </a:lnTo>
                  <a:lnTo>
                    <a:pt x="2088250" y="1772158"/>
                  </a:lnTo>
                  <a:lnTo>
                    <a:pt x="2103802" y="1790578"/>
                  </a:lnTo>
                  <a:lnTo>
                    <a:pt x="2119037" y="1808998"/>
                  </a:lnTo>
                  <a:lnTo>
                    <a:pt x="2133320" y="1827100"/>
                  </a:lnTo>
                  <a:lnTo>
                    <a:pt x="2146650" y="1845202"/>
                  </a:lnTo>
                  <a:lnTo>
                    <a:pt x="2159346" y="1862987"/>
                  </a:lnTo>
                  <a:lnTo>
                    <a:pt x="2171407" y="1880454"/>
                  </a:lnTo>
                  <a:lnTo>
                    <a:pt x="2182516" y="1898239"/>
                  </a:lnTo>
                  <a:lnTo>
                    <a:pt x="2192990" y="1915707"/>
                  </a:lnTo>
                  <a:lnTo>
                    <a:pt x="2202194" y="1932539"/>
                  </a:lnTo>
                  <a:lnTo>
                    <a:pt x="2210447" y="1949371"/>
                  </a:lnTo>
                  <a:lnTo>
                    <a:pt x="2218381" y="1965885"/>
                  </a:lnTo>
                  <a:lnTo>
                    <a:pt x="2224729" y="1982400"/>
                  </a:lnTo>
                  <a:lnTo>
                    <a:pt x="2230442" y="1998279"/>
                  </a:lnTo>
                  <a:lnTo>
                    <a:pt x="2235203" y="2014476"/>
                  </a:lnTo>
                  <a:lnTo>
                    <a:pt x="2237107" y="2022098"/>
                  </a:lnTo>
                  <a:lnTo>
                    <a:pt x="2238695" y="2029720"/>
                  </a:lnTo>
                  <a:lnTo>
                    <a:pt x="2240281" y="2037342"/>
                  </a:lnTo>
                  <a:lnTo>
                    <a:pt x="2241234" y="2044647"/>
                  </a:lnTo>
                  <a:lnTo>
                    <a:pt x="2242186" y="2052586"/>
                  </a:lnTo>
                  <a:lnTo>
                    <a:pt x="2242821" y="2059891"/>
                  </a:lnTo>
                  <a:lnTo>
                    <a:pt x="2243138" y="2067195"/>
                  </a:lnTo>
                  <a:lnTo>
                    <a:pt x="2243138" y="2074500"/>
                  </a:lnTo>
                  <a:lnTo>
                    <a:pt x="2243138" y="2081169"/>
                  </a:lnTo>
                  <a:lnTo>
                    <a:pt x="2242821" y="2088473"/>
                  </a:lnTo>
                  <a:lnTo>
                    <a:pt x="2242186" y="2095460"/>
                  </a:lnTo>
                  <a:lnTo>
                    <a:pt x="2240916" y="2102130"/>
                  </a:lnTo>
                  <a:lnTo>
                    <a:pt x="2239647" y="2108799"/>
                  </a:lnTo>
                  <a:lnTo>
                    <a:pt x="2237742" y="2115468"/>
                  </a:lnTo>
                  <a:lnTo>
                    <a:pt x="2235838" y="2122138"/>
                  </a:lnTo>
                  <a:lnTo>
                    <a:pt x="2233934" y="2128489"/>
                  </a:lnTo>
                  <a:lnTo>
                    <a:pt x="2231395" y="2134841"/>
                  </a:lnTo>
                  <a:lnTo>
                    <a:pt x="2228538" y="2141193"/>
                  </a:lnTo>
                  <a:lnTo>
                    <a:pt x="2225681" y="2147545"/>
                  </a:lnTo>
                  <a:lnTo>
                    <a:pt x="2222190" y="2153261"/>
                  </a:lnTo>
                  <a:lnTo>
                    <a:pt x="2216477" y="2162471"/>
                  </a:lnTo>
                  <a:lnTo>
                    <a:pt x="2209812" y="2170728"/>
                  </a:lnTo>
                  <a:lnTo>
                    <a:pt x="2202512" y="2178986"/>
                  </a:lnTo>
                  <a:lnTo>
                    <a:pt x="2194894" y="2186608"/>
                  </a:lnTo>
                  <a:lnTo>
                    <a:pt x="2186325" y="2193595"/>
                  </a:lnTo>
                  <a:lnTo>
                    <a:pt x="2177438" y="2199946"/>
                  </a:lnTo>
                  <a:lnTo>
                    <a:pt x="2168233" y="2206298"/>
                  </a:lnTo>
                  <a:lnTo>
                    <a:pt x="2158394" y="2211697"/>
                  </a:lnTo>
                  <a:lnTo>
                    <a:pt x="2147920" y="2216461"/>
                  </a:lnTo>
                  <a:lnTo>
                    <a:pt x="2137129" y="2221225"/>
                  </a:lnTo>
                  <a:lnTo>
                    <a:pt x="2125703" y="2225036"/>
                  </a:lnTo>
                  <a:lnTo>
                    <a:pt x="2113641" y="2228529"/>
                  </a:lnTo>
                  <a:lnTo>
                    <a:pt x="2100946" y="2231705"/>
                  </a:lnTo>
                  <a:lnTo>
                    <a:pt x="2088250" y="2234246"/>
                  </a:lnTo>
                  <a:lnTo>
                    <a:pt x="2074919" y="2236151"/>
                  </a:lnTo>
                  <a:lnTo>
                    <a:pt x="2061272" y="2237739"/>
                  </a:lnTo>
                  <a:lnTo>
                    <a:pt x="2047306" y="2239327"/>
                  </a:lnTo>
                  <a:lnTo>
                    <a:pt x="2032706" y="2239962"/>
                  </a:lnTo>
                  <a:lnTo>
                    <a:pt x="2017471" y="2239962"/>
                  </a:lnTo>
                  <a:lnTo>
                    <a:pt x="2001919" y="2239962"/>
                  </a:lnTo>
                  <a:lnTo>
                    <a:pt x="1986049" y="2239645"/>
                  </a:lnTo>
                  <a:lnTo>
                    <a:pt x="1970180" y="2238374"/>
                  </a:lnTo>
                  <a:lnTo>
                    <a:pt x="1953675" y="2237421"/>
                  </a:lnTo>
                  <a:lnTo>
                    <a:pt x="1937171" y="2235516"/>
                  </a:lnTo>
                  <a:lnTo>
                    <a:pt x="1919714" y="2233610"/>
                  </a:lnTo>
                  <a:lnTo>
                    <a:pt x="1901940" y="2230752"/>
                  </a:lnTo>
                  <a:lnTo>
                    <a:pt x="1884483" y="2228211"/>
                  </a:lnTo>
                  <a:lnTo>
                    <a:pt x="1866392" y="2224718"/>
                  </a:lnTo>
                  <a:lnTo>
                    <a:pt x="1847983" y="2221225"/>
                  </a:lnTo>
                  <a:lnTo>
                    <a:pt x="1828940" y="2217096"/>
                  </a:lnTo>
                  <a:lnTo>
                    <a:pt x="1810213" y="2212650"/>
                  </a:lnTo>
                  <a:lnTo>
                    <a:pt x="1791170" y="2208204"/>
                  </a:lnTo>
                  <a:lnTo>
                    <a:pt x="1771491" y="2203122"/>
                  </a:lnTo>
                  <a:lnTo>
                    <a:pt x="1751813" y="2197723"/>
                  </a:lnTo>
                  <a:lnTo>
                    <a:pt x="1732135" y="2192007"/>
                  </a:lnTo>
                  <a:lnTo>
                    <a:pt x="1711822" y="2185973"/>
                  </a:lnTo>
                  <a:lnTo>
                    <a:pt x="1691508" y="2179303"/>
                  </a:lnTo>
                  <a:lnTo>
                    <a:pt x="1671195" y="2172634"/>
                  </a:lnTo>
                  <a:lnTo>
                    <a:pt x="1650882" y="2165965"/>
                  </a:lnTo>
                  <a:lnTo>
                    <a:pt x="1629617" y="2158660"/>
                  </a:lnTo>
                  <a:lnTo>
                    <a:pt x="1587721" y="2143098"/>
                  </a:lnTo>
                  <a:lnTo>
                    <a:pt x="1545507" y="2126584"/>
                  </a:lnTo>
                  <a:lnTo>
                    <a:pt x="1521352" y="2116558"/>
                  </a:lnTo>
                  <a:lnTo>
                    <a:pt x="1503686" y="2122797"/>
                  </a:lnTo>
                  <a:lnTo>
                    <a:pt x="1482107" y="2129783"/>
                  </a:lnTo>
                  <a:lnTo>
                    <a:pt x="1460211" y="2136134"/>
                  </a:lnTo>
                  <a:lnTo>
                    <a:pt x="1437997" y="2142485"/>
                  </a:lnTo>
                  <a:lnTo>
                    <a:pt x="1415784" y="2147884"/>
                  </a:lnTo>
                  <a:lnTo>
                    <a:pt x="1393253" y="2152647"/>
                  </a:lnTo>
                  <a:lnTo>
                    <a:pt x="1370087" y="2157093"/>
                  </a:lnTo>
                  <a:lnTo>
                    <a:pt x="1347556" y="2160903"/>
                  </a:lnTo>
                  <a:lnTo>
                    <a:pt x="1324073" y="2164079"/>
                  </a:lnTo>
                  <a:lnTo>
                    <a:pt x="1300590" y="2166619"/>
                  </a:lnTo>
                  <a:lnTo>
                    <a:pt x="1277107" y="2168842"/>
                  </a:lnTo>
                  <a:lnTo>
                    <a:pt x="1253624" y="2170430"/>
                  </a:lnTo>
                  <a:lnTo>
                    <a:pt x="1235048" y="2171174"/>
                  </a:lnTo>
                  <a:lnTo>
                    <a:pt x="1225595" y="2188845"/>
                  </a:lnTo>
                  <a:lnTo>
                    <a:pt x="1213536" y="2210752"/>
                  </a:lnTo>
                  <a:lnTo>
                    <a:pt x="1201160" y="2232342"/>
                  </a:lnTo>
                  <a:lnTo>
                    <a:pt x="1189101" y="2252980"/>
                  </a:lnTo>
                  <a:lnTo>
                    <a:pt x="1176408" y="2273617"/>
                  </a:lnTo>
                  <a:lnTo>
                    <a:pt x="1163714" y="2292667"/>
                  </a:lnTo>
                  <a:lnTo>
                    <a:pt x="1151020" y="2311082"/>
                  </a:lnTo>
                  <a:lnTo>
                    <a:pt x="1138327" y="2328862"/>
                  </a:lnTo>
                  <a:lnTo>
                    <a:pt x="1125316" y="2346007"/>
                  </a:lnTo>
                  <a:lnTo>
                    <a:pt x="1112305" y="2362200"/>
                  </a:lnTo>
                  <a:lnTo>
                    <a:pt x="1098977" y="2377122"/>
                  </a:lnTo>
                  <a:lnTo>
                    <a:pt x="1085966" y="2391410"/>
                  </a:lnTo>
                  <a:lnTo>
                    <a:pt x="1072638" y="2404745"/>
                  </a:lnTo>
                  <a:lnTo>
                    <a:pt x="1059627" y="2417445"/>
                  </a:lnTo>
                  <a:lnTo>
                    <a:pt x="1045981" y="2429192"/>
                  </a:lnTo>
                  <a:lnTo>
                    <a:pt x="1032653" y="2439352"/>
                  </a:lnTo>
                  <a:lnTo>
                    <a:pt x="1019325" y="2449195"/>
                  </a:lnTo>
                  <a:lnTo>
                    <a:pt x="1012343" y="2453322"/>
                  </a:lnTo>
                  <a:lnTo>
                    <a:pt x="1005679" y="2457450"/>
                  </a:lnTo>
                  <a:lnTo>
                    <a:pt x="998698" y="2460942"/>
                  </a:lnTo>
                  <a:lnTo>
                    <a:pt x="992034" y="2464752"/>
                  </a:lnTo>
                  <a:lnTo>
                    <a:pt x="985370" y="2467927"/>
                  </a:lnTo>
                  <a:lnTo>
                    <a:pt x="978388" y="2471102"/>
                  </a:lnTo>
                  <a:lnTo>
                    <a:pt x="971407" y="2473642"/>
                  </a:lnTo>
                  <a:lnTo>
                    <a:pt x="965060" y="2475865"/>
                  </a:lnTo>
                  <a:lnTo>
                    <a:pt x="958078" y="2477770"/>
                  </a:lnTo>
                  <a:lnTo>
                    <a:pt x="951097" y="2479992"/>
                  </a:lnTo>
                  <a:lnTo>
                    <a:pt x="944750" y="2481262"/>
                  </a:lnTo>
                  <a:lnTo>
                    <a:pt x="937769" y="2482532"/>
                  </a:lnTo>
                  <a:lnTo>
                    <a:pt x="930787" y="2483802"/>
                  </a:lnTo>
                  <a:lnTo>
                    <a:pt x="924440" y="2484120"/>
                  </a:lnTo>
                  <a:lnTo>
                    <a:pt x="917459" y="2484437"/>
                  </a:lnTo>
                  <a:lnTo>
                    <a:pt x="910478" y="2484437"/>
                  </a:lnTo>
                  <a:lnTo>
                    <a:pt x="903813" y="2484120"/>
                  </a:lnTo>
                  <a:lnTo>
                    <a:pt x="897149" y="2483167"/>
                  </a:lnTo>
                  <a:lnTo>
                    <a:pt x="890168" y="2482532"/>
                  </a:lnTo>
                  <a:lnTo>
                    <a:pt x="883504" y="2480945"/>
                  </a:lnTo>
                  <a:lnTo>
                    <a:pt x="872714" y="2478405"/>
                  </a:lnTo>
                  <a:lnTo>
                    <a:pt x="862559" y="2474912"/>
                  </a:lnTo>
                  <a:lnTo>
                    <a:pt x="852722" y="2471102"/>
                  </a:lnTo>
                  <a:lnTo>
                    <a:pt x="843202" y="2466022"/>
                  </a:lnTo>
                  <a:lnTo>
                    <a:pt x="833682" y="2460307"/>
                  </a:lnTo>
                  <a:lnTo>
                    <a:pt x="824796" y="2453957"/>
                  </a:lnTo>
                  <a:lnTo>
                    <a:pt x="815911" y="2447290"/>
                  </a:lnTo>
                  <a:lnTo>
                    <a:pt x="807977" y="2439352"/>
                  </a:lnTo>
                  <a:lnTo>
                    <a:pt x="799726" y="2431097"/>
                  </a:lnTo>
                  <a:lnTo>
                    <a:pt x="792110" y="2422207"/>
                  </a:lnTo>
                  <a:lnTo>
                    <a:pt x="784494" y="2412682"/>
                  </a:lnTo>
                  <a:lnTo>
                    <a:pt x="777513" y="2402205"/>
                  </a:lnTo>
                  <a:lnTo>
                    <a:pt x="770531" y="2391410"/>
                  </a:lnTo>
                  <a:lnTo>
                    <a:pt x="764184" y="2380297"/>
                  </a:lnTo>
                  <a:lnTo>
                    <a:pt x="757520" y="2368550"/>
                  </a:lnTo>
                  <a:lnTo>
                    <a:pt x="751808" y="2355850"/>
                  </a:lnTo>
                  <a:lnTo>
                    <a:pt x="746096" y="2342515"/>
                  </a:lnTo>
                  <a:lnTo>
                    <a:pt x="740701" y="2329180"/>
                  </a:lnTo>
                  <a:lnTo>
                    <a:pt x="735624" y="2314892"/>
                  </a:lnTo>
                  <a:lnTo>
                    <a:pt x="730864" y="2300287"/>
                  </a:lnTo>
                  <a:lnTo>
                    <a:pt x="726104" y="2285365"/>
                  </a:lnTo>
                  <a:lnTo>
                    <a:pt x="721978" y="2269490"/>
                  </a:lnTo>
                  <a:lnTo>
                    <a:pt x="718170" y="2253615"/>
                  </a:lnTo>
                  <a:lnTo>
                    <a:pt x="714362" y="2237105"/>
                  </a:lnTo>
                  <a:lnTo>
                    <a:pt x="710871" y="2219960"/>
                  </a:lnTo>
                  <a:lnTo>
                    <a:pt x="707698" y="2202815"/>
                  </a:lnTo>
                  <a:lnTo>
                    <a:pt x="704525" y="2185035"/>
                  </a:lnTo>
                  <a:lnTo>
                    <a:pt x="701986" y="2166620"/>
                  </a:lnTo>
                  <a:lnTo>
                    <a:pt x="699765" y="2148205"/>
                  </a:lnTo>
                  <a:lnTo>
                    <a:pt x="697226" y="2128837"/>
                  </a:lnTo>
                  <a:lnTo>
                    <a:pt x="695322" y="2109787"/>
                  </a:lnTo>
                  <a:lnTo>
                    <a:pt x="693735" y="2090102"/>
                  </a:lnTo>
                  <a:lnTo>
                    <a:pt x="692466" y="2070100"/>
                  </a:lnTo>
                  <a:lnTo>
                    <a:pt x="691196" y="2049780"/>
                  </a:lnTo>
                  <a:lnTo>
                    <a:pt x="689927" y="2029142"/>
                  </a:lnTo>
                  <a:lnTo>
                    <a:pt x="689723" y="2015447"/>
                  </a:lnTo>
                  <a:lnTo>
                    <a:pt x="685908" y="2012923"/>
                  </a:lnTo>
                  <a:lnTo>
                    <a:pt x="667502" y="1999903"/>
                  </a:lnTo>
                  <a:lnTo>
                    <a:pt x="649414" y="1986884"/>
                  </a:lnTo>
                  <a:lnTo>
                    <a:pt x="631643" y="1973229"/>
                  </a:lnTo>
                  <a:lnTo>
                    <a:pt x="614507" y="1958939"/>
                  </a:lnTo>
                  <a:lnTo>
                    <a:pt x="597371" y="1944966"/>
                  </a:lnTo>
                  <a:lnTo>
                    <a:pt x="580552" y="1929724"/>
                  </a:lnTo>
                  <a:lnTo>
                    <a:pt x="564050" y="1914799"/>
                  </a:lnTo>
                  <a:lnTo>
                    <a:pt x="548501" y="1899239"/>
                  </a:lnTo>
                  <a:lnTo>
                    <a:pt x="532634" y="1883043"/>
                  </a:lnTo>
                  <a:lnTo>
                    <a:pt x="517719" y="1866848"/>
                  </a:lnTo>
                  <a:lnTo>
                    <a:pt x="502852" y="1850389"/>
                  </a:lnTo>
                  <a:lnTo>
                    <a:pt x="490220" y="1853864"/>
                  </a:lnTo>
                  <a:lnTo>
                    <a:pt x="465455" y="1859900"/>
                  </a:lnTo>
                  <a:lnTo>
                    <a:pt x="440690" y="1865300"/>
                  </a:lnTo>
                  <a:lnTo>
                    <a:pt x="416560" y="1870700"/>
                  </a:lnTo>
                  <a:lnTo>
                    <a:pt x="392748" y="1875465"/>
                  </a:lnTo>
                  <a:lnTo>
                    <a:pt x="369253" y="1879277"/>
                  </a:lnTo>
                  <a:lnTo>
                    <a:pt x="346710" y="1882772"/>
                  </a:lnTo>
                  <a:lnTo>
                    <a:pt x="324485" y="1885631"/>
                  </a:lnTo>
                  <a:lnTo>
                    <a:pt x="302578" y="1887537"/>
                  </a:lnTo>
                  <a:lnTo>
                    <a:pt x="281305" y="1889443"/>
                  </a:lnTo>
                  <a:lnTo>
                    <a:pt x="260668" y="1890396"/>
                  </a:lnTo>
                  <a:lnTo>
                    <a:pt x="240665" y="1890713"/>
                  </a:lnTo>
                  <a:lnTo>
                    <a:pt x="220980" y="1890396"/>
                  </a:lnTo>
                  <a:lnTo>
                    <a:pt x="202248" y="1889443"/>
                  </a:lnTo>
                  <a:lnTo>
                    <a:pt x="184150" y="1887537"/>
                  </a:lnTo>
                  <a:lnTo>
                    <a:pt x="166370" y="1885313"/>
                  </a:lnTo>
                  <a:lnTo>
                    <a:pt x="149860" y="1882136"/>
                  </a:lnTo>
                  <a:lnTo>
                    <a:pt x="133668" y="1878324"/>
                  </a:lnTo>
                  <a:lnTo>
                    <a:pt x="126048" y="1876418"/>
                  </a:lnTo>
                  <a:lnTo>
                    <a:pt x="118428" y="1874195"/>
                  </a:lnTo>
                  <a:lnTo>
                    <a:pt x="111125" y="1871336"/>
                  </a:lnTo>
                  <a:lnTo>
                    <a:pt x="103823" y="1868794"/>
                  </a:lnTo>
                  <a:lnTo>
                    <a:pt x="96838" y="1865936"/>
                  </a:lnTo>
                  <a:lnTo>
                    <a:pt x="90170" y="1862759"/>
                  </a:lnTo>
                  <a:lnTo>
                    <a:pt x="83820" y="1859582"/>
                  </a:lnTo>
                  <a:lnTo>
                    <a:pt x="77153" y="1856088"/>
                  </a:lnTo>
                  <a:lnTo>
                    <a:pt x="71438" y="1852276"/>
                  </a:lnTo>
                  <a:lnTo>
                    <a:pt x="65405" y="1848464"/>
                  </a:lnTo>
                  <a:lnTo>
                    <a:pt x="60008" y="1844652"/>
                  </a:lnTo>
                  <a:lnTo>
                    <a:pt x="54293" y="1839887"/>
                  </a:lnTo>
                  <a:lnTo>
                    <a:pt x="49213" y="1835758"/>
                  </a:lnTo>
                  <a:lnTo>
                    <a:pt x="44133" y="1830993"/>
                  </a:lnTo>
                  <a:lnTo>
                    <a:pt x="39688" y="1826228"/>
                  </a:lnTo>
                  <a:lnTo>
                    <a:pt x="34925" y="1821145"/>
                  </a:lnTo>
                  <a:lnTo>
                    <a:pt x="30798" y="1815745"/>
                  </a:lnTo>
                  <a:lnTo>
                    <a:pt x="26353" y="1810345"/>
                  </a:lnTo>
                  <a:lnTo>
                    <a:pt x="22543" y="1804627"/>
                  </a:lnTo>
                  <a:lnTo>
                    <a:pt x="19050" y="1798273"/>
                  </a:lnTo>
                  <a:lnTo>
                    <a:pt x="14288" y="1788744"/>
                  </a:lnTo>
                  <a:lnTo>
                    <a:pt x="9843" y="1778896"/>
                  </a:lnTo>
                  <a:lnTo>
                    <a:pt x="6668" y="1768731"/>
                  </a:lnTo>
                  <a:lnTo>
                    <a:pt x="3810" y="1758566"/>
                  </a:lnTo>
                  <a:lnTo>
                    <a:pt x="1905" y="1747765"/>
                  </a:lnTo>
                  <a:lnTo>
                    <a:pt x="318" y="1736647"/>
                  </a:lnTo>
                  <a:lnTo>
                    <a:pt x="0" y="1725211"/>
                  </a:lnTo>
                  <a:lnTo>
                    <a:pt x="0" y="1714093"/>
                  </a:lnTo>
                  <a:lnTo>
                    <a:pt x="1270" y="1702657"/>
                  </a:lnTo>
                  <a:lnTo>
                    <a:pt x="2540" y="1690904"/>
                  </a:lnTo>
                  <a:lnTo>
                    <a:pt x="4445" y="1678832"/>
                  </a:lnTo>
                  <a:lnTo>
                    <a:pt x="7620" y="1666761"/>
                  </a:lnTo>
                  <a:lnTo>
                    <a:pt x="11113" y="1654690"/>
                  </a:lnTo>
                  <a:lnTo>
                    <a:pt x="15240" y="1642301"/>
                  </a:lnTo>
                  <a:lnTo>
                    <a:pt x="20003" y="1629595"/>
                  </a:lnTo>
                  <a:lnTo>
                    <a:pt x="25400" y="1616570"/>
                  </a:lnTo>
                  <a:lnTo>
                    <a:pt x="31115" y="1603864"/>
                  </a:lnTo>
                  <a:lnTo>
                    <a:pt x="38100" y="1590840"/>
                  </a:lnTo>
                  <a:lnTo>
                    <a:pt x="45085" y="1577180"/>
                  </a:lnTo>
                  <a:lnTo>
                    <a:pt x="52705" y="1564156"/>
                  </a:lnTo>
                  <a:lnTo>
                    <a:pt x="60960" y="1550814"/>
                  </a:lnTo>
                  <a:lnTo>
                    <a:pt x="69850" y="1536837"/>
                  </a:lnTo>
                  <a:lnTo>
                    <a:pt x="79058" y="1523495"/>
                  </a:lnTo>
                  <a:lnTo>
                    <a:pt x="88900" y="1509518"/>
                  </a:lnTo>
                  <a:lnTo>
                    <a:pt x="99060" y="1495859"/>
                  </a:lnTo>
                  <a:lnTo>
                    <a:pt x="110173" y="1481564"/>
                  </a:lnTo>
                  <a:lnTo>
                    <a:pt x="121285" y="1467587"/>
                  </a:lnTo>
                  <a:lnTo>
                    <a:pt x="133350" y="1453610"/>
                  </a:lnTo>
                  <a:lnTo>
                    <a:pt x="145733" y="1439315"/>
                  </a:lnTo>
                  <a:lnTo>
                    <a:pt x="158433" y="1425020"/>
                  </a:lnTo>
                  <a:lnTo>
                    <a:pt x="171450" y="1410725"/>
                  </a:lnTo>
                  <a:lnTo>
                    <a:pt x="185103" y="1396748"/>
                  </a:lnTo>
                  <a:lnTo>
                    <a:pt x="199073" y="1382136"/>
                  </a:lnTo>
                  <a:lnTo>
                    <a:pt x="213678" y="1367841"/>
                  </a:lnTo>
                  <a:lnTo>
                    <a:pt x="228283" y="1353228"/>
                  </a:lnTo>
                  <a:lnTo>
                    <a:pt x="243523" y="1338616"/>
                  </a:lnTo>
                  <a:lnTo>
                    <a:pt x="259080" y="1324321"/>
                  </a:lnTo>
                  <a:lnTo>
                    <a:pt x="275273" y="1309709"/>
                  </a:lnTo>
                  <a:lnTo>
                    <a:pt x="278354" y="1306873"/>
                  </a:lnTo>
                  <a:lnTo>
                    <a:pt x="277177" y="1289217"/>
                  </a:lnTo>
                  <a:lnTo>
                    <a:pt x="276542" y="1265400"/>
                  </a:lnTo>
                  <a:lnTo>
                    <a:pt x="276225" y="1241584"/>
                  </a:lnTo>
                  <a:lnTo>
                    <a:pt x="276542" y="1217132"/>
                  </a:lnTo>
                  <a:lnTo>
                    <a:pt x="277177" y="1193316"/>
                  </a:lnTo>
                  <a:lnTo>
                    <a:pt x="278764" y="1169817"/>
                  </a:lnTo>
                  <a:lnTo>
                    <a:pt x="280668" y="1146000"/>
                  </a:lnTo>
                  <a:lnTo>
                    <a:pt x="283524" y="1123136"/>
                  </a:lnTo>
                  <a:lnTo>
                    <a:pt x="286697" y="1099637"/>
                  </a:lnTo>
                  <a:lnTo>
                    <a:pt x="290823" y="1076456"/>
                  </a:lnTo>
                  <a:lnTo>
                    <a:pt x="294948" y="1053909"/>
                  </a:lnTo>
                  <a:lnTo>
                    <a:pt x="300025" y="1031045"/>
                  </a:lnTo>
                  <a:lnTo>
                    <a:pt x="305420" y="1008817"/>
                  </a:lnTo>
                  <a:lnTo>
                    <a:pt x="311449" y="986588"/>
                  </a:lnTo>
                  <a:lnTo>
                    <a:pt x="318114" y="964677"/>
                  </a:lnTo>
                  <a:lnTo>
                    <a:pt x="321267" y="954459"/>
                  </a:lnTo>
                  <a:lnTo>
                    <a:pt x="311816" y="945006"/>
                  </a:lnTo>
                  <a:lnTo>
                    <a:pt x="298479" y="930715"/>
                  </a:lnTo>
                  <a:lnTo>
                    <a:pt x="285459" y="916107"/>
                  </a:lnTo>
                  <a:lnTo>
                    <a:pt x="272757" y="901815"/>
                  </a:lnTo>
                  <a:lnTo>
                    <a:pt x="260373" y="887524"/>
                  </a:lnTo>
                  <a:lnTo>
                    <a:pt x="248306" y="873868"/>
                  </a:lnTo>
                  <a:lnTo>
                    <a:pt x="236874" y="859577"/>
                  </a:lnTo>
                  <a:lnTo>
                    <a:pt x="226077" y="845604"/>
                  </a:lnTo>
                  <a:lnTo>
                    <a:pt x="215915" y="831948"/>
                  </a:lnTo>
                  <a:lnTo>
                    <a:pt x="206071" y="817974"/>
                  </a:lnTo>
                  <a:lnTo>
                    <a:pt x="196544" y="804318"/>
                  </a:lnTo>
                  <a:lnTo>
                    <a:pt x="191046" y="795873"/>
                  </a:lnTo>
                  <a:lnTo>
                    <a:pt x="188135" y="796289"/>
                  </a:lnTo>
                  <a:lnTo>
                    <a:pt x="181777" y="796925"/>
                  </a:lnTo>
                  <a:lnTo>
                    <a:pt x="175419" y="796925"/>
                  </a:lnTo>
                  <a:lnTo>
                    <a:pt x="169060" y="796925"/>
                  </a:lnTo>
                  <a:lnTo>
                    <a:pt x="162385" y="796289"/>
                  </a:lnTo>
                  <a:lnTo>
                    <a:pt x="156344" y="795336"/>
                  </a:lnTo>
                  <a:lnTo>
                    <a:pt x="150304" y="794382"/>
                  </a:lnTo>
                  <a:lnTo>
                    <a:pt x="143946" y="793110"/>
                  </a:lnTo>
                  <a:lnTo>
                    <a:pt x="137906" y="791203"/>
                  </a:lnTo>
                  <a:lnTo>
                    <a:pt x="132184" y="789295"/>
                  </a:lnTo>
                  <a:lnTo>
                    <a:pt x="126462" y="787070"/>
                  </a:lnTo>
                  <a:lnTo>
                    <a:pt x="120422" y="784845"/>
                  </a:lnTo>
                  <a:lnTo>
                    <a:pt x="115017" y="781666"/>
                  </a:lnTo>
                  <a:lnTo>
                    <a:pt x="110249" y="778805"/>
                  </a:lnTo>
                  <a:lnTo>
                    <a:pt x="104845" y="775626"/>
                  </a:lnTo>
                  <a:lnTo>
                    <a:pt x="99758" y="772129"/>
                  </a:lnTo>
                  <a:lnTo>
                    <a:pt x="94990" y="768314"/>
                  </a:lnTo>
                  <a:lnTo>
                    <a:pt x="90539" y="764181"/>
                  </a:lnTo>
                  <a:lnTo>
                    <a:pt x="86406" y="760049"/>
                  </a:lnTo>
                  <a:lnTo>
                    <a:pt x="81956" y="755916"/>
                  </a:lnTo>
                  <a:lnTo>
                    <a:pt x="77823" y="751147"/>
                  </a:lnTo>
                  <a:lnTo>
                    <a:pt x="74326" y="746379"/>
                  </a:lnTo>
                  <a:lnTo>
                    <a:pt x="70829" y="741292"/>
                  </a:lnTo>
                  <a:lnTo>
                    <a:pt x="67332" y="736206"/>
                  </a:lnTo>
                  <a:lnTo>
                    <a:pt x="64471" y="730802"/>
                  </a:lnTo>
                  <a:lnTo>
                    <a:pt x="61610" y="725397"/>
                  </a:lnTo>
                  <a:lnTo>
                    <a:pt x="59067" y="719993"/>
                  </a:lnTo>
                  <a:lnTo>
                    <a:pt x="56524" y="714271"/>
                  </a:lnTo>
                  <a:lnTo>
                    <a:pt x="54616" y="708549"/>
                  </a:lnTo>
                  <a:lnTo>
                    <a:pt x="53345" y="702509"/>
                  </a:lnTo>
                  <a:lnTo>
                    <a:pt x="51755" y="696151"/>
                  </a:lnTo>
                  <a:lnTo>
                    <a:pt x="50484" y="690111"/>
                  </a:lnTo>
                  <a:lnTo>
                    <a:pt x="49848" y="683752"/>
                  </a:lnTo>
                  <a:lnTo>
                    <a:pt x="49212" y="677394"/>
                  </a:lnTo>
                  <a:lnTo>
                    <a:pt x="49212" y="670719"/>
                  </a:lnTo>
                  <a:lnTo>
                    <a:pt x="49212" y="664361"/>
                  </a:lnTo>
                  <a:lnTo>
                    <a:pt x="49848" y="657685"/>
                  </a:lnTo>
                  <a:lnTo>
                    <a:pt x="50484" y="651645"/>
                  </a:lnTo>
                  <a:lnTo>
                    <a:pt x="51755" y="645287"/>
                  </a:lnTo>
                  <a:lnTo>
                    <a:pt x="53345" y="639246"/>
                  </a:lnTo>
                  <a:lnTo>
                    <a:pt x="54616" y="633206"/>
                  </a:lnTo>
                  <a:lnTo>
                    <a:pt x="56524" y="627484"/>
                  </a:lnTo>
                  <a:lnTo>
                    <a:pt x="59067" y="621444"/>
                  </a:lnTo>
                  <a:lnTo>
                    <a:pt x="61610" y="616040"/>
                  </a:lnTo>
                  <a:lnTo>
                    <a:pt x="64471" y="610635"/>
                  </a:lnTo>
                  <a:lnTo>
                    <a:pt x="67332" y="605549"/>
                  </a:lnTo>
                  <a:lnTo>
                    <a:pt x="70829" y="600463"/>
                  </a:lnTo>
                  <a:lnTo>
                    <a:pt x="74326" y="595376"/>
                  </a:lnTo>
                  <a:lnTo>
                    <a:pt x="77823" y="590290"/>
                  </a:lnTo>
                  <a:lnTo>
                    <a:pt x="81956" y="585839"/>
                  </a:lnTo>
                  <a:lnTo>
                    <a:pt x="86406" y="581389"/>
                  </a:lnTo>
                  <a:lnTo>
                    <a:pt x="90539" y="577256"/>
                  </a:lnTo>
                  <a:lnTo>
                    <a:pt x="94990" y="573441"/>
                  </a:lnTo>
                  <a:lnTo>
                    <a:pt x="99758" y="569626"/>
                  </a:lnTo>
                  <a:lnTo>
                    <a:pt x="104845" y="566129"/>
                  </a:lnTo>
                  <a:lnTo>
                    <a:pt x="110249" y="562632"/>
                  </a:lnTo>
                  <a:lnTo>
                    <a:pt x="115017" y="560089"/>
                  </a:lnTo>
                  <a:lnTo>
                    <a:pt x="120422" y="556910"/>
                  </a:lnTo>
                  <a:lnTo>
                    <a:pt x="126462" y="554685"/>
                  </a:lnTo>
                  <a:lnTo>
                    <a:pt x="132184" y="552142"/>
                  </a:lnTo>
                  <a:lnTo>
                    <a:pt x="137906" y="550234"/>
                  </a:lnTo>
                  <a:lnTo>
                    <a:pt x="143255" y="548545"/>
                  </a:lnTo>
                  <a:lnTo>
                    <a:pt x="146053" y="542949"/>
                  </a:lnTo>
                  <a:lnTo>
                    <a:pt x="149546" y="536915"/>
                  </a:lnTo>
                  <a:lnTo>
                    <a:pt x="153357" y="531198"/>
                  </a:lnTo>
                  <a:lnTo>
                    <a:pt x="157485" y="525799"/>
                  </a:lnTo>
                  <a:lnTo>
                    <a:pt x="161613" y="520400"/>
                  </a:lnTo>
                  <a:lnTo>
                    <a:pt x="166059" y="515637"/>
                  </a:lnTo>
                  <a:lnTo>
                    <a:pt x="171140" y="510555"/>
                  </a:lnTo>
                  <a:lnTo>
                    <a:pt x="175903" y="505792"/>
                  </a:lnTo>
                  <a:lnTo>
                    <a:pt x="181302" y="501345"/>
                  </a:lnTo>
                  <a:lnTo>
                    <a:pt x="186700" y="497217"/>
                  </a:lnTo>
                  <a:lnTo>
                    <a:pt x="192416" y="492771"/>
                  </a:lnTo>
                  <a:lnTo>
                    <a:pt x="198132" y="488960"/>
                  </a:lnTo>
                  <a:lnTo>
                    <a:pt x="204166" y="485466"/>
                  </a:lnTo>
                  <a:lnTo>
                    <a:pt x="210517" y="481973"/>
                  </a:lnTo>
                  <a:lnTo>
                    <a:pt x="216868" y="478480"/>
                  </a:lnTo>
                  <a:lnTo>
                    <a:pt x="223854" y="475621"/>
                  </a:lnTo>
                  <a:lnTo>
                    <a:pt x="230840" y="472446"/>
                  </a:lnTo>
                  <a:lnTo>
                    <a:pt x="238144" y="469905"/>
                  </a:lnTo>
                  <a:lnTo>
                    <a:pt x="245448" y="467364"/>
                  </a:lnTo>
                  <a:lnTo>
                    <a:pt x="252751" y="465141"/>
                  </a:lnTo>
                  <a:lnTo>
                    <a:pt x="260373" y="462918"/>
                  </a:lnTo>
                  <a:lnTo>
                    <a:pt x="276568" y="459107"/>
                  </a:lnTo>
                  <a:lnTo>
                    <a:pt x="293398" y="455931"/>
                  </a:lnTo>
                  <a:lnTo>
                    <a:pt x="310864" y="453708"/>
                  </a:lnTo>
                  <a:lnTo>
                    <a:pt x="329282" y="452120"/>
                  </a:lnTo>
                  <a:lnTo>
                    <a:pt x="348017" y="450850"/>
                  </a:lnTo>
                  <a:lnTo>
                    <a:pt x="367071" y="450850"/>
                  </a:lnTo>
                  <a:lnTo>
                    <a:pt x="387712" y="450850"/>
                  </a:lnTo>
                  <a:lnTo>
                    <a:pt x="408035" y="452120"/>
                  </a:lnTo>
                  <a:lnTo>
                    <a:pt x="429629" y="453708"/>
                  </a:lnTo>
                  <a:lnTo>
                    <a:pt x="450905" y="455931"/>
                  </a:lnTo>
                  <a:lnTo>
                    <a:pt x="473769" y="458790"/>
                  </a:lnTo>
                  <a:lnTo>
                    <a:pt x="496315" y="461965"/>
                  </a:lnTo>
                  <a:lnTo>
                    <a:pt x="519814" y="466412"/>
                  </a:lnTo>
                  <a:lnTo>
                    <a:pt x="543631" y="470858"/>
                  </a:lnTo>
                  <a:lnTo>
                    <a:pt x="567447" y="475939"/>
                  </a:lnTo>
                  <a:lnTo>
                    <a:pt x="592216" y="481655"/>
                  </a:lnTo>
                  <a:lnTo>
                    <a:pt x="616985" y="488007"/>
                  </a:lnTo>
                  <a:lnTo>
                    <a:pt x="642390" y="494359"/>
                  </a:lnTo>
                  <a:lnTo>
                    <a:pt x="649347" y="496334"/>
                  </a:lnTo>
                  <a:lnTo>
                    <a:pt x="649414" y="496284"/>
                  </a:lnTo>
                  <a:lnTo>
                    <a:pt x="667502" y="482629"/>
                  </a:lnTo>
                  <a:lnTo>
                    <a:pt x="685908" y="469927"/>
                  </a:lnTo>
                  <a:lnTo>
                    <a:pt x="704631" y="457543"/>
                  </a:lnTo>
                  <a:lnTo>
                    <a:pt x="723671" y="445793"/>
                  </a:lnTo>
                  <a:lnTo>
                    <a:pt x="742711" y="434361"/>
                  </a:lnTo>
                  <a:lnTo>
                    <a:pt x="762386" y="423564"/>
                  </a:lnTo>
                  <a:lnTo>
                    <a:pt x="782378" y="413085"/>
                  </a:lnTo>
                  <a:lnTo>
                    <a:pt x="802688" y="402606"/>
                  </a:lnTo>
                  <a:lnTo>
                    <a:pt x="822997" y="393397"/>
                  </a:lnTo>
                  <a:lnTo>
                    <a:pt x="843942" y="384188"/>
                  </a:lnTo>
                  <a:lnTo>
                    <a:pt x="864886" y="375931"/>
                  </a:lnTo>
                  <a:lnTo>
                    <a:pt x="875299" y="371888"/>
                  </a:lnTo>
                  <a:lnTo>
                    <a:pt x="876926" y="355600"/>
                  </a:lnTo>
                  <a:lnTo>
                    <a:pt x="879146" y="336550"/>
                  </a:lnTo>
                  <a:lnTo>
                    <a:pt x="881366" y="317818"/>
                  </a:lnTo>
                  <a:lnTo>
                    <a:pt x="884221" y="299720"/>
                  </a:lnTo>
                  <a:lnTo>
                    <a:pt x="887076" y="281622"/>
                  </a:lnTo>
                  <a:lnTo>
                    <a:pt x="890247" y="264478"/>
                  </a:lnTo>
                  <a:lnTo>
                    <a:pt x="893736" y="247650"/>
                  </a:lnTo>
                  <a:lnTo>
                    <a:pt x="897542" y="231140"/>
                  </a:lnTo>
                  <a:lnTo>
                    <a:pt x="901349" y="214948"/>
                  </a:lnTo>
                  <a:lnTo>
                    <a:pt x="906106" y="199390"/>
                  </a:lnTo>
                  <a:lnTo>
                    <a:pt x="910229" y="184150"/>
                  </a:lnTo>
                  <a:lnTo>
                    <a:pt x="915304" y="169545"/>
                  </a:lnTo>
                  <a:lnTo>
                    <a:pt x="920379" y="155257"/>
                  </a:lnTo>
                  <a:lnTo>
                    <a:pt x="925454" y="141922"/>
                  </a:lnTo>
                  <a:lnTo>
                    <a:pt x="931480" y="128905"/>
                  </a:lnTo>
                  <a:lnTo>
                    <a:pt x="937507" y="116523"/>
                  </a:lnTo>
                  <a:lnTo>
                    <a:pt x="943533" y="104140"/>
                  </a:lnTo>
                  <a:lnTo>
                    <a:pt x="950194" y="93028"/>
                  </a:lnTo>
                  <a:lnTo>
                    <a:pt x="957172" y="82233"/>
                  </a:lnTo>
                  <a:lnTo>
                    <a:pt x="963833" y="71755"/>
                  </a:lnTo>
                  <a:lnTo>
                    <a:pt x="971762" y="62230"/>
                  </a:lnTo>
                  <a:lnTo>
                    <a:pt x="979374" y="53340"/>
                  </a:lnTo>
                  <a:lnTo>
                    <a:pt x="987304" y="45403"/>
                  </a:lnTo>
                  <a:lnTo>
                    <a:pt x="995868" y="37783"/>
                  </a:lnTo>
                  <a:lnTo>
                    <a:pt x="1004431" y="30797"/>
                  </a:lnTo>
                  <a:lnTo>
                    <a:pt x="1013630" y="24130"/>
                  </a:lnTo>
                  <a:lnTo>
                    <a:pt x="1022828" y="18733"/>
                  </a:lnTo>
                  <a:lnTo>
                    <a:pt x="1032343" y="13970"/>
                  </a:lnTo>
                  <a:lnTo>
                    <a:pt x="1042176" y="9525"/>
                  </a:lnTo>
                  <a:lnTo>
                    <a:pt x="1052325" y="6033"/>
                  </a:lnTo>
                  <a:lnTo>
                    <a:pt x="1063109" y="3493"/>
                  </a:lnTo>
                  <a:lnTo>
                    <a:pt x="1069453" y="2223"/>
                  </a:lnTo>
                  <a:lnTo>
                    <a:pt x="1076431" y="1270"/>
                  </a:lnTo>
                  <a:lnTo>
                    <a:pt x="1083409" y="318"/>
                  </a:lnTo>
                  <a:lnTo>
                    <a:pt x="10900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1"/>
          <p:cNvGrpSpPr/>
          <p:nvPr/>
        </p:nvGrpSpPr>
        <p:grpSpPr>
          <a:xfrm>
            <a:off x="5042505" y="3430033"/>
            <a:ext cx="1200000" cy="1200000"/>
            <a:chOff x="3871033" y="2982970"/>
            <a:chExt cx="900000" cy="900000"/>
          </a:xfrm>
        </p:grpSpPr>
        <p:grpSp>
          <p:nvGrpSpPr>
            <p:cNvPr id="35" name="组合 32"/>
            <p:cNvGrpSpPr/>
            <p:nvPr/>
          </p:nvGrpSpPr>
          <p:grpSpPr>
            <a:xfrm>
              <a:off x="3871033" y="2982970"/>
              <a:ext cx="900000" cy="900000"/>
              <a:chOff x="4229236" y="3968984"/>
              <a:chExt cx="792000" cy="792000"/>
            </a:xfrm>
          </p:grpSpPr>
          <p:sp>
            <p:nvSpPr>
              <p:cNvPr id="37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36" name="KSO_Shape"/>
            <p:cNvSpPr>
              <a:spLocks noChangeAspect="1"/>
            </p:cNvSpPr>
            <p:nvPr/>
          </p:nvSpPr>
          <p:spPr bwMode="auto">
            <a:xfrm>
              <a:off x="4136128" y="3280565"/>
              <a:ext cx="350950" cy="352124"/>
            </a:xfrm>
            <a:custGeom>
              <a:avLst/>
              <a:gdLst>
                <a:gd name="T0" fmla="*/ 2541400 w 6831013"/>
                <a:gd name="T1" fmla="*/ 6741431 h 6853237"/>
                <a:gd name="T2" fmla="*/ 4424286 w 6831013"/>
                <a:gd name="T3" fmla="*/ 6681552 h 6853237"/>
                <a:gd name="T4" fmla="*/ 1181534 w 6831013"/>
                <a:gd name="T5" fmla="*/ 5896428 h 6853237"/>
                <a:gd name="T6" fmla="*/ 4258049 w 6831013"/>
                <a:gd name="T7" fmla="*/ 5424183 h 6853237"/>
                <a:gd name="T8" fmla="*/ 5002354 w 6831013"/>
                <a:gd name="T9" fmla="*/ 4704214 h 6853237"/>
                <a:gd name="T10" fmla="*/ 385763 w 6831013"/>
                <a:gd name="T11" fmla="*/ 4606687 h 6853237"/>
                <a:gd name="T12" fmla="*/ 4062940 w 6831013"/>
                <a:gd name="T13" fmla="*/ 4260615 h 6853237"/>
                <a:gd name="T14" fmla="*/ 4515094 w 6831013"/>
                <a:gd name="T15" fmla="*/ 4641213 h 6853237"/>
                <a:gd name="T16" fmla="*/ 188565 w 6831013"/>
                <a:gd name="T17" fmla="*/ 4285935 h 6853237"/>
                <a:gd name="T18" fmla="*/ 1331239 w 6831013"/>
                <a:gd name="T19" fmla="*/ 3718605 h 6853237"/>
                <a:gd name="T20" fmla="*/ 6783388 w 6831013"/>
                <a:gd name="T21" fmla="*/ 3605647 h 6853237"/>
                <a:gd name="T22" fmla="*/ 1344916 w 6831013"/>
                <a:gd name="T23" fmla="*/ 3407637 h 6853237"/>
                <a:gd name="T24" fmla="*/ 1225233 w 6831013"/>
                <a:gd name="T25" fmla="*/ 3619046 h 6853237"/>
                <a:gd name="T26" fmla="*/ 4263721 w 6831013"/>
                <a:gd name="T27" fmla="*/ 3128156 h 6853237"/>
                <a:gd name="T28" fmla="*/ 2046990 w 6831013"/>
                <a:gd name="T29" fmla="*/ 3349190 h 6853237"/>
                <a:gd name="T30" fmla="*/ 1407858 w 6831013"/>
                <a:gd name="T31" fmla="*/ 2951620 h 6853237"/>
                <a:gd name="T32" fmla="*/ 2561492 w 6831013"/>
                <a:gd name="T33" fmla="*/ 2732274 h 6853237"/>
                <a:gd name="T34" fmla="*/ 6563146 w 6831013"/>
                <a:gd name="T35" fmla="*/ 2654052 h 6853237"/>
                <a:gd name="T36" fmla="*/ 4015524 w 6831013"/>
                <a:gd name="T37" fmla="*/ 2983220 h 6853237"/>
                <a:gd name="T38" fmla="*/ 1957184 w 6831013"/>
                <a:gd name="T39" fmla="*/ 2318378 h 6853237"/>
                <a:gd name="T40" fmla="*/ 1967815 w 6831013"/>
                <a:gd name="T41" fmla="*/ 3178203 h 6853237"/>
                <a:gd name="T42" fmla="*/ 6421385 w 6831013"/>
                <a:gd name="T43" fmla="*/ 2116818 h 6853237"/>
                <a:gd name="T44" fmla="*/ 3819110 w 6831013"/>
                <a:gd name="T45" fmla="*/ 2357191 h 6853237"/>
                <a:gd name="T46" fmla="*/ 2203299 w 6831013"/>
                <a:gd name="T47" fmla="*/ 2058791 h 6853237"/>
                <a:gd name="T48" fmla="*/ 3325329 w 6831013"/>
                <a:gd name="T49" fmla="*/ 1859624 h 6853237"/>
                <a:gd name="T50" fmla="*/ 4201127 w 6831013"/>
                <a:gd name="T51" fmla="*/ 1734302 h 6853237"/>
                <a:gd name="T52" fmla="*/ 5270047 w 6831013"/>
                <a:gd name="T53" fmla="*/ 2702777 h 6853237"/>
                <a:gd name="T54" fmla="*/ 1766910 w 6831013"/>
                <a:gd name="T55" fmla="*/ 2127993 h 6853237"/>
                <a:gd name="T56" fmla="*/ 5507062 w 6831013"/>
                <a:gd name="T57" fmla="*/ 1606363 h 6853237"/>
                <a:gd name="T58" fmla="*/ 4064001 w 6831013"/>
                <a:gd name="T59" fmla="*/ 1567406 h 6853237"/>
                <a:gd name="T60" fmla="*/ 6334846 w 6831013"/>
                <a:gd name="T61" fmla="*/ 2341676 h 6853237"/>
                <a:gd name="T62" fmla="*/ 6644237 w 6831013"/>
                <a:gd name="T63" fmla="*/ 2554275 h 6853237"/>
                <a:gd name="T64" fmla="*/ 724354 w 6831013"/>
                <a:gd name="T65" fmla="*/ 1482111 h 6853237"/>
                <a:gd name="T66" fmla="*/ 5364826 w 6831013"/>
                <a:gd name="T67" fmla="*/ 1386102 h 6853237"/>
                <a:gd name="T68" fmla="*/ 2353670 w 6831013"/>
                <a:gd name="T69" fmla="*/ 1305024 h 6853237"/>
                <a:gd name="T70" fmla="*/ 2382183 w 6831013"/>
                <a:gd name="T71" fmla="*/ 1282815 h 6853237"/>
                <a:gd name="T72" fmla="*/ 4328205 w 6831013"/>
                <a:gd name="T73" fmla="*/ 1327342 h 6853237"/>
                <a:gd name="T74" fmla="*/ 5304711 w 6831013"/>
                <a:gd name="T75" fmla="*/ 1173320 h 6853237"/>
                <a:gd name="T76" fmla="*/ 2631653 w 6831013"/>
                <a:gd name="T77" fmla="*/ 1086005 h 6853237"/>
                <a:gd name="T78" fmla="*/ 2534974 w 6831013"/>
                <a:gd name="T79" fmla="*/ 1108162 h 6853237"/>
                <a:gd name="T80" fmla="*/ 3169184 w 6831013"/>
                <a:gd name="T81" fmla="*/ 1846385 h 6853237"/>
                <a:gd name="T82" fmla="*/ 2588985 w 6831013"/>
                <a:gd name="T83" fmla="*/ 1720852 h 6853237"/>
                <a:gd name="T84" fmla="*/ 2684241 w 6831013"/>
                <a:gd name="T85" fmla="*/ 1149992 h 6853237"/>
                <a:gd name="T86" fmla="*/ 2249304 w 6831013"/>
                <a:gd name="T87" fmla="*/ 939870 h 6853237"/>
                <a:gd name="T88" fmla="*/ 4510508 w 6831013"/>
                <a:gd name="T89" fmla="*/ 834087 h 6853237"/>
                <a:gd name="T90" fmla="*/ 2637064 w 6831013"/>
                <a:gd name="T91" fmla="*/ 842716 h 6853237"/>
                <a:gd name="T92" fmla="*/ 1309688 w 6831013"/>
                <a:gd name="T93" fmla="*/ 733476 h 6853237"/>
                <a:gd name="T94" fmla="*/ 5355979 w 6831013"/>
                <a:gd name="T95" fmla="*/ 666852 h 6853237"/>
                <a:gd name="T96" fmla="*/ 1444331 w 6831013"/>
                <a:gd name="T97" fmla="*/ 675332 h 6853237"/>
                <a:gd name="T98" fmla="*/ 2727325 w 6831013"/>
                <a:gd name="T99" fmla="*/ 612091 h 6853237"/>
                <a:gd name="T100" fmla="*/ 1532217 w 6831013"/>
                <a:gd name="T101" fmla="*/ 553953 h 6853237"/>
                <a:gd name="T102" fmla="*/ 1269328 w 6831013"/>
                <a:gd name="T103" fmla="*/ 988332 h 6853237"/>
                <a:gd name="T104" fmla="*/ 3276216 w 6831013"/>
                <a:gd name="T105" fmla="*/ 553096 h 6853237"/>
                <a:gd name="T106" fmla="*/ 2791278 w 6831013"/>
                <a:gd name="T107" fmla="*/ 800742 h 6853237"/>
                <a:gd name="T108" fmla="*/ 2586264 w 6831013"/>
                <a:gd name="T109" fmla="*/ 780369 h 6853237"/>
                <a:gd name="T110" fmla="*/ 2014005 w 6831013"/>
                <a:gd name="T111" fmla="*/ 645794 h 6853237"/>
                <a:gd name="T112" fmla="*/ 1754030 w 6831013"/>
                <a:gd name="T113" fmla="*/ 451675 h 6853237"/>
                <a:gd name="T114" fmla="*/ 1848303 w 6831013"/>
                <a:gd name="T115" fmla="*/ 413179 h 6853237"/>
                <a:gd name="T116" fmla="*/ 2743330 w 6831013"/>
                <a:gd name="T117" fmla="*/ 408014 h 6853237"/>
                <a:gd name="T118" fmla="*/ 3539136 w 6831013"/>
                <a:gd name="T119" fmla="*/ 321617 h 6853237"/>
                <a:gd name="T120" fmla="*/ 3726287 w 6831013"/>
                <a:gd name="T121" fmla="*/ 474011 h 6853237"/>
                <a:gd name="T122" fmla="*/ 2102237 w 6831013"/>
                <a:gd name="T123" fmla="*/ 255055 h 6853237"/>
                <a:gd name="T124" fmla="*/ 3833813 w 6831013"/>
                <a:gd name="T125" fmla="*/ 203151 h 685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31013" h="6853237">
                  <a:moveTo>
                    <a:pt x="3392429" y="6851489"/>
                  </a:moveTo>
                  <a:lnTo>
                    <a:pt x="3395662" y="6851650"/>
                  </a:lnTo>
                  <a:lnTo>
                    <a:pt x="3393168" y="6851650"/>
                  </a:lnTo>
                  <a:lnTo>
                    <a:pt x="3392429" y="6851489"/>
                  </a:lnTo>
                  <a:close/>
                  <a:moveTo>
                    <a:pt x="3469569" y="6851253"/>
                  </a:moveTo>
                  <a:lnTo>
                    <a:pt x="3457492" y="6851399"/>
                  </a:lnTo>
                  <a:lnTo>
                    <a:pt x="3453166" y="6851452"/>
                  </a:lnTo>
                  <a:lnTo>
                    <a:pt x="3456584" y="6851452"/>
                  </a:lnTo>
                  <a:lnTo>
                    <a:pt x="3457238" y="6851442"/>
                  </a:lnTo>
                  <a:lnTo>
                    <a:pt x="3469569" y="6851253"/>
                  </a:lnTo>
                  <a:close/>
                  <a:moveTo>
                    <a:pt x="3332053" y="6850957"/>
                  </a:moveTo>
                  <a:lnTo>
                    <a:pt x="3343624" y="6850957"/>
                  </a:lnTo>
                  <a:lnTo>
                    <a:pt x="3337725" y="6851185"/>
                  </a:lnTo>
                  <a:lnTo>
                    <a:pt x="3332053" y="6850957"/>
                  </a:lnTo>
                  <a:close/>
                  <a:moveTo>
                    <a:pt x="3330808" y="6850905"/>
                  </a:moveTo>
                  <a:lnTo>
                    <a:pt x="3332053" y="6850957"/>
                  </a:lnTo>
                  <a:lnTo>
                    <a:pt x="3331448" y="6850957"/>
                  </a:lnTo>
                  <a:lnTo>
                    <a:pt x="3330808" y="6850905"/>
                  </a:lnTo>
                  <a:close/>
                  <a:moveTo>
                    <a:pt x="3495767" y="6850856"/>
                  </a:moveTo>
                  <a:lnTo>
                    <a:pt x="3478453" y="6851253"/>
                  </a:lnTo>
                  <a:lnTo>
                    <a:pt x="3483705" y="6851090"/>
                  </a:lnTo>
                  <a:lnTo>
                    <a:pt x="3495767" y="6850856"/>
                  </a:lnTo>
                  <a:close/>
                  <a:moveTo>
                    <a:pt x="3513764" y="6850459"/>
                  </a:moveTo>
                  <a:lnTo>
                    <a:pt x="3506246" y="6850658"/>
                  </a:lnTo>
                  <a:lnTo>
                    <a:pt x="3511385" y="6850502"/>
                  </a:lnTo>
                  <a:lnTo>
                    <a:pt x="3513764" y="6850459"/>
                  </a:lnTo>
                  <a:close/>
                  <a:moveTo>
                    <a:pt x="3363912" y="6850062"/>
                  </a:moveTo>
                  <a:lnTo>
                    <a:pt x="3389539" y="6850856"/>
                  </a:lnTo>
                  <a:lnTo>
                    <a:pt x="3390193" y="6850999"/>
                  </a:lnTo>
                  <a:lnTo>
                    <a:pt x="3415805" y="6851055"/>
                  </a:lnTo>
                  <a:lnTo>
                    <a:pt x="3459560" y="6851055"/>
                  </a:lnTo>
                  <a:lnTo>
                    <a:pt x="3461823" y="6851055"/>
                  </a:lnTo>
                  <a:lnTo>
                    <a:pt x="3484604" y="6850856"/>
                  </a:lnTo>
                  <a:lnTo>
                    <a:pt x="3507613" y="6850459"/>
                  </a:lnTo>
                  <a:lnTo>
                    <a:pt x="3525838" y="6850062"/>
                  </a:lnTo>
                  <a:lnTo>
                    <a:pt x="3511385" y="6850502"/>
                  </a:lnTo>
                  <a:lnTo>
                    <a:pt x="3502601" y="6850658"/>
                  </a:lnTo>
                  <a:lnTo>
                    <a:pt x="3506246" y="6850658"/>
                  </a:lnTo>
                  <a:lnTo>
                    <a:pt x="3472986" y="6851253"/>
                  </a:lnTo>
                  <a:lnTo>
                    <a:pt x="3484832" y="6851055"/>
                  </a:lnTo>
                  <a:lnTo>
                    <a:pt x="3483705" y="6851090"/>
                  </a:lnTo>
                  <a:lnTo>
                    <a:pt x="3465013" y="6851452"/>
                  </a:lnTo>
                  <a:lnTo>
                    <a:pt x="3457950" y="6851452"/>
                  </a:lnTo>
                  <a:lnTo>
                    <a:pt x="3457115" y="6851462"/>
                  </a:lnTo>
                  <a:lnTo>
                    <a:pt x="3442004" y="6851650"/>
                  </a:lnTo>
                  <a:lnTo>
                    <a:pt x="3448155" y="6851452"/>
                  </a:lnTo>
                  <a:lnTo>
                    <a:pt x="3442004" y="6851452"/>
                  </a:lnTo>
                  <a:lnTo>
                    <a:pt x="3425146" y="6851452"/>
                  </a:lnTo>
                  <a:lnTo>
                    <a:pt x="3393024" y="6851253"/>
                  </a:lnTo>
                  <a:lnTo>
                    <a:pt x="3391267" y="6851234"/>
                  </a:lnTo>
                  <a:lnTo>
                    <a:pt x="3392429" y="6851489"/>
                  </a:lnTo>
                  <a:lnTo>
                    <a:pt x="3386273" y="6851181"/>
                  </a:lnTo>
                  <a:lnTo>
                    <a:pt x="3364164" y="6850943"/>
                  </a:lnTo>
                  <a:lnTo>
                    <a:pt x="3382302" y="6850982"/>
                  </a:lnTo>
                  <a:lnTo>
                    <a:pt x="3363912" y="6850062"/>
                  </a:lnTo>
                  <a:close/>
                  <a:moveTo>
                    <a:pt x="3320935" y="6850045"/>
                  </a:moveTo>
                  <a:lnTo>
                    <a:pt x="3328649" y="6850729"/>
                  </a:lnTo>
                  <a:lnTo>
                    <a:pt x="3330206" y="6850856"/>
                  </a:lnTo>
                  <a:lnTo>
                    <a:pt x="3356119" y="6850856"/>
                  </a:lnTo>
                  <a:lnTo>
                    <a:pt x="3364164" y="6850943"/>
                  </a:lnTo>
                  <a:lnTo>
                    <a:pt x="3330370" y="6850870"/>
                  </a:lnTo>
                  <a:lnTo>
                    <a:pt x="3330808" y="6850905"/>
                  </a:lnTo>
                  <a:lnTo>
                    <a:pt x="3329932" y="6850869"/>
                  </a:lnTo>
                  <a:lnTo>
                    <a:pt x="3324225" y="6850856"/>
                  </a:lnTo>
                  <a:lnTo>
                    <a:pt x="3329637" y="6850856"/>
                  </a:lnTo>
                  <a:lnTo>
                    <a:pt x="3326607" y="6850729"/>
                  </a:lnTo>
                  <a:lnTo>
                    <a:pt x="3320935" y="6850045"/>
                  </a:lnTo>
                  <a:close/>
                  <a:moveTo>
                    <a:pt x="3571003" y="6848715"/>
                  </a:moveTo>
                  <a:lnTo>
                    <a:pt x="3570057" y="6848905"/>
                  </a:lnTo>
                  <a:lnTo>
                    <a:pt x="3568923" y="6848905"/>
                  </a:lnTo>
                  <a:lnTo>
                    <a:pt x="3567788" y="6848905"/>
                  </a:lnTo>
                  <a:lnTo>
                    <a:pt x="3568203" y="6848876"/>
                  </a:lnTo>
                  <a:lnTo>
                    <a:pt x="3571003" y="6848715"/>
                  </a:lnTo>
                  <a:close/>
                  <a:moveTo>
                    <a:pt x="3575162" y="6848677"/>
                  </a:moveTo>
                  <a:lnTo>
                    <a:pt x="3575956" y="6848677"/>
                  </a:lnTo>
                  <a:lnTo>
                    <a:pt x="3577090" y="6848677"/>
                  </a:lnTo>
                  <a:lnTo>
                    <a:pt x="3569747" y="6848927"/>
                  </a:lnTo>
                  <a:lnTo>
                    <a:pt x="3575162" y="6848677"/>
                  </a:lnTo>
                  <a:close/>
                  <a:moveTo>
                    <a:pt x="3571645" y="6848677"/>
                  </a:moveTo>
                  <a:lnTo>
                    <a:pt x="3571663" y="6848677"/>
                  </a:lnTo>
                  <a:lnTo>
                    <a:pt x="3571003" y="6848715"/>
                  </a:lnTo>
                  <a:lnTo>
                    <a:pt x="3571083" y="6848699"/>
                  </a:lnTo>
                  <a:lnTo>
                    <a:pt x="3571645" y="6848677"/>
                  </a:lnTo>
                  <a:close/>
                  <a:moveTo>
                    <a:pt x="3570965" y="6848677"/>
                  </a:moveTo>
                  <a:lnTo>
                    <a:pt x="3571191" y="6848677"/>
                  </a:lnTo>
                  <a:lnTo>
                    <a:pt x="3571083" y="6848699"/>
                  </a:lnTo>
                  <a:lnTo>
                    <a:pt x="3570171" y="6848734"/>
                  </a:lnTo>
                  <a:lnTo>
                    <a:pt x="3570965" y="6848677"/>
                  </a:lnTo>
                  <a:close/>
                  <a:moveTo>
                    <a:pt x="3224678" y="6845979"/>
                  </a:moveTo>
                  <a:lnTo>
                    <a:pt x="3225115" y="6846035"/>
                  </a:lnTo>
                  <a:lnTo>
                    <a:pt x="3225584" y="6846064"/>
                  </a:lnTo>
                  <a:lnTo>
                    <a:pt x="3224678" y="6845979"/>
                  </a:lnTo>
                  <a:close/>
                  <a:moveTo>
                    <a:pt x="3639938" y="6844801"/>
                  </a:moveTo>
                  <a:lnTo>
                    <a:pt x="3640308" y="6844801"/>
                  </a:lnTo>
                  <a:lnTo>
                    <a:pt x="3623602" y="6845941"/>
                  </a:lnTo>
                  <a:lnTo>
                    <a:pt x="3585032" y="6848221"/>
                  </a:lnTo>
                  <a:lnTo>
                    <a:pt x="3575162" y="6848677"/>
                  </a:lnTo>
                  <a:lnTo>
                    <a:pt x="3574822" y="6848677"/>
                  </a:lnTo>
                  <a:lnTo>
                    <a:pt x="3573687" y="6848677"/>
                  </a:lnTo>
                  <a:lnTo>
                    <a:pt x="3572553" y="6848677"/>
                  </a:lnTo>
                  <a:lnTo>
                    <a:pt x="3571663" y="6848677"/>
                  </a:lnTo>
                  <a:lnTo>
                    <a:pt x="3615434" y="6846169"/>
                  </a:lnTo>
                  <a:lnTo>
                    <a:pt x="3639938" y="6844801"/>
                  </a:lnTo>
                  <a:close/>
                  <a:moveTo>
                    <a:pt x="3204996" y="6844345"/>
                  </a:moveTo>
                  <a:lnTo>
                    <a:pt x="3209761" y="6844573"/>
                  </a:lnTo>
                  <a:lnTo>
                    <a:pt x="3223268" y="6845846"/>
                  </a:lnTo>
                  <a:lnTo>
                    <a:pt x="3219450" y="6845300"/>
                  </a:lnTo>
                  <a:lnTo>
                    <a:pt x="3224069" y="6845900"/>
                  </a:lnTo>
                  <a:lnTo>
                    <a:pt x="3241819" y="6847054"/>
                  </a:lnTo>
                  <a:lnTo>
                    <a:pt x="3262509" y="6848308"/>
                  </a:lnTo>
                  <a:lnTo>
                    <a:pt x="3262521" y="6848311"/>
                  </a:lnTo>
                  <a:lnTo>
                    <a:pt x="3280549" y="6849361"/>
                  </a:lnTo>
                  <a:lnTo>
                    <a:pt x="3296432" y="6850045"/>
                  </a:lnTo>
                  <a:lnTo>
                    <a:pt x="3311860" y="6850729"/>
                  </a:lnTo>
                  <a:lnTo>
                    <a:pt x="3327742" y="6850957"/>
                  </a:lnTo>
                  <a:lnTo>
                    <a:pt x="3331448" y="6850957"/>
                  </a:lnTo>
                  <a:lnTo>
                    <a:pt x="3337044" y="6851413"/>
                  </a:lnTo>
                  <a:lnTo>
                    <a:pt x="3354515" y="6851869"/>
                  </a:lnTo>
                  <a:lnTo>
                    <a:pt x="3372665" y="6852325"/>
                  </a:lnTo>
                  <a:lnTo>
                    <a:pt x="3391043" y="6852325"/>
                  </a:lnTo>
                  <a:lnTo>
                    <a:pt x="3425303" y="6852097"/>
                  </a:lnTo>
                  <a:lnTo>
                    <a:pt x="3452076" y="6851869"/>
                  </a:lnTo>
                  <a:lnTo>
                    <a:pt x="3492462" y="6851413"/>
                  </a:lnTo>
                  <a:lnTo>
                    <a:pt x="3496319" y="6851185"/>
                  </a:lnTo>
                  <a:lnTo>
                    <a:pt x="3491781" y="6851185"/>
                  </a:lnTo>
                  <a:lnTo>
                    <a:pt x="3526268" y="6850273"/>
                  </a:lnTo>
                  <a:lnTo>
                    <a:pt x="3549119" y="6849520"/>
                  </a:lnTo>
                  <a:lnTo>
                    <a:pt x="3550342" y="6849269"/>
                  </a:lnTo>
                  <a:lnTo>
                    <a:pt x="3554413" y="6848475"/>
                  </a:lnTo>
                  <a:lnTo>
                    <a:pt x="3553192" y="6849269"/>
                  </a:lnTo>
                  <a:lnTo>
                    <a:pt x="3551821" y="6849431"/>
                  </a:lnTo>
                  <a:lnTo>
                    <a:pt x="3553948" y="6849361"/>
                  </a:lnTo>
                  <a:lnTo>
                    <a:pt x="3570171" y="6848734"/>
                  </a:lnTo>
                  <a:lnTo>
                    <a:pt x="3568203" y="6848876"/>
                  </a:lnTo>
                  <a:lnTo>
                    <a:pt x="3563704" y="6849133"/>
                  </a:lnTo>
                  <a:lnTo>
                    <a:pt x="3569747" y="6848927"/>
                  </a:lnTo>
                  <a:lnTo>
                    <a:pt x="3547317" y="6849964"/>
                  </a:lnTo>
                  <a:lnTo>
                    <a:pt x="3546475" y="6850063"/>
                  </a:lnTo>
                  <a:lnTo>
                    <a:pt x="3546856" y="6849985"/>
                  </a:lnTo>
                  <a:lnTo>
                    <a:pt x="3545553" y="6850045"/>
                  </a:lnTo>
                  <a:lnTo>
                    <a:pt x="3506075" y="6851641"/>
                  </a:lnTo>
                  <a:lnTo>
                    <a:pt x="3466824" y="6852553"/>
                  </a:lnTo>
                  <a:lnTo>
                    <a:pt x="3447538" y="6853009"/>
                  </a:lnTo>
                  <a:lnTo>
                    <a:pt x="3428933" y="6853009"/>
                  </a:lnTo>
                  <a:lnTo>
                    <a:pt x="3410782" y="6853237"/>
                  </a:lnTo>
                  <a:lnTo>
                    <a:pt x="3393085" y="6853009"/>
                  </a:lnTo>
                  <a:lnTo>
                    <a:pt x="3376069" y="6852553"/>
                  </a:lnTo>
                  <a:lnTo>
                    <a:pt x="3360187" y="6852097"/>
                  </a:lnTo>
                  <a:lnTo>
                    <a:pt x="3334095" y="6851413"/>
                  </a:lnTo>
                  <a:lnTo>
                    <a:pt x="3308230" y="6850957"/>
                  </a:lnTo>
                  <a:lnTo>
                    <a:pt x="3305961" y="6850729"/>
                  </a:lnTo>
                  <a:lnTo>
                    <a:pt x="3267617" y="6848905"/>
                  </a:lnTo>
                  <a:lnTo>
                    <a:pt x="3264795" y="6848775"/>
                  </a:lnTo>
                  <a:lnTo>
                    <a:pt x="3269795" y="6849562"/>
                  </a:lnTo>
                  <a:lnTo>
                    <a:pt x="3270250" y="6849562"/>
                  </a:lnTo>
                  <a:lnTo>
                    <a:pt x="3270023" y="6850063"/>
                  </a:lnTo>
                  <a:lnTo>
                    <a:pt x="3268656" y="6850063"/>
                  </a:lnTo>
                  <a:lnTo>
                    <a:pt x="3262509" y="6849562"/>
                  </a:lnTo>
                  <a:lnTo>
                    <a:pt x="3252490" y="6848810"/>
                  </a:lnTo>
                  <a:lnTo>
                    <a:pt x="3228811" y="6847055"/>
                  </a:lnTo>
                  <a:lnTo>
                    <a:pt x="3213100" y="6845300"/>
                  </a:lnTo>
                  <a:lnTo>
                    <a:pt x="3224202" y="6845979"/>
                  </a:lnTo>
                  <a:lnTo>
                    <a:pt x="3223290" y="6845849"/>
                  </a:lnTo>
                  <a:lnTo>
                    <a:pt x="3217702" y="6845485"/>
                  </a:lnTo>
                  <a:lnTo>
                    <a:pt x="3204996" y="6844345"/>
                  </a:lnTo>
                  <a:close/>
                  <a:moveTo>
                    <a:pt x="3189287" y="6843712"/>
                  </a:moveTo>
                  <a:lnTo>
                    <a:pt x="3196476" y="6844506"/>
                  </a:lnTo>
                  <a:lnTo>
                    <a:pt x="3201987" y="6845300"/>
                  </a:lnTo>
                  <a:lnTo>
                    <a:pt x="3189287" y="6843712"/>
                  </a:lnTo>
                  <a:close/>
                  <a:moveTo>
                    <a:pt x="3659378" y="6843500"/>
                  </a:moveTo>
                  <a:lnTo>
                    <a:pt x="3657635" y="6843889"/>
                  </a:lnTo>
                  <a:lnTo>
                    <a:pt x="3657862" y="6843889"/>
                  </a:lnTo>
                  <a:lnTo>
                    <a:pt x="3633131" y="6845485"/>
                  </a:lnTo>
                  <a:lnTo>
                    <a:pt x="3641980" y="6844801"/>
                  </a:lnTo>
                  <a:lnTo>
                    <a:pt x="3640308" y="6844801"/>
                  </a:lnTo>
                  <a:lnTo>
                    <a:pt x="3659378" y="6843500"/>
                  </a:lnTo>
                  <a:close/>
                  <a:moveTo>
                    <a:pt x="3659677" y="6843433"/>
                  </a:moveTo>
                  <a:lnTo>
                    <a:pt x="3660358" y="6843433"/>
                  </a:lnTo>
                  <a:lnTo>
                    <a:pt x="3659378" y="6843500"/>
                  </a:lnTo>
                  <a:lnTo>
                    <a:pt x="3659677" y="6843433"/>
                  </a:lnTo>
                  <a:close/>
                  <a:moveTo>
                    <a:pt x="3202047" y="6842749"/>
                  </a:moveTo>
                  <a:lnTo>
                    <a:pt x="3206131" y="6842977"/>
                  </a:lnTo>
                  <a:lnTo>
                    <a:pt x="3203408" y="6842880"/>
                  </a:lnTo>
                  <a:lnTo>
                    <a:pt x="3202047" y="6842749"/>
                  </a:lnTo>
                  <a:close/>
                  <a:moveTo>
                    <a:pt x="3701476" y="6837015"/>
                  </a:moveTo>
                  <a:lnTo>
                    <a:pt x="3702105" y="6837049"/>
                  </a:lnTo>
                  <a:lnTo>
                    <a:pt x="3700971" y="6837049"/>
                  </a:lnTo>
                  <a:lnTo>
                    <a:pt x="3701476" y="6837015"/>
                  </a:lnTo>
                  <a:close/>
                  <a:moveTo>
                    <a:pt x="3722463" y="6835775"/>
                  </a:moveTo>
                  <a:lnTo>
                    <a:pt x="3722687" y="6835775"/>
                  </a:lnTo>
                  <a:lnTo>
                    <a:pt x="3700462" y="6837363"/>
                  </a:lnTo>
                  <a:lnTo>
                    <a:pt x="3722463" y="6835775"/>
                  </a:lnTo>
                  <a:close/>
                  <a:moveTo>
                    <a:pt x="3122214" y="6835257"/>
                  </a:moveTo>
                  <a:lnTo>
                    <a:pt x="3128762" y="6835681"/>
                  </a:lnTo>
                  <a:lnTo>
                    <a:pt x="3134661" y="6836365"/>
                  </a:lnTo>
                  <a:lnTo>
                    <a:pt x="3136628" y="6836859"/>
                  </a:lnTo>
                  <a:lnTo>
                    <a:pt x="3129443" y="6836137"/>
                  </a:lnTo>
                  <a:lnTo>
                    <a:pt x="3122214" y="6835257"/>
                  </a:lnTo>
                  <a:close/>
                  <a:moveTo>
                    <a:pt x="3121780" y="6835228"/>
                  </a:moveTo>
                  <a:lnTo>
                    <a:pt x="3122197" y="6835255"/>
                  </a:lnTo>
                  <a:lnTo>
                    <a:pt x="3122214" y="6835257"/>
                  </a:lnTo>
                  <a:lnTo>
                    <a:pt x="3121780" y="6835228"/>
                  </a:lnTo>
                  <a:close/>
                  <a:moveTo>
                    <a:pt x="3121772" y="6835227"/>
                  </a:moveTo>
                  <a:lnTo>
                    <a:pt x="3121780" y="6835228"/>
                  </a:lnTo>
                  <a:lnTo>
                    <a:pt x="3121775" y="6835228"/>
                  </a:lnTo>
                  <a:lnTo>
                    <a:pt x="3121772" y="6835227"/>
                  </a:lnTo>
                  <a:close/>
                  <a:moveTo>
                    <a:pt x="3121956" y="6835225"/>
                  </a:moveTo>
                  <a:lnTo>
                    <a:pt x="3128989" y="6835681"/>
                  </a:lnTo>
                  <a:lnTo>
                    <a:pt x="3122197" y="6835255"/>
                  </a:lnTo>
                  <a:lnTo>
                    <a:pt x="3121956" y="6835225"/>
                  </a:lnTo>
                  <a:close/>
                  <a:moveTo>
                    <a:pt x="3751808" y="6834821"/>
                  </a:moveTo>
                  <a:lnTo>
                    <a:pt x="3754970" y="6834997"/>
                  </a:lnTo>
                  <a:lnTo>
                    <a:pt x="3750205" y="6835225"/>
                  </a:lnTo>
                  <a:lnTo>
                    <a:pt x="3751113" y="6834997"/>
                  </a:lnTo>
                  <a:lnTo>
                    <a:pt x="3750205" y="6834997"/>
                  </a:lnTo>
                  <a:lnTo>
                    <a:pt x="3749524" y="6834997"/>
                  </a:lnTo>
                  <a:lnTo>
                    <a:pt x="3751808" y="6834821"/>
                  </a:lnTo>
                  <a:close/>
                  <a:moveTo>
                    <a:pt x="3749524" y="6834721"/>
                  </a:moveTo>
                  <a:lnTo>
                    <a:pt x="3752474" y="6834769"/>
                  </a:lnTo>
                  <a:lnTo>
                    <a:pt x="3751808" y="6834821"/>
                  </a:lnTo>
                  <a:lnTo>
                    <a:pt x="3750886" y="6834769"/>
                  </a:lnTo>
                  <a:lnTo>
                    <a:pt x="3749524" y="6834769"/>
                  </a:lnTo>
                  <a:lnTo>
                    <a:pt x="3749524" y="6834721"/>
                  </a:lnTo>
                  <a:close/>
                  <a:moveTo>
                    <a:pt x="3090862" y="6832600"/>
                  </a:moveTo>
                  <a:lnTo>
                    <a:pt x="3095625" y="6834188"/>
                  </a:lnTo>
                  <a:lnTo>
                    <a:pt x="3091484" y="6833394"/>
                  </a:lnTo>
                  <a:lnTo>
                    <a:pt x="3090862" y="6832600"/>
                  </a:lnTo>
                  <a:close/>
                  <a:moveTo>
                    <a:pt x="3086100" y="6832203"/>
                  </a:moveTo>
                  <a:lnTo>
                    <a:pt x="3089275" y="6832600"/>
                  </a:lnTo>
                  <a:lnTo>
                    <a:pt x="3086344" y="6832336"/>
                  </a:lnTo>
                  <a:lnTo>
                    <a:pt x="3086100" y="6832203"/>
                  </a:lnTo>
                  <a:close/>
                  <a:moveTo>
                    <a:pt x="3097212" y="6831012"/>
                  </a:moveTo>
                  <a:lnTo>
                    <a:pt x="3113876" y="6832401"/>
                  </a:lnTo>
                  <a:lnTo>
                    <a:pt x="3106343" y="6831608"/>
                  </a:lnTo>
                  <a:lnTo>
                    <a:pt x="3121637" y="6832600"/>
                  </a:lnTo>
                  <a:lnTo>
                    <a:pt x="3132137" y="6834187"/>
                  </a:lnTo>
                  <a:lnTo>
                    <a:pt x="3097212" y="6831012"/>
                  </a:lnTo>
                  <a:close/>
                  <a:moveTo>
                    <a:pt x="3076575" y="6831012"/>
                  </a:moveTo>
                  <a:lnTo>
                    <a:pt x="3085856" y="6832071"/>
                  </a:lnTo>
                  <a:lnTo>
                    <a:pt x="3086100" y="6832203"/>
                  </a:lnTo>
                  <a:lnTo>
                    <a:pt x="3076575" y="6831012"/>
                  </a:lnTo>
                  <a:close/>
                  <a:moveTo>
                    <a:pt x="3813053" y="6828613"/>
                  </a:moveTo>
                  <a:lnTo>
                    <a:pt x="3813280" y="6828613"/>
                  </a:lnTo>
                  <a:lnTo>
                    <a:pt x="3810779" y="6828861"/>
                  </a:lnTo>
                  <a:lnTo>
                    <a:pt x="3813053" y="6828613"/>
                  </a:lnTo>
                  <a:close/>
                  <a:moveTo>
                    <a:pt x="3663534" y="6828613"/>
                  </a:moveTo>
                  <a:lnTo>
                    <a:pt x="3685315" y="6829069"/>
                  </a:lnTo>
                  <a:lnTo>
                    <a:pt x="3701424" y="6830665"/>
                  </a:lnTo>
                  <a:lnTo>
                    <a:pt x="3717306" y="6831577"/>
                  </a:lnTo>
                  <a:lnTo>
                    <a:pt x="3733415" y="6832261"/>
                  </a:lnTo>
                  <a:lnTo>
                    <a:pt x="3749298" y="6832489"/>
                  </a:lnTo>
                  <a:lnTo>
                    <a:pt x="3765180" y="6832033"/>
                  </a:lnTo>
                  <a:lnTo>
                    <a:pt x="3781289" y="6831349"/>
                  </a:lnTo>
                  <a:lnTo>
                    <a:pt x="3797171" y="6830209"/>
                  </a:lnTo>
                  <a:lnTo>
                    <a:pt x="3810779" y="6828861"/>
                  </a:lnTo>
                  <a:lnTo>
                    <a:pt x="3794221" y="6830665"/>
                  </a:lnTo>
                  <a:lnTo>
                    <a:pt x="3769037" y="6832489"/>
                  </a:lnTo>
                  <a:lnTo>
                    <a:pt x="3754062" y="6834085"/>
                  </a:lnTo>
                  <a:lnTo>
                    <a:pt x="3750432" y="6834313"/>
                  </a:lnTo>
                  <a:lnTo>
                    <a:pt x="3749524" y="6834541"/>
                  </a:lnTo>
                  <a:lnTo>
                    <a:pt x="3749524" y="6834721"/>
                  </a:lnTo>
                  <a:lnTo>
                    <a:pt x="3724340" y="6834313"/>
                  </a:lnTo>
                  <a:lnTo>
                    <a:pt x="3715038" y="6834313"/>
                  </a:lnTo>
                  <a:lnTo>
                    <a:pt x="3708458" y="6834541"/>
                  </a:lnTo>
                  <a:lnTo>
                    <a:pt x="3704828" y="6834769"/>
                  </a:lnTo>
                  <a:lnTo>
                    <a:pt x="3703920" y="6834997"/>
                  </a:lnTo>
                  <a:lnTo>
                    <a:pt x="3703920" y="6835225"/>
                  </a:lnTo>
                  <a:lnTo>
                    <a:pt x="3706189" y="6835681"/>
                  </a:lnTo>
                  <a:lnTo>
                    <a:pt x="3711181" y="6836365"/>
                  </a:lnTo>
                  <a:lnTo>
                    <a:pt x="3701476" y="6837015"/>
                  </a:lnTo>
                  <a:lnTo>
                    <a:pt x="3689399" y="6836365"/>
                  </a:lnTo>
                  <a:lnTo>
                    <a:pt x="3691895" y="6835909"/>
                  </a:lnTo>
                  <a:lnTo>
                    <a:pt x="3681685" y="6835681"/>
                  </a:lnTo>
                  <a:lnTo>
                    <a:pt x="3683273" y="6835225"/>
                  </a:lnTo>
                  <a:lnTo>
                    <a:pt x="3651056" y="6832945"/>
                  </a:lnTo>
                  <a:lnTo>
                    <a:pt x="3662627" y="6833173"/>
                  </a:lnTo>
                  <a:lnTo>
                    <a:pt x="3649014" y="6831577"/>
                  </a:lnTo>
                  <a:lnTo>
                    <a:pt x="3651056" y="6831349"/>
                  </a:lnTo>
                  <a:lnTo>
                    <a:pt x="3680551" y="6831577"/>
                  </a:lnTo>
                  <a:lnTo>
                    <a:pt x="3675559" y="6831349"/>
                  </a:lnTo>
                  <a:lnTo>
                    <a:pt x="3671475" y="6831121"/>
                  </a:lnTo>
                  <a:lnTo>
                    <a:pt x="3669433" y="6830893"/>
                  </a:lnTo>
                  <a:lnTo>
                    <a:pt x="3667618" y="6830437"/>
                  </a:lnTo>
                  <a:lnTo>
                    <a:pt x="3665576" y="6829525"/>
                  </a:lnTo>
                  <a:lnTo>
                    <a:pt x="3663534" y="6828613"/>
                  </a:lnTo>
                  <a:close/>
                  <a:moveTo>
                    <a:pt x="3048199" y="6827837"/>
                  </a:moveTo>
                  <a:lnTo>
                    <a:pt x="3049985" y="6827837"/>
                  </a:lnTo>
                  <a:lnTo>
                    <a:pt x="3052763" y="6829425"/>
                  </a:lnTo>
                  <a:lnTo>
                    <a:pt x="3048199" y="6827837"/>
                  </a:lnTo>
                  <a:close/>
                  <a:moveTo>
                    <a:pt x="3068637" y="6827473"/>
                  </a:moveTo>
                  <a:lnTo>
                    <a:pt x="3091780" y="6829753"/>
                  </a:lnTo>
                  <a:lnTo>
                    <a:pt x="3084746" y="6829297"/>
                  </a:lnTo>
                  <a:lnTo>
                    <a:pt x="3108569" y="6833173"/>
                  </a:lnTo>
                  <a:lnTo>
                    <a:pt x="3121763" y="6835227"/>
                  </a:lnTo>
                  <a:lnTo>
                    <a:pt x="3121764" y="6835227"/>
                  </a:lnTo>
                  <a:lnTo>
                    <a:pt x="3121765" y="6835227"/>
                  </a:lnTo>
                  <a:lnTo>
                    <a:pt x="3121766" y="6835227"/>
                  </a:lnTo>
                  <a:lnTo>
                    <a:pt x="3121767" y="6835227"/>
                  </a:lnTo>
                  <a:lnTo>
                    <a:pt x="3121768" y="6835227"/>
                  </a:lnTo>
                  <a:lnTo>
                    <a:pt x="3121769" y="6835227"/>
                  </a:lnTo>
                  <a:lnTo>
                    <a:pt x="3121770" y="6835227"/>
                  </a:lnTo>
                  <a:lnTo>
                    <a:pt x="3121775" y="6835228"/>
                  </a:lnTo>
                  <a:lnTo>
                    <a:pt x="3124678" y="6835681"/>
                  </a:lnTo>
                  <a:lnTo>
                    <a:pt x="3134434" y="6837049"/>
                  </a:lnTo>
                  <a:lnTo>
                    <a:pt x="3138518" y="6837505"/>
                  </a:lnTo>
                  <a:lnTo>
                    <a:pt x="3138972" y="6837277"/>
                  </a:lnTo>
                  <a:lnTo>
                    <a:pt x="3138291" y="6837277"/>
                  </a:lnTo>
                  <a:lnTo>
                    <a:pt x="3136628" y="6836859"/>
                  </a:lnTo>
                  <a:lnTo>
                    <a:pt x="3140787" y="6837277"/>
                  </a:lnTo>
                  <a:lnTo>
                    <a:pt x="3168241" y="6839785"/>
                  </a:lnTo>
                  <a:lnTo>
                    <a:pt x="3192291" y="6841837"/>
                  </a:lnTo>
                  <a:lnTo>
                    <a:pt x="3198870" y="6842521"/>
                  </a:lnTo>
                  <a:lnTo>
                    <a:pt x="3200232" y="6842749"/>
                  </a:lnTo>
                  <a:lnTo>
                    <a:pt x="3199778" y="6842749"/>
                  </a:lnTo>
                  <a:lnTo>
                    <a:pt x="3203408" y="6842880"/>
                  </a:lnTo>
                  <a:lnTo>
                    <a:pt x="3211076" y="6843613"/>
                  </a:lnTo>
                  <a:lnTo>
                    <a:pt x="3208853" y="6843433"/>
                  </a:lnTo>
                  <a:lnTo>
                    <a:pt x="3216341" y="6844117"/>
                  </a:lnTo>
                  <a:lnTo>
                    <a:pt x="3211076" y="6843613"/>
                  </a:lnTo>
                  <a:lnTo>
                    <a:pt x="3222920" y="6844573"/>
                  </a:lnTo>
                  <a:lnTo>
                    <a:pt x="3209988" y="6844345"/>
                  </a:lnTo>
                  <a:lnTo>
                    <a:pt x="3220878" y="6845029"/>
                  </a:lnTo>
                  <a:lnTo>
                    <a:pt x="3233584" y="6845713"/>
                  </a:lnTo>
                  <a:lnTo>
                    <a:pt x="3209761" y="6844573"/>
                  </a:lnTo>
                  <a:lnTo>
                    <a:pt x="3190475" y="6842977"/>
                  </a:lnTo>
                  <a:lnTo>
                    <a:pt x="3188433" y="6842749"/>
                  </a:lnTo>
                  <a:lnTo>
                    <a:pt x="3187753" y="6842977"/>
                  </a:lnTo>
                  <a:lnTo>
                    <a:pt x="3188887" y="6843205"/>
                  </a:lnTo>
                  <a:lnTo>
                    <a:pt x="3192064" y="6843889"/>
                  </a:lnTo>
                  <a:lnTo>
                    <a:pt x="3179131" y="6842749"/>
                  </a:lnTo>
                  <a:lnTo>
                    <a:pt x="3154400" y="6841153"/>
                  </a:lnTo>
                  <a:lnTo>
                    <a:pt x="3140787" y="6839785"/>
                  </a:lnTo>
                  <a:lnTo>
                    <a:pt x="3138065" y="6839329"/>
                  </a:lnTo>
                  <a:lnTo>
                    <a:pt x="3146459" y="6839557"/>
                  </a:lnTo>
                  <a:lnTo>
                    <a:pt x="3137157" y="6838645"/>
                  </a:lnTo>
                  <a:lnTo>
                    <a:pt x="3131939" y="6838189"/>
                  </a:lnTo>
                  <a:lnTo>
                    <a:pt x="3135115" y="6838189"/>
                  </a:lnTo>
                  <a:lnTo>
                    <a:pt x="3126602" y="6837476"/>
                  </a:lnTo>
                  <a:lnTo>
                    <a:pt x="3131457" y="6838156"/>
                  </a:lnTo>
                  <a:lnTo>
                    <a:pt x="3135312" y="6838950"/>
                  </a:lnTo>
                  <a:lnTo>
                    <a:pt x="3126340" y="6837454"/>
                  </a:lnTo>
                  <a:lnTo>
                    <a:pt x="3124225" y="6837277"/>
                  </a:lnTo>
                  <a:lnTo>
                    <a:pt x="3125856" y="6837374"/>
                  </a:lnTo>
                  <a:lnTo>
                    <a:pt x="3125787" y="6837362"/>
                  </a:lnTo>
                  <a:lnTo>
                    <a:pt x="3125878" y="6837375"/>
                  </a:lnTo>
                  <a:lnTo>
                    <a:pt x="3128082" y="6837505"/>
                  </a:lnTo>
                  <a:lnTo>
                    <a:pt x="3127076" y="6837325"/>
                  </a:lnTo>
                  <a:lnTo>
                    <a:pt x="3123667" y="6837151"/>
                  </a:lnTo>
                  <a:lnTo>
                    <a:pt x="3110773" y="6835881"/>
                  </a:lnTo>
                  <a:lnTo>
                    <a:pt x="3098800" y="6834187"/>
                  </a:lnTo>
                  <a:lnTo>
                    <a:pt x="3109852" y="6835246"/>
                  </a:lnTo>
                  <a:lnTo>
                    <a:pt x="3108471" y="6835034"/>
                  </a:lnTo>
                  <a:lnTo>
                    <a:pt x="3116760" y="6835881"/>
                  </a:lnTo>
                  <a:lnTo>
                    <a:pt x="3118541" y="6835881"/>
                  </a:lnTo>
                  <a:lnTo>
                    <a:pt x="3117848" y="6835775"/>
                  </a:lnTo>
                  <a:lnTo>
                    <a:pt x="3117616" y="6835775"/>
                  </a:lnTo>
                  <a:lnTo>
                    <a:pt x="3090862" y="6832600"/>
                  </a:lnTo>
                  <a:lnTo>
                    <a:pt x="3105882" y="6834188"/>
                  </a:lnTo>
                  <a:lnTo>
                    <a:pt x="3117829" y="6835772"/>
                  </a:lnTo>
                  <a:lnTo>
                    <a:pt x="3094729" y="6832261"/>
                  </a:lnTo>
                  <a:lnTo>
                    <a:pt x="3092914" y="6831805"/>
                  </a:lnTo>
                  <a:lnTo>
                    <a:pt x="3068637" y="6827473"/>
                  </a:lnTo>
                  <a:close/>
                  <a:moveTo>
                    <a:pt x="3030846" y="6827013"/>
                  </a:moveTo>
                  <a:lnTo>
                    <a:pt x="3038475" y="6827838"/>
                  </a:lnTo>
                  <a:lnTo>
                    <a:pt x="3030986" y="6827044"/>
                  </a:lnTo>
                  <a:lnTo>
                    <a:pt x="3030846" y="6827013"/>
                  </a:lnTo>
                  <a:close/>
                  <a:moveTo>
                    <a:pt x="3675062" y="6826250"/>
                  </a:moveTo>
                  <a:lnTo>
                    <a:pt x="3675768" y="6826250"/>
                  </a:lnTo>
                  <a:lnTo>
                    <a:pt x="3686116" y="6826250"/>
                  </a:lnTo>
                  <a:lnTo>
                    <a:pt x="3687762" y="6827838"/>
                  </a:lnTo>
                  <a:lnTo>
                    <a:pt x="3675062" y="6826250"/>
                  </a:lnTo>
                  <a:close/>
                  <a:moveTo>
                    <a:pt x="3027362" y="6826250"/>
                  </a:moveTo>
                  <a:lnTo>
                    <a:pt x="3030846" y="6827013"/>
                  </a:lnTo>
                  <a:lnTo>
                    <a:pt x="3029295" y="6826846"/>
                  </a:lnTo>
                  <a:lnTo>
                    <a:pt x="3027362" y="6826250"/>
                  </a:lnTo>
                  <a:close/>
                  <a:moveTo>
                    <a:pt x="3669427" y="6824662"/>
                  </a:moveTo>
                  <a:lnTo>
                    <a:pt x="3672999" y="6824662"/>
                  </a:lnTo>
                  <a:lnTo>
                    <a:pt x="3673475" y="6826250"/>
                  </a:lnTo>
                  <a:lnTo>
                    <a:pt x="3668712" y="6825456"/>
                  </a:lnTo>
                  <a:lnTo>
                    <a:pt x="3669427" y="6824662"/>
                  </a:lnTo>
                  <a:close/>
                  <a:moveTo>
                    <a:pt x="3072253" y="6824662"/>
                  </a:moveTo>
                  <a:lnTo>
                    <a:pt x="3086144" y="6826514"/>
                  </a:lnTo>
                  <a:lnTo>
                    <a:pt x="3081955" y="6826514"/>
                  </a:lnTo>
                  <a:lnTo>
                    <a:pt x="3085923" y="6827837"/>
                  </a:lnTo>
                  <a:lnTo>
                    <a:pt x="3083278" y="6827308"/>
                  </a:lnTo>
                  <a:lnTo>
                    <a:pt x="3077104" y="6825985"/>
                  </a:lnTo>
                  <a:lnTo>
                    <a:pt x="3074238" y="6825191"/>
                  </a:lnTo>
                  <a:lnTo>
                    <a:pt x="3071812" y="6824927"/>
                  </a:lnTo>
                  <a:lnTo>
                    <a:pt x="3072253" y="6824662"/>
                  </a:lnTo>
                  <a:close/>
                  <a:moveTo>
                    <a:pt x="3060700" y="6824662"/>
                  </a:moveTo>
                  <a:lnTo>
                    <a:pt x="3069449" y="6825456"/>
                  </a:lnTo>
                  <a:lnTo>
                    <a:pt x="3071813" y="6826250"/>
                  </a:lnTo>
                  <a:lnTo>
                    <a:pt x="3060700" y="6824662"/>
                  </a:lnTo>
                  <a:close/>
                  <a:moveTo>
                    <a:pt x="3009900" y="6823075"/>
                  </a:moveTo>
                  <a:lnTo>
                    <a:pt x="3016721" y="6823302"/>
                  </a:lnTo>
                  <a:lnTo>
                    <a:pt x="3016485" y="6823302"/>
                  </a:lnTo>
                  <a:lnTo>
                    <a:pt x="3022365" y="6823983"/>
                  </a:lnTo>
                  <a:lnTo>
                    <a:pt x="3022835" y="6823756"/>
                  </a:lnTo>
                  <a:lnTo>
                    <a:pt x="3024482" y="6823983"/>
                  </a:lnTo>
                  <a:lnTo>
                    <a:pt x="3028950" y="6824663"/>
                  </a:lnTo>
                  <a:lnTo>
                    <a:pt x="3022365" y="6824210"/>
                  </a:lnTo>
                  <a:lnTo>
                    <a:pt x="3019308" y="6824210"/>
                  </a:lnTo>
                  <a:lnTo>
                    <a:pt x="3019543" y="6824436"/>
                  </a:lnTo>
                  <a:lnTo>
                    <a:pt x="3019072" y="6824210"/>
                  </a:lnTo>
                  <a:lnTo>
                    <a:pt x="3009900" y="6823075"/>
                  </a:lnTo>
                  <a:close/>
                  <a:moveTo>
                    <a:pt x="3006960" y="6819900"/>
                  </a:moveTo>
                  <a:lnTo>
                    <a:pt x="3013075" y="6821488"/>
                  </a:lnTo>
                  <a:lnTo>
                    <a:pt x="3006725" y="6820430"/>
                  </a:lnTo>
                  <a:lnTo>
                    <a:pt x="3006960" y="6819900"/>
                  </a:lnTo>
                  <a:close/>
                  <a:moveTo>
                    <a:pt x="2994252" y="6818312"/>
                  </a:moveTo>
                  <a:lnTo>
                    <a:pt x="3000829" y="6818745"/>
                  </a:lnTo>
                  <a:lnTo>
                    <a:pt x="3007179" y="6819756"/>
                  </a:lnTo>
                  <a:lnTo>
                    <a:pt x="3002643" y="6819323"/>
                  </a:lnTo>
                  <a:lnTo>
                    <a:pt x="3008313" y="6819900"/>
                  </a:lnTo>
                  <a:lnTo>
                    <a:pt x="3003551" y="6819612"/>
                  </a:lnTo>
                  <a:lnTo>
                    <a:pt x="2998788" y="6819034"/>
                  </a:lnTo>
                  <a:lnTo>
                    <a:pt x="2996293" y="6818745"/>
                  </a:lnTo>
                  <a:lnTo>
                    <a:pt x="2994025" y="6818457"/>
                  </a:lnTo>
                  <a:lnTo>
                    <a:pt x="2994252" y="6818312"/>
                  </a:lnTo>
                  <a:close/>
                  <a:moveTo>
                    <a:pt x="2962275" y="6810375"/>
                  </a:moveTo>
                  <a:lnTo>
                    <a:pt x="2966731" y="6810602"/>
                  </a:lnTo>
                  <a:lnTo>
                    <a:pt x="2966954" y="6810602"/>
                  </a:lnTo>
                  <a:lnTo>
                    <a:pt x="2967177" y="6810602"/>
                  </a:lnTo>
                  <a:lnTo>
                    <a:pt x="2967400" y="6810375"/>
                  </a:lnTo>
                  <a:lnTo>
                    <a:pt x="2967623" y="6810375"/>
                  </a:lnTo>
                  <a:lnTo>
                    <a:pt x="2967845" y="6810375"/>
                  </a:lnTo>
                  <a:lnTo>
                    <a:pt x="2968291" y="6810375"/>
                  </a:lnTo>
                  <a:lnTo>
                    <a:pt x="2968737" y="6810602"/>
                  </a:lnTo>
                  <a:lnTo>
                    <a:pt x="2974975" y="6811963"/>
                  </a:lnTo>
                  <a:lnTo>
                    <a:pt x="2962275" y="6810375"/>
                  </a:lnTo>
                  <a:close/>
                  <a:moveTo>
                    <a:pt x="3951454" y="6776629"/>
                  </a:moveTo>
                  <a:lnTo>
                    <a:pt x="3946689" y="6781189"/>
                  </a:lnTo>
                  <a:lnTo>
                    <a:pt x="3941924" y="6785521"/>
                  </a:lnTo>
                  <a:lnTo>
                    <a:pt x="3937160" y="6789853"/>
                  </a:lnTo>
                  <a:lnTo>
                    <a:pt x="3932395" y="6793729"/>
                  </a:lnTo>
                  <a:lnTo>
                    <a:pt x="3927404" y="6797377"/>
                  </a:lnTo>
                  <a:lnTo>
                    <a:pt x="3923994" y="6799825"/>
                  </a:lnTo>
                  <a:lnTo>
                    <a:pt x="3916967" y="6803989"/>
                  </a:lnTo>
                  <a:lnTo>
                    <a:pt x="3908118" y="6808549"/>
                  </a:lnTo>
                  <a:lnTo>
                    <a:pt x="3899043" y="6812653"/>
                  </a:lnTo>
                  <a:lnTo>
                    <a:pt x="3894732" y="6814477"/>
                  </a:lnTo>
                  <a:lnTo>
                    <a:pt x="3889967" y="6816073"/>
                  </a:lnTo>
                  <a:lnTo>
                    <a:pt x="3885656" y="6817669"/>
                  </a:lnTo>
                  <a:lnTo>
                    <a:pt x="3881119" y="6819037"/>
                  </a:lnTo>
                  <a:lnTo>
                    <a:pt x="3881117" y="6819038"/>
                  </a:lnTo>
                  <a:lnTo>
                    <a:pt x="3876545" y="6820132"/>
                  </a:lnTo>
                  <a:lnTo>
                    <a:pt x="3872043" y="6820861"/>
                  </a:lnTo>
                  <a:lnTo>
                    <a:pt x="3876354" y="6820177"/>
                  </a:lnTo>
                  <a:lnTo>
                    <a:pt x="3876545" y="6820132"/>
                  </a:lnTo>
                  <a:lnTo>
                    <a:pt x="3877159" y="6820032"/>
                  </a:lnTo>
                  <a:lnTo>
                    <a:pt x="3876581" y="6820177"/>
                  </a:lnTo>
                  <a:lnTo>
                    <a:pt x="3871363" y="6821089"/>
                  </a:lnTo>
                  <a:lnTo>
                    <a:pt x="3859564" y="6822685"/>
                  </a:lnTo>
                  <a:lnTo>
                    <a:pt x="3844590" y="6824509"/>
                  </a:lnTo>
                  <a:lnTo>
                    <a:pt x="3829162" y="6826333"/>
                  </a:lnTo>
                  <a:lnTo>
                    <a:pt x="3813733" y="6828385"/>
                  </a:lnTo>
                  <a:lnTo>
                    <a:pt x="3806927" y="6829069"/>
                  </a:lnTo>
                  <a:lnTo>
                    <a:pt x="3799439" y="6829297"/>
                  </a:lnTo>
                  <a:lnTo>
                    <a:pt x="3790818" y="6829753"/>
                  </a:lnTo>
                  <a:lnTo>
                    <a:pt x="3781742" y="6829753"/>
                  </a:lnTo>
                  <a:lnTo>
                    <a:pt x="3762911" y="6829753"/>
                  </a:lnTo>
                  <a:lnTo>
                    <a:pt x="3744079" y="6829525"/>
                  </a:lnTo>
                  <a:lnTo>
                    <a:pt x="3726836" y="6829069"/>
                  </a:lnTo>
                  <a:lnTo>
                    <a:pt x="3712769" y="6828385"/>
                  </a:lnTo>
                  <a:lnTo>
                    <a:pt x="3703239" y="6828157"/>
                  </a:lnTo>
                  <a:lnTo>
                    <a:pt x="3700290" y="6828157"/>
                  </a:lnTo>
                  <a:lnTo>
                    <a:pt x="3700517" y="6827473"/>
                  </a:lnTo>
                  <a:lnTo>
                    <a:pt x="3709819" y="6827473"/>
                  </a:lnTo>
                  <a:lnTo>
                    <a:pt x="3707550" y="6825421"/>
                  </a:lnTo>
                  <a:lnTo>
                    <a:pt x="3712315" y="6823597"/>
                  </a:lnTo>
                  <a:lnTo>
                    <a:pt x="3717533" y="6821773"/>
                  </a:lnTo>
                  <a:lnTo>
                    <a:pt x="3726836" y="6819037"/>
                  </a:lnTo>
                  <a:lnTo>
                    <a:pt x="3726382" y="6817897"/>
                  </a:lnTo>
                  <a:lnTo>
                    <a:pt x="3736365" y="6817897"/>
                  </a:lnTo>
                  <a:lnTo>
                    <a:pt x="3731827" y="6816301"/>
                  </a:lnTo>
                  <a:lnTo>
                    <a:pt x="3757692" y="6816985"/>
                  </a:lnTo>
                  <a:lnTo>
                    <a:pt x="3759281" y="6814477"/>
                  </a:lnTo>
                  <a:lnTo>
                    <a:pt x="3773574" y="6811513"/>
                  </a:lnTo>
                  <a:lnTo>
                    <a:pt x="3787868" y="6809233"/>
                  </a:lnTo>
                  <a:lnTo>
                    <a:pt x="3802162" y="6807181"/>
                  </a:lnTo>
                  <a:lnTo>
                    <a:pt x="3816683" y="6805129"/>
                  </a:lnTo>
                  <a:lnTo>
                    <a:pt x="3830977" y="6803305"/>
                  </a:lnTo>
                  <a:lnTo>
                    <a:pt x="3845271" y="6800797"/>
                  </a:lnTo>
                  <a:lnTo>
                    <a:pt x="3859564" y="6798061"/>
                  </a:lnTo>
                  <a:lnTo>
                    <a:pt x="3867052" y="6796693"/>
                  </a:lnTo>
                  <a:lnTo>
                    <a:pt x="3874085" y="6794869"/>
                  </a:lnTo>
                  <a:lnTo>
                    <a:pt x="3897681" y="6784153"/>
                  </a:lnTo>
                  <a:lnTo>
                    <a:pt x="3898589" y="6785065"/>
                  </a:lnTo>
                  <a:lnTo>
                    <a:pt x="3898362" y="6786661"/>
                  </a:lnTo>
                  <a:lnTo>
                    <a:pt x="3904942" y="6788257"/>
                  </a:lnTo>
                  <a:lnTo>
                    <a:pt x="3905849" y="6789625"/>
                  </a:lnTo>
                  <a:lnTo>
                    <a:pt x="3903354" y="6790537"/>
                  </a:lnTo>
                  <a:lnTo>
                    <a:pt x="3916740" y="6786889"/>
                  </a:lnTo>
                  <a:lnTo>
                    <a:pt x="3910160" y="6790537"/>
                  </a:lnTo>
                  <a:lnTo>
                    <a:pt x="3913564" y="6790993"/>
                  </a:lnTo>
                  <a:lnTo>
                    <a:pt x="3913110" y="6791905"/>
                  </a:lnTo>
                  <a:lnTo>
                    <a:pt x="3919463" y="6788257"/>
                  </a:lnTo>
                  <a:lnTo>
                    <a:pt x="3916513" y="6791449"/>
                  </a:lnTo>
                  <a:lnTo>
                    <a:pt x="3920370" y="6787801"/>
                  </a:lnTo>
                  <a:lnTo>
                    <a:pt x="3924681" y="6784837"/>
                  </a:lnTo>
                  <a:lnTo>
                    <a:pt x="3928765" y="6782101"/>
                  </a:lnTo>
                  <a:lnTo>
                    <a:pt x="3933076" y="6780277"/>
                  </a:lnTo>
                  <a:lnTo>
                    <a:pt x="3937387" y="6778453"/>
                  </a:lnTo>
                  <a:lnTo>
                    <a:pt x="3941924" y="6777313"/>
                  </a:lnTo>
                  <a:lnTo>
                    <a:pt x="3946462" y="6776857"/>
                  </a:lnTo>
                  <a:lnTo>
                    <a:pt x="3951454" y="6776629"/>
                  </a:lnTo>
                  <a:close/>
                  <a:moveTo>
                    <a:pt x="2566988" y="6746874"/>
                  </a:moveTo>
                  <a:lnTo>
                    <a:pt x="2567175" y="6746874"/>
                  </a:lnTo>
                  <a:lnTo>
                    <a:pt x="2570163" y="6748462"/>
                  </a:lnTo>
                  <a:lnTo>
                    <a:pt x="2566988" y="6746874"/>
                  </a:lnTo>
                  <a:close/>
                  <a:moveTo>
                    <a:pt x="2565930" y="6745123"/>
                  </a:moveTo>
                  <a:lnTo>
                    <a:pt x="2570056" y="6745926"/>
                  </a:lnTo>
                  <a:lnTo>
                    <a:pt x="2571102" y="6746217"/>
                  </a:lnTo>
                  <a:lnTo>
                    <a:pt x="2565930" y="6745123"/>
                  </a:lnTo>
                  <a:close/>
                  <a:moveTo>
                    <a:pt x="2550361" y="6743473"/>
                  </a:moveTo>
                  <a:lnTo>
                    <a:pt x="2551739" y="6743926"/>
                  </a:lnTo>
                  <a:lnTo>
                    <a:pt x="2550959" y="6743767"/>
                  </a:lnTo>
                  <a:lnTo>
                    <a:pt x="2550361" y="6743473"/>
                  </a:lnTo>
                  <a:close/>
                  <a:moveTo>
                    <a:pt x="2546789" y="6742920"/>
                  </a:moveTo>
                  <a:lnTo>
                    <a:pt x="2550959" y="6743767"/>
                  </a:lnTo>
                  <a:lnTo>
                    <a:pt x="2551280" y="6743926"/>
                  </a:lnTo>
                  <a:lnTo>
                    <a:pt x="2551739" y="6743926"/>
                  </a:lnTo>
                  <a:lnTo>
                    <a:pt x="2551740" y="6743926"/>
                  </a:lnTo>
                  <a:lnTo>
                    <a:pt x="2555876" y="6745287"/>
                  </a:lnTo>
                  <a:lnTo>
                    <a:pt x="2546789" y="6742920"/>
                  </a:lnTo>
                  <a:close/>
                  <a:moveTo>
                    <a:pt x="2549113" y="6742376"/>
                  </a:moveTo>
                  <a:lnTo>
                    <a:pt x="2550988" y="6742826"/>
                  </a:lnTo>
                  <a:lnTo>
                    <a:pt x="2552568" y="6743302"/>
                  </a:lnTo>
                  <a:lnTo>
                    <a:pt x="2549113" y="6742376"/>
                  </a:lnTo>
                  <a:close/>
                  <a:moveTo>
                    <a:pt x="2541536" y="6741552"/>
                  </a:moveTo>
                  <a:lnTo>
                    <a:pt x="2546789" y="6742920"/>
                  </a:lnTo>
                  <a:lnTo>
                    <a:pt x="2543927" y="6742339"/>
                  </a:lnTo>
                  <a:lnTo>
                    <a:pt x="2541536" y="6741552"/>
                  </a:lnTo>
                  <a:close/>
                  <a:moveTo>
                    <a:pt x="2539332" y="6740978"/>
                  </a:moveTo>
                  <a:lnTo>
                    <a:pt x="2540709" y="6741280"/>
                  </a:lnTo>
                  <a:lnTo>
                    <a:pt x="2541536" y="6741552"/>
                  </a:lnTo>
                  <a:lnTo>
                    <a:pt x="2539332" y="6740978"/>
                  </a:lnTo>
                  <a:close/>
                  <a:moveTo>
                    <a:pt x="2546350" y="6740524"/>
                  </a:moveTo>
                  <a:lnTo>
                    <a:pt x="2552133" y="6742164"/>
                  </a:lnTo>
                  <a:lnTo>
                    <a:pt x="2547938" y="6740743"/>
                  </a:lnTo>
                  <a:lnTo>
                    <a:pt x="2548163" y="6740524"/>
                  </a:lnTo>
                  <a:lnTo>
                    <a:pt x="2557893" y="6742785"/>
                  </a:lnTo>
                  <a:lnTo>
                    <a:pt x="2567954" y="6745123"/>
                  </a:lnTo>
                  <a:lnTo>
                    <a:pt x="2568971" y="6745378"/>
                  </a:lnTo>
                  <a:lnTo>
                    <a:pt x="2571336" y="6745922"/>
                  </a:lnTo>
                  <a:lnTo>
                    <a:pt x="2574090" y="6746654"/>
                  </a:lnTo>
                  <a:lnTo>
                    <a:pt x="2570163" y="6745287"/>
                  </a:lnTo>
                  <a:lnTo>
                    <a:pt x="2574914" y="6746871"/>
                  </a:lnTo>
                  <a:lnTo>
                    <a:pt x="2574926" y="6746874"/>
                  </a:lnTo>
                  <a:lnTo>
                    <a:pt x="2574919" y="6746873"/>
                  </a:lnTo>
                  <a:lnTo>
                    <a:pt x="2574926" y="6746875"/>
                  </a:lnTo>
                  <a:lnTo>
                    <a:pt x="2574925" y="6746875"/>
                  </a:lnTo>
                  <a:lnTo>
                    <a:pt x="2574727" y="6746875"/>
                  </a:lnTo>
                  <a:lnTo>
                    <a:pt x="2574469" y="6746785"/>
                  </a:lnTo>
                  <a:lnTo>
                    <a:pt x="2570056" y="6745926"/>
                  </a:lnTo>
                  <a:lnTo>
                    <a:pt x="2569528" y="6745779"/>
                  </a:lnTo>
                  <a:lnTo>
                    <a:pt x="2555433" y="6743071"/>
                  </a:lnTo>
                  <a:lnTo>
                    <a:pt x="2555119" y="6743010"/>
                  </a:lnTo>
                  <a:lnTo>
                    <a:pt x="2555332" y="6743071"/>
                  </a:lnTo>
                  <a:lnTo>
                    <a:pt x="2555102" y="6743071"/>
                  </a:lnTo>
                  <a:lnTo>
                    <a:pt x="2555102" y="6743296"/>
                  </a:lnTo>
                  <a:lnTo>
                    <a:pt x="2550956" y="6742376"/>
                  </a:lnTo>
                  <a:lnTo>
                    <a:pt x="2554871" y="6743302"/>
                  </a:lnTo>
                  <a:lnTo>
                    <a:pt x="2555102" y="6743302"/>
                  </a:lnTo>
                  <a:lnTo>
                    <a:pt x="2555102" y="6743296"/>
                  </a:lnTo>
                  <a:lnTo>
                    <a:pt x="2568690" y="6746312"/>
                  </a:lnTo>
                  <a:lnTo>
                    <a:pt x="2565005" y="6745618"/>
                  </a:lnTo>
                  <a:lnTo>
                    <a:pt x="2571684" y="6747007"/>
                  </a:lnTo>
                  <a:lnTo>
                    <a:pt x="2590800" y="6751637"/>
                  </a:lnTo>
                  <a:lnTo>
                    <a:pt x="2575139" y="6748396"/>
                  </a:lnTo>
                  <a:lnTo>
                    <a:pt x="2576520" y="6748859"/>
                  </a:lnTo>
                  <a:lnTo>
                    <a:pt x="2555562" y="6743766"/>
                  </a:lnTo>
                  <a:lnTo>
                    <a:pt x="2574217" y="6748396"/>
                  </a:lnTo>
                  <a:lnTo>
                    <a:pt x="2550988" y="6742826"/>
                  </a:lnTo>
                  <a:lnTo>
                    <a:pt x="2547962" y="6741913"/>
                  </a:lnTo>
                  <a:lnTo>
                    <a:pt x="2548423" y="6741913"/>
                  </a:lnTo>
                  <a:lnTo>
                    <a:pt x="2546350" y="6740524"/>
                  </a:lnTo>
                  <a:close/>
                  <a:moveTo>
                    <a:pt x="2538413" y="6740524"/>
                  </a:moveTo>
                  <a:lnTo>
                    <a:pt x="2541400" y="6741431"/>
                  </a:lnTo>
                  <a:lnTo>
                    <a:pt x="2540709" y="6741280"/>
                  </a:lnTo>
                  <a:lnTo>
                    <a:pt x="2538413" y="6740524"/>
                  </a:lnTo>
                  <a:close/>
                  <a:moveTo>
                    <a:pt x="2536735" y="6739533"/>
                  </a:moveTo>
                  <a:lnTo>
                    <a:pt x="2540634" y="6740579"/>
                  </a:lnTo>
                  <a:lnTo>
                    <a:pt x="2542911" y="6740888"/>
                  </a:lnTo>
                  <a:lnTo>
                    <a:pt x="2536735" y="6739533"/>
                  </a:lnTo>
                  <a:close/>
                  <a:moveTo>
                    <a:pt x="2553141" y="6737349"/>
                  </a:moveTo>
                  <a:lnTo>
                    <a:pt x="2555566" y="6738082"/>
                  </a:lnTo>
                  <a:lnTo>
                    <a:pt x="2560638" y="6740524"/>
                  </a:lnTo>
                  <a:lnTo>
                    <a:pt x="2556448" y="6739547"/>
                  </a:lnTo>
                  <a:lnTo>
                    <a:pt x="2552700" y="6737593"/>
                  </a:lnTo>
                  <a:lnTo>
                    <a:pt x="2552920" y="6737593"/>
                  </a:lnTo>
                  <a:lnTo>
                    <a:pt x="2553141" y="6737349"/>
                  </a:lnTo>
                  <a:close/>
                  <a:moveTo>
                    <a:pt x="2518193" y="6736484"/>
                  </a:moveTo>
                  <a:lnTo>
                    <a:pt x="2518409" y="6736511"/>
                  </a:lnTo>
                  <a:lnTo>
                    <a:pt x="2520024" y="6736953"/>
                  </a:lnTo>
                  <a:lnTo>
                    <a:pt x="2518193" y="6736484"/>
                  </a:lnTo>
                  <a:close/>
                  <a:moveTo>
                    <a:pt x="2509723" y="6734139"/>
                  </a:moveTo>
                  <a:lnTo>
                    <a:pt x="2511711" y="6734682"/>
                  </a:lnTo>
                  <a:lnTo>
                    <a:pt x="2515904" y="6736015"/>
                  </a:lnTo>
                  <a:lnTo>
                    <a:pt x="2509723" y="6734139"/>
                  </a:lnTo>
                  <a:close/>
                  <a:moveTo>
                    <a:pt x="2506289" y="6732028"/>
                  </a:moveTo>
                  <a:lnTo>
                    <a:pt x="2511251" y="6733360"/>
                  </a:lnTo>
                  <a:lnTo>
                    <a:pt x="2511268" y="6733376"/>
                  </a:lnTo>
                  <a:lnTo>
                    <a:pt x="2508163" y="6732552"/>
                  </a:lnTo>
                  <a:lnTo>
                    <a:pt x="2506289" y="6732028"/>
                  </a:lnTo>
                  <a:close/>
                  <a:moveTo>
                    <a:pt x="2500313" y="6730999"/>
                  </a:moveTo>
                  <a:lnTo>
                    <a:pt x="2502077" y="6731595"/>
                  </a:lnTo>
                  <a:lnTo>
                    <a:pt x="2501724" y="6731595"/>
                  </a:lnTo>
                  <a:lnTo>
                    <a:pt x="2505076" y="6732587"/>
                  </a:lnTo>
                  <a:lnTo>
                    <a:pt x="2501548" y="6731595"/>
                  </a:lnTo>
                  <a:lnTo>
                    <a:pt x="2500313" y="6730999"/>
                  </a:lnTo>
                  <a:close/>
                  <a:moveTo>
                    <a:pt x="2493237" y="6729298"/>
                  </a:moveTo>
                  <a:lnTo>
                    <a:pt x="2498725" y="6731000"/>
                  </a:lnTo>
                  <a:lnTo>
                    <a:pt x="2498504" y="6731000"/>
                  </a:lnTo>
                  <a:lnTo>
                    <a:pt x="2493237" y="6729298"/>
                  </a:lnTo>
                  <a:close/>
                  <a:moveTo>
                    <a:pt x="2484121" y="6727190"/>
                  </a:moveTo>
                  <a:lnTo>
                    <a:pt x="2486026" y="6727825"/>
                  </a:lnTo>
                  <a:lnTo>
                    <a:pt x="2485645" y="6727825"/>
                  </a:lnTo>
                  <a:lnTo>
                    <a:pt x="2484121" y="6727190"/>
                  </a:lnTo>
                  <a:close/>
                  <a:moveTo>
                    <a:pt x="2479762" y="6724943"/>
                  </a:moveTo>
                  <a:lnTo>
                    <a:pt x="2486125" y="6726959"/>
                  </a:lnTo>
                  <a:lnTo>
                    <a:pt x="2485440" y="6726778"/>
                  </a:lnTo>
                  <a:lnTo>
                    <a:pt x="2479762" y="6724943"/>
                  </a:lnTo>
                  <a:close/>
                  <a:moveTo>
                    <a:pt x="2476620" y="6723928"/>
                  </a:moveTo>
                  <a:lnTo>
                    <a:pt x="2479762" y="6724943"/>
                  </a:lnTo>
                  <a:lnTo>
                    <a:pt x="2476764" y="6723994"/>
                  </a:lnTo>
                  <a:lnTo>
                    <a:pt x="2476620" y="6723928"/>
                  </a:lnTo>
                  <a:close/>
                  <a:moveTo>
                    <a:pt x="2462212" y="6721535"/>
                  </a:moveTo>
                  <a:lnTo>
                    <a:pt x="2463071" y="6721741"/>
                  </a:lnTo>
                  <a:lnTo>
                    <a:pt x="2463800" y="6721954"/>
                  </a:lnTo>
                  <a:lnTo>
                    <a:pt x="2462212" y="6721535"/>
                  </a:lnTo>
                  <a:close/>
                  <a:moveTo>
                    <a:pt x="2453368" y="6718809"/>
                  </a:moveTo>
                  <a:lnTo>
                    <a:pt x="2457450" y="6719857"/>
                  </a:lnTo>
                  <a:lnTo>
                    <a:pt x="2454619" y="6719156"/>
                  </a:lnTo>
                  <a:lnTo>
                    <a:pt x="2453368" y="6718809"/>
                  </a:lnTo>
                  <a:close/>
                  <a:moveTo>
                    <a:pt x="2451697" y="6718433"/>
                  </a:moveTo>
                  <a:lnTo>
                    <a:pt x="2454619" y="6719156"/>
                  </a:lnTo>
                  <a:lnTo>
                    <a:pt x="2455637" y="6719438"/>
                  </a:lnTo>
                  <a:lnTo>
                    <a:pt x="2455636" y="6719438"/>
                  </a:lnTo>
                  <a:lnTo>
                    <a:pt x="2460171" y="6720696"/>
                  </a:lnTo>
                  <a:lnTo>
                    <a:pt x="2451697" y="6718433"/>
                  </a:lnTo>
                  <a:close/>
                  <a:moveTo>
                    <a:pt x="2448472" y="6718157"/>
                  </a:moveTo>
                  <a:lnTo>
                    <a:pt x="2448634" y="6718179"/>
                  </a:lnTo>
                  <a:lnTo>
                    <a:pt x="2449042" y="6718300"/>
                  </a:lnTo>
                  <a:lnTo>
                    <a:pt x="2448472" y="6718157"/>
                  </a:lnTo>
                  <a:close/>
                  <a:moveTo>
                    <a:pt x="2446041" y="6717545"/>
                  </a:moveTo>
                  <a:lnTo>
                    <a:pt x="2448472" y="6718157"/>
                  </a:lnTo>
                  <a:lnTo>
                    <a:pt x="2447866" y="6718073"/>
                  </a:lnTo>
                  <a:lnTo>
                    <a:pt x="2446041" y="6717545"/>
                  </a:lnTo>
                  <a:close/>
                  <a:moveTo>
                    <a:pt x="2445985" y="6717393"/>
                  </a:moveTo>
                  <a:lnTo>
                    <a:pt x="2449513" y="6718300"/>
                  </a:lnTo>
                  <a:lnTo>
                    <a:pt x="2448634" y="6718179"/>
                  </a:lnTo>
                  <a:lnTo>
                    <a:pt x="2445985" y="6717393"/>
                  </a:lnTo>
                  <a:close/>
                  <a:moveTo>
                    <a:pt x="2451958" y="6717251"/>
                  </a:moveTo>
                  <a:lnTo>
                    <a:pt x="2452887" y="6717504"/>
                  </a:lnTo>
                  <a:lnTo>
                    <a:pt x="2454041" y="6717846"/>
                  </a:lnTo>
                  <a:lnTo>
                    <a:pt x="2451958" y="6717251"/>
                  </a:lnTo>
                  <a:close/>
                  <a:moveTo>
                    <a:pt x="2446524" y="6717152"/>
                  </a:moveTo>
                  <a:lnTo>
                    <a:pt x="2450419" y="6717970"/>
                  </a:lnTo>
                  <a:lnTo>
                    <a:pt x="2449966" y="6717970"/>
                  </a:lnTo>
                  <a:lnTo>
                    <a:pt x="2451697" y="6718433"/>
                  </a:lnTo>
                  <a:lnTo>
                    <a:pt x="2446524" y="6717152"/>
                  </a:lnTo>
                  <a:close/>
                  <a:moveTo>
                    <a:pt x="2444750" y="6716712"/>
                  </a:moveTo>
                  <a:lnTo>
                    <a:pt x="2446524" y="6717152"/>
                  </a:lnTo>
                  <a:lnTo>
                    <a:pt x="2445430" y="6716922"/>
                  </a:lnTo>
                  <a:lnTo>
                    <a:pt x="2444750" y="6716712"/>
                  </a:lnTo>
                  <a:close/>
                  <a:moveTo>
                    <a:pt x="2443163" y="6716712"/>
                  </a:moveTo>
                  <a:lnTo>
                    <a:pt x="2446041" y="6717545"/>
                  </a:lnTo>
                  <a:lnTo>
                    <a:pt x="2443633" y="6716939"/>
                  </a:lnTo>
                  <a:lnTo>
                    <a:pt x="2443163" y="6716712"/>
                  </a:lnTo>
                  <a:close/>
                  <a:moveTo>
                    <a:pt x="4293805" y="6715208"/>
                  </a:moveTo>
                  <a:lnTo>
                    <a:pt x="4289969" y="6716437"/>
                  </a:lnTo>
                  <a:lnTo>
                    <a:pt x="4258431" y="6727153"/>
                  </a:lnTo>
                  <a:lnTo>
                    <a:pt x="4227348" y="6738097"/>
                  </a:lnTo>
                  <a:lnTo>
                    <a:pt x="4196038" y="6749041"/>
                  </a:lnTo>
                  <a:lnTo>
                    <a:pt x="4180155" y="6754285"/>
                  </a:lnTo>
                  <a:lnTo>
                    <a:pt x="4164500" y="6759301"/>
                  </a:lnTo>
                  <a:lnTo>
                    <a:pt x="4151290" y="6763473"/>
                  </a:lnTo>
                  <a:lnTo>
                    <a:pt x="4146803" y="6764773"/>
                  </a:lnTo>
                  <a:lnTo>
                    <a:pt x="4121846" y="6771841"/>
                  </a:lnTo>
                  <a:lnTo>
                    <a:pt x="4096434" y="6778453"/>
                  </a:lnTo>
                  <a:lnTo>
                    <a:pt x="4082367" y="6780505"/>
                  </a:lnTo>
                  <a:lnTo>
                    <a:pt x="4068300" y="6782785"/>
                  </a:lnTo>
                  <a:lnTo>
                    <a:pt x="4054460" y="6785065"/>
                  </a:lnTo>
                  <a:lnTo>
                    <a:pt x="4040393" y="6787573"/>
                  </a:lnTo>
                  <a:lnTo>
                    <a:pt x="4012486" y="6793273"/>
                  </a:lnTo>
                  <a:lnTo>
                    <a:pt x="3984125" y="6798973"/>
                  </a:lnTo>
                  <a:lnTo>
                    <a:pt x="3956218" y="6805129"/>
                  </a:lnTo>
                  <a:lnTo>
                    <a:pt x="3928311" y="6810829"/>
                  </a:lnTo>
                  <a:lnTo>
                    <a:pt x="3914244" y="6813793"/>
                  </a:lnTo>
                  <a:lnTo>
                    <a:pt x="3899950" y="6816073"/>
                  </a:lnTo>
                  <a:lnTo>
                    <a:pt x="3886110" y="6818581"/>
                  </a:lnTo>
                  <a:lnTo>
                    <a:pt x="3877159" y="6820032"/>
                  </a:lnTo>
                  <a:lnTo>
                    <a:pt x="3881117" y="6819038"/>
                  </a:lnTo>
                  <a:lnTo>
                    <a:pt x="3881119" y="6819037"/>
                  </a:lnTo>
                  <a:lnTo>
                    <a:pt x="3882026" y="6818809"/>
                  </a:lnTo>
                  <a:lnTo>
                    <a:pt x="3887472" y="6817669"/>
                  </a:lnTo>
                  <a:lnTo>
                    <a:pt x="3892463" y="6815845"/>
                  </a:lnTo>
                  <a:lnTo>
                    <a:pt x="3897681" y="6814021"/>
                  </a:lnTo>
                  <a:lnTo>
                    <a:pt x="3902673" y="6811741"/>
                  </a:lnTo>
                  <a:lnTo>
                    <a:pt x="3907891" y="6809233"/>
                  </a:lnTo>
                  <a:lnTo>
                    <a:pt x="3912883" y="6806953"/>
                  </a:lnTo>
                  <a:lnTo>
                    <a:pt x="3917874" y="6803989"/>
                  </a:lnTo>
                  <a:lnTo>
                    <a:pt x="3922639" y="6800797"/>
                  </a:lnTo>
                  <a:lnTo>
                    <a:pt x="3923994" y="6799825"/>
                  </a:lnTo>
                  <a:lnTo>
                    <a:pt x="3925815" y="6798745"/>
                  </a:lnTo>
                  <a:lnTo>
                    <a:pt x="3943286" y="6788257"/>
                  </a:lnTo>
                  <a:lnTo>
                    <a:pt x="3951907" y="6783013"/>
                  </a:lnTo>
                  <a:lnTo>
                    <a:pt x="3960302" y="6777997"/>
                  </a:lnTo>
                  <a:lnTo>
                    <a:pt x="3968697" y="6773437"/>
                  </a:lnTo>
                  <a:lnTo>
                    <a:pt x="3976865" y="6769333"/>
                  </a:lnTo>
                  <a:lnTo>
                    <a:pt x="3980949" y="6767281"/>
                  </a:lnTo>
                  <a:lnTo>
                    <a:pt x="3984806" y="6765913"/>
                  </a:lnTo>
                  <a:lnTo>
                    <a:pt x="3989117" y="6764317"/>
                  </a:lnTo>
                  <a:lnTo>
                    <a:pt x="3992974" y="6763177"/>
                  </a:lnTo>
                  <a:lnTo>
                    <a:pt x="3996831" y="6762265"/>
                  </a:lnTo>
                  <a:lnTo>
                    <a:pt x="4000688" y="6761353"/>
                  </a:lnTo>
                  <a:lnTo>
                    <a:pt x="4004545" y="6760897"/>
                  </a:lnTo>
                  <a:lnTo>
                    <a:pt x="4008402" y="6760669"/>
                  </a:lnTo>
                  <a:lnTo>
                    <a:pt x="4007948" y="6762721"/>
                  </a:lnTo>
                  <a:lnTo>
                    <a:pt x="4024284" y="6757477"/>
                  </a:lnTo>
                  <a:lnTo>
                    <a:pt x="4024057" y="6757477"/>
                  </a:lnTo>
                  <a:lnTo>
                    <a:pt x="4023830" y="6757477"/>
                  </a:lnTo>
                  <a:lnTo>
                    <a:pt x="4022696" y="6756109"/>
                  </a:lnTo>
                  <a:lnTo>
                    <a:pt x="4035175" y="6752233"/>
                  </a:lnTo>
                  <a:lnTo>
                    <a:pt x="4033587" y="6753601"/>
                  </a:lnTo>
                  <a:lnTo>
                    <a:pt x="4037897" y="6752689"/>
                  </a:lnTo>
                  <a:lnTo>
                    <a:pt x="4039713" y="6754057"/>
                  </a:lnTo>
                  <a:lnTo>
                    <a:pt x="4066031" y="6741061"/>
                  </a:lnTo>
                  <a:lnTo>
                    <a:pt x="4091897" y="6733765"/>
                  </a:lnTo>
                  <a:lnTo>
                    <a:pt x="4107779" y="6732169"/>
                  </a:lnTo>
                  <a:lnTo>
                    <a:pt x="4108232" y="6736501"/>
                  </a:lnTo>
                  <a:lnTo>
                    <a:pt x="4110501" y="6737641"/>
                  </a:lnTo>
                  <a:lnTo>
                    <a:pt x="4098930" y="6743341"/>
                  </a:lnTo>
                  <a:lnTo>
                    <a:pt x="4105283" y="6743113"/>
                  </a:lnTo>
                  <a:lnTo>
                    <a:pt x="4106417" y="6744937"/>
                  </a:lnTo>
                  <a:lnTo>
                    <a:pt x="4104829" y="6746077"/>
                  </a:lnTo>
                  <a:lnTo>
                    <a:pt x="4124795" y="6745393"/>
                  </a:lnTo>
                  <a:lnTo>
                    <a:pt x="4125022" y="6745393"/>
                  </a:lnTo>
                  <a:lnTo>
                    <a:pt x="4125703" y="6745393"/>
                  </a:lnTo>
                  <a:lnTo>
                    <a:pt x="4169265" y="6739693"/>
                  </a:lnTo>
                  <a:lnTo>
                    <a:pt x="4144534" y="6749953"/>
                  </a:lnTo>
                  <a:lnTo>
                    <a:pt x="4144307" y="6749953"/>
                  </a:lnTo>
                  <a:lnTo>
                    <a:pt x="4144080" y="6749953"/>
                  </a:lnTo>
                  <a:lnTo>
                    <a:pt x="4143627" y="6749953"/>
                  </a:lnTo>
                  <a:lnTo>
                    <a:pt x="4143400" y="6749953"/>
                  </a:lnTo>
                  <a:lnTo>
                    <a:pt x="4142038" y="6750181"/>
                  </a:lnTo>
                  <a:lnTo>
                    <a:pt x="4144080" y="6749497"/>
                  </a:lnTo>
                  <a:lnTo>
                    <a:pt x="4144080" y="6749269"/>
                  </a:lnTo>
                  <a:lnTo>
                    <a:pt x="4143627" y="6749269"/>
                  </a:lnTo>
                  <a:lnTo>
                    <a:pt x="4143173" y="6749497"/>
                  </a:lnTo>
                  <a:lnTo>
                    <a:pt x="4135913" y="6751549"/>
                  </a:lnTo>
                  <a:lnTo>
                    <a:pt x="4107779" y="6761353"/>
                  </a:lnTo>
                  <a:lnTo>
                    <a:pt x="4079191" y="6771385"/>
                  </a:lnTo>
                  <a:lnTo>
                    <a:pt x="4073292" y="6773893"/>
                  </a:lnTo>
                  <a:lnTo>
                    <a:pt x="4085771" y="6770245"/>
                  </a:lnTo>
                  <a:lnTo>
                    <a:pt x="4078510" y="6772981"/>
                  </a:lnTo>
                  <a:lnTo>
                    <a:pt x="4071250" y="6775261"/>
                  </a:lnTo>
                  <a:lnTo>
                    <a:pt x="4056502" y="6779821"/>
                  </a:lnTo>
                  <a:lnTo>
                    <a:pt x="4041528" y="6783925"/>
                  </a:lnTo>
                  <a:lnTo>
                    <a:pt x="4027007" y="6788257"/>
                  </a:lnTo>
                  <a:lnTo>
                    <a:pt x="4031318" y="6787573"/>
                  </a:lnTo>
                  <a:lnTo>
                    <a:pt x="4038805" y="6785293"/>
                  </a:lnTo>
                  <a:lnTo>
                    <a:pt x="4060132" y="6779821"/>
                  </a:lnTo>
                  <a:lnTo>
                    <a:pt x="4092804" y="6770473"/>
                  </a:lnTo>
                  <a:lnTo>
                    <a:pt x="4094165" y="6770245"/>
                  </a:lnTo>
                  <a:lnTo>
                    <a:pt x="4115493" y="6763633"/>
                  </a:lnTo>
                  <a:lnTo>
                    <a:pt x="4138181" y="6756565"/>
                  </a:lnTo>
                  <a:lnTo>
                    <a:pt x="4161551" y="6749041"/>
                  </a:lnTo>
                  <a:lnTo>
                    <a:pt x="4184920" y="6741517"/>
                  </a:lnTo>
                  <a:lnTo>
                    <a:pt x="4207382" y="6735133"/>
                  </a:lnTo>
                  <a:lnTo>
                    <a:pt x="4218046" y="6731941"/>
                  </a:lnTo>
                  <a:lnTo>
                    <a:pt x="4228936" y="6729205"/>
                  </a:lnTo>
                  <a:lnTo>
                    <a:pt x="4238919" y="6726697"/>
                  </a:lnTo>
                  <a:lnTo>
                    <a:pt x="4248221" y="6724417"/>
                  </a:lnTo>
                  <a:lnTo>
                    <a:pt x="4257070" y="6723049"/>
                  </a:lnTo>
                  <a:lnTo>
                    <a:pt x="4265011" y="6721909"/>
                  </a:lnTo>
                  <a:lnTo>
                    <a:pt x="4283162" y="6716893"/>
                  </a:lnTo>
                  <a:lnTo>
                    <a:pt x="4283389" y="6716665"/>
                  </a:lnTo>
                  <a:lnTo>
                    <a:pt x="4283616" y="6716665"/>
                  </a:lnTo>
                  <a:lnTo>
                    <a:pt x="4284070" y="6716665"/>
                  </a:lnTo>
                  <a:lnTo>
                    <a:pt x="4293805" y="6715208"/>
                  </a:lnTo>
                  <a:close/>
                  <a:moveTo>
                    <a:pt x="2443156" y="6714858"/>
                  </a:moveTo>
                  <a:lnTo>
                    <a:pt x="2445741" y="6715561"/>
                  </a:lnTo>
                  <a:lnTo>
                    <a:pt x="2447235" y="6716032"/>
                  </a:lnTo>
                  <a:lnTo>
                    <a:pt x="2443656" y="6715010"/>
                  </a:lnTo>
                  <a:lnTo>
                    <a:pt x="2443156" y="6714858"/>
                  </a:lnTo>
                  <a:close/>
                  <a:moveTo>
                    <a:pt x="2442924" y="6714671"/>
                  </a:moveTo>
                  <a:lnTo>
                    <a:pt x="2451958" y="6717251"/>
                  </a:lnTo>
                  <a:lnTo>
                    <a:pt x="2445741" y="6715561"/>
                  </a:lnTo>
                  <a:lnTo>
                    <a:pt x="2442924" y="6714671"/>
                  </a:lnTo>
                  <a:close/>
                  <a:moveTo>
                    <a:pt x="2438868" y="6714662"/>
                  </a:moveTo>
                  <a:lnTo>
                    <a:pt x="2439988" y="6715125"/>
                  </a:lnTo>
                  <a:lnTo>
                    <a:pt x="2439028" y="6714828"/>
                  </a:lnTo>
                  <a:lnTo>
                    <a:pt x="2438868" y="6714662"/>
                  </a:lnTo>
                  <a:close/>
                  <a:moveTo>
                    <a:pt x="2426555" y="6710958"/>
                  </a:moveTo>
                  <a:lnTo>
                    <a:pt x="2426637" y="6710958"/>
                  </a:lnTo>
                  <a:lnTo>
                    <a:pt x="2428794" y="6711652"/>
                  </a:lnTo>
                  <a:lnTo>
                    <a:pt x="2439028" y="6714828"/>
                  </a:lnTo>
                  <a:lnTo>
                    <a:pt x="2439092" y="6714894"/>
                  </a:lnTo>
                  <a:lnTo>
                    <a:pt x="2426555" y="6710958"/>
                  </a:lnTo>
                  <a:close/>
                  <a:moveTo>
                    <a:pt x="2427771" y="6710915"/>
                  </a:moveTo>
                  <a:lnTo>
                    <a:pt x="2430463" y="6711633"/>
                  </a:lnTo>
                  <a:lnTo>
                    <a:pt x="2430463" y="6711950"/>
                  </a:lnTo>
                  <a:lnTo>
                    <a:pt x="2427771" y="6710915"/>
                  </a:lnTo>
                  <a:close/>
                  <a:moveTo>
                    <a:pt x="2425590" y="6710577"/>
                  </a:moveTo>
                  <a:lnTo>
                    <a:pt x="2433048" y="6712810"/>
                  </a:lnTo>
                  <a:lnTo>
                    <a:pt x="2428794" y="6711652"/>
                  </a:lnTo>
                  <a:lnTo>
                    <a:pt x="2426667" y="6710958"/>
                  </a:lnTo>
                  <a:lnTo>
                    <a:pt x="2426779" y="6710958"/>
                  </a:lnTo>
                  <a:lnTo>
                    <a:pt x="2425590" y="6710577"/>
                  </a:lnTo>
                  <a:close/>
                  <a:moveTo>
                    <a:pt x="2740024" y="6710362"/>
                  </a:moveTo>
                  <a:lnTo>
                    <a:pt x="2744787" y="6710362"/>
                  </a:lnTo>
                  <a:lnTo>
                    <a:pt x="2755446" y="6711081"/>
                  </a:lnTo>
                  <a:lnTo>
                    <a:pt x="2767919" y="6713477"/>
                  </a:lnTo>
                  <a:lnTo>
                    <a:pt x="2770187" y="6713717"/>
                  </a:lnTo>
                  <a:lnTo>
                    <a:pt x="2774496" y="6714915"/>
                  </a:lnTo>
                  <a:lnTo>
                    <a:pt x="2770640" y="6713238"/>
                  </a:lnTo>
                  <a:lnTo>
                    <a:pt x="2783114" y="6715874"/>
                  </a:lnTo>
                  <a:lnTo>
                    <a:pt x="2801937" y="6720666"/>
                  </a:lnTo>
                  <a:lnTo>
                    <a:pt x="2802617" y="6721625"/>
                  </a:lnTo>
                  <a:lnTo>
                    <a:pt x="2801030" y="6721625"/>
                  </a:lnTo>
                  <a:lnTo>
                    <a:pt x="2805112" y="6723062"/>
                  </a:lnTo>
                  <a:lnTo>
                    <a:pt x="2773815" y="6716592"/>
                  </a:lnTo>
                  <a:lnTo>
                    <a:pt x="2754312" y="6712998"/>
                  </a:lnTo>
                  <a:lnTo>
                    <a:pt x="2754765" y="6712519"/>
                  </a:lnTo>
                  <a:lnTo>
                    <a:pt x="2738437" y="6711081"/>
                  </a:lnTo>
                  <a:lnTo>
                    <a:pt x="2740024" y="6710362"/>
                  </a:lnTo>
                  <a:close/>
                  <a:moveTo>
                    <a:pt x="2425700" y="6710362"/>
                  </a:moveTo>
                  <a:lnTo>
                    <a:pt x="2426335" y="6710362"/>
                  </a:lnTo>
                  <a:lnTo>
                    <a:pt x="2427771" y="6710915"/>
                  </a:lnTo>
                  <a:lnTo>
                    <a:pt x="2425700" y="6710362"/>
                  </a:lnTo>
                  <a:close/>
                  <a:moveTo>
                    <a:pt x="2413000" y="6707187"/>
                  </a:moveTo>
                  <a:lnTo>
                    <a:pt x="2417763" y="6708775"/>
                  </a:lnTo>
                  <a:lnTo>
                    <a:pt x="2417382" y="6708775"/>
                  </a:lnTo>
                  <a:lnTo>
                    <a:pt x="2413777" y="6707457"/>
                  </a:lnTo>
                  <a:lnTo>
                    <a:pt x="2414524" y="6707717"/>
                  </a:lnTo>
                  <a:lnTo>
                    <a:pt x="2413762" y="6707452"/>
                  </a:lnTo>
                  <a:lnTo>
                    <a:pt x="2413777" y="6707457"/>
                  </a:lnTo>
                  <a:lnTo>
                    <a:pt x="2413000" y="6707187"/>
                  </a:lnTo>
                  <a:close/>
                  <a:moveTo>
                    <a:pt x="2397626" y="6701623"/>
                  </a:moveTo>
                  <a:lnTo>
                    <a:pt x="2399250" y="6701948"/>
                  </a:lnTo>
                  <a:lnTo>
                    <a:pt x="2403261" y="6703172"/>
                  </a:lnTo>
                  <a:lnTo>
                    <a:pt x="2397626" y="6701623"/>
                  </a:lnTo>
                  <a:close/>
                  <a:moveTo>
                    <a:pt x="2397097" y="6701291"/>
                  </a:moveTo>
                  <a:lnTo>
                    <a:pt x="2397906" y="6701493"/>
                  </a:lnTo>
                  <a:lnTo>
                    <a:pt x="2399727" y="6702043"/>
                  </a:lnTo>
                  <a:lnTo>
                    <a:pt x="2399250" y="6701948"/>
                  </a:lnTo>
                  <a:lnTo>
                    <a:pt x="2397097" y="6701291"/>
                  </a:lnTo>
                  <a:close/>
                  <a:moveTo>
                    <a:pt x="2396416" y="6701291"/>
                  </a:moveTo>
                  <a:lnTo>
                    <a:pt x="2397626" y="6701623"/>
                  </a:lnTo>
                  <a:lnTo>
                    <a:pt x="2397353" y="6701569"/>
                  </a:lnTo>
                  <a:lnTo>
                    <a:pt x="2396416" y="6701291"/>
                  </a:lnTo>
                  <a:close/>
                  <a:moveTo>
                    <a:pt x="2430462" y="6696075"/>
                  </a:moveTo>
                  <a:lnTo>
                    <a:pt x="2433510" y="6696983"/>
                  </a:lnTo>
                  <a:lnTo>
                    <a:pt x="2435225" y="6697663"/>
                  </a:lnTo>
                  <a:lnTo>
                    <a:pt x="2430462" y="6696302"/>
                  </a:lnTo>
                  <a:lnTo>
                    <a:pt x="2430462" y="6696075"/>
                  </a:lnTo>
                  <a:close/>
                  <a:moveTo>
                    <a:pt x="2368550" y="6692899"/>
                  </a:moveTo>
                  <a:lnTo>
                    <a:pt x="2370504" y="6693621"/>
                  </a:lnTo>
                  <a:lnTo>
                    <a:pt x="2370591" y="6693728"/>
                  </a:lnTo>
                  <a:lnTo>
                    <a:pt x="2368550" y="6692899"/>
                  </a:lnTo>
                  <a:close/>
                  <a:moveTo>
                    <a:pt x="2361706" y="6690470"/>
                  </a:moveTo>
                  <a:lnTo>
                    <a:pt x="2362830" y="6690791"/>
                  </a:lnTo>
                  <a:lnTo>
                    <a:pt x="2363975" y="6691156"/>
                  </a:lnTo>
                  <a:lnTo>
                    <a:pt x="2367296" y="6692242"/>
                  </a:lnTo>
                  <a:lnTo>
                    <a:pt x="2366052" y="6691866"/>
                  </a:lnTo>
                  <a:lnTo>
                    <a:pt x="2361706" y="6690470"/>
                  </a:lnTo>
                  <a:close/>
                  <a:moveTo>
                    <a:pt x="2400300" y="6689725"/>
                  </a:moveTo>
                  <a:lnTo>
                    <a:pt x="2405486" y="6691086"/>
                  </a:lnTo>
                  <a:lnTo>
                    <a:pt x="2404004" y="6690632"/>
                  </a:lnTo>
                  <a:lnTo>
                    <a:pt x="2408943" y="6691993"/>
                  </a:lnTo>
                  <a:lnTo>
                    <a:pt x="2411413" y="6692900"/>
                  </a:lnTo>
                  <a:lnTo>
                    <a:pt x="2400300" y="6689725"/>
                  </a:lnTo>
                  <a:close/>
                  <a:moveTo>
                    <a:pt x="2357438" y="6689724"/>
                  </a:moveTo>
                  <a:lnTo>
                    <a:pt x="2360159" y="6690121"/>
                  </a:lnTo>
                  <a:lnTo>
                    <a:pt x="2362200" y="6691312"/>
                  </a:lnTo>
                  <a:lnTo>
                    <a:pt x="2366963" y="6692899"/>
                  </a:lnTo>
                  <a:lnTo>
                    <a:pt x="2363105" y="6691755"/>
                  </a:lnTo>
                  <a:lnTo>
                    <a:pt x="2374447" y="6695820"/>
                  </a:lnTo>
                  <a:lnTo>
                    <a:pt x="2374901" y="6696074"/>
                  </a:lnTo>
                  <a:lnTo>
                    <a:pt x="2362663" y="6691624"/>
                  </a:lnTo>
                  <a:lnTo>
                    <a:pt x="2361198" y="6691190"/>
                  </a:lnTo>
                  <a:lnTo>
                    <a:pt x="2357438" y="6689724"/>
                  </a:lnTo>
                  <a:close/>
                  <a:moveTo>
                    <a:pt x="2356714" y="6689044"/>
                  </a:moveTo>
                  <a:lnTo>
                    <a:pt x="2356921" y="6689103"/>
                  </a:lnTo>
                  <a:lnTo>
                    <a:pt x="2357312" y="6689225"/>
                  </a:lnTo>
                  <a:lnTo>
                    <a:pt x="2356714" y="6689044"/>
                  </a:lnTo>
                  <a:close/>
                  <a:moveTo>
                    <a:pt x="2356345" y="6688725"/>
                  </a:moveTo>
                  <a:lnTo>
                    <a:pt x="2356645" y="6688800"/>
                  </a:lnTo>
                  <a:lnTo>
                    <a:pt x="2368738" y="6692673"/>
                  </a:lnTo>
                  <a:lnTo>
                    <a:pt x="2363975" y="6691156"/>
                  </a:lnTo>
                  <a:lnTo>
                    <a:pt x="2363067" y="6690859"/>
                  </a:lnTo>
                  <a:lnTo>
                    <a:pt x="2362830" y="6690791"/>
                  </a:lnTo>
                  <a:lnTo>
                    <a:pt x="2356345" y="6688725"/>
                  </a:lnTo>
                  <a:close/>
                  <a:moveTo>
                    <a:pt x="4398589" y="6688137"/>
                  </a:moveTo>
                  <a:lnTo>
                    <a:pt x="4398962" y="6688381"/>
                  </a:lnTo>
                  <a:lnTo>
                    <a:pt x="4398402" y="6688626"/>
                  </a:lnTo>
                  <a:lnTo>
                    <a:pt x="4394293" y="6690580"/>
                  </a:lnTo>
                  <a:lnTo>
                    <a:pt x="4392612" y="6691312"/>
                  </a:lnTo>
                  <a:lnTo>
                    <a:pt x="4392799" y="6690824"/>
                  </a:lnTo>
                  <a:lnTo>
                    <a:pt x="4392612" y="6690824"/>
                  </a:lnTo>
                  <a:lnTo>
                    <a:pt x="4398589" y="6688137"/>
                  </a:lnTo>
                  <a:close/>
                  <a:moveTo>
                    <a:pt x="2348226" y="6686139"/>
                  </a:moveTo>
                  <a:lnTo>
                    <a:pt x="2348308" y="6686165"/>
                  </a:lnTo>
                  <a:lnTo>
                    <a:pt x="2352860" y="6687628"/>
                  </a:lnTo>
                  <a:lnTo>
                    <a:pt x="2354219" y="6688137"/>
                  </a:lnTo>
                  <a:lnTo>
                    <a:pt x="2348226" y="6686139"/>
                  </a:lnTo>
                  <a:close/>
                  <a:moveTo>
                    <a:pt x="2348221" y="6686137"/>
                  </a:moveTo>
                  <a:lnTo>
                    <a:pt x="2348223" y="6686138"/>
                  </a:lnTo>
                  <a:lnTo>
                    <a:pt x="2348226" y="6686139"/>
                  </a:lnTo>
                  <a:lnTo>
                    <a:pt x="2348221" y="6686137"/>
                  </a:lnTo>
                  <a:close/>
                  <a:moveTo>
                    <a:pt x="2348200" y="6686131"/>
                  </a:moveTo>
                  <a:lnTo>
                    <a:pt x="2348203" y="6686131"/>
                  </a:lnTo>
                  <a:lnTo>
                    <a:pt x="2348221" y="6686137"/>
                  </a:lnTo>
                  <a:lnTo>
                    <a:pt x="2348200" y="6686131"/>
                  </a:lnTo>
                  <a:close/>
                  <a:moveTo>
                    <a:pt x="2348192" y="6686128"/>
                  </a:moveTo>
                  <a:lnTo>
                    <a:pt x="2348196" y="6686129"/>
                  </a:lnTo>
                  <a:lnTo>
                    <a:pt x="2348200" y="6686131"/>
                  </a:lnTo>
                  <a:lnTo>
                    <a:pt x="2348192" y="6686128"/>
                  </a:lnTo>
                  <a:close/>
                  <a:moveTo>
                    <a:pt x="2348185" y="6686126"/>
                  </a:moveTo>
                  <a:lnTo>
                    <a:pt x="2348190" y="6686127"/>
                  </a:lnTo>
                  <a:lnTo>
                    <a:pt x="2348192" y="6686128"/>
                  </a:lnTo>
                  <a:lnTo>
                    <a:pt x="2348185" y="6686126"/>
                  </a:lnTo>
                  <a:close/>
                  <a:moveTo>
                    <a:pt x="2348160" y="6686118"/>
                  </a:moveTo>
                  <a:lnTo>
                    <a:pt x="2348174" y="6686122"/>
                  </a:lnTo>
                  <a:lnTo>
                    <a:pt x="2348185" y="6686126"/>
                  </a:lnTo>
                  <a:lnTo>
                    <a:pt x="2348160" y="6686118"/>
                  </a:lnTo>
                  <a:close/>
                  <a:moveTo>
                    <a:pt x="2348150" y="6686114"/>
                  </a:moveTo>
                  <a:lnTo>
                    <a:pt x="2348150" y="6686114"/>
                  </a:lnTo>
                  <a:lnTo>
                    <a:pt x="2348160" y="6686118"/>
                  </a:lnTo>
                  <a:lnTo>
                    <a:pt x="2348150" y="6686114"/>
                  </a:lnTo>
                  <a:close/>
                  <a:moveTo>
                    <a:pt x="2348140" y="6686111"/>
                  </a:moveTo>
                  <a:lnTo>
                    <a:pt x="2348142" y="6686112"/>
                  </a:lnTo>
                  <a:lnTo>
                    <a:pt x="2348143" y="6686112"/>
                  </a:lnTo>
                  <a:lnTo>
                    <a:pt x="2348140" y="6686111"/>
                  </a:lnTo>
                  <a:close/>
                  <a:moveTo>
                    <a:pt x="2348132" y="6686109"/>
                  </a:moveTo>
                  <a:lnTo>
                    <a:pt x="2348132" y="6686109"/>
                  </a:lnTo>
                  <a:lnTo>
                    <a:pt x="2348138" y="6686111"/>
                  </a:lnTo>
                  <a:lnTo>
                    <a:pt x="2348132" y="6686109"/>
                  </a:lnTo>
                  <a:close/>
                  <a:moveTo>
                    <a:pt x="2348101" y="6686099"/>
                  </a:moveTo>
                  <a:lnTo>
                    <a:pt x="2348103" y="6686099"/>
                  </a:lnTo>
                  <a:lnTo>
                    <a:pt x="2348106" y="6686100"/>
                  </a:lnTo>
                  <a:lnTo>
                    <a:pt x="2348101" y="6686099"/>
                  </a:lnTo>
                  <a:close/>
                  <a:moveTo>
                    <a:pt x="2346959" y="6685300"/>
                  </a:moveTo>
                  <a:lnTo>
                    <a:pt x="2348093" y="6685642"/>
                  </a:lnTo>
                  <a:lnTo>
                    <a:pt x="2348411" y="6685960"/>
                  </a:lnTo>
                  <a:lnTo>
                    <a:pt x="2346959" y="6685416"/>
                  </a:lnTo>
                  <a:lnTo>
                    <a:pt x="2346959" y="6685300"/>
                  </a:lnTo>
                  <a:close/>
                  <a:moveTo>
                    <a:pt x="2345371" y="6685189"/>
                  </a:moveTo>
                  <a:lnTo>
                    <a:pt x="2352127" y="6687353"/>
                  </a:lnTo>
                  <a:lnTo>
                    <a:pt x="2352630" y="6687542"/>
                  </a:lnTo>
                  <a:lnTo>
                    <a:pt x="2348308" y="6686165"/>
                  </a:lnTo>
                  <a:lnTo>
                    <a:pt x="2348223" y="6686138"/>
                  </a:lnTo>
                  <a:lnTo>
                    <a:pt x="2348203" y="6686131"/>
                  </a:lnTo>
                  <a:lnTo>
                    <a:pt x="2348196" y="6686129"/>
                  </a:lnTo>
                  <a:lnTo>
                    <a:pt x="2348190" y="6686127"/>
                  </a:lnTo>
                  <a:lnTo>
                    <a:pt x="2348174" y="6686122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43" y="6686112"/>
                  </a:lnTo>
                  <a:lnTo>
                    <a:pt x="2348142" y="6686112"/>
                  </a:lnTo>
                  <a:lnTo>
                    <a:pt x="2348139" y="6686111"/>
                  </a:lnTo>
                  <a:lnTo>
                    <a:pt x="2348140" y="6686111"/>
                  </a:lnTo>
                  <a:lnTo>
                    <a:pt x="2348138" y="6686111"/>
                  </a:lnTo>
                  <a:lnTo>
                    <a:pt x="2348132" y="6686109"/>
                  </a:lnTo>
                  <a:lnTo>
                    <a:pt x="2348130" y="6686108"/>
                  </a:lnTo>
                  <a:lnTo>
                    <a:pt x="2348106" y="6686100"/>
                  </a:lnTo>
                  <a:lnTo>
                    <a:pt x="2348111" y="6686102"/>
                  </a:lnTo>
                  <a:lnTo>
                    <a:pt x="2348103" y="6686099"/>
                  </a:lnTo>
                  <a:lnTo>
                    <a:pt x="2348100" y="6686098"/>
                  </a:lnTo>
                  <a:lnTo>
                    <a:pt x="2348098" y="6686098"/>
                  </a:lnTo>
                  <a:lnTo>
                    <a:pt x="2345371" y="6685189"/>
                  </a:lnTo>
                  <a:close/>
                  <a:moveTo>
                    <a:pt x="4395787" y="6684962"/>
                  </a:moveTo>
                  <a:lnTo>
                    <a:pt x="4389437" y="6688137"/>
                  </a:lnTo>
                  <a:lnTo>
                    <a:pt x="4391922" y="6686867"/>
                  </a:lnTo>
                  <a:lnTo>
                    <a:pt x="4395787" y="6684962"/>
                  </a:lnTo>
                  <a:close/>
                  <a:moveTo>
                    <a:pt x="2344738" y="6684962"/>
                  </a:moveTo>
                  <a:lnTo>
                    <a:pt x="2350687" y="6687342"/>
                  </a:lnTo>
                  <a:lnTo>
                    <a:pt x="2355317" y="6688665"/>
                  </a:lnTo>
                  <a:lnTo>
                    <a:pt x="2355000" y="6688506"/>
                  </a:lnTo>
                  <a:lnTo>
                    <a:pt x="2353084" y="6687910"/>
                  </a:lnTo>
                  <a:lnTo>
                    <a:pt x="2354533" y="6688272"/>
                  </a:lnTo>
                  <a:lnTo>
                    <a:pt x="2354263" y="6688137"/>
                  </a:lnTo>
                  <a:lnTo>
                    <a:pt x="2354445" y="6688137"/>
                  </a:lnTo>
                  <a:lnTo>
                    <a:pt x="2352860" y="6687628"/>
                  </a:lnTo>
                  <a:lnTo>
                    <a:pt x="2352630" y="6687542"/>
                  </a:lnTo>
                  <a:lnTo>
                    <a:pt x="2354500" y="6688137"/>
                  </a:lnTo>
                  <a:lnTo>
                    <a:pt x="2354575" y="6688137"/>
                  </a:lnTo>
                  <a:lnTo>
                    <a:pt x="2352127" y="6687353"/>
                  </a:lnTo>
                  <a:lnTo>
                    <a:pt x="2350518" y="6686750"/>
                  </a:lnTo>
                  <a:lnTo>
                    <a:pt x="2357622" y="6689044"/>
                  </a:lnTo>
                  <a:lnTo>
                    <a:pt x="2356645" y="6688800"/>
                  </a:lnTo>
                  <a:lnTo>
                    <a:pt x="2354888" y="6688237"/>
                  </a:lnTo>
                  <a:lnTo>
                    <a:pt x="2354977" y="6688289"/>
                  </a:lnTo>
                  <a:lnTo>
                    <a:pt x="2356345" y="6688725"/>
                  </a:lnTo>
                  <a:lnTo>
                    <a:pt x="2356030" y="6688646"/>
                  </a:lnTo>
                  <a:lnTo>
                    <a:pt x="2355048" y="6688331"/>
                  </a:lnTo>
                  <a:lnTo>
                    <a:pt x="2355258" y="6688454"/>
                  </a:lnTo>
                  <a:lnTo>
                    <a:pt x="2356030" y="6688646"/>
                  </a:lnTo>
                  <a:lnTo>
                    <a:pt x="2361706" y="6690470"/>
                  </a:lnTo>
                  <a:lnTo>
                    <a:pt x="2356921" y="6689103"/>
                  </a:lnTo>
                  <a:lnTo>
                    <a:pt x="2355746" y="6688738"/>
                  </a:lnTo>
                  <a:lnTo>
                    <a:pt x="2355911" y="6688834"/>
                  </a:lnTo>
                  <a:lnTo>
                    <a:pt x="2357690" y="6689342"/>
                  </a:lnTo>
                  <a:lnTo>
                    <a:pt x="2357312" y="6689225"/>
                  </a:lnTo>
                  <a:lnTo>
                    <a:pt x="2357890" y="6689400"/>
                  </a:lnTo>
                  <a:lnTo>
                    <a:pt x="2359026" y="6689724"/>
                  </a:lnTo>
                  <a:lnTo>
                    <a:pt x="2358964" y="6689724"/>
                  </a:lnTo>
                  <a:lnTo>
                    <a:pt x="2366052" y="6691866"/>
                  </a:lnTo>
                  <a:lnTo>
                    <a:pt x="2371342" y="6693566"/>
                  </a:lnTo>
                  <a:lnTo>
                    <a:pt x="2371745" y="6693698"/>
                  </a:lnTo>
                  <a:lnTo>
                    <a:pt x="2371732" y="6693691"/>
                  </a:lnTo>
                  <a:lnTo>
                    <a:pt x="2371342" y="6693566"/>
                  </a:lnTo>
                  <a:lnTo>
                    <a:pt x="2367296" y="6692242"/>
                  </a:lnTo>
                  <a:lnTo>
                    <a:pt x="2371175" y="6693415"/>
                  </a:lnTo>
                  <a:lnTo>
                    <a:pt x="2370504" y="6693081"/>
                  </a:lnTo>
                  <a:lnTo>
                    <a:pt x="2363293" y="6690859"/>
                  </a:lnTo>
                  <a:lnTo>
                    <a:pt x="2372595" y="6693580"/>
                  </a:lnTo>
                  <a:lnTo>
                    <a:pt x="2372368" y="6693580"/>
                  </a:lnTo>
                  <a:lnTo>
                    <a:pt x="2372995" y="6693849"/>
                  </a:lnTo>
                  <a:lnTo>
                    <a:pt x="2370525" y="6693088"/>
                  </a:lnTo>
                  <a:lnTo>
                    <a:pt x="2371232" y="6693432"/>
                  </a:lnTo>
                  <a:lnTo>
                    <a:pt x="2373913" y="6694242"/>
                  </a:lnTo>
                  <a:lnTo>
                    <a:pt x="2375544" y="6694941"/>
                  </a:lnTo>
                  <a:lnTo>
                    <a:pt x="2372719" y="6694016"/>
                  </a:lnTo>
                  <a:lnTo>
                    <a:pt x="2373503" y="6694260"/>
                  </a:lnTo>
                  <a:lnTo>
                    <a:pt x="2371830" y="6693723"/>
                  </a:lnTo>
                  <a:lnTo>
                    <a:pt x="2371847" y="6693731"/>
                  </a:lnTo>
                  <a:lnTo>
                    <a:pt x="2372719" y="6694016"/>
                  </a:lnTo>
                  <a:lnTo>
                    <a:pt x="2371928" y="6693770"/>
                  </a:lnTo>
                  <a:lnTo>
                    <a:pt x="2374997" y="6695264"/>
                  </a:lnTo>
                  <a:lnTo>
                    <a:pt x="2375809" y="6695582"/>
                  </a:lnTo>
                  <a:lnTo>
                    <a:pt x="2375147" y="6695337"/>
                  </a:lnTo>
                  <a:lnTo>
                    <a:pt x="2375936" y="6695721"/>
                  </a:lnTo>
                  <a:lnTo>
                    <a:pt x="2376000" y="6695762"/>
                  </a:lnTo>
                  <a:lnTo>
                    <a:pt x="2376667" y="6695925"/>
                  </a:lnTo>
                  <a:lnTo>
                    <a:pt x="2376714" y="6695936"/>
                  </a:lnTo>
                  <a:lnTo>
                    <a:pt x="2376478" y="6695844"/>
                  </a:lnTo>
                  <a:lnTo>
                    <a:pt x="2375809" y="6695582"/>
                  </a:lnTo>
                  <a:lnTo>
                    <a:pt x="2376233" y="6695739"/>
                  </a:lnTo>
                  <a:lnTo>
                    <a:pt x="2381250" y="6697593"/>
                  </a:lnTo>
                  <a:lnTo>
                    <a:pt x="2384425" y="6699249"/>
                  </a:lnTo>
                  <a:lnTo>
                    <a:pt x="2384400" y="6699239"/>
                  </a:lnTo>
                  <a:lnTo>
                    <a:pt x="2376292" y="6695949"/>
                  </a:lnTo>
                  <a:lnTo>
                    <a:pt x="2376488" y="6696074"/>
                  </a:lnTo>
                  <a:lnTo>
                    <a:pt x="2376053" y="6695852"/>
                  </a:lnTo>
                  <a:lnTo>
                    <a:pt x="2375580" y="6695660"/>
                  </a:lnTo>
                  <a:lnTo>
                    <a:pt x="2375766" y="6695706"/>
                  </a:lnTo>
                  <a:lnTo>
                    <a:pt x="2375107" y="6695369"/>
                  </a:lnTo>
                  <a:lnTo>
                    <a:pt x="2374746" y="6695189"/>
                  </a:lnTo>
                  <a:lnTo>
                    <a:pt x="2372847" y="6694487"/>
                  </a:lnTo>
                  <a:lnTo>
                    <a:pt x="2370504" y="6693621"/>
                  </a:lnTo>
                  <a:lnTo>
                    <a:pt x="2370364" y="6693451"/>
                  </a:lnTo>
                  <a:lnTo>
                    <a:pt x="2373011" y="6694487"/>
                  </a:lnTo>
                  <a:lnTo>
                    <a:pt x="2374527" y="6695080"/>
                  </a:lnTo>
                  <a:lnTo>
                    <a:pt x="2371830" y="6693740"/>
                  </a:lnTo>
                  <a:lnTo>
                    <a:pt x="2358917" y="6689724"/>
                  </a:lnTo>
                  <a:lnTo>
                    <a:pt x="2358808" y="6689724"/>
                  </a:lnTo>
                  <a:lnTo>
                    <a:pt x="2356511" y="6689185"/>
                  </a:lnTo>
                  <a:lnTo>
                    <a:pt x="2357438" y="6689725"/>
                  </a:lnTo>
                  <a:lnTo>
                    <a:pt x="2356220" y="6689116"/>
                  </a:lnTo>
                  <a:lnTo>
                    <a:pt x="2352053" y="6688137"/>
                  </a:lnTo>
                  <a:lnTo>
                    <a:pt x="2347913" y="6686549"/>
                  </a:lnTo>
                  <a:lnTo>
                    <a:pt x="2350084" y="6687169"/>
                  </a:lnTo>
                  <a:lnTo>
                    <a:pt x="2344738" y="6684962"/>
                  </a:lnTo>
                  <a:close/>
                  <a:moveTo>
                    <a:pt x="2328129" y="6679519"/>
                  </a:moveTo>
                  <a:lnTo>
                    <a:pt x="2330004" y="6680125"/>
                  </a:lnTo>
                  <a:lnTo>
                    <a:pt x="2339245" y="6683148"/>
                  </a:lnTo>
                  <a:lnTo>
                    <a:pt x="2328129" y="6679519"/>
                  </a:lnTo>
                  <a:close/>
                  <a:moveTo>
                    <a:pt x="2319338" y="6677024"/>
                  </a:moveTo>
                  <a:lnTo>
                    <a:pt x="2327271" y="6680197"/>
                  </a:lnTo>
                  <a:lnTo>
                    <a:pt x="2322923" y="6678467"/>
                  </a:lnTo>
                  <a:lnTo>
                    <a:pt x="2320618" y="6677890"/>
                  </a:lnTo>
                  <a:lnTo>
                    <a:pt x="2319338" y="6677024"/>
                  </a:lnTo>
                  <a:close/>
                  <a:moveTo>
                    <a:pt x="2313609" y="6674757"/>
                  </a:moveTo>
                  <a:lnTo>
                    <a:pt x="2315878" y="6675437"/>
                  </a:lnTo>
                  <a:lnTo>
                    <a:pt x="2316558" y="6675664"/>
                  </a:lnTo>
                  <a:lnTo>
                    <a:pt x="2313609" y="6674757"/>
                  </a:lnTo>
                  <a:close/>
                  <a:moveTo>
                    <a:pt x="4489175" y="6674712"/>
                  </a:moveTo>
                  <a:lnTo>
                    <a:pt x="4483602" y="6676363"/>
                  </a:lnTo>
                  <a:lnTo>
                    <a:pt x="4484411" y="6676080"/>
                  </a:lnTo>
                  <a:lnTo>
                    <a:pt x="4489175" y="6674712"/>
                  </a:lnTo>
                  <a:close/>
                  <a:moveTo>
                    <a:pt x="4457467" y="6672262"/>
                  </a:moveTo>
                  <a:lnTo>
                    <a:pt x="4457700" y="6672262"/>
                  </a:lnTo>
                  <a:lnTo>
                    <a:pt x="4456303" y="6672770"/>
                  </a:lnTo>
                  <a:lnTo>
                    <a:pt x="4452112" y="6674802"/>
                  </a:lnTo>
                  <a:lnTo>
                    <a:pt x="4440237" y="6678612"/>
                  </a:lnTo>
                  <a:lnTo>
                    <a:pt x="4457467" y="6672262"/>
                  </a:lnTo>
                  <a:close/>
                  <a:moveTo>
                    <a:pt x="4495074" y="6668328"/>
                  </a:moveTo>
                  <a:lnTo>
                    <a:pt x="4464898" y="6680868"/>
                  </a:lnTo>
                  <a:lnTo>
                    <a:pt x="4456277" y="6684288"/>
                  </a:lnTo>
                  <a:lnTo>
                    <a:pt x="4460814" y="6682236"/>
                  </a:lnTo>
                  <a:lnTo>
                    <a:pt x="4471024" y="6678132"/>
                  </a:lnTo>
                  <a:lnTo>
                    <a:pt x="4446067" y="6687480"/>
                  </a:lnTo>
                  <a:lnTo>
                    <a:pt x="4483602" y="6676363"/>
                  </a:lnTo>
                  <a:lnTo>
                    <a:pt x="4473974" y="6679728"/>
                  </a:lnTo>
                  <a:lnTo>
                    <a:pt x="4487587" y="6675624"/>
                  </a:lnTo>
                  <a:lnTo>
                    <a:pt x="4478058" y="6678816"/>
                  </a:lnTo>
                  <a:lnTo>
                    <a:pt x="4504830" y="6670152"/>
                  </a:lnTo>
                  <a:lnTo>
                    <a:pt x="4475562" y="6680184"/>
                  </a:lnTo>
                  <a:lnTo>
                    <a:pt x="4469890" y="6682464"/>
                  </a:lnTo>
                  <a:lnTo>
                    <a:pt x="4503923" y="6671064"/>
                  </a:lnTo>
                  <a:lnTo>
                    <a:pt x="4488731" y="6676230"/>
                  </a:lnTo>
                  <a:lnTo>
                    <a:pt x="4488495" y="6676308"/>
                  </a:lnTo>
                  <a:lnTo>
                    <a:pt x="4468075" y="6683148"/>
                  </a:lnTo>
                  <a:lnTo>
                    <a:pt x="4447428" y="6689760"/>
                  </a:lnTo>
                  <a:lnTo>
                    <a:pt x="4454983" y="6687420"/>
                  </a:lnTo>
                  <a:lnTo>
                    <a:pt x="4443571" y="6691128"/>
                  </a:lnTo>
                  <a:lnTo>
                    <a:pt x="4422470" y="6697741"/>
                  </a:lnTo>
                  <a:lnTo>
                    <a:pt x="4420434" y="6698335"/>
                  </a:lnTo>
                  <a:lnTo>
                    <a:pt x="4401370" y="6703897"/>
                  </a:lnTo>
                  <a:lnTo>
                    <a:pt x="4380043" y="6710053"/>
                  </a:lnTo>
                  <a:lnTo>
                    <a:pt x="4358715" y="6715981"/>
                  </a:lnTo>
                  <a:lnTo>
                    <a:pt x="4337388" y="6721909"/>
                  </a:lnTo>
                  <a:lnTo>
                    <a:pt x="4315834" y="6727381"/>
                  </a:lnTo>
                  <a:lnTo>
                    <a:pt x="4273179" y="6738097"/>
                  </a:lnTo>
                  <a:lnTo>
                    <a:pt x="4230071" y="6748357"/>
                  </a:lnTo>
                  <a:lnTo>
                    <a:pt x="4186735" y="6758389"/>
                  </a:lnTo>
                  <a:lnTo>
                    <a:pt x="4143627" y="6768193"/>
                  </a:lnTo>
                  <a:lnTo>
                    <a:pt x="4100518" y="6777769"/>
                  </a:lnTo>
                  <a:lnTo>
                    <a:pt x="4116400" y="6773665"/>
                  </a:lnTo>
                  <a:lnTo>
                    <a:pt x="4132509" y="6769105"/>
                  </a:lnTo>
                  <a:lnTo>
                    <a:pt x="4148618" y="6764317"/>
                  </a:lnTo>
                  <a:lnTo>
                    <a:pt x="4151290" y="6763473"/>
                  </a:lnTo>
                  <a:lnTo>
                    <a:pt x="4171988" y="6757477"/>
                  </a:lnTo>
                  <a:lnTo>
                    <a:pt x="4196718" y="6749725"/>
                  </a:lnTo>
                  <a:lnTo>
                    <a:pt x="4221449" y="6741517"/>
                  </a:lnTo>
                  <a:lnTo>
                    <a:pt x="4246179" y="6733081"/>
                  </a:lnTo>
                  <a:lnTo>
                    <a:pt x="4270456" y="6724189"/>
                  </a:lnTo>
                  <a:lnTo>
                    <a:pt x="4294733" y="6715069"/>
                  </a:lnTo>
                  <a:lnTo>
                    <a:pt x="4293805" y="6715208"/>
                  </a:lnTo>
                  <a:lnTo>
                    <a:pt x="4305624" y="6711421"/>
                  </a:lnTo>
                  <a:lnTo>
                    <a:pt x="4321506" y="6706177"/>
                  </a:lnTo>
                  <a:lnTo>
                    <a:pt x="4337388" y="6701161"/>
                  </a:lnTo>
                  <a:lnTo>
                    <a:pt x="4353270" y="6696373"/>
                  </a:lnTo>
                  <a:lnTo>
                    <a:pt x="4334706" y="6704117"/>
                  </a:lnTo>
                  <a:lnTo>
                    <a:pt x="4334665" y="6704125"/>
                  </a:lnTo>
                  <a:lnTo>
                    <a:pt x="4331716" y="6705265"/>
                  </a:lnTo>
                  <a:lnTo>
                    <a:pt x="4329220" y="6706405"/>
                  </a:lnTo>
                  <a:lnTo>
                    <a:pt x="4334706" y="6704117"/>
                  </a:lnTo>
                  <a:lnTo>
                    <a:pt x="4338069" y="6703441"/>
                  </a:lnTo>
                  <a:lnTo>
                    <a:pt x="4341926" y="6702529"/>
                  </a:lnTo>
                  <a:lnTo>
                    <a:pt x="4349867" y="6701161"/>
                  </a:lnTo>
                  <a:lnTo>
                    <a:pt x="4358262" y="6699793"/>
                  </a:lnTo>
                  <a:lnTo>
                    <a:pt x="4372555" y="6698197"/>
                  </a:lnTo>
                  <a:lnTo>
                    <a:pt x="4378228" y="6697741"/>
                  </a:lnTo>
                  <a:lnTo>
                    <a:pt x="4389345" y="6694549"/>
                  </a:lnTo>
                  <a:lnTo>
                    <a:pt x="4378908" y="6698653"/>
                  </a:lnTo>
                  <a:lnTo>
                    <a:pt x="4383219" y="6697057"/>
                  </a:lnTo>
                  <a:lnTo>
                    <a:pt x="4387984" y="6695461"/>
                  </a:lnTo>
                  <a:lnTo>
                    <a:pt x="4397286" y="6691584"/>
                  </a:lnTo>
                  <a:lnTo>
                    <a:pt x="4407042" y="6687708"/>
                  </a:lnTo>
                  <a:lnTo>
                    <a:pt x="4416345" y="6684060"/>
                  </a:lnTo>
                  <a:lnTo>
                    <a:pt x="4420429" y="6682692"/>
                  </a:lnTo>
                  <a:lnTo>
                    <a:pt x="4424286" y="6681552"/>
                  </a:lnTo>
                  <a:lnTo>
                    <a:pt x="4427689" y="6680868"/>
                  </a:lnTo>
                  <a:lnTo>
                    <a:pt x="4430412" y="6680640"/>
                  </a:lnTo>
                  <a:lnTo>
                    <a:pt x="4431773" y="6680640"/>
                  </a:lnTo>
                  <a:lnTo>
                    <a:pt x="4432680" y="6680868"/>
                  </a:lnTo>
                  <a:lnTo>
                    <a:pt x="4433588" y="6681096"/>
                  </a:lnTo>
                  <a:lnTo>
                    <a:pt x="4434269" y="6681780"/>
                  </a:lnTo>
                  <a:lnTo>
                    <a:pt x="4434495" y="6682236"/>
                  </a:lnTo>
                  <a:lnTo>
                    <a:pt x="4434949" y="6683148"/>
                  </a:lnTo>
                  <a:lnTo>
                    <a:pt x="4434949" y="6684288"/>
                  </a:lnTo>
                  <a:lnTo>
                    <a:pt x="4434949" y="6685428"/>
                  </a:lnTo>
                  <a:lnTo>
                    <a:pt x="4438579" y="6684744"/>
                  </a:lnTo>
                  <a:lnTo>
                    <a:pt x="4428596" y="6688620"/>
                  </a:lnTo>
                  <a:lnTo>
                    <a:pt x="4422017" y="6690900"/>
                  </a:lnTo>
                  <a:lnTo>
                    <a:pt x="4458772" y="6679500"/>
                  </a:lnTo>
                  <a:lnTo>
                    <a:pt x="4495074" y="6668328"/>
                  </a:lnTo>
                  <a:close/>
                  <a:moveTo>
                    <a:pt x="4479925" y="6665912"/>
                  </a:moveTo>
                  <a:lnTo>
                    <a:pt x="4465472" y="6672008"/>
                  </a:lnTo>
                  <a:lnTo>
                    <a:pt x="4464050" y="6672262"/>
                  </a:lnTo>
                  <a:lnTo>
                    <a:pt x="4479925" y="6665912"/>
                  </a:lnTo>
                  <a:close/>
                  <a:moveTo>
                    <a:pt x="2281394" y="6663871"/>
                  </a:moveTo>
                  <a:lnTo>
                    <a:pt x="2282069" y="6664096"/>
                  </a:lnTo>
                  <a:lnTo>
                    <a:pt x="2282074" y="6664098"/>
                  </a:lnTo>
                  <a:lnTo>
                    <a:pt x="2281394" y="6663871"/>
                  </a:lnTo>
                  <a:close/>
                  <a:moveTo>
                    <a:pt x="4527496" y="6663316"/>
                  </a:moveTo>
                  <a:lnTo>
                    <a:pt x="4483503" y="6678588"/>
                  </a:lnTo>
                  <a:lnTo>
                    <a:pt x="4454983" y="6687420"/>
                  </a:lnTo>
                  <a:lnTo>
                    <a:pt x="4473747" y="6681324"/>
                  </a:lnTo>
                  <a:lnTo>
                    <a:pt x="4488731" y="6676230"/>
                  </a:lnTo>
                  <a:lnTo>
                    <a:pt x="4527496" y="6663316"/>
                  </a:lnTo>
                  <a:close/>
                  <a:moveTo>
                    <a:pt x="4500339" y="6651625"/>
                  </a:moveTo>
                  <a:lnTo>
                    <a:pt x="4500563" y="6651625"/>
                  </a:lnTo>
                  <a:lnTo>
                    <a:pt x="4486860" y="6657903"/>
                  </a:lnTo>
                  <a:lnTo>
                    <a:pt x="4476750" y="6661150"/>
                  </a:lnTo>
                  <a:lnTo>
                    <a:pt x="4500339" y="6651625"/>
                  </a:lnTo>
                  <a:close/>
                  <a:moveTo>
                    <a:pt x="4591501" y="6640512"/>
                  </a:moveTo>
                  <a:lnTo>
                    <a:pt x="4593997" y="6640512"/>
                  </a:lnTo>
                  <a:lnTo>
                    <a:pt x="4595812" y="6640740"/>
                  </a:lnTo>
                  <a:lnTo>
                    <a:pt x="4597173" y="6640968"/>
                  </a:lnTo>
                  <a:lnTo>
                    <a:pt x="4597400" y="6641424"/>
                  </a:lnTo>
                  <a:lnTo>
                    <a:pt x="4597173" y="6641880"/>
                  </a:lnTo>
                  <a:lnTo>
                    <a:pt x="4596266" y="6642336"/>
                  </a:lnTo>
                  <a:lnTo>
                    <a:pt x="4594678" y="6643476"/>
                  </a:lnTo>
                  <a:lnTo>
                    <a:pt x="4592409" y="6644160"/>
                  </a:lnTo>
                  <a:lnTo>
                    <a:pt x="4585829" y="6646212"/>
                  </a:lnTo>
                  <a:lnTo>
                    <a:pt x="4576753" y="6648948"/>
                  </a:lnTo>
                  <a:lnTo>
                    <a:pt x="4564728" y="6651912"/>
                  </a:lnTo>
                  <a:lnTo>
                    <a:pt x="4550208" y="6655560"/>
                  </a:lnTo>
                  <a:lnTo>
                    <a:pt x="4523889" y="6664908"/>
                  </a:lnTo>
                  <a:lnTo>
                    <a:pt x="4529561" y="6662628"/>
                  </a:lnTo>
                  <a:lnTo>
                    <a:pt x="4527496" y="6663316"/>
                  </a:lnTo>
                  <a:lnTo>
                    <a:pt x="4533418" y="6661260"/>
                  </a:lnTo>
                  <a:lnTo>
                    <a:pt x="4533418" y="6661373"/>
                  </a:lnTo>
                  <a:lnTo>
                    <a:pt x="4531830" y="6661944"/>
                  </a:lnTo>
                  <a:lnTo>
                    <a:pt x="4533418" y="6661488"/>
                  </a:lnTo>
                  <a:lnTo>
                    <a:pt x="4533418" y="6661373"/>
                  </a:lnTo>
                  <a:lnTo>
                    <a:pt x="4547031" y="6656472"/>
                  </a:lnTo>
                  <a:lnTo>
                    <a:pt x="4591501" y="6640512"/>
                  </a:lnTo>
                  <a:close/>
                  <a:moveTo>
                    <a:pt x="2132795" y="6608309"/>
                  </a:moveTo>
                  <a:lnTo>
                    <a:pt x="2134610" y="6608989"/>
                  </a:lnTo>
                  <a:lnTo>
                    <a:pt x="2135971" y="6609669"/>
                  </a:lnTo>
                  <a:lnTo>
                    <a:pt x="2132795" y="6608309"/>
                  </a:lnTo>
                  <a:close/>
                  <a:moveTo>
                    <a:pt x="2116621" y="6601537"/>
                  </a:moveTo>
                  <a:lnTo>
                    <a:pt x="2118502" y="6602185"/>
                  </a:lnTo>
                  <a:lnTo>
                    <a:pt x="2117141" y="6601732"/>
                  </a:lnTo>
                  <a:lnTo>
                    <a:pt x="2116621" y="6601537"/>
                  </a:lnTo>
                  <a:close/>
                  <a:moveTo>
                    <a:pt x="2111696" y="6599691"/>
                  </a:moveTo>
                  <a:lnTo>
                    <a:pt x="2116621" y="6601537"/>
                  </a:lnTo>
                  <a:lnTo>
                    <a:pt x="2111923" y="6599917"/>
                  </a:lnTo>
                  <a:lnTo>
                    <a:pt x="2111696" y="6599691"/>
                  </a:lnTo>
                  <a:close/>
                  <a:moveTo>
                    <a:pt x="2062238" y="6579053"/>
                  </a:moveTo>
                  <a:lnTo>
                    <a:pt x="2066549" y="6580867"/>
                  </a:lnTo>
                  <a:lnTo>
                    <a:pt x="2070632" y="6582682"/>
                  </a:lnTo>
                  <a:lnTo>
                    <a:pt x="2065868" y="6580641"/>
                  </a:lnTo>
                  <a:lnTo>
                    <a:pt x="2062238" y="6579053"/>
                  </a:lnTo>
                  <a:close/>
                  <a:moveTo>
                    <a:pt x="2058558" y="6572303"/>
                  </a:moveTo>
                  <a:lnTo>
                    <a:pt x="2074943" y="6579053"/>
                  </a:lnTo>
                  <a:lnTo>
                    <a:pt x="2112150" y="6594248"/>
                  </a:lnTo>
                  <a:lnTo>
                    <a:pt x="2149129" y="6609669"/>
                  </a:lnTo>
                  <a:lnTo>
                    <a:pt x="2146860" y="6608762"/>
                  </a:lnTo>
                  <a:lnTo>
                    <a:pt x="2148222" y="6609442"/>
                  </a:lnTo>
                  <a:lnTo>
                    <a:pt x="2157296" y="6613298"/>
                  </a:lnTo>
                  <a:lnTo>
                    <a:pt x="2192688" y="6627585"/>
                  </a:lnTo>
                  <a:lnTo>
                    <a:pt x="2224450" y="6640285"/>
                  </a:lnTo>
                  <a:lnTo>
                    <a:pt x="2226639" y="6641073"/>
                  </a:lnTo>
                  <a:lnTo>
                    <a:pt x="2223769" y="6640059"/>
                  </a:lnTo>
                  <a:lnTo>
                    <a:pt x="2230121" y="6642326"/>
                  </a:lnTo>
                  <a:lnTo>
                    <a:pt x="2226639" y="6641073"/>
                  </a:lnTo>
                  <a:lnTo>
                    <a:pt x="2246229" y="6647996"/>
                  </a:lnTo>
                  <a:lnTo>
                    <a:pt x="2268235" y="6656387"/>
                  </a:lnTo>
                  <a:lnTo>
                    <a:pt x="2249178" y="6650264"/>
                  </a:lnTo>
                  <a:lnTo>
                    <a:pt x="2286385" y="6662737"/>
                  </a:lnTo>
                  <a:lnTo>
                    <a:pt x="2326994" y="6676117"/>
                  </a:lnTo>
                  <a:lnTo>
                    <a:pt x="2365108" y="6688591"/>
                  </a:lnTo>
                  <a:lnTo>
                    <a:pt x="2395509" y="6698342"/>
                  </a:lnTo>
                  <a:lnTo>
                    <a:pt x="2386207" y="6696075"/>
                  </a:lnTo>
                  <a:lnTo>
                    <a:pt x="2405344" y="6702053"/>
                  </a:lnTo>
                  <a:lnTo>
                    <a:pt x="2411975" y="6703651"/>
                  </a:lnTo>
                  <a:lnTo>
                    <a:pt x="2409456" y="6702713"/>
                  </a:lnTo>
                  <a:lnTo>
                    <a:pt x="2443336" y="6712329"/>
                  </a:lnTo>
                  <a:lnTo>
                    <a:pt x="2465829" y="6718978"/>
                  </a:lnTo>
                  <a:lnTo>
                    <a:pt x="2466377" y="6719117"/>
                  </a:lnTo>
                  <a:lnTo>
                    <a:pt x="2480914" y="6722724"/>
                  </a:lnTo>
                  <a:lnTo>
                    <a:pt x="2495678" y="6725880"/>
                  </a:lnTo>
                  <a:lnTo>
                    <a:pt x="2524752" y="6732193"/>
                  </a:lnTo>
                  <a:lnTo>
                    <a:pt x="2539516" y="6735574"/>
                  </a:lnTo>
                  <a:lnTo>
                    <a:pt x="2553826" y="6739181"/>
                  </a:lnTo>
                  <a:lnTo>
                    <a:pt x="2558595" y="6740534"/>
                  </a:lnTo>
                  <a:lnTo>
                    <a:pt x="2555188" y="6740309"/>
                  </a:lnTo>
                  <a:lnTo>
                    <a:pt x="2559050" y="6742112"/>
                  </a:lnTo>
                  <a:lnTo>
                    <a:pt x="2549964" y="6740534"/>
                  </a:lnTo>
                  <a:lnTo>
                    <a:pt x="2540652" y="6738956"/>
                  </a:lnTo>
                  <a:lnTo>
                    <a:pt x="2531339" y="6736927"/>
                  </a:lnTo>
                  <a:lnTo>
                    <a:pt x="2522253" y="6735123"/>
                  </a:lnTo>
                  <a:lnTo>
                    <a:pt x="2521949" y="6735046"/>
                  </a:lnTo>
                  <a:lnTo>
                    <a:pt x="2543007" y="6740901"/>
                  </a:lnTo>
                  <a:lnTo>
                    <a:pt x="2544903" y="6741159"/>
                  </a:lnTo>
                  <a:lnTo>
                    <a:pt x="2547938" y="6742112"/>
                  </a:lnTo>
                  <a:lnTo>
                    <a:pt x="2542568" y="6741001"/>
                  </a:lnTo>
                  <a:lnTo>
                    <a:pt x="2541396" y="6740783"/>
                  </a:lnTo>
                  <a:lnTo>
                    <a:pt x="2546350" y="6742112"/>
                  </a:lnTo>
                  <a:lnTo>
                    <a:pt x="2542445" y="6741299"/>
                  </a:lnTo>
                  <a:lnTo>
                    <a:pt x="2544763" y="6742112"/>
                  </a:lnTo>
                  <a:lnTo>
                    <a:pt x="2542118" y="6741231"/>
                  </a:lnTo>
                  <a:lnTo>
                    <a:pt x="2535648" y="6739882"/>
                  </a:lnTo>
                  <a:lnTo>
                    <a:pt x="2535494" y="6739860"/>
                  </a:lnTo>
                  <a:lnTo>
                    <a:pt x="2535599" y="6739912"/>
                  </a:lnTo>
                  <a:lnTo>
                    <a:pt x="2538208" y="6740525"/>
                  </a:lnTo>
                  <a:lnTo>
                    <a:pt x="2535725" y="6739975"/>
                  </a:lnTo>
                  <a:lnTo>
                    <a:pt x="2536825" y="6740525"/>
                  </a:lnTo>
                  <a:lnTo>
                    <a:pt x="2535407" y="6739905"/>
                  </a:lnTo>
                  <a:lnTo>
                    <a:pt x="2534623" y="6739731"/>
                  </a:lnTo>
                  <a:lnTo>
                    <a:pt x="2535176" y="6739813"/>
                  </a:lnTo>
                  <a:lnTo>
                    <a:pt x="2535221" y="6739823"/>
                  </a:lnTo>
                  <a:lnTo>
                    <a:pt x="2535208" y="6739817"/>
                  </a:lnTo>
                  <a:lnTo>
                    <a:pt x="2535176" y="6739813"/>
                  </a:lnTo>
                  <a:lnTo>
                    <a:pt x="2534097" y="6739559"/>
                  </a:lnTo>
                  <a:lnTo>
                    <a:pt x="2532844" y="6739298"/>
                  </a:lnTo>
                  <a:lnTo>
                    <a:pt x="2533530" y="6739533"/>
                  </a:lnTo>
                  <a:lnTo>
                    <a:pt x="2529868" y="6738360"/>
                  </a:lnTo>
                  <a:lnTo>
                    <a:pt x="2535591" y="6740236"/>
                  </a:lnTo>
                  <a:lnTo>
                    <a:pt x="2529868" y="6738594"/>
                  </a:lnTo>
                  <a:lnTo>
                    <a:pt x="2533759" y="6740236"/>
                  </a:lnTo>
                  <a:lnTo>
                    <a:pt x="2524831" y="6737656"/>
                  </a:lnTo>
                  <a:lnTo>
                    <a:pt x="2529868" y="6739298"/>
                  </a:lnTo>
                  <a:lnTo>
                    <a:pt x="2519566" y="6736484"/>
                  </a:lnTo>
                  <a:lnTo>
                    <a:pt x="2523687" y="6737656"/>
                  </a:lnTo>
                  <a:lnTo>
                    <a:pt x="2514072" y="6735077"/>
                  </a:lnTo>
                  <a:lnTo>
                    <a:pt x="2520024" y="6736718"/>
                  </a:lnTo>
                  <a:lnTo>
                    <a:pt x="2518409" y="6736511"/>
                  </a:lnTo>
                  <a:lnTo>
                    <a:pt x="2511711" y="6734682"/>
                  </a:lnTo>
                  <a:lnTo>
                    <a:pt x="2509265" y="6733904"/>
                  </a:lnTo>
                  <a:lnTo>
                    <a:pt x="2511783" y="6734608"/>
                  </a:lnTo>
                  <a:lnTo>
                    <a:pt x="2508807" y="6733670"/>
                  </a:lnTo>
                  <a:lnTo>
                    <a:pt x="2511096" y="6734139"/>
                  </a:lnTo>
                  <a:lnTo>
                    <a:pt x="2504000" y="6732028"/>
                  </a:lnTo>
                  <a:lnTo>
                    <a:pt x="2520482" y="6736484"/>
                  </a:lnTo>
                  <a:lnTo>
                    <a:pt x="2510410" y="6733670"/>
                  </a:lnTo>
                  <a:lnTo>
                    <a:pt x="2519108" y="6735780"/>
                  </a:lnTo>
                  <a:lnTo>
                    <a:pt x="2493804" y="6729241"/>
                  </a:lnTo>
                  <a:lnTo>
                    <a:pt x="2500313" y="6730999"/>
                  </a:lnTo>
                  <a:lnTo>
                    <a:pt x="2492310" y="6728999"/>
                  </a:lnTo>
                  <a:lnTo>
                    <a:pt x="2492840" y="6729170"/>
                  </a:lnTo>
                  <a:lnTo>
                    <a:pt x="2493963" y="6729412"/>
                  </a:lnTo>
                  <a:lnTo>
                    <a:pt x="2492984" y="6729216"/>
                  </a:lnTo>
                  <a:lnTo>
                    <a:pt x="2493237" y="6729298"/>
                  </a:lnTo>
                  <a:lnTo>
                    <a:pt x="2492954" y="6729210"/>
                  </a:lnTo>
                  <a:lnTo>
                    <a:pt x="2486025" y="6727824"/>
                  </a:lnTo>
                  <a:lnTo>
                    <a:pt x="2490284" y="6728618"/>
                  </a:lnTo>
                  <a:lnTo>
                    <a:pt x="2492785" y="6729158"/>
                  </a:lnTo>
                  <a:lnTo>
                    <a:pt x="2492110" y="6728949"/>
                  </a:lnTo>
                  <a:lnTo>
                    <a:pt x="2487582" y="6727817"/>
                  </a:lnTo>
                  <a:lnTo>
                    <a:pt x="2487213" y="6727724"/>
                  </a:lnTo>
                  <a:lnTo>
                    <a:pt x="2487470" y="6727785"/>
                  </a:lnTo>
                  <a:lnTo>
                    <a:pt x="2489329" y="6728221"/>
                  </a:lnTo>
                  <a:lnTo>
                    <a:pt x="2489598" y="6728221"/>
                  </a:lnTo>
                  <a:lnTo>
                    <a:pt x="2482597" y="6726555"/>
                  </a:lnTo>
                  <a:lnTo>
                    <a:pt x="2482596" y="6726555"/>
                  </a:lnTo>
                  <a:lnTo>
                    <a:pt x="2482688" y="6726593"/>
                  </a:lnTo>
                  <a:lnTo>
                    <a:pt x="2487213" y="6727724"/>
                  </a:lnTo>
                  <a:lnTo>
                    <a:pt x="2483064" y="6726750"/>
                  </a:lnTo>
                  <a:lnTo>
                    <a:pt x="2484121" y="6727190"/>
                  </a:lnTo>
                  <a:lnTo>
                    <a:pt x="2482169" y="6726539"/>
                  </a:lnTo>
                  <a:lnTo>
                    <a:pt x="2478345" y="6725641"/>
                  </a:lnTo>
                  <a:lnTo>
                    <a:pt x="2478803" y="6725641"/>
                  </a:lnTo>
                  <a:lnTo>
                    <a:pt x="2474913" y="6724649"/>
                  </a:lnTo>
                  <a:lnTo>
                    <a:pt x="2481275" y="6726240"/>
                  </a:lnTo>
                  <a:lnTo>
                    <a:pt x="2482787" y="6726555"/>
                  </a:lnTo>
                  <a:lnTo>
                    <a:pt x="2482763" y="6726555"/>
                  </a:lnTo>
                  <a:lnTo>
                    <a:pt x="2483576" y="6726727"/>
                  </a:lnTo>
                  <a:lnTo>
                    <a:pt x="2477634" y="6725309"/>
                  </a:lnTo>
                  <a:lnTo>
                    <a:pt x="2476697" y="6725020"/>
                  </a:lnTo>
                  <a:lnTo>
                    <a:pt x="2478768" y="6725519"/>
                  </a:lnTo>
                  <a:lnTo>
                    <a:pt x="2475590" y="6724679"/>
                  </a:lnTo>
                  <a:lnTo>
                    <a:pt x="2472872" y="6723841"/>
                  </a:lnTo>
                  <a:lnTo>
                    <a:pt x="2470830" y="6723422"/>
                  </a:lnTo>
                  <a:lnTo>
                    <a:pt x="2475590" y="6724679"/>
                  </a:lnTo>
                  <a:lnTo>
                    <a:pt x="2476697" y="6725020"/>
                  </a:lnTo>
                  <a:lnTo>
                    <a:pt x="2463071" y="6721741"/>
                  </a:lnTo>
                  <a:lnTo>
                    <a:pt x="2455182" y="6719438"/>
                  </a:lnTo>
                  <a:lnTo>
                    <a:pt x="2460171" y="6720696"/>
                  </a:lnTo>
                  <a:lnTo>
                    <a:pt x="2455637" y="6719438"/>
                  </a:lnTo>
                  <a:lnTo>
                    <a:pt x="2473015" y="6723764"/>
                  </a:lnTo>
                  <a:lnTo>
                    <a:pt x="2473098" y="6723841"/>
                  </a:lnTo>
                  <a:lnTo>
                    <a:pt x="2473325" y="6723841"/>
                  </a:lnTo>
                  <a:lnTo>
                    <a:pt x="2473015" y="6723764"/>
                  </a:lnTo>
                  <a:lnTo>
                    <a:pt x="2472872" y="6723632"/>
                  </a:lnTo>
                  <a:lnTo>
                    <a:pt x="2484262" y="6726872"/>
                  </a:lnTo>
                  <a:lnTo>
                    <a:pt x="2487470" y="6727551"/>
                  </a:lnTo>
                  <a:lnTo>
                    <a:pt x="2486354" y="6727229"/>
                  </a:lnTo>
                  <a:lnTo>
                    <a:pt x="2487833" y="6727628"/>
                  </a:lnTo>
                  <a:lnTo>
                    <a:pt x="2487895" y="6727641"/>
                  </a:lnTo>
                  <a:lnTo>
                    <a:pt x="2483252" y="6726201"/>
                  </a:lnTo>
                  <a:lnTo>
                    <a:pt x="2485440" y="6726778"/>
                  </a:lnTo>
                  <a:lnTo>
                    <a:pt x="2488519" y="6727773"/>
                  </a:lnTo>
                  <a:lnTo>
                    <a:pt x="2489807" y="6728046"/>
                  </a:lnTo>
                  <a:lnTo>
                    <a:pt x="2489200" y="6727824"/>
                  </a:lnTo>
                  <a:lnTo>
                    <a:pt x="2490093" y="6728106"/>
                  </a:lnTo>
                  <a:lnTo>
                    <a:pt x="2493863" y="6728905"/>
                  </a:lnTo>
                  <a:lnTo>
                    <a:pt x="2488649" y="6727571"/>
                  </a:lnTo>
                  <a:lnTo>
                    <a:pt x="2498677" y="6730033"/>
                  </a:lnTo>
                  <a:lnTo>
                    <a:pt x="2497138" y="6729412"/>
                  </a:lnTo>
                  <a:lnTo>
                    <a:pt x="2501901" y="6731000"/>
                  </a:lnTo>
                  <a:lnTo>
                    <a:pt x="2501072" y="6731000"/>
                  </a:lnTo>
                  <a:lnTo>
                    <a:pt x="2500003" y="6730569"/>
                  </a:lnTo>
                  <a:lnTo>
                    <a:pt x="2493273" y="6729038"/>
                  </a:lnTo>
                  <a:lnTo>
                    <a:pt x="2492789" y="6728959"/>
                  </a:lnTo>
                  <a:lnTo>
                    <a:pt x="2492555" y="6728885"/>
                  </a:lnTo>
                  <a:lnTo>
                    <a:pt x="2492748" y="6728919"/>
                  </a:lnTo>
                  <a:lnTo>
                    <a:pt x="2492444" y="6728850"/>
                  </a:lnTo>
                  <a:lnTo>
                    <a:pt x="2492555" y="6728885"/>
                  </a:lnTo>
                  <a:lnTo>
                    <a:pt x="2492355" y="6728850"/>
                  </a:lnTo>
                  <a:lnTo>
                    <a:pt x="2492775" y="6728963"/>
                  </a:lnTo>
                  <a:lnTo>
                    <a:pt x="2496470" y="6729857"/>
                  </a:lnTo>
                  <a:lnTo>
                    <a:pt x="2493229" y="6729086"/>
                  </a:lnTo>
                  <a:lnTo>
                    <a:pt x="2493786" y="6729236"/>
                  </a:lnTo>
                  <a:lnTo>
                    <a:pt x="2511096" y="6733670"/>
                  </a:lnTo>
                  <a:lnTo>
                    <a:pt x="2503542" y="6731324"/>
                  </a:lnTo>
                  <a:lnTo>
                    <a:pt x="2508163" y="6732552"/>
                  </a:lnTo>
                  <a:lnTo>
                    <a:pt x="2511325" y="6733435"/>
                  </a:lnTo>
                  <a:lnTo>
                    <a:pt x="2511268" y="6733376"/>
                  </a:lnTo>
                  <a:lnTo>
                    <a:pt x="2515904" y="6734608"/>
                  </a:lnTo>
                  <a:lnTo>
                    <a:pt x="2511251" y="6733360"/>
                  </a:lnTo>
                  <a:lnTo>
                    <a:pt x="2511075" y="6733179"/>
                  </a:lnTo>
                  <a:lnTo>
                    <a:pt x="2523229" y="6736484"/>
                  </a:lnTo>
                  <a:lnTo>
                    <a:pt x="2522466" y="6736149"/>
                  </a:lnTo>
                  <a:lnTo>
                    <a:pt x="2523687" y="6736484"/>
                  </a:lnTo>
                  <a:lnTo>
                    <a:pt x="2521627" y="6735780"/>
                  </a:lnTo>
                  <a:lnTo>
                    <a:pt x="2522466" y="6736149"/>
                  </a:lnTo>
                  <a:lnTo>
                    <a:pt x="2510867" y="6732966"/>
                  </a:lnTo>
                  <a:lnTo>
                    <a:pt x="2511075" y="6733179"/>
                  </a:lnTo>
                  <a:lnTo>
                    <a:pt x="2486144" y="6726400"/>
                  </a:lnTo>
                  <a:lnTo>
                    <a:pt x="2467373" y="6721006"/>
                  </a:lnTo>
                  <a:lnTo>
                    <a:pt x="2466777" y="6720830"/>
                  </a:lnTo>
                  <a:lnTo>
                    <a:pt x="2476764" y="6723994"/>
                  </a:lnTo>
                  <a:lnTo>
                    <a:pt x="2477726" y="6724433"/>
                  </a:lnTo>
                  <a:lnTo>
                    <a:pt x="2465874" y="6720564"/>
                  </a:lnTo>
                  <a:lnTo>
                    <a:pt x="2449304" y="6715684"/>
                  </a:lnTo>
                  <a:lnTo>
                    <a:pt x="2473325" y="6723062"/>
                  </a:lnTo>
                  <a:lnTo>
                    <a:pt x="2452887" y="6717504"/>
                  </a:lnTo>
                  <a:lnTo>
                    <a:pt x="2412751" y="6705600"/>
                  </a:lnTo>
                  <a:lnTo>
                    <a:pt x="2443156" y="6714858"/>
                  </a:lnTo>
                  <a:lnTo>
                    <a:pt x="2442471" y="6714671"/>
                  </a:lnTo>
                  <a:lnTo>
                    <a:pt x="2443656" y="6715010"/>
                  </a:lnTo>
                  <a:lnTo>
                    <a:pt x="2452226" y="6717619"/>
                  </a:lnTo>
                  <a:lnTo>
                    <a:pt x="2420011" y="6708548"/>
                  </a:lnTo>
                  <a:lnTo>
                    <a:pt x="2407039" y="6704644"/>
                  </a:lnTo>
                  <a:lnTo>
                    <a:pt x="2425590" y="6710577"/>
                  </a:lnTo>
                  <a:lnTo>
                    <a:pt x="2424540" y="6710263"/>
                  </a:lnTo>
                  <a:lnTo>
                    <a:pt x="2426667" y="6710958"/>
                  </a:lnTo>
                  <a:lnTo>
                    <a:pt x="2426637" y="6710958"/>
                  </a:lnTo>
                  <a:lnTo>
                    <a:pt x="2406839" y="6704584"/>
                  </a:lnTo>
                  <a:lnTo>
                    <a:pt x="2404479" y="6703874"/>
                  </a:lnTo>
                  <a:lnTo>
                    <a:pt x="2398078" y="6702356"/>
                  </a:lnTo>
                  <a:lnTo>
                    <a:pt x="2387600" y="6699249"/>
                  </a:lnTo>
                  <a:lnTo>
                    <a:pt x="2403742" y="6703652"/>
                  </a:lnTo>
                  <a:lnTo>
                    <a:pt x="2398912" y="6702198"/>
                  </a:lnTo>
                  <a:lnTo>
                    <a:pt x="2396416" y="6701517"/>
                  </a:lnTo>
                  <a:lnTo>
                    <a:pt x="2395963" y="6701291"/>
                  </a:lnTo>
                  <a:lnTo>
                    <a:pt x="2397353" y="6701569"/>
                  </a:lnTo>
                  <a:lnTo>
                    <a:pt x="2420951" y="6708572"/>
                  </a:lnTo>
                  <a:lnTo>
                    <a:pt x="2426817" y="6710362"/>
                  </a:lnTo>
                  <a:lnTo>
                    <a:pt x="2425456" y="6709909"/>
                  </a:lnTo>
                  <a:lnTo>
                    <a:pt x="2420951" y="6708572"/>
                  </a:lnTo>
                  <a:lnTo>
                    <a:pt x="2403261" y="6703172"/>
                  </a:lnTo>
                  <a:lnTo>
                    <a:pt x="2405491" y="6703785"/>
                  </a:lnTo>
                  <a:lnTo>
                    <a:pt x="2399727" y="6702043"/>
                  </a:lnTo>
                  <a:lnTo>
                    <a:pt x="2401634" y="6702425"/>
                  </a:lnTo>
                  <a:lnTo>
                    <a:pt x="2397906" y="6701493"/>
                  </a:lnTo>
                  <a:lnTo>
                    <a:pt x="2375323" y="6694668"/>
                  </a:lnTo>
                  <a:lnTo>
                    <a:pt x="2373913" y="6694242"/>
                  </a:lnTo>
                  <a:lnTo>
                    <a:pt x="2372995" y="6693849"/>
                  </a:lnTo>
                  <a:lnTo>
                    <a:pt x="2373625" y="6694043"/>
                  </a:lnTo>
                  <a:lnTo>
                    <a:pt x="2390518" y="6699250"/>
                  </a:lnTo>
                  <a:lnTo>
                    <a:pt x="2350816" y="6686323"/>
                  </a:lnTo>
                  <a:lnTo>
                    <a:pt x="2347413" y="6685416"/>
                  </a:lnTo>
                  <a:lnTo>
                    <a:pt x="2346959" y="6685189"/>
                  </a:lnTo>
                  <a:lnTo>
                    <a:pt x="2346959" y="6685300"/>
                  </a:lnTo>
                  <a:lnTo>
                    <a:pt x="2336857" y="6682252"/>
                  </a:lnTo>
                  <a:lnTo>
                    <a:pt x="2331305" y="6680426"/>
                  </a:lnTo>
                  <a:lnTo>
                    <a:pt x="2336069" y="6682014"/>
                  </a:lnTo>
                  <a:lnTo>
                    <a:pt x="2336857" y="6682252"/>
                  </a:lnTo>
                  <a:lnTo>
                    <a:pt x="2348547" y="6686096"/>
                  </a:lnTo>
                  <a:lnTo>
                    <a:pt x="2348411" y="6685960"/>
                  </a:lnTo>
                  <a:lnTo>
                    <a:pt x="2350518" y="6686750"/>
                  </a:lnTo>
                  <a:lnTo>
                    <a:pt x="2330004" y="6680125"/>
                  </a:lnTo>
                  <a:lnTo>
                    <a:pt x="2325984" y="6678810"/>
                  </a:lnTo>
                  <a:lnTo>
                    <a:pt x="2330451" y="6681787"/>
                  </a:lnTo>
                  <a:lnTo>
                    <a:pt x="2329718" y="6681434"/>
                  </a:lnTo>
                  <a:lnTo>
                    <a:pt x="2325957" y="6678801"/>
                  </a:lnTo>
                  <a:lnTo>
                    <a:pt x="2314290" y="6674984"/>
                  </a:lnTo>
                  <a:lnTo>
                    <a:pt x="2318600" y="6676344"/>
                  </a:lnTo>
                  <a:lnTo>
                    <a:pt x="2314063" y="6674757"/>
                  </a:lnTo>
                  <a:lnTo>
                    <a:pt x="2313382" y="6674530"/>
                  </a:lnTo>
                  <a:lnTo>
                    <a:pt x="2282069" y="6664096"/>
                  </a:lnTo>
                  <a:lnTo>
                    <a:pt x="2240104" y="6647769"/>
                  </a:lnTo>
                  <a:lnTo>
                    <a:pt x="2198360" y="6631214"/>
                  </a:lnTo>
                  <a:lnTo>
                    <a:pt x="2156616" y="6614432"/>
                  </a:lnTo>
                  <a:lnTo>
                    <a:pt x="2115326" y="6596969"/>
                  </a:lnTo>
                  <a:lnTo>
                    <a:pt x="2074262" y="6579280"/>
                  </a:lnTo>
                  <a:lnTo>
                    <a:pt x="2058558" y="6572303"/>
                  </a:lnTo>
                  <a:close/>
                  <a:moveTo>
                    <a:pt x="2036602" y="6567714"/>
                  </a:moveTo>
                  <a:lnTo>
                    <a:pt x="2047492" y="6572703"/>
                  </a:lnTo>
                  <a:lnTo>
                    <a:pt x="2047038" y="6572703"/>
                  </a:lnTo>
                  <a:lnTo>
                    <a:pt x="2036602" y="6567714"/>
                  </a:lnTo>
                  <a:close/>
                  <a:moveTo>
                    <a:pt x="1956517" y="6531882"/>
                  </a:moveTo>
                  <a:lnTo>
                    <a:pt x="1957425" y="6532335"/>
                  </a:lnTo>
                  <a:lnTo>
                    <a:pt x="1956971" y="6532109"/>
                  </a:lnTo>
                  <a:lnTo>
                    <a:pt x="1956517" y="6531882"/>
                  </a:lnTo>
                  <a:close/>
                  <a:moveTo>
                    <a:pt x="1867870" y="6481848"/>
                  </a:moveTo>
                  <a:lnTo>
                    <a:pt x="1870988" y="6483123"/>
                  </a:lnTo>
                  <a:lnTo>
                    <a:pt x="1875525" y="6485844"/>
                  </a:lnTo>
                  <a:lnTo>
                    <a:pt x="1867870" y="6481848"/>
                  </a:lnTo>
                  <a:close/>
                  <a:moveTo>
                    <a:pt x="1857375" y="6477680"/>
                  </a:moveTo>
                  <a:lnTo>
                    <a:pt x="1871895" y="6484937"/>
                  </a:lnTo>
                  <a:lnTo>
                    <a:pt x="1912051" y="6504667"/>
                  </a:lnTo>
                  <a:lnTo>
                    <a:pt x="1952434" y="6523717"/>
                  </a:lnTo>
                  <a:lnTo>
                    <a:pt x="1992816" y="6542767"/>
                  </a:lnTo>
                  <a:lnTo>
                    <a:pt x="2033426" y="6561137"/>
                  </a:lnTo>
                  <a:lnTo>
                    <a:pt x="2058558" y="6572303"/>
                  </a:lnTo>
                  <a:lnTo>
                    <a:pt x="2037510" y="6563632"/>
                  </a:lnTo>
                  <a:lnTo>
                    <a:pt x="2000303" y="6547757"/>
                  </a:lnTo>
                  <a:lnTo>
                    <a:pt x="1981927" y="6539819"/>
                  </a:lnTo>
                  <a:lnTo>
                    <a:pt x="1963323" y="6531428"/>
                  </a:lnTo>
                  <a:lnTo>
                    <a:pt x="1945174" y="6523037"/>
                  </a:lnTo>
                  <a:lnTo>
                    <a:pt x="1926798" y="6514192"/>
                  </a:lnTo>
                  <a:lnTo>
                    <a:pt x="1908875" y="6505575"/>
                  </a:lnTo>
                  <a:lnTo>
                    <a:pt x="1891179" y="6496276"/>
                  </a:lnTo>
                  <a:lnTo>
                    <a:pt x="1873257" y="6486751"/>
                  </a:lnTo>
                  <a:lnTo>
                    <a:pt x="1857375" y="6477680"/>
                  </a:lnTo>
                  <a:close/>
                  <a:moveTo>
                    <a:pt x="1834689" y="6464526"/>
                  </a:moveTo>
                  <a:lnTo>
                    <a:pt x="1867870" y="6481848"/>
                  </a:lnTo>
                  <a:lnTo>
                    <a:pt x="1865997" y="6481082"/>
                  </a:lnTo>
                  <a:lnTo>
                    <a:pt x="1861006" y="6478814"/>
                  </a:lnTo>
                  <a:lnTo>
                    <a:pt x="1855788" y="6476773"/>
                  </a:lnTo>
                  <a:lnTo>
                    <a:pt x="1857375" y="6477680"/>
                  </a:lnTo>
                  <a:lnTo>
                    <a:pt x="1840454" y="6469223"/>
                  </a:lnTo>
                  <a:lnTo>
                    <a:pt x="1848301" y="6471784"/>
                  </a:lnTo>
                  <a:lnTo>
                    <a:pt x="1841495" y="6468155"/>
                  </a:lnTo>
                  <a:lnTo>
                    <a:pt x="1834689" y="6464526"/>
                  </a:lnTo>
                  <a:close/>
                  <a:moveTo>
                    <a:pt x="1759306" y="6427457"/>
                  </a:moveTo>
                  <a:lnTo>
                    <a:pt x="1792037" y="6444569"/>
                  </a:lnTo>
                  <a:lnTo>
                    <a:pt x="1831966" y="6464980"/>
                  </a:lnTo>
                  <a:lnTo>
                    <a:pt x="1840454" y="6469223"/>
                  </a:lnTo>
                  <a:lnTo>
                    <a:pt x="1837184" y="6468155"/>
                  </a:lnTo>
                  <a:lnTo>
                    <a:pt x="1825160" y="6463392"/>
                  </a:lnTo>
                  <a:lnTo>
                    <a:pt x="1813136" y="6458403"/>
                  </a:lnTo>
                  <a:lnTo>
                    <a:pt x="1800885" y="6452507"/>
                  </a:lnTo>
                  <a:lnTo>
                    <a:pt x="1788861" y="6446384"/>
                  </a:lnTo>
                  <a:lnTo>
                    <a:pt x="1783190" y="6443209"/>
                  </a:lnTo>
                  <a:lnTo>
                    <a:pt x="1777518" y="6439807"/>
                  </a:lnTo>
                  <a:lnTo>
                    <a:pt x="1772073" y="6436405"/>
                  </a:lnTo>
                  <a:lnTo>
                    <a:pt x="1766855" y="6433003"/>
                  </a:lnTo>
                  <a:lnTo>
                    <a:pt x="1761864" y="6429375"/>
                  </a:lnTo>
                  <a:lnTo>
                    <a:pt x="1759306" y="6427457"/>
                  </a:lnTo>
                  <a:close/>
                  <a:moveTo>
                    <a:pt x="4750689" y="6426200"/>
                  </a:moveTo>
                  <a:lnTo>
                    <a:pt x="4752975" y="6426761"/>
                  </a:lnTo>
                  <a:lnTo>
                    <a:pt x="4752594" y="6428441"/>
                  </a:lnTo>
                  <a:lnTo>
                    <a:pt x="4752404" y="6428628"/>
                  </a:lnTo>
                  <a:lnTo>
                    <a:pt x="4748212" y="6429375"/>
                  </a:lnTo>
                  <a:lnTo>
                    <a:pt x="4750689" y="6426200"/>
                  </a:lnTo>
                  <a:close/>
                  <a:moveTo>
                    <a:pt x="1633910" y="6359751"/>
                  </a:moveTo>
                  <a:lnTo>
                    <a:pt x="1639355" y="6361112"/>
                  </a:lnTo>
                  <a:lnTo>
                    <a:pt x="1645253" y="6362019"/>
                  </a:lnTo>
                  <a:lnTo>
                    <a:pt x="1650925" y="6363153"/>
                  </a:lnTo>
                  <a:lnTo>
                    <a:pt x="1656370" y="6363833"/>
                  </a:lnTo>
                  <a:lnTo>
                    <a:pt x="1662268" y="6364287"/>
                  </a:lnTo>
                  <a:lnTo>
                    <a:pt x="1668167" y="6364514"/>
                  </a:lnTo>
                  <a:lnTo>
                    <a:pt x="1673612" y="6364287"/>
                  </a:lnTo>
                  <a:lnTo>
                    <a:pt x="1679510" y="6364060"/>
                  </a:lnTo>
                  <a:lnTo>
                    <a:pt x="1679737" y="6373132"/>
                  </a:lnTo>
                  <a:lnTo>
                    <a:pt x="1665671" y="6367916"/>
                  </a:lnTo>
                  <a:lnTo>
                    <a:pt x="1671797" y="6371091"/>
                  </a:lnTo>
                  <a:lnTo>
                    <a:pt x="1678603" y="6374492"/>
                  </a:lnTo>
                  <a:lnTo>
                    <a:pt x="1693576" y="6381523"/>
                  </a:lnTo>
                  <a:lnTo>
                    <a:pt x="1710365" y="6389007"/>
                  </a:lnTo>
                  <a:lnTo>
                    <a:pt x="1719213" y="6392862"/>
                  </a:lnTo>
                  <a:lnTo>
                    <a:pt x="1727607" y="6397171"/>
                  </a:lnTo>
                  <a:lnTo>
                    <a:pt x="1736228" y="6401480"/>
                  </a:lnTo>
                  <a:lnTo>
                    <a:pt x="1744395" y="6406016"/>
                  </a:lnTo>
                  <a:lnTo>
                    <a:pt x="1752562" y="6410778"/>
                  </a:lnTo>
                  <a:lnTo>
                    <a:pt x="1760049" y="6415541"/>
                  </a:lnTo>
                  <a:lnTo>
                    <a:pt x="1766855" y="6420757"/>
                  </a:lnTo>
                  <a:lnTo>
                    <a:pt x="1770031" y="6423025"/>
                  </a:lnTo>
                  <a:lnTo>
                    <a:pt x="1773207" y="6425746"/>
                  </a:lnTo>
                  <a:lnTo>
                    <a:pt x="1775930" y="6428694"/>
                  </a:lnTo>
                  <a:lnTo>
                    <a:pt x="1778425" y="6431416"/>
                  </a:lnTo>
                  <a:lnTo>
                    <a:pt x="1780921" y="6434364"/>
                  </a:lnTo>
                  <a:lnTo>
                    <a:pt x="1782963" y="6437085"/>
                  </a:lnTo>
                  <a:lnTo>
                    <a:pt x="1757326" y="6425973"/>
                  </a:lnTo>
                  <a:lnTo>
                    <a:pt x="1759306" y="6427457"/>
                  </a:lnTo>
                  <a:lnTo>
                    <a:pt x="1752562" y="6423932"/>
                  </a:lnTo>
                  <a:lnTo>
                    <a:pt x="1712860" y="6402614"/>
                  </a:lnTo>
                  <a:lnTo>
                    <a:pt x="1673385" y="6381296"/>
                  </a:lnTo>
                  <a:lnTo>
                    <a:pt x="1633910" y="6359751"/>
                  </a:lnTo>
                  <a:close/>
                  <a:moveTo>
                    <a:pt x="4843408" y="6307074"/>
                  </a:moveTo>
                  <a:lnTo>
                    <a:pt x="4828603" y="6317742"/>
                  </a:lnTo>
                  <a:lnTo>
                    <a:pt x="4833386" y="6314853"/>
                  </a:lnTo>
                  <a:lnTo>
                    <a:pt x="4832636" y="6316499"/>
                  </a:lnTo>
                  <a:lnTo>
                    <a:pt x="4843463" y="6310312"/>
                  </a:lnTo>
                  <a:lnTo>
                    <a:pt x="4843232" y="6310511"/>
                  </a:lnTo>
                  <a:lnTo>
                    <a:pt x="4834897" y="6315670"/>
                  </a:lnTo>
                  <a:lnTo>
                    <a:pt x="4832607" y="6316562"/>
                  </a:lnTo>
                  <a:lnTo>
                    <a:pt x="4832475" y="6316853"/>
                  </a:lnTo>
                  <a:lnTo>
                    <a:pt x="4832475" y="6317297"/>
                  </a:lnTo>
                  <a:lnTo>
                    <a:pt x="4834980" y="6316186"/>
                  </a:lnTo>
                  <a:lnTo>
                    <a:pt x="4832930" y="6317297"/>
                  </a:lnTo>
                  <a:lnTo>
                    <a:pt x="4835160" y="6316186"/>
                  </a:lnTo>
                  <a:lnTo>
                    <a:pt x="4835208" y="6316162"/>
                  </a:lnTo>
                  <a:lnTo>
                    <a:pt x="4843636" y="6311963"/>
                  </a:lnTo>
                  <a:lnTo>
                    <a:pt x="4831108" y="6319742"/>
                  </a:lnTo>
                  <a:lnTo>
                    <a:pt x="4834525" y="6317964"/>
                  </a:lnTo>
                  <a:lnTo>
                    <a:pt x="4832930" y="6320409"/>
                  </a:lnTo>
                  <a:lnTo>
                    <a:pt x="4835664" y="6321076"/>
                  </a:lnTo>
                  <a:lnTo>
                    <a:pt x="4832247" y="6322854"/>
                  </a:lnTo>
                  <a:lnTo>
                    <a:pt x="4841813" y="6318186"/>
                  </a:lnTo>
                  <a:lnTo>
                    <a:pt x="4848419" y="6316408"/>
                  </a:lnTo>
                  <a:lnTo>
                    <a:pt x="4855252" y="6312852"/>
                  </a:lnTo>
                  <a:lnTo>
                    <a:pt x="4856163" y="6312408"/>
                  </a:lnTo>
                  <a:lnTo>
                    <a:pt x="4852291" y="6317742"/>
                  </a:lnTo>
                  <a:lnTo>
                    <a:pt x="4844775" y="6321743"/>
                  </a:lnTo>
                  <a:lnTo>
                    <a:pt x="4842497" y="6324410"/>
                  </a:lnTo>
                  <a:lnTo>
                    <a:pt x="4840447" y="6322854"/>
                  </a:lnTo>
                  <a:lnTo>
                    <a:pt x="4836347" y="6323298"/>
                  </a:lnTo>
                  <a:lnTo>
                    <a:pt x="4835891" y="6323298"/>
                  </a:lnTo>
                  <a:lnTo>
                    <a:pt x="4833841" y="6325076"/>
                  </a:lnTo>
                  <a:lnTo>
                    <a:pt x="4831791" y="6324854"/>
                  </a:lnTo>
                  <a:lnTo>
                    <a:pt x="4830653" y="6329744"/>
                  </a:lnTo>
                  <a:lnTo>
                    <a:pt x="4834525" y="6327521"/>
                  </a:lnTo>
                  <a:lnTo>
                    <a:pt x="4835208" y="6327743"/>
                  </a:lnTo>
                  <a:lnTo>
                    <a:pt x="4834525" y="6329299"/>
                  </a:lnTo>
                  <a:lnTo>
                    <a:pt x="4823364" y="6334855"/>
                  </a:lnTo>
                  <a:lnTo>
                    <a:pt x="4826553" y="6328855"/>
                  </a:lnTo>
                  <a:lnTo>
                    <a:pt x="4825642" y="6328855"/>
                  </a:lnTo>
                  <a:lnTo>
                    <a:pt x="4821769" y="6332855"/>
                  </a:lnTo>
                  <a:lnTo>
                    <a:pt x="4821086" y="6333077"/>
                  </a:lnTo>
                  <a:lnTo>
                    <a:pt x="4817669" y="6331966"/>
                  </a:lnTo>
                  <a:lnTo>
                    <a:pt x="4816075" y="6331299"/>
                  </a:lnTo>
                  <a:lnTo>
                    <a:pt x="4810836" y="6334411"/>
                  </a:lnTo>
                  <a:lnTo>
                    <a:pt x="4803775" y="6337300"/>
                  </a:lnTo>
                  <a:lnTo>
                    <a:pt x="4823136" y="6320854"/>
                  </a:lnTo>
                  <a:lnTo>
                    <a:pt x="4830880" y="6314408"/>
                  </a:lnTo>
                  <a:lnTo>
                    <a:pt x="4830880" y="6314630"/>
                  </a:lnTo>
                  <a:lnTo>
                    <a:pt x="4831108" y="6314408"/>
                  </a:lnTo>
                  <a:lnTo>
                    <a:pt x="4837555" y="6309490"/>
                  </a:lnTo>
                  <a:lnTo>
                    <a:pt x="4843408" y="6307074"/>
                  </a:lnTo>
                  <a:close/>
                  <a:moveTo>
                    <a:pt x="4844775" y="6303962"/>
                  </a:moveTo>
                  <a:lnTo>
                    <a:pt x="4843636" y="6304851"/>
                  </a:lnTo>
                  <a:lnTo>
                    <a:pt x="4837555" y="6309490"/>
                  </a:lnTo>
                  <a:lnTo>
                    <a:pt x="4837486" y="6309519"/>
                  </a:lnTo>
                  <a:lnTo>
                    <a:pt x="4844775" y="6303962"/>
                  </a:lnTo>
                  <a:close/>
                  <a:moveTo>
                    <a:pt x="1418384" y="6153603"/>
                  </a:moveTo>
                  <a:lnTo>
                    <a:pt x="1418384" y="6153830"/>
                  </a:lnTo>
                  <a:lnTo>
                    <a:pt x="1421334" y="6155191"/>
                  </a:lnTo>
                  <a:lnTo>
                    <a:pt x="1418384" y="6153603"/>
                  </a:lnTo>
                  <a:close/>
                  <a:moveTo>
                    <a:pt x="1340796" y="6132512"/>
                  </a:moveTo>
                  <a:lnTo>
                    <a:pt x="1343291" y="6134553"/>
                  </a:lnTo>
                  <a:lnTo>
                    <a:pt x="1362348" y="6149067"/>
                  </a:lnTo>
                  <a:lnTo>
                    <a:pt x="1358264" y="6145439"/>
                  </a:lnTo>
                  <a:lnTo>
                    <a:pt x="1340796" y="6132512"/>
                  </a:lnTo>
                  <a:close/>
                  <a:moveTo>
                    <a:pt x="1354635" y="6084433"/>
                  </a:moveTo>
                  <a:lnTo>
                    <a:pt x="1360080" y="6088516"/>
                  </a:lnTo>
                  <a:lnTo>
                    <a:pt x="1364843" y="6092825"/>
                  </a:lnTo>
                  <a:lnTo>
                    <a:pt x="1354635" y="6084433"/>
                  </a:lnTo>
                  <a:close/>
                  <a:moveTo>
                    <a:pt x="1257988" y="6064023"/>
                  </a:moveTo>
                  <a:lnTo>
                    <a:pt x="1257988" y="6064250"/>
                  </a:lnTo>
                  <a:lnTo>
                    <a:pt x="1259122" y="6064930"/>
                  </a:lnTo>
                  <a:lnTo>
                    <a:pt x="1258215" y="6064250"/>
                  </a:lnTo>
                  <a:lnTo>
                    <a:pt x="1257988" y="6064023"/>
                  </a:lnTo>
                  <a:close/>
                  <a:moveTo>
                    <a:pt x="1264794" y="6063116"/>
                  </a:moveTo>
                  <a:lnTo>
                    <a:pt x="1279314" y="6072641"/>
                  </a:lnTo>
                  <a:lnTo>
                    <a:pt x="1278180" y="6071733"/>
                  </a:lnTo>
                  <a:lnTo>
                    <a:pt x="1264794" y="6063116"/>
                  </a:lnTo>
                  <a:close/>
                  <a:moveTo>
                    <a:pt x="1120279" y="5920694"/>
                  </a:moveTo>
                  <a:lnTo>
                    <a:pt x="1120279" y="5920921"/>
                  </a:lnTo>
                  <a:lnTo>
                    <a:pt x="1120506" y="5921375"/>
                  </a:lnTo>
                  <a:lnTo>
                    <a:pt x="1120279" y="5920694"/>
                  </a:lnTo>
                  <a:close/>
                  <a:moveTo>
                    <a:pt x="1076266" y="5877151"/>
                  </a:moveTo>
                  <a:lnTo>
                    <a:pt x="1077173" y="5878058"/>
                  </a:lnTo>
                  <a:lnTo>
                    <a:pt x="1077173" y="5877605"/>
                  </a:lnTo>
                  <a:lnTo>
                    <a:pt x="1076266" y="5877151"/>
                  </a:lnTo>
                  <a:close/>
                  <a:moveTo>
                    <a:pt x="1078308" y="5874430"/>
                  </a:moveTo>
                  <a:lnTo>
                    <a:pt x="1078827" y="5875319"/>
                  </a:lnTo>
                  <a:lnTo>
                    <a:pt x="1078535" y="5876925"/>
                  </a:lnTo>
                  <a:lnTo>
                    <a:pt x="1081484" y="5879873"/>
                  </a:lnTo>
                  <a:lnTo>
                    <a:pt x="1078827" y="5875319"/>
                  </a:lnTo>
                  <a:lnTo>
                    <a:pt x="1078950" y="5874644"/>
                  </a:lnTo>
                  <a:lnTo>
                    <a:pt x="1078989" y="5874657"/>
                  </a:lnTo>
                  <a:lnTo>
                    <a:pt x="1078989" y="5874430"/>
                  </a:lnTo>
                  <a:lnTo>
                    <a:pt x="1078950" y="5874644"/>
                  </a:lnTo>
                  <a:lnTo>
                    <a:pt x="1078308" y="5874430"/>
                  </a:lnTo>
                  <a:close/>
                  <a:moveTo>
                    <a:pt x="938783" y="5793241"/>
                  </a:moveTo>
                  <a:lnTo>
                    <a:pt x="942867" y="5796869"/>
                  </a:lnTo>
                  <a:lnTo>
                    <a:pt x="943042" y="5797011"/>
                  </a:lnTo>
                  <a:lnTo>
                    <a:pt x="946724" y="5800271"/>
                  </a:lnTo>
                  <a:lnTo>
                    <a:pt x="946497" y="5799817"/>
                  </a:lnTo>
                  <a:lnTo>
                    <a:pt x="943042" y="5797011"/>
                  </a:lnTo>
                  <a:lnTo>
                    <a:pt x="938783" y="5793241"/>
                  </a:lnTo>
                  <a:close/>
                  <a:moveTo>
                    <a:pt x="1136651" y="5791199"/>
                  </a:moveTo>
                  <a:lnTo>
                    <a:pt x="1137580" y="5791199"/>
                  </a:lnTo>
                  <a:lnTo>
                    <a:pt x="1145943" y="5800492"/>
                  </a:lnTo>
                  <a:lnTo>
                    <a:pt x="1146176" y="5800724"/>
                  </a:lnTo>
                  <a:lnTo>
                    <a:pt x="1140600" y="5799330"/>
                  </a:lnTo>
                  <a:lnTo>
                    <a:pt x="1136651" y="5791199"/>
                  </a:lnTo>
                  <a:close/>
                  <a:moveTo>
                    <a:pt x="1130301" y="5759449"/>
                  </a:moveTo>
                  <a:lnTo>
                    <a:pt x="1133211" y="5760625"/>
                  </a:lnTo>
                  <a:lnTo>
                    <a:pt x="1133476" y="5765799"/>
                  </a:lnTo>
                  <a:lnTo>
                    <a:pt x="1130301" y="5759449"/>
                  </a:lnTo>
                  <a:close/>
                  <a:moveTo>
                    <a:pt x="870269" y="5726792"/>
                  </a:moveTo>
                  <a:lnTo>
                    <a:pt x="870269" y="5727019"/>
                  </a:lnTo>
                  <a:lnTo>
                    <a:pt x="871857" y="5728607"/>
                  </a:lnTo>
                  <a:lnTo>
                    <a:pt x="870269" y="5726792"/>
                  </a:lnTo>
                  <a:close/>
                  <a:moveTo>
                    <a:pt x="1100087" y="5617028"/>
                  </a:moveTo>
                  <a:lnTo>
                    <a:pt x="1088744" y="5617935"/>
                  </a:lnTo>
                  <a:lnTo>
                    <a:pt x="1087710" y="5618062"/>
                  </a:lnTo>
                  <a:lnTo>
                    <a:pt x="1090332" y="5617708"/>
                  </a:lnTo>
                  <a:lnTo>
                    <a:pt x="1100087" y="5617028"/>
                  </a:lnTo>
                  <a:close/>
                  <a:moveTo>
                    <a:pt x="1100087" y="5617028"/>
                  </a:moveTo>
                  <a:lnTo>
                    <a:pt x="1110297" y="5633357"/>
                  </a:lnTo>
                  <a:lnTo>
                    <a:pt x="1119825" y="5649232"/>
                  </a:lnTo>
                  <a:lnTo>
                    <a:pt x="1129127" y="5665107"/>
                  </a:lnTo>
                  <a:lnTo>
                    <a:pt x="1133664" y="5673271"/>
                  </a:lnTo>
                  <a:lnTo>
                    <a:pt x="1137975" y="5681208"/>
                  </a:lnTo>
                  <a:lnTo>
                    <a:pt x="1142058" y="5689373"/>
                  </a:lnTo>
                  <a:lnTo>
                    <a:pt x="1145915" y="5697764"/>
                  </a:lnTo>
                  <a:lnTo>
                    <a:pt x="1149772" y="5705928"/>
                  </a:lnTo>
                  <a:lnTo>
                    <a:pt x="1153401" y="5714319"/>
                  </a:lnTo>
                  <a:lnTo>
                    <a:pt x="1157259" y="5722937"/>
                  </a:lnTo>
                  <a:lnTo>
                    <a:pt x="1160662" y="5731782"/>
                  </a:lnTo>
                  <a:lnTo>
                    <a:pt x="1163611" y="5740400"/>
                  </a:lnTo>
                  <a:lnTo>
                    <a:pt x="1166787" y="5749698"/>
                  </a:lnTo>
                  <a:lnTo>
                    <a:pt x="1151587" y="5753326"/>
                  </a:lnTo>
                  <a:lnTo>
                    <a:pt x="1137067" y="5744482"/>
                  </a:lnTo>
                  <a:lnTo>
                    <a:pt x="1145915" y="5754007"/>
                  </a:lnTo>
                  <a:lnTo>
                    <a:pt x="1134345" y="5758769"/>
                  </a:lnTo>
                  <a:lnTo>
                    <a:pt x="1135933" y="5753780"/>
                  </a:lnTo>
                  <a:lnTo>
                    <a:pt x="1130941" y="5751512"/>
                  </a:lnTo>
                  <a:lnTo>
                    <a:pt x="1122094" y="5755141"/>
                  </a:lnTo>
                  <a:lnTo>
                    <a:pt x="1119825" y="5759450"/>
                  </a:lnTo>
                  <a:lnTo>
                    <a:pt x="1132076" y="5770562"/>
                  </a:lnTo>
                  <a:lnTo>
                    <a:pt x="1127539" y="5773283"/>
                  </a:lnTo>
                  <a:lnTo>
                    <a:pt x="1135252" y="5794601"/>
                  </a:lnTo>
                  <a:lnTo>
                    <a:pt x="1125497" y="5792787"/>
                  </a:lnTo>
                  <a:lnTo>
                    <a:pt x="1129580" y="5803446"/>
                  </a:lnTo>
                  <a:lnTo>
                    <a:pt x="1125043" y="5800725"/>
                  </a:lnTo>
                  <a:lnTo>
                    <a:pt x="1130941" y="5817733"/>
                  </a:lnTo>
                  <a:lnTo>
                    <a:pt x="1134118" y="5826125"/>
                  </a:lnTo>
                  <a:lnTo>
                    <a:pt x="1137521" y="5834062"/>
                  </a:lnTo>
                  <a:lnTo>
                    <a:pt x="1141150" y="5841773"/>
                  </a:lnTo>
                  <a:lnTo>
                    <a:pt x="1145235" y="5849710"/>
                  </a:lnTo>
                  <a:lnTo>
                    <a:pt x="1149772" y="5857194"/>
                  </a:lnTo>
                  <a:lnTo>
                    <a:pt x="1152267" y="5861050"/>
                  </a:lnTo>
                  <a:lnTo>
                    <a:pt x="1154990" y="5864678"/>
                  </a:lnTo>
                  <a:lnTo>
                    <a:pt x="1149091" y="5862864"/>
                  </a:lnTo>
                  <a:lnTo>
                    <a:pt x="1151814" y="5867853"/>
                  </a:lnTo>
                  <a:lnTo>
                    <a:pt x="1147276" y="5865132"/>
                  </a:lnTo>
                  <a:lnTo>
                    <a:pt x="1154763" y="5872842"/>
                  </a:lnTo>
                  <a:lnTo>
                    <a:pt x="1162930" y="5880326"/>
                  </a:lnTo>
                  <a:lnTo>
                    <a:pt x="1172005" y="5888264"/>
                  </a:lnTo>
                  <a:lnTo>
                    <a:pt x="1181534" y="5896428"/>
                  </a:lnTo>
                  <a:lnTo>
                    <a:pt x="1221008" y="5930219"/>
                  </a:lnTo>
                  <a:lnTo>
                    <a:pt x="1230537" y="5938383"/>
                  </a:lnTo>
                  <a:lnTo>
                    <a:pt x="1239838" y="5946548"/>
                  </a:lnTo>
                  <a:lnTo>
                    <a:pt x="1248687" y="5954712"/>
                  </a:lnTo>
                  <a:lnTo>
                    <a:pt x="1256627" y="5962423"/>
                  </a:lnTo>
                  <a:lnTo>
                    <a:pt x="1263660" y="5969907"/>
                  </a:lnTo>
                  <a:lnTo>
                    <a:pt x="1269786" y="5976710"/>
                  </a:lnTo>
                  <a:lnTo>
                    <a:pt x="1272508" y="5980112"/>
                  </a:lnTo>
                  <a:lnTo>
                    <a:pt x="1274776" y="5983287"/>
                  </a:lnTo>
                  <a:lnTo>
                    <a:pt x="1276818" y="5986462"/>
                  </a:lnTo>
                  <a:lnTo>
                    <a:pt x="1278407" y="5989410"/>
                  </a:lnTo>
                  <a:lnTo>
                    <a:pt x="1405626" y="6130232"/>
                  </a:lnTo>
                  <a:lnTo>
                    <a:pt x="1395771" y="6121621"/>
                  </a:lnTo>
                  <a:lnTo>
                    <a:pt x="1392521" y="6118225"/>
                  </a:lnTo>
                  <a:lnTo>
                    <a:pt x="1382766" y="6107566"/>
                  </a:lnTo>
                  <a:lnTo>
                    <a:pt x="1373011" y="6096907"/>
                  </a:lnTo>
                  <a:lnTo>
                    <a:pt x="1363936" y="6086928"/>
                  </a:lnTo>
                  <a:lnTo>
                    <a:pt x="1359172" y="6082392"/>
                  </a:lnTo>
                  <a:lnTo>
                    <a:pt x="1355088" y="6078310"/>
                  </a:lnTo>
                  <a:lnTo>
                    <a:pt x="1351004" y="6074908"/>
                  </a:lnTo>
                  <a:lnTo>
                    <a:pt x="1347374" y="6072414"/>
                  </a:lnTo>
                  <a:lnTo>
                    <a:pt x="1345333" y="6071280"/>
                  </a:lnTo>
                  <a:lnTo>
                    <a:pt x="1343745" y="6070373"/>
                  </a:lnTo>
                  <a:lnTo>
                    <a:pt x="1341929" y="6069692"/>
                  </a:lnTo>
                  <a:lnTo>
                    <a:pt x="1340569" y="6069466"/>
                  </a:lnTo>
                  <a:lnTo>
                    <a:pt x="1320831" y="6056539"/>
                  </a:lnTo>
                  <a:lnTo>
                    <a:pt x="1354635" y="6084433"/>
                  </a:lnTo>
                  <a:lnTo>
                    <a:pt x="1348963" y="6080125"/>
                  </a:lnTo>
                  <a:lnTo>
                    <a:pt x="1364617" y="6094185"/>
                  </a:lnTo>
                  <a:lnTo>
                    <a:pt x="1380724" y="6108473"/>
                  </a:lnTo>
                  <a:lnTo>
                    <a:pt x="1395771" y="6121621"/>
                  </a:lnTo>
                  <a:lnTo>
                    <a:pt x="1397512" y="6123441"/>
                  </a:lnTo>
                  <a:lnTo>
                    <a:pt x="1402277" y="6128203"/>
                  </a:lnTo>
                  <a:lnTo>
                    <a:pt x="1407041" y="6132512"/>
                  </a:lnTo>
                  <a:lnTo>
                    <a:pt x="1411579" y="6136821"/>
                  </a:lnTo>
                  <a:lnTo>
                    <a:pt x="1405626" y="6130232"/>
                  </a:lnTo>
                  <a:lnTo>
                    <a:pt x="1413167" y="6136821"/>
                  </a:lnTo>
                  <a:lnTo>
                    <a:pt x="1429274" y="6151108"/>
                  </a:lnTo>
                  <a:lnTo>
                    <a:pt x="1444928" y="6165396"/>
                  </a:lnTo>
                  <a:lnTo>
                    <a:pt x="1452415" y="6172653"/>
                  </a:lnTo>
                  <a:lnTo>
                    <a:pt x="1459674" y="6179910"/>
                  </a:lnTo>
                  <a:lnTo>
                    <a:pt x="1466935" y="6187621"/>
                  </a:lnTo>
                  <a:lnTo>
                    <a:pt x="1473740" y="6194878"/>
                  </a:lnTo>
                  <a:lnTo>
                    <a:pt x="1479639" y="6199187"/>
                  </a:lnTo>
                  <a:lnTo>
                    <a:pt x="1485764" y="6204176"/>
                  </a:lnTo>
                  <a:lnTo>
                    <a:pt x="1491436" y="6209392"/>
                  </a:lnTo>
                  <a:lnTo>
                    <a:pt x="1497335" y="6214835"/>
                  </a:lnTo>
                  <a:lnTo>
                    <a:pt x="1502780" y="6220505"/>
                  </a:lnTo>
                  <a:lnTo>
                    <a:pt x="1507771" y="6226175"/>
                  </a:lnTo>
                  <a:lnTo>
                    <a:pt x="1512535" y="6232071"/>
                  </a:lnTo>
                  <a:lnTo>
                    <a:pt x="1516165" y="6237287"/>
                  </a:lnTo>
                  <a:lnTo>
                    <a:pt x="1511401" y="6235926"/>
                  </a:lnTo>
                  <a:lnTo>
                    <a:pt x="1506636" y="6238875"/>
                  </a:lnTo>
                  <a:lnTo>
                    <a:pt x="1487580" y="6228896"/>
                  </a:lnTo>
                  <a:lnTo>
                    <a:pt x="1468977" y="6218691"/>
                  </a:lnTo>
                  <a:lnTo>
                    <a:pt x="1450600" y="6208032"/>
                  </a:lnTo>
                  <a:lnTo>
                    <a:pt x="1432904" y="6197146"/>
                  </a:lnTo>
                  <a:lnTo>
                    <a:pt x="1415208" y="6185580"/>
                  </a:lnTo>
                  <a:lnTo>
                    <a:pt x="1397739" y="6174014"/>
                  </a:lnTo>
                  <a:lnTo>
                    <a:pt x="1380043" y="6161767"/>
                  </a:lnTo>
                  <a:lnTo>
                    <a:pt x="1362575" y="6149294"/>
                  </a:lnTo>
                  <a:lnTo>
                    <a:pt x="1365524" y="6151562"/>
                  </a:lnTo>
                  <a:lnTo>
                    <a:pt x="1398420" y="6176962"/>
                  </a:lnTo>
                  <a:lnTo>
                    <a:pt x="1401597" y="6179230"/>
                  </a:lnTo>
                  <a:lnTo>
                    <a:pt x="1414755" y="6189208"/>
                  </a:lnTo>
                  <a:lnTo>
                    <a:pt x="1428594" y="6198960"/>
                  </a:lnTo>
                  <a:lnTo>
                    <a:pt x="1442206" y="6208712"/>
                  </a:lnTo>
                  <a:lnTo>
                    <a:pt x="1455818" y="6218237"/>
                  </a:lnTo>
                  <a:lnTo>
                    <a:pt x="1469203" y="6226401"/>
                  </a:lnTo>
                  <a:lnTo>
                    <a:pt x="1482588" y="6234566"/>
                  </a:lnTo>
                  <a:lnTo>
                    <a:pt x="1496428" y="6242503"/>
                  </a:lnTo>
                  <a:lnTo>
                    <a:pt x="1510266" y="6250441"/>
                  </a:lnTo>
                  <a:lnTo>
                    <a:pt x="1538171" y="6266089"/>
                  </a:lnTo>
                  <a:lnTo>
                    <a:pt x="1566303" y="6282191"/>
                  </a:lnTo>
                  <a:lnTo>
                    <a:pt x="1580142" y="6290128"/>
                  </a:lnTo>
                  <a:lnTo>
                    <a:pt x="1593527" y="6298519"/>
                  </a:lnTo>
                  <a:lnTo>
                    <a:pt x="1607139" y="6306683"/>
                  </a:lnTo>
                  <a:lnTo>
                    <a:pt x="1619844" y="6315528"/>
                  </a:lnTo>
                  <a:lnTo>
                    <a:pt x="1632775" y="6324146"/>
                  </a:lnTo>
                  <a:lnTo>
                    <a:pt x="1645253" y="6333444"/>
                  </a:lnTo>
                  <a:lnTo>
                    <a:pt x="1657504" y="6342969"/>
                  </a:lnTo>
                  <a:lnTo>
                    <a:pt x="1663176" y="6347732"/>
                  </a:lnTo>
                  <a:lnTo>
                    <a:pt x="1668848" y="6352721"/>
                  </a:lnTo>
                  <a:lnTo>
                    <a:pt x="1660227" y="6352721"/>
                  </a:lnTo>
                  <a:lnTo>
                    <a:pt x="1651832" y="6351814"/>
                  </a:lnTo>
                  <a:lnTo>
                    <a:pt x="1643438" y="6350907"/>
                  </a:lnTo>
                  <a:lnTo>
                    <a:pt x="1635044" y="6349319"/>
                  </a:lnTo>
                  <a:lnTo>
                    <a:pt x="1626650" y="6347278"/>
                  </a:lnTo>
                  <a:lnTo>
                    <a:pt x="1618483" y="6345010"/>
                  </a:lnTo>
                  <a:lnTo>
                    <a:pt x="1610315" y="6342062"/>
                  </a:lnTo>
                  <a:lnTo>
                    <a:pt x="1602148" y="6339341"/>
                  </a:lnTo>
                  <a:lnTo>
                    <a:pt x="1593981" y="6335939"/>
                  </a:lnTo>
                  <a:lnTo>
                    <a:pt x="1585814" y="6332310"/>
                  </a:lnTo>
                  <a:lnTo>
                    <a:pt x="1577873" y="6328228"/>
                  </a:lnTo>
                  <a:lnTo>
                    <a:pt x="1569933" y="6323919"/>
                  </a:lnTo>
                  <a:lnTo>
                    <a:pt x="1561765" y="6319610"/>
                  </a:lnTo>
                  <a:lnTo>
                    <a:pt x="1554052" y="6314848"/>
                  </a:lnTo>
                  <a:lnTo>
                    <a:pt x="1546338" y="6310085"/>
                  </a:lnTo>
                  <a:lnTo>
                    <a:pt x="1538398" y="6304869"/>
                  </a:lnTo>
                  <a:lnTo>
                    <a:pt x="1522971" y="6294437"/>
                  </a:lnTo>
                  <a:lnTo>
                    <a:pt x="1507771" y="6283551"/>
                  </a:lnTo>
                  <a:lnTo>
                    <a:pt x="1492798" y="6272666"/>
                  </a:lnTo>
                  <a:lnTo>
                    <a:pt x="1477824" y="6261553"/>
                  </a:lnTo>
                  <a:lnTo>
                    <a:pt x="1463532" y="6250441"/>
                  </a:lnTo>
                  <a:lnTo>
                    <a:pt x="1449239" y="6239782"/>
                  </a:lnTo>
                  <a:lnTo>
                    <a:pt x="1435173" y="6229803"/>
                  </a:lnTo>
                  <a:lnTo>
                    <a:pt x="1421334" y="6220278"/>
                  </a:lnTo>
                  <a:lnTo>
                    <a:pt x="1398647" y="6204176"/>
                  </a:lnTo>
                  <a:lnTo>
                    <a:pt x="1376187" y="6187848"/>
                  </a:lnTo>
                  <a:lnTo>
                    <a:pt x="1353954" y="6171292"/>
                  </a:lnTo>
                  <a:lnTo>
                    <a:pt x="1331948" y="6154737"/>
                  </a:lnTo>
                  <a:lnTo>
                    <a:pt x="1310168" y="6137728"/>
                  </a:lnTo>
                  <a:lnTo>
                    <a:pt x="1288389" y="6120719"/>
                  </a:lnTo>
                  <a:lnTo>
                    <a:pt x="1267063" y="6103257"/>
                  </a:lnTo>
                  <a:lnTo>
                    <a:pt x="1245737" y="6085794"/>
                  </a:lnTo>
                  <a:lnTo>
                    <a:pt x="1224411" y="6068105"/>
                  </a:lnTo>
                  <a:lnTo>
                    <a:pt x="1203539" y="6050189"/>
                  </a:lnTo>
                  <a:lnTo>
                    <a:pt x="1182668" y="6032273"/>
                  </a:lnTo>
                  <a:lnTo>
                    <a:pt x="1162249" y="6013903"/>
                  </a:lnTo>
                  <a:lnTo>
                    <a:pt x="1141604" y="5995760"/>
                  </a:lnTo>
                  <a:lnTo>
                    <a:pt x="1121186" y="5977391"/>
                  </a:lnTo>
                  <a:lnTo>
                    <a:pt x="1100995" y="5958567"/>
                  </a:lnTo>
                  <a:lnTo>
                    <a:pt x="1081031" y="5939517"/>
                  </a:lnTo>
                  <a:lnTo>
                    <a:pt x="1061066" y="5920694"/>
                  </a:lnTo>
                  <a:lnTo>
                    <a:pt x="1041101" y="5901644"/>
                  </a:lnTo>
                  <a:lnTo>
                    <a:pt x="1021364" y="5882367"/>
                  </a:lnTo>
                  <a:lnTo>
                    <a:pt x="1001853" y="5863091"/>
                  </a:lnTo>
                  <a:lnTo>
                    <a:pt x="982342" y="5843587"/>
                  </a:lnTo>
                  <a:lnTo>
                    <a:pt x="962832" y="5824083"/>
                  </a:lnTo>
                  <a:lnTo>
                    <a:pt x="924491" y="5784396"/>
                  </a:lnTo>
                  <a:lnTo>
                    <a:pt x="886150" y="5744708"/>
                  </a:lnTo>
                  <a:lnTo>
                    <a:pt x="848263" y="5704341"/>
                  </a:lnTo>
                  <a:lnTo>
                    <a:pt x="810830" y="5663746"/>
                  </a:lnTo>
                  <a:lnTo>
                    <a:pt x="773623" y="5622698"/>
                  </a:lnTo>
                  <a:lnTo>
                    <a:pt x="775438" y="5624512"/>
                  </a:lnTo>
                  <a:lnTo>
                    <a:pt x="777253" y="5626326"/>
                  </a:lnTo>
                  <a:lnTo>
                    <a:pt x="779748" y="5627914"/>
                  </a:lnTo>
                  <a:lnTo>
                    <a:pt x="782471" y="5629501"/>
                  </a:lnTo>
                  <a:lnTo>
                    <a:pt x="785193" y="5630862"/>
                  </a:lnTo>
                  <a:lnTo>
                    <a:pt x="788369" y="5631996"/>
                  </a:lnTo>
                  <a:lnTo>
                    <a:pt x="791773" y="5633357"/>
                  </a:lnTo>
                  <a:lnTo>
                    <a:pt x="795402" y="5634491"/>
                  </a:lnTo>
                  <a:lnTo>
                    <a:pt x="799486" y="5635398"/>
                  </a:lnTo>
                  <a:lnTo>
                    <a:pt x="803570" y="5636305"/>
                  </a:lnTo>
                  <a:lnTo>
                    <a:pt x="812191" y="5637666"/>
                  </a:lnTo>
                  <a:lnTo>
                    <a:pt x="821946" y="5638799"/>
                  </a:lnTo>
                  <a:lnTo>
                    <a:pt x="832382" y="5639707"/>
                  </a:lnTo>
                  <a:lnTo>
                    <a:pt x="843499" y="5640160"/>
                  </a:lnTo>
                  <a:lnTo>
                    <a:pt x="855069" y="5640387"/>
                  </a:lnTo>
                  <a:lnTo>
                    <a:pt x="867093" y="5640160"/>
                  </a:lnTo>
                  <a:lnTo>
                    <a:pt x="879571" y="5639933"/>
                  </a:lnTo>
                  <a:lnTo>
                    <a:pt x="892276" y="5639026"/>
                  </a:lnTo>
                  <a:lnTo>
                    <a:pt x="905434" y="5638346"/>
                  </a:lnTo>
                  <a:lnTo>
                    <a:pt x="918592" y="5637439"/>
                  </a:lnTo>
                  <a:lnTo>
                    <a:pt x="931977" y="5636532"/>
                  </a:lnTo>
                  <a:lnTo>
                    <a:pt x="958748" y="5633810"/>
                  </a:lnTo>
                  <a:lnTo>
                    <a:pt x="985292" y="5630862"/>
                  </a:lnTo>
                  <a:lnTo>
                    <a:pt x="1010474" y="5627914"/>
                  </a:lnTo>
                  <a:lnTo>
                    <a:pt x="1034069" y="5624966"/>
                  </a:lnTo>
                  <a:lnTo>
                    <a:pt x="1073997" y="5619749"/>
                  </a:lnTo>
                  <a:lnTo>
                    <a:pt x="1087710" y="5618062"/>
                  </a:lnTo>
                  <a:lnTo>
                    <a:pt x="1081938" y="5618842"/>
                  </a:lnTo>
                  <a:lnTo>
                    <a:pt x="1075132" y="5620430"/>
                  </a:lnTo>
                  <a:lnTo>
                    <a:pt x="1072183" y="5621110"/>
                  </a:lnTo>
                  <a:lnTo>
                    <a:pt x="1069914" y="5622017"/>
                  </a:lnTo>
                  <a:lnTo>
                    <a:pt x="1067418" y="5623151"/>
                  </a:lnTo>
                  <a:lnTo>
                    <a:pt x="1065376" y="5624058"/>
                  </a:lnTo>
                  <a:lnTo>
                    <a:pt x="1064015" y="5624966"/>
                  </a:lnTo>
                  <a:lnTo>
                    <a:pt x="1062654" y="5626099"/>
                  </a:lnTo>
                  <a:lnTo>
                    <a:pt x="1061293" y="5627233"/>
                  </a:lnTo>
                  <a:lnTo>
                    <a:pt x="1060612" y="5628141"/>
                  </a:lnTo>
                  <a:lnTo>
                    <a:pt x="1059932" y="5629501"/>
                  </a:lnTo>
                  <a:lnTo>
                    <a:pt x="1059705" y="5630635"/>
                  </a:lnTo>
                  <a:lnTo>
                    <a:pt x="1059478" y="5631769"/>
                  </a:lnTo>
                  <a:lnTo>
                    <a:pt x="1059478" y="5633130"/>
                  </a:lnTo>
                  <a:lnTo>
                    <a:pt x="1059705" y="5634264"/>
                  </a:lnTo>
                  <a:lnTo>
                    <a:pt x="1060159" y="5635398"/>
                  </a:lnTo>
                  <a:lnTo>
                    <a:pt x="1060612" y="5636532"/>
                  </a:lnTo>
                  <a:lnTo>
                    <a:pt x="1061520" y="5637666"/>
                  </a:lnTo>
                  <a:lnTo>
                    <a:pt x="1063562" y="5640160"/>
                  </a:lnTo>
                  <a:lnTo>
                    <a:pt x="1066284" y="5642201"/>
                  </a:lnTo>
                  <a:lnTo>
                    <a:pt x="1069007" y="5644469"/>
                  </a:lnTo>
                  <a:lnTo>
                    <a:pt x="1072410" y="5646510"/>
                  </a:lnTo>
                  <a:lnTo>
                    <a:pt x="1076266" y="5648098"/>
                  </a:lnTo>
                  <a:lnTo>
                    <a:pt x="1080123" y="5649685"/>
                  </a:lnTo>
                  <a:lnTo>
                    <a:pt x="1083980" y="5650819"/>
                  </a:lnTo>
                  <a:lnTo>
                    <a:pt x="1087837" y="5651726"/>
                  </a:lnTo>
                  <a:lnTo>
                    <a:pt x="1091693" y="5652180"/>
                  </a:lnTo>
                  <a:lnTo>
                    <a:pt x="1095323" y="5652407"/>
                  </a:lnTo>
                  <a:lnTo>
                    <a:pt x="1098953" y="5652180"/>
                  </a:lnTo>
                  <a:lnTo>
                    <a:pt x="1101903" y="5651499"/>
                  </a:lnTo>
                  <a:lnTo>
                    <a:pt x="1103490" y="5650819"/>
                  </a:lnTo>
                  <a:lnTo>
                    <a:pt x="1104625" y="5650139"/>
                  </a:lnTo>
                  <a:lnTo>
                    <a:pt x="1105759" y="5649232"/>
                  </a:lnTo>
                  <a:lnTo>
                    <a:pt x="1106893" y="5648324"/>
                  </a:lnTo>
                  <a:lnTo>
                    <a:pt x="1107801" y="5647191"/>
                  </a:lnTo>
                  <a:lnTo>
                    <a:pt x="1108255" y="5645830"/>
                  </a:lnTo>
                  <a:lnTo>
                    <a:pt x="1108935" y="5644469"/>
                  </a:lnTo>
                  <a:lnTo>
                    <a:pt x="1109162" y="5642882"/>
                  </a:lnTo>
                  <a:lnTo>
                    <a:pt x="1109162" y="5641067"/>
                  </a:lnTo>
                  <a:lnTo>
                    <a:pt x="1109162" y="5639026"/>
                  </a:lnTo>
                  <a:lnTo>
                    <a:pt x="1108935" y="5637212"/>
                  </a:lnTo>
                  <a:lnTo>
                    <a:pt x="1108481" y="5634717"/>
                  </a:lnTo>
                  <a:lnTo>
                    <a:pt x="1107801" y="5632223"/>
                  </a:lnTo>
                  <a:lnTo>
                    <a:pt x="1106893" y="5629728"/>
                  </a:lnTo>
                  <a:lnTo>
                    <a:pt x="1105306" y="5626780"/>
                  </a:lnTo>
                  <a:lnTo>
                    <a:pt x="1103944" y="5623832"/>
                  </a:lnTo>
                  <a:lnTo>
                    <a:pt x="1101903" y="5620430"/>
                  </a:lnTo>
                  <a:lnTo>
                    <a:pt x="1100087" y="5617028"/>
                  </a:lnTo>
                  <a:close/>
                  <a:moveTo>
                    <a:pt x="4066892" y="5615664"/>
                  </a:moveTo>
                  <a:lnTo>
                    <a:pt x="4061317" y="5616230"/>
                  </a:lnTo>
                  <a:lnTo>
                    <a:pt x="4063848" y="5616976"/>
                  </a:lnTo>
                  <a:lnTo>
                    <a:pt x="4066892" y="5615664"/>
                  </a:lnTo>
                  <a:close/>
                  <a:moveTo>
                    <a:pt x="4041479" y="5605124"/>
                  </a:moveTo>
                  <a:lnTo>
                    <a:pt x="4050009" y="5612894"/>
                  </a:lnTo>
                  <a:lnTo>
                    <a:pt x="4054544" y="5614232"/>
                  </a:lnTo>
                  <a:lnTo>
                    <a:pt x="4041479" y="5605124"/>
                  </a:lnTo>
                  <a:close/>
                  <a:moveTo>
                    <a:pt x="4085540" y="5594689"/>
                  </a:moveTo>
                  <a:lnTo>
                    <a:pt x="4084747" y="5594804"/>
                  </a:lnTo>
                  <a:lnTo>
                    <a:pt x="4079379" y="5605009"/>
                  </a:lnTo>
                  <a:lnTo>
                    <a:pt x="4073073" y="5613001"/>
                  </a:lnTo>
                  <a:lnTo>
                    <a:pt x="4077006" y="5611306"/>
                  </a:lnTo>
                  <a:lnTo>
                    <a:pt x="4078367" y="5608357"/>
                  </a:lnTo>
                  <a:lnTo>
                    <a:pt x="4085540" y="5594689"/>
                  </a:lnTo>
                  <a:close/>
                  <a:moveTo>
                    <a:pt x="3703123" y="5586810"/>
                  </a:moveTo>
                  <a:lnTo>
                    <a:pt x="3707433" y="5587717"/>
                  </a:lnTo>
                  <a:lnTo>
                    <a:pt x="3708114" y="5587717"/>
                  </a:lnTo>
                  <a:lnTo>
                    <a:pt x="3703123" y="5586810"/>
                  </a:lnTo>
                  <a:close/>
                  <a:moveTo>
                    <a:pt x="4031853" y="5584860"/>
                  </a:moveTo>
                  <a:lnTo>
                    <a:pt x="4027548" y="5594748"/>
                  </a:lnTo>
                  <a:lnTo>
                    <a:pt x="4027608" y="5594748"/>
                  </a:lnTo>
                  <a:lnTo>
                    <a:pt x="4031853" y="5584860"/>
                  </a:lnTo>
                  <a:close/>
                  <a:moveTo>
                    <a:pt x="3691779" y="5580686"/>
                  </a:moveTo>
                  <a:lnTo>
                    <a:pt x="3692233" y="5580913"/>
                  </a:lnTo>
                  <a:lnTo>
                    <a:pt x="3692006" y="5580686"/>
                  </a:lnTo>
                  <a:lnTo>
                    <a:pt x="3691779" y="5580686"/>
                  </a:lnTo>
                  <a:close/>
                  <a:moveTo>
                    <a:pt x="767498" y="5575526"/>
                  </a:moveTo>
                  <a:lnTo>
                    <a:pt x="770447" y="5579155"/>
                  </a:lnTo>
                  <a:lnTo>
                    <a:pt x="767725" y="5575753"/>
                  </a:lnTo>
                  <a:lnTo>
                    <a:pt x="767498" y="5575526"/>
                  </a:lnTo>
                  <a:close/>
                  <a:moveTo>
                    <a:pt x="4040348" y="5567760"/>
                  </a:moveTo>
                  <a:lnTo>
                    <a:pt x="4038211" y="5570252"/>
                  </a:lnTo>
                  <a:lnTo>
                    <a:pt x="4038179" y="5570325"/>
                  </a:lnTo>
                  <a:lnTo>
                    <a:pt x="4040348" y="5567760"/>
                  </a:lnTo>
                  <a:close/>
                  <a:moveTo>
                    <a:pt x="4069973" y="5549612"/>
                  </a:moveTo>
                  <a:lnTo>
                    <a:pt x="4054546" y="5551200"/>
                  </a:lnTo>
                  <a:lnTo>
                    <a:pt x="4054319" y="5551465"/>
                  </a:lnTo>
                  <a:lnTo>
                    <a:pt x="4069314" y="5549900"/>
                  </a:lnTo>
                  <a:lnTo>
                    <a:pt x="4085194" y="5559425"/>
                  </a:lnTo>
                  <a:lnTo>
                    <a:pt x="4089220" y="5568950"/>
                  </a:lnTo>
                  <a:lnTo>
                    <a:pt x="4088997" y="5570538"/>
                  </a:lnTo>
                  <a:lnTo>
                    <a:pt x="4089668" y="5581423"/>
                  </a:lnTo>
                  <a:lnTo>
                    <a:pt x="4092543" y="5593534"/>
                  </a:lnTo>
                  <a:lnTo>
                    <a:pt x="4093568" y="5593387"/>
                  </a:lnTo>
                  <a:lnTo>
                    <a:pt x="4093341" y="5590666"/>
                  </a:lnTo>
                  <a:lnTo>
                    <a:pt x="4090165" y="5578418"/>
                  </a:lnTo>
                  <a:lnTo>
                    <a:pt x="4089938" y="5570252"/>
                  </a:lnTo>
                  <a:lnTo>
                    <a:pt x="4089938" y="5567757"/>
                  </a:lnTo>
                  <a:lnTo>
                    <a:pt x="4084039" y="5557324"/>
                  </a:lnTo>
                  <a:lnTo>
                    <a:pt x="4082224" y="5555282"/>
                  </a:lnTo>
                  <a:lnTo>
                    <a:pt x="4082451" y="5556416"/>
                  </a:lnTo>
                  <a:lnTo>
                    <a:pt x="4069973" y="5549612"/>
                  </a:lnTo>
                  <a:close/>
                  <a:moveTo>
                    <a:pt x="4084266" y="5536683"/>
                  </a:moveTo>
                  <a:lnTo>
                    <a:pt x="4083812" y="5538271"/>
                  </a:lnTo>
                  <a:lnTo>
                    <a:pt x="4083585" y="5539405"/>
                  </a:lnTo>
                  <a:lnTo>
                    <a:pt x="4084266" y="5536683"/>
                  </a:lnTo>
                  <a:close/>
                  <a:moveTo>
                    <a:pt x="642720" y="5435826"/>
                  </a:moveTo>
                  <a:lnTo>
                    <a:pt x="644308" y="5438321"/>
                  </a:lnTo>
                  <a:lnTo>
                    <a:pt x="645669" y="5439682"/>
                  </a:lnTo>
                  <a:lnTo>
                    <a:pt x="642720" y="5435826"/>
                  </a:lnTo>
                  <a:close/>
                  <a:moveTo>
                    <a:pt x="3513459" y="5435070"/>
                  </a:moveTo>
                  <a:lnTo>
                    <a:pt x="3498032" y="5437111"/>
                  </a:lnTo>
                  <a:lnTo>
                    <a:pt x="3498032" y="5437338"/>
                  </a:lnTo>
                  <a:lnTo>
                    <a:pt x="3513459" y="5435070"/>
                  </a:lnTo>
                  <a:close/>
                  <a:moveTo>
                    <a:pt x="4063848" y="5413976"/>
                  </a:moveTo>
                  <a:lnTo>
                    <a:pt x="4064301" y="5418058"/>
                  </a:lnTo>
                  <a:lnTo>
                    <a:pt x="4064075" y="5415110"/>
                  </a:lnTo>
                  <a:lnTo>
                    <a:pt x="4063848" y="5413976"/>
                  </a:lnTo>
                  <a:close/>
                  <a:moveTo>
                    <a:pt x="4054092" y="5385624"/>
                  </a:moveTo>
                  <a:lnTo>
                    <a:pt x="4053638" y="5386531"/>
                  </a:lnTo>
                  <a:lnTo>
                    <a:pt x="4057217" y="5392122"/>
                  </a:lnTo>
                  <a:lnTo>
                    <a:pt x="4057268" y="5392428"/>
                  </a:lnTo>
                  <a:lnTo>
                    <a:pt x="4057268" y="5392201"/>
                  </a:lnTo>
                  <a:lnTo>
                    <a:pt x="4057217" y="5392122"/>
                  </a:lnTo>
                  <a:lnTo>
                    <a:pt x="4057042" y="5391067"/>
                  </a:lnTo>
                  <a:lnTo>
                    <a:pt x="4054773" y="5387665"/>
                  </a:lnTo>
                  <a:lnTo>
                    <a:pt x="4054092" y="5385624"/>
                  </a:lnTo>
                  <a:close/>
                  <a:moveTo>
                    <a:pt x="564223" y="5326516"/>
                  </a:moveTo>
                  <a:lnTo>
                    <a:pt x="568080" y="5331958"/>
                  </a:lnTo>
                  <a:lnTo>
                    <a:pt x="569214" y="5333505"/>
                  </a:lnTo>
                  <a:lnTo>
                    <a:pt x="569214" y="5333773"/>
                  </a:lnTo>
                  <a:lnTo>
                    <a:pt x="571029" y="5336494"/>
                  </a:lnTo>
                  <a:lnTo>
                    <a:pt x="570575" y="5335360"/>
                  </a:lnTo>
                  <a:lnTo>
                    <a:pt x="569214" y="5333505"/>
                  </a:lnTo>
                  <a:lnTo>
                    <a:pt x="569214" y="5333319"/>
                  </a:lnTo>
                  <a:lnTo>
                    <a:pt x="564223" y="5326516"/>
                  </a:lnTo>
                  <a:close/>
                  <a:moveTo>
                    <a:pt x="4265612" y="5311774"/>
                  </a:moveTo>
                  <a:lnTo>
                    <a:pt x="4265612" y="5313496"/>
                  </a:lnTo>
                  <a:lnTo>
                    <a:pt x="4262437" y="5324474"/>
                  </a:lnTo>
                  <a:lnTo>
                    <a:pt x="4265612" y="5311774"/>
                  </a:lnTo>
                  <a:close/>
                  <a:moveTo>
                    <a:pt x="885826" y="5256212"/>
                  </a:moveTo>
                  <a:lnTo>
                    <a:pt x="889724" y="5260474"/>
                  </a:lnTo>
                  <a:lnTo>
                    <a:pt x="890589" y="5270500"/>
                  </a:lnTo>
                  <a:lnTo>
                    <a:pt x="885826" y="5256212"/>
                  </a:lnTo>
                  <a:close/>
                  <a:moveTo>
                    <a:pt x="4169569" y="5249761"/>
                  </a:moveTo>
                  <a:lnTo>
                    <a:pt x="4170250" y="5312362"/>
                  </a:lnTo>
                  <a:lnTo>
                    <a:pt x="4170704" y="5374510"/>
                  </a:lnTo>
                  <a:lnTo>
                    <a:pt x="4171158" y="5437111"/>
                  </a:lnTo>
                  <a:lnTo>
                    <a:pt x="4170704" y="5499486"/>
                  </a:lnTo>
                  <a:lnTo>
                    <a:pt x="4166847" y="5501300"/>
                  </a:lnTo>
                  <a:lnTo>
                    <a:pt x="4162763" y="5503568"/>
                  </a:lnTo>
                  <a:lnTo>
                    <a:pt x="4158680" y="5506290"/>
                  </a:lnTo>
                  <a:lnTo>
                    <a:pt x="4154596" y="5509012"/>
                  </a:lnTo>
                  <a:lnTo>
                    <a:pt x="4150739" y="5511734"/>
                  </a:lnTo>
                  <a:lnTo>
                    <a:pt x="4146882" y="5514682"/>
                  </a:lnTo>
                  <a:lnTo>
                    <a:pt x="4143253" y="5517631"/>
                  </a:lnTo>
                  <a:lnTo>
                    <a:pt x="4136220" y="5523755"/>
                  </a:lnTo>
                  <a:lnTo>
                    <a:pt x="4129640" y="5530559"/>
                  </a:lnTo>
                  <a:lnTo>
                    <a:pt x="4122834" y="5537364"/>
                  </a:lnTo>
                  <a:lnTo>
                    <a:pt x="4109676" y="5551426"/>
                  </a:lnTo>
                  <a:lnTo>
                    <a:pt x="4117162" y="5555736"/>
                  </a:lnTo>
                  <a:lnTo>
                    <a:pt x="4124649" y="5559592"/>
                  </a:lnTo>
                  <a:lnTo>
                    <a:pt x="4128279" y="5555509"/>
                  </a:lnTo>
                  <a:lnTo>
                    <a:pt x="4128279" y="5561406"/>
                  </a:lnTo>
                  <a:lnTo>
                    <a:pt x="4128506" y="5566850"/>
                  </a:lnTo>
                  <a:lnTo>
                    <a:pt x="4128733" y="5571613"/>
                  </a:lnTo>
                  <a:lnTo>
                    <a:pt x="4128506" y="5575696"/>
                  </a:lnTo>
                  <a:lnTo>
                    <a:pt x="4128052" y="5579552"/>
                  </a:lnTo>
                  <a:lnTo>
                    <a:pt x="4127598" y="5581139"/>
                  </a:lnTo>
                  <a:lnTo>
                    <a:pt x="4126691" y="5583181"/>
                  </a:lnTo>
                  <a:lnTo>
                    <a:pt x="4126010" y="5584768"/>
                  </a:lnTo>
                  <a:lnTo>
                    <a:pt x="4125103" y="5586583"/>
                  </a:lnTo>
                  <a:lnTo>
                    <a:pt x="4123742" y="5588397"/>
                  </a:lnTo>
                  <a:lnTo>
                    <a:pt x="4122154" y="5590439"/>
                  </a:lnTo>
                  <a:lnTo>
                    <a:pt x="4118750" y="5603594"/>
                  </a:lnTo>
                  <a:lnTo>
                    <a:pt x="4115347" y="5616976"/>
                  </a:lnTo>
                  <a:lnTo>
                    <a:pt x="4111717" y="5630585"/>
                  </a:lnTo>
                  <a:lnTo>
                    <a:pt x="4109676" y="5637390"/>
                  </a:lnTo>
                  <a:lnTo>
                    <a:pt x="4107634" y="5643967"/>
                  </a:lnTo>
                  <a:lnTo>
                    <a:pt x="4104911" y="5650318"/>
                  </a:lnTo>
                  <a:lnTo>
                    <a:pt x="4102189" y="5656669"/>
                  </a:lnTo>
                  <a:lnTo>
                    <a:pt x="4099240" y="5662340"/>
                  </a:lnTo>
                  <a:lnTo>
                    <a:pt x="4095836" y="5668237"/>
                  </a:lnTo>
                  <a:lnTo>
                    <a:pt x="4091980" y="5673680"/>
                  </a:lnTo>
                  <a:lnTo>
                    <a:pt x="4090165" y="5675949"/>
                  </a:lnTo>
                  <a:lnTo>
                    <a:pt x="4087896" y="5678670"/>
                  </a:lnTo>
                  <a:lnTo>
                    <a:pt x="4085627" y="5680939"/>
                  </a:lnTo>
                  <a:lnTo>
                    <a:pt x="4083359" y="5682980"/>
                  </a:lnTo>
                  <a:lnTo>
                    <a:pt x="4080636" y="5685248"/>
                  </a:lnTo>
                  <a:lnTo>
                    <a:pt x="4078141" y="5687516"/>
                  </a:lnTo>
                  <a:lnTo>
                    <a:pt x="4066343" y="5692733"/>
                  </a:lnTo>
                  <a:lnTo>
                    <a:pt x="4062033" y="5696589"/>
                  </a:lnTo>
                  <a:lnTo>
                    <a:pt x="4056815" y="5701806"/>
                  </a:lnTo>
                  <a:lnTo>
                    <a:pt x="4051597" y="5707249"/>
                  </a:lnTo>
                  <a:lnTo>
                    <a:pt x="4046605" y="5712466"/>
                  </a:lnTo>
                  <a:lnTo>
                    <a:pt x="4041387" y="5718136"/>
                  </a:lnTo>
                  <a:lnTo>
                    <a:pt x="4031859" y="5729477"/>
                  </a:lnTo>
                  <a:lnTo>
                    <a:pt x="4022784" y="5741272"/>
                  </a:lnTo>
                  <a:lnTo>
                    <a:pt x="4013482" y="5753066"/>
                  </a:lnTo>
                  <a:lnTo>
                    <a:pt x="4004634" y="5765087"/>
                  </a:lnTo>
                  <a:lnTo>
                    <a:pt x="3987392" y="5789357"/>
                  </a:lnTo>
                  <a:lnTo>
                    <a:pt x="3978771" y="5801378"/>
                  </a:lnTo>
                  <a:lnTo>
                    <a:pt x="3969923" y="5813399"/>
                  </a:lnTo>
                  <a:lnTo>
                    <a:pt x="3960848" y="5825194"/>
                  </a:lnTo>
                  <a:lnTo>
                    <a:pt x="3951773" y="5836988"/>
                  </a:lnTo>
                  <a:lnTo>
                    <a:pt x="3942018" y="5848329"/>
                  </a:lnTo>
                  <a:lnTo>
                    <a:pt x="3937027" y="5853772"/>
                  </a:lnTo>
                  <a:lnTo>
                    <a:pt x="3932036" y="5859443"/>
                  </a:lnTo>
                  <a:lnTo>
                    <a:pt x="3926818" y="5864660"/>
                  </a:lnTo>
                  <a:lnTo>
                    <a:pt x="3921600" y="5869876"/>
                  </a:lnTo>
                  <a:lnTo>
                    <a:pt x="3916155" y="5874866"/>
                  </a:lnTo>
                  <a:lnTo>
                    <a:pt x="3910256" y="5879856"/>
                  </a:lnTo>
                  <a:lnTo>
                    <a:pt x="3905038" y="5884393"/>
                  </a:lnTo>
                  <a:lnTo>
                    <a:pt x="3898686" y="5888702"/>
                  </a:lnTo>
                  <a:lnTo>
                    <a:pt x="3891880" y="5893239"/>
                  </a:lnTo>
                  <a:lnTo>
                    <a:pt x="3884620" y="5897548"/>
                  </a:lnTo>
                  <a:lnTo>
                    <a:pt x="3876679" y="5901858"/>
                  </a:lnTo>
                  <a:lnTo>
                    <a:pt x="3868966" y="5905940"/>
                  </a:lnTo>
                  <a:lnTo>
                    <a:pt x="3853311" y="5914559"/>
                  </a:lnTo>
                  <a:lnTo>
                    <a:pt x="3838111" y="5922725"/>
                  </a:lnTo>
                  <a:lnTo>
                    <a:pt x="3831078" y="5927034"/>
                  </a:lnTo>
                  <a:lnTo>
                    <a:pt x="3824726" y="5931117"/>
                  </a:lnTo>
                  <a:lnTo>
                    <a:pt x="3818827" y="5935200"/>
                  </a:lnTo>
                  <a:lnTo>
                    <a:pt x="3813836" y="5939055"/>
                  </a:lnTo>
                  <a:lnTo>
                    <a:pt x="3811567" y="5941097"/>
                  </a:lnTo>
                  <a:lnTo>
                    <a:pt x="3809752" y="5943138"/>
                  </a:lnTo>
                  <a:lnTo>
                    <a:pt x="3807937" y="5945179"/>
                  </a:lnTo>
                  <a:lnTo>
                    <a:pt x="3806576" y="5947221"/>
                  </a:lnTo>
                  <a:lnTo>
                    <a:pt x="3776856" y="5951757"/>
                  </a:lnTo>
                  <a:lnTo>
                    <a:pt x="3762109" y="5954252"/>
                  </a:lnTo>
                  <a:lnTo>
                    <a:pt x="3746909" y="5956520"/>
                  </a:lnTo>
                  <a:lnTo>
                    <a:pt x="3732162" y="5958562"/>
                  </a:lnTo>
                  <a:lnTo>
                    <a:pt x="3716962" y="5960149"/>
                  </a:lnTo>
                  <a:lnTo>
                    <a:pt x="3702442" y="5961510"/>
                  </a:lnTo>
                  <a:lnTo>
                    <a:pt x="3695182" y="5961964"/>
                  </a:lnTo>
                  <a:lnTo>
                    <a:pt x="3688149" y="5962191"/>
                  </a:lnTo>
                  <a:lnTo>
                    <a:pt x="3619408" y="5986460"/>
                  </a:lnTo>
                  <a:lnTo>
                    <a:pt x="3610786" y="5990543"/>
                  </a:lnTo>
                  <a:lnTo>
                    <a:pt x="3602392" y="5994625"/>
                  </a:lnTo>
                  <a:lnTo>
                    <a:pt x="3594906" y="5998028"/>
                  </a:lnTo>
                  <a:lnTo>
                    <a:pt x="3591276" y="5999389"/>
                  </a:lnTo>
                  <a:lnTo>
                    <a:pt x="3587646" y="6000523"/>
                  </a:lnTo>
                  <a:lnTo>
                    <a:pt x="3584243" y="6001430"/>
                  </a:lnTo>
                  <a:lnTo>
                    <a:pt x="3580840" y="6002110"/>
                  </a:lnTo>
                  <a:lnTo>
                    <a:pt x="3577210" y="6002337"/>
                  </a:lnTo>
                  <a:lnTo>
                    <a:pt x="3573807" y="6002110"/>
                  </a:lnTo>
                  <a:lnTo>
                    <a:pt x="3570177" y="6001657"/>
                  </a:lnTo>
                  <a:lnTo>
                    <a:pt x="3566774" y="6000296"/>
                  </a:lnTo>
                  <a:lnTo>
                    <a:pt x="3563144" y="5998935"/>
                  </a:lnTo>
                  <a:lnTo>
                    <a:pt x="3559287" y="5996667"/>
                  </a:lnTo>
                  <a:lnTo>
                    <a:pt x="3554296" y="5995533"/>
                  </a:lnTo>
                  <a:lnTo>
                    <a:pt x="3549985" y="5994852"/>
                  </a:lnTo>
                  <a:lnTo>
                    <a:pt x="3545901" y="5994172"/>
                  </a:lnTo>
                  <a:lnTo>
                    <a:pt x="3541818" y="5993491"/>
                  </a:lnTo>
                  <a:lnTo>
                    <a:pt x="3538188" y="5992811"/>
                  </a:lnTo>
                  <a:lnTo>
                    <a:pt x="3536600" y="5992130"/>
                  </a:lnTo>
                  <a:lnTo>
                    <a:pt x="3534558" y="5991223"/>
                  </a:lnTo>
                  <a:lnTo>
                    <a:pt x="3532743" y="5990089"/>
                  </a:lnTo>
                  <a:lnTo>
                    <a:pt x="3530701" y="5988955"/>
                  </a:lnTo>
                  <a:lnTo>
                    <a:pt x="3528886" y="5987140"/>
                  </a:lnTo>
                  <a:lnTo>
                    <a:pt x="3526844" y="5985553"/>
                  </a:lnTo>
                  <a:lnTo>
                    <a:pt x="3523441" y="5990316"/>
                  </a:lnTo>
                  <a:lnTo>
                    <a:pt x="3525710" y="5996440"/>
                  </a:lnTo>
                  <a:lnTo>
                    <a:pt x="3519584" y="5993264"/>
                  </a:lnTo>
                  <a:lnTo>
                    <a:pt x="3517316" y="5984872"/>
                  </a:lnTo>
                  <a:lnTo>
                    <a:pt x="3515728" y="5977161"/>
                  </a:lnTo>
                  <a:lnTo>
                    <a:pt x="3513686" y="5970356"/>
                  </a:lnTo>
                  <a:lnTo>
                    <a:pt x="3512551" y="5967181"/>
                  </a:lnTo>
                  <a:lnTo>
                    <a:pt x="3511190" y="5964459"/>
                  </a:lnTo>
                  <a:lnTo>
                    <a:pt x="3510056" y="5961510"/>
                  </a:lnTo>
                  <a:lnTo>
                    <a:pt x="3508241" y="5959015"/>
                  </a:lnTo>
                  <a:lnTo>
                    <a:pt x="3506653" y="5956293"/>
                  </a:lnTo>
                  <a:lnTo>
                    <a:pt x="3504384" y="5954252"/>
                  </a:lnTo>
                  <a:lnTo>
                    <a:pt x="3501888" y="5951984"/>
                  </a:lnTo>
                  <a:lnTo>
                    <a:pt x="3499166" y="5949716"/>
                  </a:lnTo>
                  <a:lnTo>
                    <a:pt x="3495763" y="5947901"/>
                  </a:lnTo>
                  <a:lnTo>
                    <a:pt x="3492133" y="5945860"/>
                  </a:lnTo>
                  <a:lnTo>
                    <a:pt x="3491906" y="5945860"/>
                  </a:lnTo>
                  <a:lnTo>
                    <a:pt x="3489184" y="5944726"/>
                  </a:lnTo>
                  <a:lnTo>
                    <a:pt x="3489184" y="5938375"/>
                  </a:lnTo>
                  <a:lnTo>
                    <a:pt x="3499166" y="5933839"/>
                  </a:lnTo>
                  <a:lnTo>
                    <a:pt x="3500300" y="5932024"/>
                  </a:lnTo>
                  <a:lnTo>
                    <a:pt x="3501208" y="5929983"/>
                  </a:lnTo>
                  <a:lnTo>
                    <a:pt x="3501888" y="5927941"/>
                  </a:lnTo>
                  <a:lnTo>
                    <a:pt x="3502342" y="5925900"/>
                  </a:lnTo>
                  <a:lnTo>
                    <a:pt x="3502796" y="5923859"/>
                  </a:lnTo>
                  <a:lnTo>
                    <a:pt x="3502796" y="5921364"/>
                  </a:lnTo>
                  <a:lnTo>
                    <a:pt x="3502796" y="5918869"/>
                  </a:lnTo>
                  <a:lnTo>
                    <a:pt x="3502796" y="5916374"/>
                  </a:lnTo>
                  <a:lnTo>
                    <a:pt x="3501888" y="5911384"/>
                  </a:lnTo>
                  <a:lnTo>
                    <a:pt x="3500300" y="5905713"/>
                  </a:lnTo>
                  <a:lnTo>
                    <a:pt x="3498485" y="5900270"/>
                  </a:lnTo>
                  <a:lnTo>
                    <a:pt x="3495763" y="5894373"/>
                  </a:lnTo>
                  <a:lnTo>
                    <a:pt x="3492814" y="5888249"/>
                  </a:lnTo>
                  <a:lnTo>
                    <a:pt x="3489411" y="5881898"/>
                  </a:lnTo>
                  <a:lnTo>
                    <a:pt x="3485554" y="5875547"/>
                  </a:lnTo>
                  <a:lnTo>
                    <a:pt x="3481243" y="5869196"/>
                  </a:lnTo>
                  <a:lnTo>
                    <a:pt x="3476706" y="5862845"/>
                  </a:lnTo>
                  <a:lnTo>
                    <a:pt x="3472168" y="5856267"/>
                  </a:lnTo>
                  <a:lnTo>
                    <a:pt x="3466950" y="5849690"/>
                  </a:lnTo>
                  <a:lnTo>
                    <a:pt x="3461959" y="5843112"/>
                  </a:lnTo>
                  <a:lnTo>
                    <a:pt x="3451296" y="5830410"/>
                  </a:lnTo>
                  <a:lnTo>
                    <a:pt x="3440180" y="5817936"/>
                  </a:lnTo>
                  <a:lnTo>
                    <a:pt x="3429290" y="5806595"/>
                  </a:lnTo>
                  <a:lnTo>
                    <a:pt x="3419081" y="5795934"/>
                  </a:lnTo>
                  <a:lnTo>
                    <a:pt x="3409325" y="5786408"/>
                  </a:lnTo>
                  <a:lnTo>
                    <a:pt x="3400931" y="5778696"/>
                  </a:lnTo>
                  <a:lnTo>
                    <a:pt x="3393898" y="5772345"/>
                  </a:lnTo>
                  <a:lnTo>
                    <a:pt x="3388680" y="5768263"/>
                  </a:lnTo>
                  <a:lnTo>
                    <a:pt x="3380513" y="5761912"/>
                  </a:lnTo>
                  <a:lnTo>
                    <a:pt x="3372345" y="5755334"/>
                  </a:lnTo>
                  <a:lnTo>
                    <a:pt x="3364858" y="5748757"/>
                  </a:lnTo>
                  <a:lnTo>
                    <a:pt x="3357599" y="5741952"/>
                  </a:lnTo>
                  <a:lnTo>
                    <a:pt x="3350566" y="5735148"/>
                  </a:lnTo>
                  <a:lnTo>
                    <a:pt x="3343759" y="5728116"/>
                  </a:lnTo>
                  <a:lnTo>
                    <a:pt x="3337180" y="5721085"/>
                  </a:lnTo>
                  <a:lnTo>
                    <a:pt x="3331055" y="5713600"/>
                  </a:lnTo>
                  <a:lnTo>
                    <a:pt x="3324929" y="5706342"/>
                  </a:lnTo>
                  <a:lnTo>
                    <a:pt x="3319030" y="5698857"/>
                  </a:lnTo>
                  <a:lnTo>
                    <a:pt x="3313586" y="5691372"/>
                  </a:lnTo>
                  <a:lnTo>
                    <a:pt x="3308141" y="5683660"/>
                  </a:lnTo>
                  <a:lnTo>
                    <a:pt x="3303376" y="5675722"/>
                  </a:lnTo>
                  <a:lnTo>
                    <a:pt x="3298158" y="5668010"/>
                  </a:lnTo>
                  <a:lnTo>
                    <a:pt x="3293621" y="5660071"/>
                  </a:lnTo>
                  <a:lnTo>
                    <a:pt x="3289310" y="5651679"/>
                  </a:lnTo>
                  <a:lnTo>
                    <a:pt x="3284773" y="5643514"/>
                  </a:lnTo>
                  <a:lnTo>
                    <a:pt x="3280689" y="5634895"/>
                  </a:lnTo>
                  <a:lnTo>
                    <a:pt x="3276833" y="5626503"/>
                  </a:lnTo>
                  <a:lnTo>
                    <a:pt x="3273203" y="5617884"/>
                  </a:lnTo>
                  <a:lnTo>
                    <a:pt x="3269573" y="5609265"/>
                  </a:lnTo>
                  <a:lnTo>
                    <a:pt x="3266170" y="5600419"/>
                  </a:lnTo>
                  <a:lnTo>
                    <a:pt x="3262767" y="5591346"/>
                  </a:lnTo>
                  <a:lnTo>
                    <a:pt x="3259590" y="5582273"/>
                  </a:lnTo>
                  <a:lnTo>
                    <a:pt x="3256414" y="5573201"/>
                  </a:lnTo>
                  <a:lnTo>
                    <a:pt x="3253465" y="5563675"/>
                  </a:lnTo>
                  <a:lnTo>
                    <a:pt x="3248020" y="5544622"/>
                  </a:lnTo>
                  <a:lnTo>
                    <a:pt x="3242802" y="5525569"/>
                  </a:lnTo>
                  <a:lnTo>
                    <a:pt x="3238264" y="5505610"/>
                  </a:lnTo>
                  <a:lnTo>
                    <a:pt x="3236676" y="5501527"/>
                  </a:lnTo>
                  <a:lnTo>
                    <a:pt x="3231912" y="5493135"/>
                  </a:lnTo>
                  <a:lnTo>
                    <a:pt x="3226467" y="5485196"/>
                  </a:lnTo>
                  <a:lnTo>
                    <a:pt x="3220795" y="5477711"/>
                  </a:lnTo>
                  <a:lnTo>
                    <a:pt x="3215124" y="5469999"/>
                  </a:lnTo>
                  <a:lnTo>
                    <a:pt x="3208998" y="5462741"/>
                  </a:lnTo>
                  <a:lnTo>
                    <a:pt x="3202646" y="5455710"/>
                  </a:lnTo>
                  <a:lnTo>
                    <a:pt x="3196293" y="5448679"/>
                  </a:lnTo>
                  <a:lnTo>
                    <a:pt x="3189487" y="5441874"/>
                  </a:lnTo>
                  <a:lnTo>
                    <a:pt x="3176102" y="5428265"/>
                  </a:lnTo>
                  <a:lnTo>
                    <a:pt x="3162716" y="5414883"/>
                  </a:lnTo>
                  <a:lnTo>
                    <a:pt x="3156137" y="5407852"/>
                  </a:lnTo>
                  <a:lnTo>
                    <a:pt x="3149558" y="5401047"/>
                  </a:lnTo>
                  <a:lnTo>
                    <a:pt x="3143206" y="5394016"/>
                  </a:lnTo>
                  <a:lnTo>
                    <a:pt x="3137307" y="5386758"/>
                  </a:lnTo>
                  <a:lnTo>
                    <a:pt x="3266396" y="5370200"/>
                  </a:lnTo>
                  <a:lnTo>
                    <a:pt x="3395259" y="5353643"/>
                  </a:lnTo>
                  <a:lnTo>
                    <a:pt x="3524349" y="5336631"/>
                  </a:lnTo>
                  <a:lnTo>
                    <a:pt x="3653438" y="5319620"/>
                  </a:lnTo>
                  <a:lnTo>
                    <a:pt x="3782528" y="5302382"/>
                  </a:lnTo>
                  <a:lnTo>
                    <a:pt x="3911617" y="5285144"/>
                  </a:lnTo>
                  <a:lnTo>
                    <a:pt x="4040480" y="5267452"/>
                  </a:lnTo>
                  <a:lnTo>
                    <a:pt x="4169569" y="5249761"/>
                  </a:lnTo>
                  <a:close/>
                  <a:moveTo>
                    <a:pt x="4205869" y="5240235"/>
                  </a:moveTo>
                  <a:lnTo>
                    <a:pt x="4208818" y="5240235"/>
                  </a:lnTo>
                  <a:lnTo>
                    <a:pt x="4211994" y="5240915"/>
                  </a:lnTo>
                  <a:lnTo>
                    <a:pt x="4215397" y="5241595"/>
                  </a:lnTo>
                  <a:lnTo>
                    <a:pt x="4219254" y="5242956"/>
                  </a:lnTo>
                  <a:lnTo>
                    <a:pt x="4223338" y="5244998"/>
                  </a:lnTo>
                  <a:lnTo>
                    <a:pt x="4227648" y="5247719"/>
                  </a:lnTo>
                  <a:lnTo>
                    <a:pt x="4231505" y="5265638"/>
                  </a:lnTo>
                  <a:lnTo>
                    <a:pt x="4236043" y="5269267"/>
                  </a:lnTo>
                  <a:lnTo>
                    <a:pt x="4239899" y="5272896"/>
                  </a:lnTo>
                  <a:lnTo>
                    <a:pt x="4241261" y="5274711"/>
                  </a:lnTo>
                  <a:lnTo>
                    <a:pt x="4242849" y="5276525"/>
                  </a:lnTo>
                  <a:lnTo>
                    <a:pt x="4244210" y="5278566"/>
                  </a:lnTo>
                  <a:lnTo>
                    <a:pt x="4245344" y="5280154"/>
                  </a:lnTo>
                  <a:lnTo>
                    <a:pt x="4246252" y="5282422"/>
                  </a:lnTo>
                  <a:lnTo>
                    <a:pt x="4246932" y="5284237"/>
                  </a:lnTo>
                  <a:lnTo>
                    <a:pt x="4247386" y="5286732"/>
                  </a:lnTo>
                  <a:lnTo>
                    <a:pt x="4247840" y="5289000"/>
                  </a:lnTo>
                  <a:lnTo>
                    <a:pt x="4247840" y="5291722"/>
                  </a:lnTo>
                  <a:lnTo>
                    <a:pt x="4247840" y="5294217"/>
                  </a:lnTo>
                  <a:lnTo>
                    <a:pt x="4247613" y="5297165"/>
                  </a:lnTo>
                  <a:lnTo>
                    <a:pt x="4247159" y="5300114"/>
                  </a:lnTo>
                  <a:lnTo>
                    <a:pt x="4248067" y="5297392"/>
                  </a:lnTo>
                  <a:lnTo>
                    <a:pt x="4247840" y="5300568"/>
                  </a:lnTo>
                  <a:lnTo>
                    <a:pt x="4247613" y="5303970"/>
                  </a:lnTo>
                  <a:lnTo>
                    <a:pt x="4247613" y="5307599"/>
                  </a:lnTo>
                  <a:lnTo>
                    <a:pt x="4247840" y="5311001"/>
                  </a:lnTo>
                  <a:lnTo>
                    <a:pt x="4248974" y="5318486"/>
                  </a:lnTo>
                  <a:lnTo>
                    <a:pt x="4250109" y="5325744"/>
                  </a:lnTo>
                  <a:lnTo>
                    <a:pt x="4251470" y="5333229"/>
                  </a:lnTo>
                  <a:lnTo>
                    <a:pt x="4253058" y="5340487"/>
                  </a:lnTo>
                  <a:lnTo>
                    <a:pt x="4253965" y="5347745"/>
                  </a:lnTo>
                  <a:lnTo>
                    <a:pt x="4254192" y="5351375"/>
                  </a:lnTo>
                  <a:lnTo>
                    <a:pt x="4254192" y="5354777"/>
                  </a:lnTo>
                  <a:lnTo>
                    <a:pt x="4257822" y="5359313"/>
                  </a:lnTo>
                  <a:lnTo>
                    <a:pt x="4259410" y="5351601"/>
                  </a:lnTo>
                  <a:lnTo>
                    <a:pt x="4260318" y="5347745"/>
                  </a:lnTo>
                  <a:lnTo>
                    <a:pt x="4260998" y="5344570"/>
                  </a:lnTo>
                  <a:lnTo>
                    <a:pt x="4261452" y="5343436"/>
                  </a:lnTo>
                  <a:lnTo>
                    <a:pt x="4261906" y="5342755"/>
                  </a:lnTo>
                  <a:lnTo>
                    <a:pt x="4262587" y="5342302"/>
                  </a:lnTo>
                  <a:lnTo>
                    <a:pt x="4263040" y="5342529"/>
                  </a:lnTo>
                  <a:lnTo>
                    <a:pt x="4263494" y="5343209"/>
                  </a:lnTo>
                  <a:lnTo>
                    <a:pt x="4263948" y="5344343"/>
                  </a:lnTo>
                  <a:lnTo>
                    <a:pt x="4264402" y="5346611"/>
                  </a:lnTo>
                  <a:lnTo>
                    <a:pt x="4264628" y="5349560"/>
                  </a:lnTo>
                  <a:lnTo>
                    <a:pt x="4266443" y="5344570"/>
                  </a:lnTo>
                  <a:lnTo>
                    <a:pt x="4265990" y="5347065"/>
                  </a:lnTo>
                  <a:lnTo>
                    <a:pt x="4263040" y="5360220"/>
                  </a:lnTo>
                  <a:lnTo>
                    <a:pt x="4265309" y="5380180"/>
                  </a:lnTo>
                  <a:lnTo>
                    <a:pt x="4264628" y="5382222"/>
                  </a:lnTo>
                  <a:lnTo>
                    <a:pt x="4263040" y="5388119"/>
                  </a:lnTo>
                  <a:lnTo>
                    <a:pt x="4257822" y="5406491"/>
                  </a:lnTo>
                  <a:lnTo>
                    <a:pt x="4253285" y="5423729"/>
                  </a:lnTo>
                  <a:lnTo>
                    <a:pt x="4252150" y="5428492"/>
                  </a:lnTo>
                  <a:lnTo>
                    <a:pt x="4251697" y="5429172"/>
                  </a:lnTo>
                  <a:lnTo>
                    <a:pt x="4252150" y="5428719"/>
                  </a:lnTo>
                  <a:lnTo>
                    <a:pt x="4258049" y="5424183"/>
                  </a:lnTo>
                  <a:lnTo>
                    <a:pt x="4259410" y="5427131"/>
                  </a:lnTo>
                  <a:lnTo>
                    <a:pt x="4259864" y="5430080"/>
                  </a:lnTo>
                  <a:lnTo>
                    <a:pt x="4260091" y="5432802"/>
                  </a:lnTo>
                  <a:lnTo>
                    <a:pt x="4259864" y="5435523"/>
                  </a:lnTo>
                  <a:lnTo>
                    <a:pt x="4259410" y="5438472"/>
                  </a:lnTo>
                  <a:lnTo>
                    <a:pt x="4258276" y="5441194"/>
                  </a:lnTo>
                  <a:lnTo>
                    <a:pt x="4257142" y="5443916"/>
                  </a:lnTo>
                  <a:lnTo>
                    <a:pt x="4255780" y="5446411"/>
                  </a:lnTo>
                  <a:lnTo>
                    <a:pt x="4253965" y="5449132"/>
                  </a:lnTo>
                  <a:lnTo>
                    <a:pt x="4251697" y="5451854"/>
                  </a:lnTo>
                  <a:lnTo>
                    <a:pt x="4249655" y="5454349"/>
                  </a:lnTo>
                  <a:lnTo>
                    <a:pt x="4247159" y="5456617"/>
                  </a:lnTo>
                  <a:lnTo>
                    <a:pt x="4244437" y="5459112"/>
                  </a:lnTo>
                  <a:lnTo>
                    <a:pt x="4241488" y="5461607"/>
                  </a:lnTo>
                  <a:lnTo>
                    <a:pt x="4235589" y="5466144"/>
                  </a:lnTo>
                  <a:lnTo>
                    <a:pt x="4229237" y="5470226"/>
                  </a:lnTo>
                  <a:lnTo>
                    <a:pt x="4222884" y="5474536"/>
                  </a:lnTo>
                  <a:lnTo>
                    <a:pt x="4216305" y="5477938"/>
                  </a:lnTo>
                  <a:lnTo>
                    <a:pt x="4209952" y="5481340"/>
                  </a:lnTo>
                  <a:lnTo>
                    <a:pt x="4198609" y="5486557"/>
                  </a:lnTo>
                  <a:lnTo>
                    <a:pt x="4190215" y="5490413"/>
                  </a:lnTo>
                  <a:lnTo>
                    <a:pt x="4190668" y="5450493"/>
                  </a:lnTo>
                  <a:lnTo>
                    <a:pt x="4190895" y="5410347"/>
                  </a:lnTo>
                  <a:lnTo>
                    <a:pt x="4190895" y="5370200"/>
                  </a:lnTo>
                  <a:lnTo>
                    <a:pt x="4190895" y="5330054"/>
                  </a:lnTo>
                  <a:lnTo>
                    <a:pt x="4190668" y="5322115"/>
                  </a:lnTo>
                  <a:lnTo>
                    <a:pt x="4190442" y="5313269"/>
                  </a:lnTo>
                  <a:lnTo>
                    <a:pt x="4189534" y="5295578"/>
                  </a:lnTo>
                  <a:lnTo>
                    <a:pt x="4189307" y="5286505"/>
                  </a:lnTo>
                  <a:lnTo>
                    <a:pt x="4189307" y="5277886"/>
                  </a:lnTo>
                  <a:lnTo>
                    <a:pt x="4189761" y="5269494"/>
                  </a:lnTo>
                  <a:lnTo>
                    <a:pt x="4190215" y="5265638"/>
                  </a:lnTo>
                  <a:lnTo>
                    <a:pt x="4190668" y="5262009"/>
                  </a:lnTo>
                  <a:lnTo>
                    <a:pt x="4191349" y="5258607"/>
                  </a:lnTo>
                  <a:lnTo>
                    <a:pt x="4192030" y="5255204"/>
                  </a:lnTo>
                  <a:lnTo>
                    <a:pt x="4193164" y="5252256"/>
                  </a:lnTo>
                  <a:lnTo>
                    <a:pt x="4194072" y="5249534"/>
                  </a:lnTo>
                  <a:lnTo>
                    <a:pt x="4195660" y="5247039"/>
                  </a:lnTo>
                  <a:lnTo>
                    <a:pt x="4197021" y="5244998"/>
                  </a:lnTo>
                  <a:lnTo>
                    <a:pt x="4199063" y="5243183"/>
                  </a:lnTo>
                  <a:lnTo>
                    <a:pt x="4200878" y="5241822"/>
                  </a:lnTo>
                  <a:lnTo>
                    <a:pt x="4203373" y="5240915"/>
                  </a:lnTo>
                  <a:lnTo>
                    <a:pt x="4205869" y="5240235"/>
                  </a:lnTo>
                  <a:close/>
                  <a:moveTo>
                    <a:pt x="3098512" y="5230708"/>
                  </a:moveTo>
                  <a:lnTo>
                    <a:pt x="3097605" y="5231162"/>
                  </a:lnTo>
                  <a:lnTo>
                    <a:pt x="3097151" y="5231616"/>
                  </a:lnTo>
                  <a:lnTo>
                    <a:pt x="3098512" y="5230708"/>
                  </a:lnTo>
                  <a:close/>
                  <a:moveTo>
                    <a:pt x="3486007" y="5230028"/>
                  </a:moveTo>
                  <a:lnTo>
                    <a:pt x="3489864" y="5230255"/>
                  </a:lnTo>
                  <a:lnTo>
                    <a:pt x="3487596" y="5230028"/>
                  </a:lnTo>
                  <a:lnTo>
                    <a:pt x="3486007" y="5230028"/>
                  </a:lnTo>
                  <a:close/>
                  <a:moveTo>
                    <a:pt x="483231" y="5219926"/>
                  </a:moveTo>
                  <a:lnTo>
                    <a:pt x="483684" y="5220607"/>
                  </a:lnTo>
                  <a:lnTo>
                    <a:pt x="483458" y="5220380"/>
                  </a:lnTo>
                  <a:lnTo>
                    <a:pt x="483231" y="5219926"/>
                  </a:lnTo>
                  <a:close/>
                  <a:moveTo>
                    <a:pt x="476425" y="5209040"/>
                  </a:moveTo>
                  <a:lnTo>
                    <a:pt x="476651" y="5209267"/>
                  </a:lnTo>
                  <a:lnTo>
                    <a:pt x="478013" y="5211535"/>
                  </a:lnTo>
                  <a:lnTo>
                    <a:pt x="476425" y="5209040"/>
                  </a:lnTo>
                  <a:close/>
                  <a:moveTo>
                    <a:pt x="3694729" y="5205078"/>
                  </a:moveTo>
                  <a:lnTo>
                    <a:pt x="3697905" y="5205985"/>
                  </a:lnTo>
                  <a:lnTo>
                    <a:pt x="3695636" y="5205078"/>
                  </a:lnTo>
                  <a:lnTo>
                    <a:pt x="3694729" y="5205078"/>
                  </a:lnTo>
                  <a:close/>
                  <a:moveTo>
                    <a:pt x="3737380" y="5199861"/>
                  </a:moveTo>
                  <a:lnTo>
                    <a:pt x="3737834" y="5200542"/>
                  </a:lnTo>
                  <a:lnTo>
                    <a:pt x="3738515" y="5201449"/>
                  </a:lnTo>
                  <a:lnTo>
                    <a:pt x="3737380" y="5199861"/>
                  </a:lnTo>
                  <a:close/>
                  <a:moveTo>
                    <a:pt x="3769823" y="5194644"/>
                  </a:moveTo>
                  <a:lnTo>
                    <a:pt x="3770957" y="5195552"/>
                  </a:lnTo>
                  <a:lnTo>
                    <a:pt x="3775949" y="5195098"/>
                  </a:lnTo>
                  <a:lnTo>
                    <a:pt x="3770957" y="5195325"/>
                  </a:lnTo>
                  <a:lnTo>
                    <a:pt x="3769823" y="5194644"/>
                  </a:lnTo>
                  <a:close/>
                  <a:moveTo>
                    <a:pt x="3639826" y="5193057"/>
                  </a:moveTo>
                  <a:lnTo>
                    <a:pt x="3640733" y="5193510"/>
                  </a:lnTo>
                  <a:lnTo>
                    <a:pt x="3641868" y="5193057"/>
                  </a:lnTo>
                  <a:lnTo>
                    <a:pt x="3639826" y="5193057"/>
                  </a:lnTo>
                  <a:close/>
                  <a:moveTo>
                    <a:pt x="3736019" y="5190335"/>
                  </a:moveTo>
                  <a:lnTo>
                    <a:pt x="3736246" y="5191015"/>
                  </a:lnTo>
                  <a:lnTo>
                    <a:pt x="3738969" y="5191015"/>
                  </a:lnTo>
                  <a:lnTo>
                    <a:pt x="3736019" y="5190335"/>
                  </a:lnTo>
                  <a:close/>
                  <a:moveTo>
                    <a:pt x="3685881" y="5180128"/>
                  </a:moveTo>
                  <a:lnTo>
                    <a:pt x="3686788" y="5180355"/>
                  </a:lnTo>
                  <a:lnTo>
                    <a:pt x="3686334" y="5180128"/>
                  </a:lnTo>
                  <a:lnTo>
                    <a:pt x="3685881" y="5180128"/>
                  </a:lnTo>
                  <a:close/>
                  <a:moveTo>
                    <a:pt x="4145294" y="5163571"/>
                  </a:moveTo>
                  <a:lnTo>
                    <a:pt x="4143026" y="5169922"/>
                  </a:lnTo>
                  <a:lnTo>
                    <a:pt x="4145521" y="5165158"/>
                  </a:lnTo>
                  <a:lnTo>
                    <a:pt x="4145294" y="5163571"/>
                  </a:lnTo>
                  <a:close/>
                  <a:moveTo>
                    <a:pt x="4913253" y="5146631"/>
                  </a:moveTo>
                  <a:lnTo>
                    <a:pt x="4815515" y="5350387"/>
                  </a:lnTo>
                  <a:lnTo>
                    <a:pt x="4790967" y="5396623"/>
                  </a:lnTo>
                  <a:lnTo>
                    <a:pt x="4789376" y="5398890"/>
                  </a:lnTo>
                  <a:lnTo>
                    <a:pt x="4787558" y="5401383"/>
                  </a:lnTo>
                  <a:lnTo>
                    <a:pt x="4785740" y="5403876"/>
                  </a:lnTo>
                  <a:lnTo>
                    <a:pt x="4783467" y="5406143"/>
                  </a:lnTo>
                  <a:lnTo>
                    <a:pt x="4780966" y="5408636"/>
                  </a:lnTo>
                  <a:lnTo>
                    <a:pt x="4778466" y="5410902"/>
                  </a:lnTo>
                  <a:lnTo>
                    <a:pt x="4773011" y="5414982"/>
                  </a:lnTo>
                  <a:lnTo>
                    <a:pt x="4766874" y="5419062"/>
                  </a:lnTo>
                  <a:lnTo>
                    <a:pt x="4760510" y="5422688"/>
                  </a:lnTo>
                  <a:lnTo>
                    <a:pt x="4753691" y="5426314"/>
                  </a:lnTo>
                  <a:lnTo>
                    <a:pt x="4746872" y="5429487"/>
                  </a:lnTo>
                  <a:lnTo>
                    <a:pt x="4739598" y="5432661"/>
                  </a:lnTo>
                  <a:lnTo>
                    <a:pt x="4732552" y="5435380"/>
                  </a:lnTo>
                  <a:lnTo>
                    <a:pt x="4725506" y="5438100"/>
                  </a:lnTo>
                  <a:lnTo>
                    <a:pt x="4718460" y="5440593"/>
                  </a:lnTo>
                  <a:lnTo>
                    <a:pt x="4705504" y="5444673"/>
                  </a:lnTo>
                  <a:lnTo>
                    <a:pt x="4693912" y="5448299"/>
                  </a:lnTo>
                  <a:lnTo>
                    <a:pt x="4675728" y="5438327"/>
                  </a:lnTo>
                  <a:lnTo>
                    <a:pt x="4678228" y="5438553"/>
                  </a:lnTo>
                  <a:lnTo>
                    <a:pt x="4676864" y="5438327"/>
                  </a:lnTo>
                  <a:lnTo>
                    <a:pt x="4668454" y="5436967"/>
                  </a:lnTo>
                  <a:lnTo>
                    <a:pt x="4660499" y="5435380"/>
                  </a:lnTo>
                  <a:lnTo>
                    <a:pt x="4663226" y="5435607"/>
                  </a:lnTo>
                  <a:lnTo>
                    <a:pt x="4659362" y="5432661"/>
                  </a:lnTo>
                  <a:lnTo>
                    <a:pt x="4655953" y="5429714"/>
                  </a:lnTo>
                  <a:lnTo>
                    <a:pt x="4652998" y="5426768"/>
                  </a:lnTo>
                  <a:lnTo>
                    <a:pt x="4650498" y="5423595"/>
                  </a:lnTo>
                  <a:lnTo>
                    <a:pt x="4648225" y="5420195"/>
                  </a:lnTo>
                  <a:lnTo>
                    <a:pt x="4646406" y="5417022"/>
                  </a:lnTo>
                  <a:lnTo>
                    <a:pt x="4644815" y="5413622"/>
                  </a:lnTo>
                  <a:lnTo>
                    <a:pt x="4643906" y="5409996"/>
                  </a:lnTo>
                  <a:lnTo>
                    <a:pt x="4642770" y="5406596"/>
                  </a:lnTo>
                  <a:lnTo>
                    <a:pt x="4642088" y="5402743"/>
                  </a:lnTo>
                  <a:lnTo>
                    <a:pt x="4641860" y="5399343"/>
                  </a:lnTo>
                  <a:lnTo>
                    <a:pt x="4641633" y="5395717"/>
                  </a:lnTo>
                  <a:lnTo>
                    <a:pt x="4641633" y="5391864"/>
                  </a:lnTo>
                  <a:lnTo>
                    <a:pt x="4641633" y="5388238"/>
                  </a:lnTo>
                  <a:lnTo>
                    <a:pt x="4642315" y="5380758"/>
                  </a:lnTo>
                  <a:lnTo>
                    <a:pt x="4643906" y="5365346"/>
                  </a:lnTo>
                  <a:lnTo>
                    <a:pt x="4644588" y="5357413"/>
                  </a:lnTo>
                  <a:lnTo>
                    <a:pt x="4644815" y="5349707"/>
                  </a:lnTo>
                  <a:lnTo>
                    <a:pt x="4644815" y="5345854"/>
                  </a:lnTo>
                  <a:lnTo>
                    <a:pt x="4644361" y="5341775"/>
                  </a:lnTo>
                  <a:lnTo>
                    <a:pt x="4643906" y="5337922"/>
                  </a:lnTo>
                  <a:lnTo>
                    <a:pt x="4642997" y="5334069"/>
                  </a:lnTo>
                  <a:lnTo>
                    <a:pt x="4642088" y="5330216"/>
                  </a:lnTo>
                  <a:lnTo>
                    <a:pt x="4640724" y="5326363"/>
                  </a:lnTo>
                  <a:lnTo>
                    <a:pt x="4639133" y="5322736"/>
                  </a:lnTo>
                  <a:lnTo>
                    <a:pt x="4637087" y="5318883"/>
                  </a:lnTo>
                  <a:lnTo>
                    <a:pt x="4639133" y="5285339"/>
                  </a:lnTo>
                  <a:lnTo>
                    <a:pt x="4660499" y="5244543"/>
                  </a:lnTo>
                  <a:lnTo>
                    <a:pt x="4674591" y="5236157"/>
                  </a:lnTo>
                  <a:lnTo>
                    <a:pt x="4684365" y="5212585"/>
                  </a:lnTo>
                  <a:lnTo>
                    <a:pt x="4686183" y="5209639"/>
                  </a:lnTo>
                  <a:lnTo>
                    <a:pt x="4688456" y="5206693"/>
                  </a:lnTo>
                  <a:lnTo>
                    <a:pt x="4692775" y="5201480"/>
                  </a:lnTo>
                  <a:lnTo>
                    <a:pt x="4698003" y="5196267"/>
                  </a:lnTo>
                  <a:lnTo>
                    <a:pt x="4703231" y="5191507"/>
                  </a:lnTo>
                  <a:lnTo>
                    <a:pt x="4708913" y="5187201"/>
                  </a:lnTo>
                  <a:lnTo>
                    <a:pt x="4715050" y="5182895"/>
                  </a:lnTo>
                  <a:lnTo>
                    <a:pt x="4721414" y="5179041"/>
                  </a:lnTo>
                  <a:lnTo>
                    <a:pt x="4727779" y="5175642"/>
                  </a:lnTo>
                  <a:lnTo>
                    <a:pt x="4734825" y="5172469"/>
                  </a:lnTo>
                  <a:lnTo>
                    <a:pt x="4742098" y="5169522"/>
                  </a:lnTo>
                  <a:lnTo>
                    <a:pt x="4749372" y="5167029"/>
                  </a:lnTo>
                  <a:lnTo>
                    <a:pt x="4756873" y="5164536"/>
                  </a:lnTo>
                  <a:lnTo>
                    <a:pt x="4764374" y="5162270"/>
                  </a:lnTo>
                  <a:lnTo>
                    <a:pt x="4772556" y="5160456"/>
                  </a:lnTo>
                  <a:lnTo>
                    <a:pt x="4780284" y="5158643"/>
                  </a:lnTo>
                  <a:lnTo>
                    <a:pt x="4788467" y="5157057"/>
                  </a:lnTo>
                  <a:lnTo>
                    <a:pt x="4796650" y="5155697"/>
                  </a:lnTo>
                  <a:lnTo>
                    <a:pt x="4804832" y="5154564"/>
                  </a:lnTo>
                  <a:lnTo>
                    <a:pt x="4821425" y="5152297"/>
                  </a:lnTo>
                  <a:lnTo>
                    <a:pt x="4838018" y="5150937"/>
                  </a:lnTo>
                  <a:lnTo>
                    <a:pt x="4854156" y="5149804"/>
                  </a:lnTo>
                  <a:lnTo>
                    <a:pt x="4870294" y="5148671"/>
                  </a:lnTo>
                  <a:lnTo>
                    <a:pt x="4885296" y="5147991"/>
                  </a:lnTo>
                  <a:lnTo>
                    <a:pt x="4899843" y="5147537"/>
                  </a:lnTo>
                  <a:lnTo>
                    <a:pt x="4913253" y="5146631"/>
                  </a:lnTo>
                  <a:close/>
                  <a:moveTo>
                    <a:pt x="3861252" y="5137714"/>
                  </a:moveTo>
                  <a:lnTo>
                    <a:pt x="3860571" y="5138621"/>
                  </a:lnTo>
                  <a:lnTo>
                    <a:pt x="3861025" y="5138167"/>
                  </a:lnTo>
                  <a:lnTo>
                    <a:pt x="3861252" y="5137714"/>
                  </a:lnTo>
                  <a:close/>
                  <a:moveTo>
                    <a:pt x="5299075" y="5087937"/>
                  </a:moveTo>
                  <a:lnTo>
                    <a:pt x="5298355" y="5094968"/>
                  </a:lnTo>
                  <a:lnTo>
                    <a:pt x="5297395" y="5097916"/>
                  </a:lnTo>
                  <a:lnTo>
                    <a:pt x="5296196" y="5100637"/>
                  </a:lnTo>
                  <a:lnTo>
                    <a:pt x="5294756" y="5102905"/>
                  </a:lnTo>
                  <a:lnTo>
                    <a:pt x="5293556" y="5104946"/>
                  </a:lnTo>
                  <a:lnTo>
                    <a:pt x="5291876" y="5106987"/>
                  </a:lnTo>
                  <a:lnTo>
                    <a:pt x="5290436" y="5108348"/>
                  </a:lnTo>
                  <a:lnTo>
                    <a:pt x="5288756" y="5109935"/>
                  </a:lnTo>
                  <a:lnTo>
                    <a:pt x="5287316" y="5111069"/>
                  </a:lnTo>
                  <a:lnTo>
                    <a:pt x="5285877" y="5111750"/>
                  </a:lnTo>
                  <a:lnTo>
                    <a:pt x="5284197" y="5112430"/>
                  </a:lnTo>
                  <a:lnTo>
                    <a:pt x="5282757" y="5113110"/>
                  </a:lnTo>
                  <a:lnTo>
                    <a:pt x="5281557" y="5113337"/>
                  </a:lnTo>
                  <a:lnTo>
                    <a:pt x="5280357" y="5113337"/>
                  </a:lnTo>
                  <a:lnTo>
                    <a:pt x="5279637" y="5113110"/>
                  </a:lnTo>
                  <a:lnTo>
                    <a:pt x="5278917" y="5112657"/>
                  </a:lnTo>
                  <a:lnTo>
                    <a:pt x="5278437" y="5111977"/>
                  </a:lnTo>
                  <a:lnTo>
                    <a:pt x="5290916" y="5089071"/>
                  </a:lnTo>
                  <a:lnTo>
                    <a:pt x="5299075" y="5087937"/>
                  </a:lnTo>
                  <a:close/>
                  <a:moveTo>
                    <a:pt x="4254646" y="5083731"/>
                  </a:moveTo>
                  <a:lnTo>
                    <a:pt x="4258957" y="5084412"/>
                  </a:lnTo>
                  <a:lnTo>
                    <a:pt x="4260772" y="5083958"/>
                  </a:lnTo>
                  <a:lnTo>
                    <a:pt x="4260998" y="5083958"/>
                  </a:lnTo>
                  <a:lnTo>
                    <a:pt x="4254646" y="5083731"/>
                  </a:lnTo>
                  <a:close/>
                  <a:moveTo>
                    <a:pt x="4254192" y="5078515"/>
                  </a:moveTo>
                  <a:lnTo>
                    <a:pt x="4253739" y="5078968"/>
                  </a:lnTo>
                  <a:lnTo>
                    <a:pt x="4253763" y="5079459"/>
                  </a:lnTo>
                  <a:lnTo>
                    <a:pt x="4253058" y="5081010"/>
                  </a:lnTo>
                  <a:lnTo>
                    <a:pt x="4253965" y="5083505"/>
                  </a:lnTo>
                  <a:lnTo>
                    <a:pt x="4253763" y="5079459"/>
                  </a:lnTo>
                  <a:lnTo>
                    <a:pt x="4254192" y="5078515"/>
                  </a:lnTo>
                  <a:close/>
                  <a:moveTo>
                    <a:pt x="4266443" y="5076473"/>
                  </a:moveTo>
                  <a:lnTo>
                    <a:pt x="4266216" y="5078741"/>
                  </a:lnTo>
                  <a:lnTo>
                    <a:pt x="4266443" y="5077154"/>
                  </a:lnTo>
                  <a:lnTo>
                    <a:pt x="4266443" y="5076473"/>
                  </a:lnTo>
                  <a:close/>
                  <a:moveTo>
                    <a:pt x="3932943" y="5060142"/>
                  </a:moveTo>
                  <a:lnTo>
                    <a:pt x="3923415" y="5069896"/>
                  </a:lnTo>
                  <a:lnTo>
                    <a:pt x="3932943" y="5060596"/>
                  </a:lnTo>
                  <a:lnTo>
                    <a:pt x="3932943" y="5060142"/>
                  </a:lnTo>
                  <a:close/>
                  <a:moveTo>
                    <a:pt x="4039572" y="5054245"/>
                  </a:moveTo>
                  <a:lnTo>
                    <a:pt x="4046152" y="5055152"/>
                  </a:lnTo>
                  <a:lnTo>
                    <a:pt x="4042068" y="5054245"/>
                  </a:lnTo>
                  <a:lnTo>
                    <a:pt x="4039572" y="5054245"/>
                  </a:lnTo>
                  <a:close/>
                  <a:moveTo>
                    <a:pt x="4219935" y="5040409"/>
                  </a:moveTo>
                  <a:lnTo>
                    <a:pt x="4220842" y="5041770"/>
                  </a:lnTo>
                  <a:lnTo>
                    <a:pt x="4221977" y="5042678"/>
                  </a:lnTo>
                  <a:lnTo>
                    <a:pt x="4219935" y="5040409"/>
                  </a:lnTo>
                  <a:close/>
                  <a:moveTo>
                    <a:pt x="4270527" y="5031564"/>
                  </a:moveTo>
                  <a:lnTo>
                    <a:pt x="4269846" y="5032017"/>
                  </a:lnTo>
                  <a:lnTo>
                    <a:pt x="4269846" y="5032244"/>
                  </a:lnTo>
                  <a:lnTo>
                    <a:pt x="4270527" y="5031564"/>
                  </a:lnTo>
                  <a:close/>
                  <a:moveTo>
                    <a:pt x="4066797" y="4970550"/>
                  </a:moveTo>
                  <a:lnTo>
                    <a:pt x="4047967" y="4978715"/>
                  </a:lnTo>
                  <a:lnTo>
                    <a:pt x="4029363" y="4987334"/>
                  </a:lnTo>
                  <a:lnTo>
                    <a:pt x="4010760" y="4995953"/>
                  </a:lnTo>
                  <a:lnTo>
                    <a:pt x="3992383" y="5005026"/>
                  </a:lnTo>
                  <a:lnTo>
                    <a:pt x="4028229" y="4988242"/>
                  </a:lnTo>
                  <a:lnTo>
                    <a:pt x="4064301" y="4971684"/>
                  </a:lnTo>
                  <a:lnTo>
                    <a:pt x="4066797" y="4970550"/>
                  </a:lnTo>
                  <a:close/>
                  <a:moveTo>
                    <a:pt x="3532970" y="4967828"/>
                  </a:moveTo>
                  <a:lnTo>
                    <a:pt x="3533650" y="4974633"/>
                  </a:lnTo>
                  <a:lnTo>
                    <a:pt x="3533650" y="4975313"/>
                  </a:lnTo>
                  <a:lnTo>
                    <a:pt x="3535692" y="4986427"/>
                  </a:lnTo>
                  <a:lnTo>
                    <a:pt x="3534785" y="4980984"/>
                  </a:lnTo>
                  <a:lnTo>
                    <a:pt x="3534785" y="4980076"/>
                  </a:lnTo>
                  <a:lnTo>
                    <a:pt x="3534104" y="4975767"/>
                  </a:lnTo>
                  <a:lnTo>
                    <a:pt x="3532970" y="4967828"/>
                  </a:lnTo>
                  <a:close/>
                  <a:moveTo>
                    <a:pt x="4300020" y="4961251"/>
                  </a:moveTo>
                  <a:lnTo>
                    <a:pt x="4297978" y="4973045"/>
                  </a:lnTo>
                  <a:lnTo>
                    <a:pt x="4300020" y="4961704"/>
                  </a:lnTo>
                  <a:lnTo>
                    <a:pt x="4300020" y="4961251"/>
                  </a:lnTo>
                  <a:close/>
                  <a:moveTo>
                    <a:pt x="5003800" y="4954587"/>
                  </a:moveTo>
                  <a:lnTo>
                    <a:pt x="5003382" y="4957880"/>
                  </a:lnTo>
                  <a:lnTo>
                    <a:pt x="4995862" y="4973637"/>
                  </a:lnTo>
                  <a:lnTo>
                    <a:pt x="4996489" y="4967052"/>
                  </a:lnTo>
                  <a:lnTo>
                    <a:pt x="5003800" y="4954587"/>
                  </a:lnTo>
                  <a:close/>
                  <a:moveTo>
                    <a:pt x="4219027" y="4943559"/>
                  </a:moveTo>
                  <a:lnTo>
                    <a:pt x="4220162" y="4944013"/>
                  </a:lnTo>
                  <a:lnTo>
                    <a:pt x="4219935" y="4943786"/>
                  </a:lnTo>
                  <a:lnTo>
                    <a:pt x="4219027" y="4943559"/>
                  </a:lnTo>
                  <a:close/>
                  <a:moveTo>
                    <a:pt x="4148471" y="4930857"/>
                  </a:moveTo>
                  <a:lnTo>
                    <a:pt x="4147336" y="4931538"/>
                  </a:lnTo>
                  <a:lnTo>
                    <a:pt x="4148697" y="4931084"/>
                  </a:lnTo>
                  <a:lnTo>
                    <a:pt x="4148471" y="4930857"/>
                  </a:lnTo>
                  <a:close/>
                  <a:moveTo>
                    <a:pt x="3956991" y="4914980"/>
                  </a:moveTo>
                  <a:lnTo>
                    <a:pt x="3945648" y="4917248"/>
                  </a:lnTo>
                  <a:lnTo>
                    <a:pt x="3957445" y="4915207"/>
                  </a:lnTo>
                  <a:lnTo>
                    <a:pt x="3955857" y="4921104"/>
                  </a:lnTo>
                  <a:lnTo>
                    <a:pt x="3957445" y="4915434"/>
                  </a:lnTo>
                  <a:lnTo>
                    <a:pt x="3957445" y="4915207"/>
                  </a:lnTo>
                  <a:lnTo>
                    <a:pt x="3956991" y="4914980"/>
                  </a:lnTo>
                  <a:close/>
                  <a:moveTo>
                    <a:pt x="3899366" y="4901371"/>
                  </a:moveTo>
                  <a:lnTo>
                    <a:pt x="3904811" y="4905681"/>
                  </a:lnTo>
                  <a:lnTo>
                    <a:pt x="3904357" y="4905000"/>
                  </a:lnTo>
                  <a:lnTo>
                    <a:pt x="3899366" y="4901371"/>
                  </a:lnTo>
                  <a:close/>
                  <a:moveTo>
                    <a:pt x="3911844" y="4861225"/>
                  </a:moveTo>
                  <a:lnTo>
                    <a:pt x="3915474" y="4863946"/>
                  </a:lnTo>
                  <a:lnTo>
                    <a:pt x="3924776" y="4867575"/>
                  </a:lnTo>
                  <a:lnTo>
                    <a:pt x="3925456" y="4867802"/>
                  </a:lnTo>
                  <a:lnTo>
                    <a:pt x="3911844" y="4861225"/>
                  </a:lnTo>
                  <a:close/>
                  <a:moveTo>
                    <a:pt x="3801358" y="4854193"/>
                  </a:moveTo>
                  <a:lnTo>
                    <a:pt x="3798862" y="4858956"/>
                  </a:lnTo>
                  <a:lnTo>
                    <a:pt x="3801358" y="4854420"/>
                  </a:lnTo>
                  <a:lnTo>
                    <a:pt x="3801358" y="4854193"/>
                  </a:lnTo>
                  <a:close/>
                  <a:moveTo>
                    <a:pt x="3529340" y="4844894"/>
                  </a:moveTo>
                  <a:lnTo>
                    <a:pt x="3533424" y="4858276"/>
                  </a:lnTo>
                  <a:lnTo>
                    <a:pt x="3534104" y="4858049"/>
                  </a:lnTo>
                  <a:lnTo>
                    <a:pt x="3533650" y="4858049"/>
                  </a:lnTo>
                  <a:lnTo>
                    <a:pt x="3529340" y="4844894"/>
                  </a:lnTo>
                  <a:close/>
                  <a:moveTo>
                    <a:pt x="3574941" y="4843760"/>
                  </a:moveTo>
                  <a:lnTo>
                    <a:pt x="3574487" y="4843987"/>
                  </a:lnTo>
                  <a:lnTo>
                    <a:pt x="3575395" y="4843760"/>
                  </a:lnTo>
                  <a:lnTo>
                    <a:pt x="3574941" y="4843760"/>
                  </a:lnTo>
                  <a:close/>
                  <a:moveTo>
                    <a:pt x="3682478" y="4840811"/>
                  </a:moveTo>
                  <a:lnTo>
                    <a:pt x="3678855" y="4842623"/>
                  </a:lnTo>
                  <a:lnTo>
                    <a:pt x="3675445" y="4844213"/>
                  </a:lnTo>
                  <a:lnTo>
                    <a:pt x="3677033" y="4843533"/>
                  </a:lnTo>
                  <a:lnTo>
                    <a:pt x="3678855" y="4842623"/>
                  </a:lnTo>
                  <a:lnTo>
                    <a:pt x="3682251" y="4841038"/>
                  </a:lnTo>
                  <a:lnTo>
                    <a:pt x="3682478" y="4840811"/>
                  </a:lnTo>
                  <a:close/>
                  <a:moveTo>
                    <a:pt x="3602619" y="4833780"/>
                  </a:moveTo>
                  <a:lnTo>
                    <a:pt x="3593771" y="4837182"/>
                  </a:lnTo>
                  <a:lnTo>
                    <a:pt x="3602846" y="4833780"/>
                  </a:lnTo>
                  <a:lnTo>
                    <a:pt x="3602619" y="4833780"/>
                  </a:lnTo>
                  <a:close/>
                  <a:moveTo>
                    <a:pt x="3647766" y="4832873"/>
                  </a:moveTo>
                  <a:lnTo>
                    <a:pt x="3652531" y="4838770"/>
                  </a:lnTo>
                  <a:lnTo>
                    <a:pt x="3652531" y="4837863"/>
                  </a:lnTo>
                  <a:lnTo>
                    <a:pt x="3649128" y="4832873"/>
                  </a:lnTo>
                  <a:lnTo>
                    <a:pt x="3648901" y="4832873"/>
                  </a:lnTo>
                  <a:lnTo>
                    <a:pt x="3647766" y="4832873"/>
                  </a:lnTo>
                  <a:close/>
                  <a:moveTo>
                    <a:pt x="3006856" y="4791819"/>
                  </a:moveTo>
                  <a:lnTo>
                    <a:pt x="3006938" y="4793460"/>
                  </a:lnTo>
                  <a:lnTo>
                    <a:pt x="3006176" y="4796128"/>
                  </a:lnTo>
                  <a:lnTo>
                    <a:pt x="3005041" y="4799304"/>
                  </a:lnTo>
                  <a:lnTo>
                    <a:pt x="3006856" y="4791819"/>
                  </a:lnTo>
                  <a:close/>
                  <a:moveTo>
                    <a:pt x="4318397" y="4775942"/>
                  </a:moveTo>
                  <a:lnTo>
                    <a:pt x="4319985" y="4776395"/>
                  </a:lnTo>
                  <a:lnTo>
                    <a:pt x="4322480" y="4776849"/>
                  </a:lnTo>
                  <a:lnTo>
                    <a:pt x="4318397" y="4775942"/>
                  </a:lnTo>
                  <a:close/>
                  <a:moveTo>
                    <a:pt x="4947949" y="4773612"/>
                  </a:moveTo>
                  <a:lnTo>
                    <a:pt x="4951413" y="4780558"/>
                  </a:lnTo>
                  <a:lnTo>
                    <a:pt x="4950114" y="4783137"/>
                  </a:lnTo>
                  <a:lnTo>
                    <a:pt x="4946650" y="4774604"/>
                  </a:lnTo>
                  <a:lnTo>
                    <a:pt x="4947949" y="4773612"/>
                  </a:lnTo>
                  <a:close/>
                  <a:moveTo>
                    <a:pt x="3495309" y="4748043"/>
                  </a:moveTo>
                  <a:lnTo>
                    <a:pt x="3495309" y="4748724"/>
                  </a:lnTo>
                  <a:lnTo>
                    <a:pt x="3495990" y="4751899"/>
                  </a:lnTo>
                  <a:lnTo>
                    <a:pt x="3495309" y="4748043"/>
                  </a:lnTo>
                  <a:close/>
                  <a:moveTo>
                    <a:pt x="468780" y="4719122"/>
                  </a:moveTo>
                  <a:lnTo>
                    <a:pt x="472567" y="4733846"/>
                  </a:lnTo>
                  <a:lnTo>
                    <a:pt x="473022" y="4735965"/>
                  </a:lnTo>
                  <a:lnTo>
                    <a:pt x="473929" y="4739140"/>
                  </a:lnTo>
                  <a:lnTo>
                    <a:pt x="472567" y="4733846"/>
                  </a:lnTo>
                  <a:lnTo>
                    <a:pt x="472341" y="4732790"/>
                  </a:lnTo>
                  <a:lnTo>
                    <a:pt x="471434" y="4725987"/>
                  </a:lnTo>
                  <a:lnTo>
                    <a:pt x="471116" y="4723526"/>
                  </a:lnTo>
                  <a:lnTo>
                    <a:pt x="471044" y="4723436"/>
                  </a:lnTo>
                  <a:lnTo>
                    <a:pt x="469773" y="4721118"/>
                  </a:lnTo>
                  <a:lnTo>
                    <a:pt x="468780" y="4719122"/>
                  </a:lnTo>
                  <a:close/>
                  <a:moveTo>
                    <a:pt x="3255734" y="4711072"/>
                  </a:moveTo>
                  <a:lnTo>
                    <a:pt x="3247339" y="4712206"/>
                  </a:lnTo>
                  <a:lnTo>
                    <a:pt x="3249154" y="4712433"/>
                  </a:lnTo>
                  <a:lnTo>
                    <a:pt x="3255280" y="4711299"/>
                  </a:lnTo>
                  <a:lnTo>
                    <a:pt x="3255734" y="4711072"/>
                  </a:lnTo>
                  <a:close/>
                  <a:moveTo>
                    <a:pt x="3270480" y="4709938"/>
                  </a:moveTo>
                  <a:lnTo>
                    <a:pt x="3257775" y="4711072"/>
                  </a:lnTo>
                  <a:lnTo>
                    <a:pt x="3270707" y="4709938"/>
                  </a:lnTo>
                  <a:lnTo>
                    <a:pt x="3270480" y="4709938"/>
                  </a:lnTo>
                  <a:close/>
                  <a:moveTo>
                    <a:pt x="5010309" y="4702174"/>
                  </a:moveTo>
                  <a:lnTo>
                    <a:pt x="5008718" y="4705121"/>
                  </a:lnTo>
                  <a:lnTo>
                    <a:pt x="5005308" y="4706027"/>
                  </a:lnTo>
                  <a:lnTo>
                    <a:pt x="5005763" y="4710787"/>
                  </a:lnTo>
                  <a:lnTo>
                    <a:pt x="5006672" y="4710560"/>
                  </a:lnTo>
                  <a:lnTo>
                    <a:pt x="5007354" y="4710560"/>
                  </a:lnTo>
                  <a:lnTo>
                    <a:pt x="5008036" y="4710560"/>
                  </a:lnTo>
                  <a:lnTo>
                    <a:pt x="5009173" y="4710560"/>
                  </a:lnTo>
                  <a:lnTo>
                    <a:pt x="5010536" y="4711240"/>
                  </a:lnTo>
                  <a:lnTo>
                    <a:pt x="5011673" y="4712373"/>
                  </a:lnTo>
                  <a:lnTo>
                    <a:pt x="5013264" y="4714187"/>
                  </a:lnTo>
                  <a:lnTo>
                    <a:pt x="5014400" y="4716000"/>
                  </a:lnTo>
                  <a:lnTo>
                    <a:pt x="5015310" y="4718040"/>
                  </a:lnTo>
                  <a:lnTo>
                    <a:pt x="5016446" y="4720306"/>
                  </a:lnTo>
                  <a:lnTo>
                    <a:pt x="5018037" y="4725292"/>
                  </a:lnTo>
                  <a:lnTo>
                    <a:pt x="5019401" y="4729825"/>
                  </a:lnTo>
                  <a:lnTo>
                    <a:pt x="5020083" y="4733905"/>
                  </a:lnTo>
                  <a:lnTo>
                    <a:pt x="5020537" y="4736398"/>
                  </a:lnTo>
                  <a:lnTo>
                    <a:pt x="5020083" y="4739571"/>
                  </a:lnTo>
                  <a:lnTo>
                    <a:pt x="5024856" y="4735491"/>
                  </a:lnTo>
                  <a:lnTo>
                    <a:pt x="5027584" y="4743877"/>
                  </a:lnTo>
                  <a:lnTo>
                    <a:pt x="5030084" y="4752717"/>
                  </a:lnTo>
                  <a:lnTo>
                    <a:pt x="5031902" y="4761556"/>
                  </a:lnTo>
                  <a:lnTo>
                    <a:pt x="5033493" y="4770169"/>
                  </a:lnTo>
                  <a:lnTo>
                    <a:pt x="5034857" y="4779235"/>
                  </a:lnTo>
                  <a:lnTo>
                    <a:pt x="5035766" y="4788300"/>
                  </a:lnTo>
                  <a:lnTo>
                    <a:pt x="5036903" y="4797140"/>
                  </a:lnTo>
                  <a:lnTo>
                    <a:pt x="5037585" y="4806206"/>
                  </a:lnTo>
                  <a:lnTo>
                    <a:pt x="5038267" y="4824337"/>
                  </a:lnTo>
                  <a:lnTo>
                    <a:pt x="5038948" y="4842469"/>
                  </a:lnTo>
                  <a:lnTo>
                    <a:pt x="5039630" y="4860601"/>
                  </a:lnTo>
                  <a:lnTo>
                    <a:pt x="5040312" y="4878280"/>
                  </a:lnTo>
                  <a:lnTo>
                    <a:pt x="5038948" y="4883493"/>
                  </a:lnTo>
                  <a:lnTo>
                    <a:pt x="5037585" y="4888252"/>
                  </a:lnTo>
                  <a:lnTo>
                    <a:pt x="5035539" y="4893012"/>
                  </a:lnTo>
                  <a:lnTo>
                    <a:pt x="5033266" y="4897091"/>
                  </a:lnTo>
                  <a:lnTo>
                    <a:pt x="5030311" y="4901171"/>
                  </a:lnTo>
                  <a:lnTo>
                    <a:pt x="5026902" y="4904797"/>
                  </a:lnTo>
                  <a:lnTo>
                    <a:pt x="5023038" y="4908197"/>
                  </a:lnTo>
                  <a:lnTo>
                    <a:pt x="5018719" y="4911370"/>
                  </a:lnTo>
                  <a:lnTo>
                    <a:pt x="5018719" y="4911144"/>
                  </a:lnTo>
                  <a:lnTo>
                    <a:pt x="5018037" y="4910010"/>
                  </a:lnTo>
                  <a:lnTo>
                    <a:pt x="5015537" y="4906611"/>
                  </a:lnTo>
                  <a:lnTo>
                    <a:pt x="5011900" y="4901851"/>
                  </a:lnTo>
                  <a:lnTo>
                    <a:pt x="5007581" y="4897091"/>
                  </a:lnTo>
                  <a:lnTo>
                    <a:pt x="5003717" y="4893012"/>
                  </a:lnTo>
                  <a:lnTo>
                    <a:pt x="5000535" y="4890065"/>
                  </a:lnTo>
                  <a:lnTo>
                    <a:pt x="4999626" y="4889159"/>
                  </a:lnTo>
                  <a:lnTo>
                    <a:pt x="4999171" y="4889159"/>
                  </a:lnTo>
                  <a:lnTo>
                    <a:pt x="4999171" y="4889612"/>
                  </a:lnTo>
                  <a:lnTo>
                    <a:pt x="4999171" y="4890292"/>
                  </a:lnTo>
                  <a:lnTo>
                    <a:pt x="4999853" y="4891879"/>
                  </a:lnTo>
                  <a:lnTo>
                    <a:pt x="4998262" y="4897318"/>
                  </a:lnTo>
                  <a:lnTo>
                    <a:pt x="4996217" y="4906157"/>
                  </a:lnTo>
                  <a:lnTo>
                    <a:pt x="4994171" y="4915450"/>
                  </a:lnTo>
                  <a:lnTo>
                    <a:pt x="4990307" y="4934262"/>
                  </a:lnTo>
                  <a:lnTo>
                    <a:pt x="4986670" y="4952620"/>
                  </a:lnTo>
                  <a:lnTo>
                    <a:pt x="4982806" y="4971205"/>
                  </a:lnTo>
                  <a:lnTo>
                    <a:pt x="4980533" y="4980271"/>
                  </a:lnTo>
                  <a:lnTo>
                    <a:pt x="4978260" y="4989564"/>
                  </a:lnTo>
                  <a:lnTo>
                    <a:pt x="4975987" y="4999083"/>
                  </a:lnTo>
                  <a:lnTo>
                    <a:pt x="4973260" y="5008376"/>
                  </a:lnTo>
                  <a:lnTo>
                    <a:pt x="4970532" y="5017442"/>
                  </a:lnTo>
                  <a:lnTo>
                    <a:pt x="4967350" y="5026734"/>
                  </a:lnTo>
                  <a:lnTo>
                    <a:pt x="4963713" y="5035800"/>
                  </a:lnTo>
                  <a:lnTo>
                    <a:pt x="4959849" y="5045093"/>
                  </a:lnTo>
                  <a:lnTo>
                    <a:pt x="4956212" y="5053932"/>
                  </a:lnTo>
                  <a:lnTo>
                    <a:pt x="4952803" y="5062318"/>
                  </a:lnTo>
                  <a:lnTo>
                    <a:pt x="4946666" y="5077730"/>
                  </a:lnTo>
                  <a:lnTo>
                    <a:pt x="4943711" y="5084756"/>
                  </a:lnTo>
                  <a:lnTo>
                    <a:pt x="4940756" y="5091329"/>
                  </a:lnTo>
                  <a:lnTo>
                    <a:pt x="4937347" y="5097448"/>
                  </a:lnTo>
                  <a:lnTo>
                    <a:pt x="4933937" y="5103341"/>
                  </a:lnTo>
                  <a:lnTo>
                    <a:pt x="4932119" y="5106061"/>
                  </a:lnTo>
                  <a:lnTo>
                    <a:pt x="4930073" y="5108327"/>
                  </a:lnTo>
                  <a:lnTo>
                    <a:pt x="4928027" y="5110820"/>
                  </a:lnTo>
                  <a:lnTo>
                    <a:pt x="4925527" y="5113314"/>
                  </a:lnTo>
                  <a:lnTo>
                    <a:pt x="4923027" y="5115353"/>
                  </a:lnTo>
                  <a:lnTo>
                    <a:pt x="4920299" y="5117620"/>
                  </a:lnTo>
                  <a:lnTo>
                    <a:pt x="4917799" y="5119660"/>
                  </a:lnTo>
                  <a:lnTo>
                    <a:pt x="4914617" y="5121246"/>
                  </a:lnTo>
                  <a:lnTo>
                    <a:pt x="4911435" y="5123059"/>
                  </a:lnTo>
                  <a:lnTo>
                    <a:pt x="4908025" y="5124646"/>
                  </a:lnTo>
                  <a:lnTo>
                    <a:pt x="4904389" y="5126233"/>
                  </a:lnTo>
                  <a:lnTo>
                    <a:pt x="4900070" y="5127366"/>
                  </a:lnTo>
                  <a:lnTo>
                    <a:pt x="4895979" y="5128499"/>
                  </a:lnTo>
                  <a:lnTo>
                    <a:pt x="4891660" y="5129859"/>
                  </a:lnTo>
                  <a:lnTo>
                    <a:pt x="4886659" y="5130765"/>
                  </a:lnTo>
                  <a:lnTo>
                    <a:pt x="4881659" y="5131445"/>
                  </a:lnTo>
                  <a:lnTo>
                    <a:pt x="4797332" y="5143684"/>
                  </a:lnTo>
                  <a:lnTo>
                    <a:pt x="4713004" y="5155470"/>
                  </a:lnTo>
                  <a:lnTo>
                    <a:pt x="4712777" y="5149804"/>
                  </a:lnTo>
                  <a:lnTo>
                    <a:pt x="4712550" y="5143684"/>
                  </a:lnTo>
                  <a:lnTo>
                    <a:pt x="4711641" y="5130539"/>
                  </a:lnTo>
                  <a:lnTo>
                    <a:pt x="4711413" y="5124193"/>
                  </a:lnTo>
                  <a:lnTo>
                    <a:pt x="4711413" y="5117847"/>
                  </a:lnTo>
                  <a:lnTo>
                    <a:pt x="4711868" y="5111727"/>
                  </a:lnTo>
                  <a:lnTo>
                    <a:pt x="4712323" y="5108781"/>
                  </a:lnTo>
                  <a:lnTo>
                    <a:pt x="4713004" y="5106061"/>
                  </a:lnTo>
                  <a:lnTo>
                    <a:pt x="4712550" y="5099941"/>
                  </a:lnTo>
                  <a:lnTo>
                    <a:pt x="4712323" y="5093822"/>
                  </a:lnTo>
                  <a:lnTo>
                    <a:pt x="4712323" y="5088156"/>
                  </a:lnTo>
                  <a:lnTo>
                    <a:pt x="4712550" y="5082943"/>
                  </a:lnTo>
                  <a:lnTo>
                    <a:pt x="4712777" y="5077957"/>
                  </a:lnTo>
                  <a:lnTo>
                    <a:pt x="4713004" y="5073197"/>
                  </a:lnTo>
                  <a:lnTo>
                    <a:pt x="4714141" y="5064131"/>
                  </a:lnTo>
                  <a:lnTo>
                    <a:pt x="4715959" y="5055972"/>
                  </a:lnTo>
                  <a:lnTo>
                    <a:pt x="4718005" y="5048039"/>
                  </a:lnTo>
                  <a:lnTo>
                    <a:pt x="4720051" y="5040786"/>
                  </a:lnTo>
                  <a:lnTo>
                    <a:pt x="4722551" y="5033760"/>
                  </a:lnTo>
                  <a:lnTo>
                    <a:pt x="4727779" y="5019708"/>
                  </a:lnTo>
                  <a:lnTo>
                    <a:pt x="4730506" y="5012455"/>
                  </a:lnTo>
                  <a:lnTo>
                    <a:pt x="4733234" y="5004749"/>
                  </a:lnTo>
                  <a:lnTo>
                    <a:pt x="4735734" y="4996363"/>
                  </a:lnTo>
                  <a:lnTo>
                    <a:pt x="4738234" y="4987297"/>
                  </a:lnTo>
                  <a:lnTo>
                    <a:pt x="4740280" y="4977551"/>
                  </a:lnTo>
                  <a:lnTo>
                    <a:pt x="4742326" y="4966219"/>
                  </a:lnTo>
                  <a:lnTo>
                    <a:pt x="4760964" y="4962593"/>
                  </a:lnTo>
                  <a:lnTo>
                    <a:pt x="4779148" y="4948541"/>
                  </a:lnTo>
                  <a:lnTo>
                    <a:pt x="4782785" y="4948541"/>
                  </a:lnTo>
                  <a:lnTo>
                    <a:pt x="4786649" y="4952847"/>
                  </a:lnTo>
                  <a:lnTo>
                    <a:pt x="4799605" y="4947407"/>
                  </a:lnTo>
                  <a:lnTo>
                    <a:pt x="4800968" y="4944234"/>
                  </a:lnTo>
                  <a:lnTo>
                    <a:pt x="4803014" y="4941514"/>
                  </a:lnTo>
                  <a:lnTo>
                    <a:pt x="4804832" y="4939248"/>
                  </a:lnTo>
                  <a:lnTo>
                    <a:pt x="4807333" y="4937435"/>
                  </a:lnTo>
                  <a:lnTo>
                    <a:pt x="4809833" y="4935848"/>
                  </a:lnTo>
                  <a:lnTo>
                    <a:pt x="4812333" y="4934942"/>
                  </a:lnTo>
                  <a:lnTo>
                    <a:pt x="4815288" y="4934035"/>
                  </a:lnTo>
                  <a:lnTo>
                    <a:pt x="4818243" y="4933582"/>
                  </a:lnTo>
                  <a:lnTo>
                    <a:pt x="4821425" y="4933128"/>
                  </a:lnTo>
                  <a:lnTo>
                    <a:pt x="4824380" y="4933582"/>
                  </a:lnTo>
                  <a:lnTo>
                    <a:pt x="4827562" y="4933808"/>
                  </a:lnTo>
                  <a:lnTo>
                    <a:pt x="4830744" y="4934262"/>
                  </a:lnTo>
                  <a:lnTo>
                    <a:pt x="4833927" y="4934942"/>
                  </a:lnTo>
                  <a:lnTo>
                    <a:pt x="4837109" y="4935848"/>
                  </a:lnTo>
                  <a:lnTo>
                    <a:pt x="4840291" y="4937208"/>
                  </a:lnTo>
                  <a:lnTo>
                    <a:pt x="4843246" y="4938568"/>
                  </a:lnTo>
                  <a:lnTo>
                    <a:pt x="4838018" y="4934488"/>
                  </a:lnTo>
                  <a:lnTo>
                    <a:pt x="4837109" y="4933128"/>
                  </a:lnTo>
                  <a:lnTo>
                    <a:pt x="4835972" y="4931995"/>
                  </a:lnTo>
                  <a:lnTo>
                    <a:pt x="4835518" y="4930862"/>
                  </a:lnTo>
                  <a:lnTo>
                    <a:pt x="4835290" y="4929275"/>
                  </a:lnTo>
                  <a:lnTo>
                    <a:pt x="4835290" y="4928142"/>
                  </a:lnTo>
                  <a:lnTo>
                    <a:pt x="4835518" y="4926782"/>
                  </a:lnTo>
                  <a:lnTo>
                    <a:pt x="4835745" y="4925196"/>
                  </a:lnTo>
                  <a:lnTo>
                    <a:pt x="4836654" y="4923836"/>
                  </a:lnTo>
                  <a:lnTo>
                    <a:pt x="4838245" y="4920889"/>
                  </a:lnTo>
                  <a:lnTo>
                    <a:pt x="4840518" y="4917716"/>
                  </a:lnTo>
                  <a:lnTo>
                    <a:pt x="4843246" y="4914770"/>
                  </a:lnTo>
                  <a:lnTo>
                    <a:pt x="4845973" y="4911824"/>
                  </a:lnTo>
                  <a:lnTo>
                    <a:pt x="4849383" y="4908877"/>
                  </a:lnTo>
                  <a:lnTo>
                    <a:pt x="4852565" y="4906157"/>
                  </a:lnTo>
                  <a:lnTo>
                    <a:pt x="4855974" y="4903891"/>
                  </a:lnTo>
                  <a:lnTo>
                    <a:pt x="4859156" y="4901624"/>
                  </a:lnTo>
                  <a:lnTo>
                    <a:pt x="4864839" y="4898225"/>
                  </a:lnTo>
                  <a:lnTo>
                    <a:pt x="4867112" y="4897091"/>
                  </a:lnTo>
                  <a:lnTo>
                    <a:pt x="4868476" y="4896638"/>
                  </a:lnTo>
                  <a:lnTo>
                    <a:pt x="4868703" y="4896638"/>
                  </a:lnTo>
                  <a:lnTo>
                    <a:pt x="4871885" y="4896638"/>
                  </a:lnTo>
                  <a:lnTo>
                    <a:pt x="4871431" y="4911597"/>
                  </a:lnTo>
                  <a:lnTo>
                    <a:pt x="4882341" y="4904571"/>
                  </a:lnTo>
                  <a:lnTo>
                    <a:pt x="4878477" y="4889612"/>
                  </a:lnTo>
                  <a:lnTo>
                    <a:pt x="4880750" y="4885306"/>
                  </a:lnTo>
                  <a:lnTo>
                    <a:pt x="4885296" y="4878960"/>
                  </a:lnTo>
                  <a:lnTo>
                    <a:pt x="4890069" y="4873067"/>
                  </a:lnTo>
                  <a:lnTo>
                    <a:pt x="4895524" y="4867174"/>
                  </a:lnTo>
                  <a:lnTo>
                    <a:pt x="4901206" y="4861734"/>
                  </a:lnTo>
                  <a:lnTo>
                    <a:pt x="4895297" y="4882133"/>
                  </a:lnTo>
                  <a:lnTo>
                    <a:pt x="4898024" y="4880320"/>
                  </a:lnTo>
                  <a:lnTo>
                    <a:pt x="4900070" y="4878053"/>
                  </a:lnTo>
                  <a:lnTo>
                    <a:pt x="4902116" y="4875787"/>
                  </a:lnTo>
                  <a:lnTo>
                    <a:pt x="4904161" y="4873520"/>
                  </a:lnTo>
                  <a:lnTo>
                    <a:pt x="4906889" y="4868760"/>
                  </a:lnTo>
                  <a:lnTo>
                    <a:pt x="4909616" y="4864454"/>
                  </a:lnTo>
                  <a:lnTo>
                    <a:pt x="4911207" y="4862868"/>
                  </a:lnTo>
                  <a:lnTo>
                    <a:pt x="4912571" y="4861054"/>
                  </a:lnTo>
                  <a:lnTo>
                    <a:pt x="4913935" y="4859921"/>
                  </a:lnTo>
                  <a:lnTo>
                    <a:pt x="4915753" y="4859241"/>
                  </a:lnTo>
                  <a:lnTo>
                    <a:pt x="4917799" y="4858788"/>
                  </a:lnTo>
                  <a:lnTo>
                    <a:pt x="4919845" y="4859468"/>
                  </a:lnTo>
                  <a:lnTo>
                    <a:pt x="4922345" y="4860375"/>
                  </a:lnTo>
                  <a:lnTo>
                    <a:pt x="4925300" y="4861961"/>
                  </a:lnTo>
                  <a:lnTo>
                    <a:pt x="4926664" y="4855842"/>
                  </a:lnTo>
                  <a:lnTo>
                    <a:pt x="4923709" y="4853575"/>
                  </a:lnTo>
                  <a:lnTo>
                    <a:pt x="4921436" y="4851309"/>
                  </a:lnTo>
                  <a:lnTo>
                    <a:pt x="4919390" y="4849269"/>
                  </a:lnTo>
                  <a:lnTo>
                    <a:pt x="4918026" y="4847229"/>
                  </a:lnTo>
                  <a:lnTo>
                    <a:pt x="4916890" y="4845416"/>
                  </a:lnTo>
                  <a:lnTo>
                    <a:pt x="4916208" y="4843603"/>
                  </a:lnTo>
                  <a:lnTo>
                    <a:pt x="4915981" y="4842016"/>
                  </a:lnTo>
                  <a:lnTo>
                    <a:pt x="4915981" y="4840429"/>
                  </a:lnTo>
                  <a:lnTo>
                    <a:pt x="4916435" y="4839070"/>
                  </a:lnTo>
                  <a:lnTo>
                    <a:pt x="4917117" y="4837710"/>
                  </a:lnTo>
                  <a:lnTo>
                    <a:pt x="4918481" y="4836350"/>
                  </a:lnTo>
                  <a:lnTo>
                    <a:pt x="4919845" y="4835217"/>
                  </a:lnTo>
                  <a:lnTo>
                    <a:pt x="4921890" y="4834083"/>
                  </a:lnTo>
                  <a:lnTo>
                    <a:pt x="4923936" y="4833177"/>
                  </a:lnTo>
                  <a:lnTo>
                    <a:pt x="4926436" y="4832497"/>
                  </a:lnTo>
                  <a:lnTo>
                    <a:pt x="4929164" y="4831590"/>
                  </a:lnTo>
                  <a:lnTo>
                    <a:pt x="4928709" y="4826604"/>
                  </a:lnTo>
                  <a:lnTo>
                    <a:pt x="4928482" y="4821618"/>
                  </a:lnTo>
                  <a:lnTo>
                    <a:pt x="4928482" y="4816858"/>
                  </a:lnTo>
                  <a:lnTo>
                    <a:pt x="4928709" y="4812098"/>
                  </a:lnTo>
                  <a:lnTo>
                    <a:pt x="4929164" y="4807112"/>
                  </a:lnTo>
                  <a:lnTo>
                    <a:pt x="4929846" y="4802353"/>
                  </a:lnTo>
                  <a:lnTo>
                    <a:pt x="4930755" y="4797366"/>
                  </a:lnTo>
                  <a:lnTo>
                    <a:pt x="4931892" y="4792607"/>
                  </a:lnTo>
                  <a:lnTo>
                    <a:pt x="4947348" y="4805752"/>
                  </a:lnTo>
                  <a:lnTo>
                    <a:pt x="4958713" y="4783541"/>
                  </a:lnTo>
                  <a:lnTo>
                    <a:pt x="4962804" y="4782408"/>
                  </a:lnTo>
                  <a:lnTo>
                    <a:pt x="4966441" y="4780821"/>
                  </a:lnTo>
                  <a:lnTo>
                    <a:pt x="4969623" y="4779235"/>
                  </a:lnTo>
                  <a:lnTo>
                    <a:pt x="4972350" y="4777195"/>
                  </a:lnTo>
                  <a:lnTo>
                    <a:pt x="4974396" y="4775155"/>
                  </a:lnTo>
                  <a:lnTo>
                    <a:pt x="4976669" y="4772662"/>
                  </a:lnTo>
                  <a:lnTo>
                    <a:pt x="4978033" y="4769942"/>
                  </a:lnTo>
                  <a:lnTo>
                    <a:pt x="4979624" y="4767222"/>
                  </a:lnTo>
                  <a:lnTo>
                    <a:pt x="4980533" y="4764276"/>
                  </a:lnTo>
                  <a:lnTo>
                    <a:pt x="4981442" y="4761329"/>
                  </a:lnTo>
                  <a:lnTo>
                    <a:pt x="4982351" y="4758156"/>
                  </a:lnTo>
                  <a:lnTo>
                    <a:pt x="4982806" y="4754983"/>
                  </a:lnTo>
                  <a:lnTo>
                    <a:pt x="4983261" y="4748184"/>
                  </a:lnTo>
                  <a:lnTo>
                    <a:pt x="4983715" y="4741384"/>
                  </a:lnTo>
                  <a:lnTo>
                    <a:pt x="4984170" y="4734585"/>
                  </a:lnTo>
                  <a:lnTo>
                    <a:pt x="4984852" y="4728012"/>
                  </a:lnTo>
                  <a:lnTo>
                    <a:pt x="4985534" y="4724839"/>
                  </a:lnTo>
                  <a:lnTo>
                    <a:pt x="4986216" y="4721893"/>
                  </a:lnTo>
                  <a:lnTo>
                    <a:pt x="4987125" y="4718946"/>
                  </a:lnTo>
                  <a:lnTo>
                    <a:pt x="4988261" y="4716226"/>
                  </a:lnTo>
                  <a:lnTo>
                    <a:pt x="4989852" y="4713507"/>
                  </a:lnTo>
                  <a:lnTo>
                    <a:pt x="4991443" y="4711240"/>
                  </a:lnTo>
                  <a:lnTo>
                    <a:pt x="4993489" y="4708974"/>
                  </a:lnTo>
                  <a:lnTo>
                    <a:pt x="4995989" y="4707387"/>
                  </a:lnTo>
                  <a:lnTo>
                    <a:pt x="4998944" y="4705574"/>
                  </a:lnTo>
                  <a:lnTo>
                    <a:pt x="5002354" y="4704214"/>
                  </a:lnTo>
                  <a:lnTo>
                    <a:pt x="5005990" y="4703081"/>
                  </a:lnTo>
                  <a:lnTo>
                    <a:pt x="5010309" y="4702174"/>
                  </a:lnTo>
                  <a:close/>
                  <a:moveTo>
                    <a:pt x="4197248" y="4670472"/>
                  </a:moveTo>
                  <a:lnTo>
                    <a:pt x="4195206" y="4670699"/>
                  </a:lnTo>
                  <a:lnTo>
                    <a:pt x="4193391" y="4671153"/>
                  </a:lnTo>
                  <a:lnTo>
                    <a:pt x="4191803" y="4671833"/>
                  </a:lnTo>
                  <a:lnTo>
                    <a:pt x="4190442" y="4673194"/>
                  </a:lnTo>
                  <a:lnTo>
                    <a:pt x="4189307" y="4674555"/>
                  </a:lnTo>
                  <a:lnTo>
                    <a:pt x="4188627" y="4676596"/>
                  </a:lnTo>
                  <a:lnTo>
                    <a:pt x="4188173" y="4678411"/>
                  </a:lnTo>
                  <a:lnTo>
                    <a:pt x="4187492" y="4680906"/>
                  </a:lnTo>
                  <a:lnTo>
                    <a:pt x="4187492" y="4683401"/>
                  </a:lnTo>
                  <a:lnTo>
                    <a:pt x="4187946" y="4685896"/>
                  </a:lnTo>
                  <a:lnTo>
                    <a:pt x="4188400" y="4688844"/>
                  </a:lnTo>
                  <a:lnTo>
                    <a:pt x="4189080" y="4691793"/>
                  </a:lnTo>
                  <a:lnTo>
                    <a:pt x="4191349" y="4698144"/>
                  </a:lnTo>
                  <a:lnTo>
                    <a:pt x="4193845" y="4704495"/>
                  </a:lnTo>
                  <a:lnTo>
                    <a:pt x="4199516" y="4717196"/>
                  </a:lnTo>
                  <a:lnTo>
                    <a:pt x="4205415" y="4729898"/>
                  </a:lnTo>
                  <a:lnTo>
                    <a:pt x="4208138" y="4736476"/>
                  </a:lnTo>
                  <a:lnTo>
                    <a:pt x="4210179" y="4743053"/>
                  </a:lnTo>
                  <a:lnTo>
                    <a:pt x="4212448" y="4749631"/>
                  </a:lnTo>
                  <a:lnTo>
                    <a:pt x="4213809" y="4756435"/>
                  </a:lnTo>
                  <a:lnTo>
                    <a:pt x="4214263" y="4759838"/>
                  </a:lnTo>
                  <a:lnTo>
                    <a:pt x="4214490" y="4763240"/>
                  </a:lnTo>
                  <a:lnTo>
                    <a:pt x="4214944" y="4766869"/>
                  </a:lnTo>
                  <a:lnTo>
                    <a:pt x="4214944" y="4770271"/>
                  </a:lnTo>
                  <a:lnTo>
                    <a:pt x="4214490" y="4773674"/>
                  </a:lnTo>
                  <a:lnTo>
                    <a:pt x="4214036" y="4777303"/>
                  </a:lnTo>
                  <a:lnTo>
                    <a:pt x="4213582" y="4781158"/>
                  </a:lnTo>
                  <a:lnTo>
                    <a:pt x="4212675" y="4784788"/>
                  </a:lnTo>
                  <a:lnTo>
                    <a:pt x="4211541" y="4788417"/>
                  </a:lnTo>
                  <a:lnTo>
                    <a:pt x="4210179" y="4792046"/>
                  </a:lnTo>
                  <a:lnTo>
                    <a:pt x="4208591" y="4795675"/>
                  </a:lnTo>
                  <a:lnTo>
                    <a:pt x="4206323" y="4799304"/>
                  </a:lnTo>
                  <a:lnTo>
                    <a:pt x="4204281" y="4803386"/>
                  </a:lnTo>
                  <a:lnTo>
                    <a:pt x="4202466" y="4807469"/>
                  </a:lnTo>
                  <a:lnTo>
                    <a:pt x="4201105" y="4811779"/>
                  </a:lnTo>
                  <a:lnTo>
                    <a:pt x="4200197" y="4815635"/>
                  </a:lnTo>
                  <a:lnTo>
                    <a:pt x="4199516" y="4819490"/>
                  </a:lnTo>
                  <a:lnTo>
                    <a:pt x="4199290" y="4823346"/>
                  </a:lnTo>
                  <a:lnTo>
                    <a:pt x="4199290" y="4827202"/>
                  </a:lnTo>
                  <a:lnTo>
                    <a:pt x="4199743" y="4831058"/>
                  </a:lnTo>
                  <a:lnTo>
                    <a:pt x="4200424" y="4835141"/>
                  </a:lnTo>
                  <a:lnTo>
                    <a:pt x="4201785" y="4838997"/>
                  </a:lnTo>
                  <a:lnTo>
                    <a:pt x="4203373" y="4842852"/>
                  </a:lnTo>
                  <a:lnTo>
                    <a:pt x="4205188" y="4846482"/>
                  </a:lnTo>
                  <a:lnTo>
                    <a:pt x="4207230" y="4850337"/>
                  </a:lnTo>
                  <a:lnTo>
                    <a:pt x="4209952" y="4853966"/>
                  </a:lnTo>
                  <a:lnTo>
                    <a:pt x="4212902" y="4857596"/>
                  </a:lnTo>
                  <a:lnTo>
                    <a:pt x="4216078" y="4861451"/>
                  </a:lnTo>
                  <a:lnTo>
                    <a:pt x="4214490" y="4866668"/>
                  </a:lnTo>
                  <a:lnTo>
                    <a:pt x="4213809" y="4869390"/>
                  </a:lnTo>
                  <a:lnTo>
                    <a:pt x="4213356" y="4871658"/>
                  </a:lnTo>
                  <a:lnTo>
                    <a:pt x="4213356" y="4874380"/>
                  </a:lnTo>
                  <a:lnTo>
                    <a:pt x="4213356" y="4876875"/>
                  </a:lnTo>
                  <a:lnTo>
                    <a:pt x="4213809" y="4879370"/>
                  </a:lnTo>
                  <a:lnTo>
                    <a:pt x="4214263" y="4881638"/>
                  </a:lnTo>
                  <a:lnTo>
                    <a:pt x="4215171" y="4884133"/>
                  </a:lnTo>
                  <a:lnTo>
                    <a:pt x="4216305" y="4886401"/>
                  </a:lnTo>
                  <a:lnTo>
                    <a:pt x="4217439" y="4888443"/>
                  </a:lnTo>
                  <a:lnTo>
                    <a:pt x="4219027" y="4890484"/>
                  </a:lnTo>
                  <a:lnTo>
                    <a:pt x="4220389" y="4892752"/>
                  </a:lnTo>
                  <a:lnTo>
                    <a:pt x="4222204" y="4894340"/>
                  </a:lnTo>
                  <a:lnTo>
                    <a:pt x="4224018" y="4896381"/>
                  </a:lnTo>
                  <a:lnTo>
                    <a:pt x="4226060" y="4897969"/>
                  </a:lnTo>
                  <a:lnTo>
                    <a:pt x="4228102" y="4899557"/>
                  </a:lnTo>
                  <a:lnTo>
                    <a:pt x="4230371" y="4900917"/>
                  </a:lnTo>
                  <a:lnTo>
                    <a:pt x="4229010" y="4921785"/>
                  </a:lnTo>
                  <a:lnTo>
                    <a:pt x="4236043" y="4930177"/>
                  </a:lnTo>
                  <a:lnTo>
                    <a:pt x="4244437" y="4915887"/>
                  </a:lnTo>
                  <a:lnTo>
                    <a:pt x="4264855" y="4935394"/>
                  </a:lnTo>
                  <a:lnTo>
                    <a:pt x="4265082" y="4935394"/>
                  </a:lnTo>
                  <a:lnTo>
                    <a:pt x="4266443" y="4934033"/>
                  </a:lnTo>
                  <a:lnTo>
                    <a:pt x="4250109" y="4900237"/>
                  </a:lnTo>
                  <a:lnTo>
                    <a:pt x="4244891" y="4889803"/>
                  </a:lnTo>
                  <a:lnTo>
                    <a:pt x="4243756" y="4889123"/>
                  </a:lnTo>
                  <a:lnTo>
                    <a:pt x="4242849" y="4882545"/>
                  </a:lnTo>
                  <a:lnTo>
                    <a:pt x="4239219" y="4859183"/>
                  </a:lnTo>
                  <a:lnTo>
                    <a:pt x="4242168" y="4844667"/>
                  </a:lnTo>
                  <a:lnTo>
                    <a:pt x="4241488" y="4842626"/>
                  </a:lnTo>
                  <a:lnTo>
                    <a:pt x="4240580" y="4838543"/>
                  </a:lnTo>
                  <a:lnTo>
                    <a:pt x="4239899" y="4834233"/>
                  </a:lnTo>
                  <a:lnTo>
                    <a:pt x="4239446" y="4829924"/>
                  </a:lnTo>
                  <a:lnTo>
                    <a:pt x="4239219" y="4825841"/>
                  </a:lnTo>
                  <a:lnTo>
                    <a:pt x="4238992" y="4821759"/>
                  </a:lnTo>
                  <a:lnTo>
                    <a:pt x="4239219" y="4817676"/>
                  </a:lnTo>
                  <a:lnTo>
                    <a:pt x="4239446" y="4813593"/>
                  </a:lnTo>
                  <a:lnTo>
                    <a:pt x="4240126" y="4809510"/>
                  </a:lnTo>
                  <a:lnTo>
                    <a:pt x="4240807" y="4805655"/>
                  </a:lnTo>
                  <a:lnTo>
                    <a:pt x="4241488" y="4801799"/>
                  </a:lnTo>
                  <a:lnTo>
                    <a:pt x="4242849" y="4797943"/>
                  </a:lnTo>
                  <a:lnTo>
                    <a:pt x="4243983" y="4794087"/>
                  </a:lnTo>
                  <a:lnTo>
                    <a:pt x="4245344" y="4790458"/>
                  </a:lnTo>
                  <a:lnTo>
                    <a:pt x="4246932" y="4786829"/>
                  </a:lnTo>
                  <a:lnTo>
                    <a:pt x="4248294" y="4783200"/>
                  </a:lnTo>
                  <a:lnTo>
                    <a:pt x="4250336" y="4779798"/>
                  </a:lnTo>
                  <a:lnTo>
                    <a:pt x="4248974" y="4779798"/>
                  </a:lnTo>
                  <a:lnTo>
                    <a:pt x="4247386" y="4776849"/>
                  </a:lnTo>
                  <a:lnTo>
                    <a:pt x="4246025" y="4773900"/>
                  </a:lnTo>
                  <a:lnTo>
                    <a:pt x="4243303" y="4767776"/>
                  </a:lnTo>
                  <a:lnTo>
                    <a:pt x="4240807" y="4760972"/>
                  </a:lnTo>
                  <a:lnTo>
                    <a:pt x="4238765" y="4753941"/>
                  </a:lnTo>
                  <a:lnTo>
                    <a:pt x="4236723" y="4746229"/>
                  </a:lnTo>
                  <a:lnTo>
                    <a:pt x="4234681" y="4738744"/>
                  </a:lnTo>
                  <a:lnTo>
                    <a:pt x="4231278" y="4723547"/>
                  </a:lnTo>
                  <a:lnTo>
                    <a:pt x="4229463" y="4716062"/>
                  </a:lnTo>
                  <a:lnTo>
                    <a:pt x="4227195" y="4708804"/>
                  </a:lnTo>
                  <a:lnTo>
                    <a:pt x="4225153" y="4701773"/>
                  </a:lnTo>
                  <a:lnTo>
                    <a:pt x="4222430" y="4695195"/>
                  </a:lnTo>
                  <a:lnTo>
                    <a:pt x="4220842" y="4692020"/>
                  </a:lnTo>
                  <a:lnTo>
                    <a:pt x="4219254" y="4689071"/>
                  </a:lnTo>
                  <a:lnTo>
                    <a:pt x="4217666" y="4686576"/>
                  </a:lnTo>
                  <a:lnTo>
                    <a:pt x="4215851" y="4683854"/>
                  </a:lnTo>
                  <a:lnTo>
                    <a:pt x="4213809" y="4681133"/>
                  </a:lnTo>
                  <a:lnTo>
                    <a:pt x="4211994" y="4678864"/>
                  </a:lnTo>
                  <a:lnTo>
                    <a:pt x="4209726" y="4676823"/>
                  </a:lnTo>
                  <a:lnTo>
                    <a:pt x="4207230" y="4675009"/>
                  </a:lnTo>
                  <a:lnTo>
                    <a:pt x="4204508" y="4673194"/>
                  </a:lnTo>
                  <a:lnTo>
                    <a:pt x="4202012" y="4671606"/>
                  </a:lnTo>
                  <a:lnTo>
                    <a:pt x="4199516" y="4670926"/>
                  </a:lnTo>
                  <a:lnTo>
                    <a:pt x="4197248" y="4670472"/>
                  </a:lnTo>
                  <a:close/>
                  <a:moveTo>
                    <a:pt x="4128733" y="4669792"/>
                  </a:moveTo>
                  <a:lnTo>
                    <a:pt x="4131228" y="4670926"/>
                  </a:lnTo>
                  <a:lnTo>
                    <a:pt x="4131228" y="4670699"/>
                  </a:lnTo>
                  <a:lnTo>
                    <a:pt x="4128733" y="4669792"/>
                  </a:lnTo>
                  <a:close/>
                  <a:moveTo>
                    <a:pt x="350837" y="4643437"/>
                  </a:moveTo>
                  <a:lnTo>
                    <a:pt x="351234" y="4644344"/>
                  </a:lnTo>
                  <a:lnTo>
                    <a:pt x="354012" y="4656137"/>
                  </a:lnTo>
                  <a:lnTo>
                    <a:pt x="350837" y="4643437"/>
                  </a:lnTo>
                  <a:close/>
                  <a:moveTo>
                    <a:pt x="3426340" y="4643254"/>
                  </a:moveTo>
                  <a:lnTo>
                    <a:pt x="3420896" y="4643935"/>
                  </a:lnTo>
                  <a:lnTo>
                    <a:pt x="3420734" y="4644097"/>
                  </a:lnTo>
                  <a:lnTo>
                    <a:pt x="3420215" y="4644162"/>
                  </a:lnTo>
                  <a:lnTo>
                    <a:pt x="3420669" y="4644162"/>
                  </a:lnTo>
                  <a:lnTo>
                    <a:pt x="3420734" y="4644097"/>
                  </a:lnTo>
                  <a:lnTo>
                    <a:pt x="3425660" y="4643481"/>
                  </a:lnTo>
                  <a:lnTo>
                    <a:pt x="3426794" y="4643254"/>
                  </a:lnTo>
                  <a:lnTo>
                    <a:pt x="3426340" y="4643254"/>
                  </a:lnTo>
                  <a:close/>
                  <a:moveTo>
                    <a:pt x="292100" y="4633912"/>
                  </a:moveTo>
                  <a:lnTo>
                    <a:pt x="293688" y="4633912"/>
                  </a:lnTo>
                  <a:lnTo>
                    <a:pt x="293688" y="4634393"/>
                  </a:lnTo>
                  <a:lnTo>
                    <a:pt x="292100" y="4641850"/>
                  </a:lnTo>
                  <a:lnTo>
                    <a:pt x="292100" y="4633912"/>
                  </a:lnTo>
                  <a:close/>
                  <a:moveTo>
                    <a:pt x="300038" y="4630216"/>
                  </a:moveTo>
                  <a:lnTo>
                    <a:pt x="299822" y="4630673"/>
                  </a:lnTo>
                  <a:lnTo>
                    <a:pt x="298746" y="4638674"/>
                  </a:lnTo>
                  <a:lnTo>
                    <a:pt x="295948" y="4630445"/>
                  </a:lnTo>
                  <a:lnTo>
                    <a:pt x="300038" y="4630216"/>
                  </a:lnTo>
                  <a:close/>
                  <a:moveTo>
                    <a:pt x="426840" y="4624387"/>
                  </a:moveTo>
                  <a:lnTo>
                    <a:pt x="427039" y="4624586"/>
                  </a:lnTo>
                  <a:lnTo>
                    <a:pt x="426443" y="4627562"/>
                  </a:lnTo>
                  <a:lnTo>
                    <a:pt x="425450" y="4624586"/>
                  </a:lnTo>
                  <a:lnTo>
                    <a:pt x="425649" y="4624586"/>
                  </a:lnTo>
                  <a:lnTo>
                    <a:pt x="426245" y="4624784"/>
                  </a:lnTo>
                  <a:lnTo>
                    <a:pt x="426245" y="4624586"/>
                  </a:lnTo>
                  <a:lnTo>
                    <a:pt x="426840" y="4624387"/>
                  </a:lnTo>
                  <a:close/>
                  <a:moveTo>
                    <a:pt x="191704" y="4622119"/>
                  </a:moveTo>
                  <a:lnTo>
                    <a:pt x="192385" y="4623706"/>
                  </a:lnTo>
                  <a:lnTo>
                    <a:pt x="193519" y="4624840"/>
                  </a:lnTo>
                  <a:lnTo>
                    <a:pt x="195107" y="4626428"/>
                  </a:lnTo>
                  <a:lnTo>
                    <a:pt x="196922" y="4627335"/>
                  </a:lnTo>
                  <a:lnTo>
                    <a:pt x="199191" y="4628469"/>
                  </a:lnTo>
                  <a:lnTo>
                    <a:pt x="201913" y="4629376"/>
                  </a:lnTo>
                  <a:lnTo>
                    <a:pt x="204636" y="4630283"/>
                  </a:lnTo>
                  <a:lnTo>
                    <a:pt x="207812" y="4630737"/>
                  </a:lnTo>
                  <a:lnTo>
                    <a:pt x="214391" y="4631871"/>
                  </a:lnTo>
                  <a:lnTo>
                    <a:pt x="221878" y="4632778"/>
                  </a:lnTo>
                  <a:lnTo>
                    <a:pt x="229818" y="4633231"/>
                  </a:lnTo>
                  <a:lnTo>
                    <a:pt x="238213" y="4633231"/>
                  </a:lnTo>
                  <a:lnTo>
                    <a:pt x="246380" y="4633458"/>
                  </a:lnTo>
                  <a:lnTo>
                    <a:pt x="254547" y="4633231"/>
                  </a:lnTo>
                  <a:lnTo>
                    <a:pt x="269974" y="4632778"/>
                  </a:lnTo>
                  <a:lnTo>
                    <a:pt x="282905" y="4632324"/>
                  </a:lnTo>
                  <a:lnTo>
                    <a:pt x="287670" y="4632324"/>
                  </a:lnTo>
                  <a:lnTo>
                    <a:pt x="291300" y="4632324"/>
                  </a:lnTo>
                  <a:lnTo>
                    <a:pt x="290165" y="4633685"/>
                  </a:lnTo>
                  <a:lnTo>
                    <a:pt x="289485" y="4646158"/>
                  </a:lnTo>
                  <a:lnTo>
                    <a:pt x="294476" y="4643890"/>
                  </a:lnTo>
                  <a:lnTo>
                    <a:pt x="298106" y="4648426"/>
                  </a:lnTo>
                  <a:lnTo>
                    <a:pt x="298383" y="4647802"/>
                  </a:lnTo>
                  <a:lnTo>
                    <a:pt x="296862" y="4638674"/>
                  </a:lnTo>
                  <a:lnTo>
                    <a:pt x="300038" y="4641714"/>
                  </a:lnTo>
                  <a:lnTo>
                    <a:pt x="298747" y="4646984"/>
                  </a:lnTo>
                  <a:lnTo>
                    <a:pt x="299013" y="4646385"/>
                  </a:lnTo>
                  <a:lnTo>
                    <a:pt x="299694" y="4644117"/>
                  </a:lnTo>
                  <a:lnTo>
                    <a:pt x="300374" y="4640262"/>
                  </a:lnTo>
                  <a:lnTo>
                    <a:pt x="301055" y="4636860"/>
                  </a:lnTo>
                  <a:lnTo>
                    <a:pt x="301736" y="4633912"/>
                  </a:lnTo>
                  <a:lnTo>
                    <a:pt x="302416" y="4632778"/>
                  </a:lnTo>
                  <a:lnTo>
                    <a:pt x="303097" y="4631644"/>
                  </a:lnTo>
                  <a:lnTo>
                    <a:pt x="304004" y="4630964"/>
                  </a:lnTo>
                  <a:lnTo>
                    <a:pt x="305139" y="4630510"/>
                  </a:lnTo>
                  <a:lnTo>
                    <a:pt x="306727" y="4630283"/>
                  </a:lnTo>
                  <a:lnTo>
                    <a:pt x="308542" y="4630283"/>
                  </a:lnTo>
                  <a:lnTo>
                    <a:pt x="310810" y="4630737"/>
                  </a:lnTo>
                  <a:lnTo>
                    <a:pt x="313533" y="4631417"/>
                  </a:lnTo>
                  <a:lnTo>
                    <a:pt x="314217" y="4633078"/>
                  </a:lnTo>
                  <a:lnTo>
                    <a:pt x="314440" y="4634139"/>
                  </a:lnTo>
                  <a:lnTo>
                    <a:pt x="315801" y="4638448"/>
                  </a:lnTo>
                  <a:lnTo>
                    <a:pt x="317389" y="4642530"/>
                  </a:lnTo>
                  <a:lnTo>
                    <a:pt x="319658" y="4646158"/>
                  </a:lnTo>
                  <a:lnTo>
                    <a:pt x="320955" y="4648103"/>
                  </a:lnTo>
                  <a:lnTo>
                    <a:pt x="321927" y="4650240"/>
                  </a:lnTo>
                  <a:lnTo>
                    <a:pt x="323288" y="4652055"/>
                  </a:lnTo>
                  <a:lnTo>
                    <a:pt x="324649" y="4654096"/>
                  </a:lnTo>
                  <a:lnTo>
                    <a:pt x="326237" y="4655910"/>
                  </a:lnTo>
                  <a:lnTo>
                    <a:pt x="327599" y="4657044"/>
                  </a:lnTo>
                  <a:lnTo>
                    <a:pt x="329414" y="4657951"/>
                  </a:lnTo>
                  <a:lnTo>
                    <a:pt x="331002" y="4658858"/>
                  </a:lnTo>
                  <a:lnTo>
                    <a:pt x="333043" y="4659312"/>
                  </a:lnTo>
                  <a:lnTo>
                    <a:pt x="335085" y="4659539"/>
                  </a:lnTo>
                  <a:lnTo>
                    <a:pt x="337354" y="4658858"/>
                  </a:lnTo>
                  <a:lnTo>
                    <a:pt x="343706" y="4667249"/>
                  </a:lnTo>
                  <a:lnTo>
                    <a:pt x="347790" y="4652055"/>
                  </a:lnTo>
                  <a:lnTo>
                    <a:pt x="350739" y="4663394"/>
                  </a:lnTo>
                  <a:lnTo>
                    <a:pt x="353915" y="4674507"/>
                  </a:lnTo>
                  <a:lnTo>
                    <a:pt x="355504" y="4680176"/>
                  </a:lnTo>
                  <a:lnTo>
                    <a:pt x="357318" y="4685619"/>
                  </a:lnTo>
                  <a:lnTo>
                    <a:pt x="359360" y="4691062"/>
                  </a:lnTo>
                  <a:lnTo>
                    <a:pt x="361856" y="4696505"/>
                  </a:lnTo>
                  <a:lnTo>
                    <a:pt x="360948" y="4693330"/>
                  </a:lnTo>
                  <a:lnTo>
                    <a:pt x="360268" y="4689701"/>
                  </a:lnTo>
                  <a:lnTo>
                    <a:pt x="359133" y="4682444"/>
                  </a:lnTo>
                  <a:lnTo>
                    <a:pt x="358453" y="4674960"/>
                  </a:lnTo>
                  <a:lnTo>
                    <a:pt x="357999" y="4667476"/>
                  </a:lnTo>
                  <a:lnTo>
                    <a:pt x="357546" y="4653415"/>
                  </a:lnTo>
                  <a:lnTo>
                    <a:pt x="357318" y="4646839"/>
                  </a:lnTo>
                  <a:lnTo>
                    <a:pt x="357092" y="4640942"/>
                  </a:lnTo>
                  <a:lnTo>
                    <a:pt x="360948" y="4644571"/>
                  </a:lnTo>
                  <a:lnTo>
                    <a:pt x="357999" y="4639128"/>
                  </a:lnTo>
                  <a:lnTo>
                    <a:pt x="361175" y="4634592"/>
                  </a:lnTo>
                  <a:lnTo>
                    <a:pt x="355957" y="4634592"/>
                  </a:lnTo>
                  <a:lnTo>
                    <a:pt x="354823" y="4628015"/>
                  </a:lnTo>
                  <a:lnTo>
                    <a:pt x="384543" y="4626655"/>
                  </a:lnTo>
                  <a:lnTo>
                    <a:pt x="411540" y="4625067"/>
                  </a:lnTo>
                  <a:lnTo>
                    <a:pt x="412901" y="4624840"/>
                  </a:lnTo>
                  <a:lnTo>
                    <a:pt x="418800" y="4635046"/>
                  </a:lnTo>
                  <a:lnTo>
                    <a:pt x="419254" y="4630056"/>
                  </a:lnTo>
                  <a:lnTo>
                    <a:pt x="426740" y="4646158"/>
                  </a:lnTo>
                  <a:lnTo>
                    <a:pt x="427875" y="4634592"/>
                  </a:lnTo>
                  <a:lnTo>
                    <a:pt x="431051" y="4639128"/>
                  </a:lnTo>
                  <a:lnTo>
                    <a:pt x="430824" y="4632778"/>
                  </a:lnTo>
                  <a:lnTo>
                    <a:pt x="437022" y="4642469"/>
                  </a:lnTo>
                  <a:lnTo>
                    <a:pt x="436563" y="4640262"/>
                  </a:lnTo>
                  <a:lnTo>
                    <a:pt x="438151" y="4641673"/>
                  </a:lnTo>
                  <a:lnTo>
                    <a:pt x="437412" y="4643079"/>
                  </a:lnTo>
                  <a:lnTo>
                    <a:pt x="439672" y="4646612"/>
                  </a:lnTo>
                  <a:lnTo>
                    <a:pt x="453738" y="4680176"/>
                  </a:lnTo>
                  <a:lnTo>
                    <a:pt x="457368" y="4675640"/>
                  </a:lnTo>
                  <a:lnTo>
                    <a:pt x="465762" y="4707390"/>
                  </a:lnTo>
                  <a:lnTo>
                    <a:pt x="466761" y="4711276"/>
                  </a:lnTo>
                  <a:lnTo>
                    <a:pt x="466726" y="4710915"/>
                  </a:lnTo>
                  <a:lnTo>
                    <a:pt x="466726" y="4708132"/>
                  </a:lnTo>
                  <a:lnTo>
                    <a:pt x="466979" y="4705349"/>
                  </a:lnTo>
                  <a:lnTo>
                    <a:pt x="467487" y="4706741"/>
                  </a:lnTo>
                  <a:lnTo>
                    <a:pt x="470387" y="4716728"/>
                  </a:lnTo>
                  <a:lnTo>
                    <a:pt x="470072" y="4711699"/>
                  </a:lnTo>
                  <a:lnTo>
                    <a:pt x="469845" y="4698092"/>
                  </a:lnTo>
                  <a:lnTo>
                    <a:pt x="469619" y="4691969"/>
                  </a:lnTo>
                  <a:lnTo>
                    <a:pt x="469392" y="4686753"/>
                  </a:lnTo>
                  <a:lnTo>
                    <a:pt x="472341" y="4704442"/>
                  </a:lnTo>
                  <a:lnTo>
                    <a:pt x="476651" y="4709205"/>
                  </a:lnTo>
                  <a:lnTo>
                    <a:pt x="476198" y="4702401"/>
                  </a:lnTo>
                  <a:lnTo>
                    <a:pt x="476425" y="4699226"/>
                  </a:lnTo>
                  <a:lnTo>
                    <a:pt x="476651" y="4696732"/>
                  </a:lnTo>
                  <a:lnTo>
                    <a:pt x="477105" y="4695144"/>
                  </a:lnTo>
                  <a:lnTo>
                    <a:pt x="477559" y="4694010"/>
                  </a:lnTo>
                  <a:lnTo>
                    <a:pt x="478466" y="4693103"/>
                  </a:lnTo>
                  <a:lnTo>
                    <a:pt x="479147" y="4691969"/>
                  </a:lnTo>
                  <a:lnTo>
                    <a:pt x="480282" y="4691289"/>
                  </a:lnTo>
                  <a:lnTo>
                    <a:pt x="481643" y="4690608"/>
                  </a:lnTo>
                  <a:lnTo>
                    <a:pt x="483004" y="4689928"/>
                  </a:lnTo>
                  <a:lnTo>
                    <a:pt x="484819" y="4689248"/>
                  </a:lnTo>
                  <a:lnTo>
                    <a:pt x="484138" y="4683351"/>
                  </a:lnTo>
                  <a:lnTo>
                    <a:pt x="486861" y="4683805"/>
                  </a:lnTo>
                  <a:lnTo>
                    <a:pt x="489583" y="4684485"/>
                  </a:lnTo>
                  <a:lnTo>
                    <a:pt x="492532" y="4685619"/>
                  </a:lnTo>
                  <a:lnTo>
                    <a:pt x="495482" y="4686980"/>
                  </a:lnTo>
                  <a:lnTo>
                    <a:pt x="502061" y="4690155"/>
                  </a:lnTo>
                  <a:lnTo>
                    <a:pt x="508640" y="4693557"/>
                  </a:lnTo>
                  <a:lnTo>
                    <a:pt x="514766" y="4696958"/>
                  </a:lnTo>
                  <a:lnTo>
                    <a:pt x="520664" y="4700133"/>
                  </a:lnTo>
                  <a:lnTo>
                    <a:pt x="525882" y="4702174"/>
                  </a:lnTo>
                  <a:lnTo>
                    <a:pt x="527924" y="4702855"/>
                  </a:lnTo>
                  <a:lnTo>
                    <a:pt x="529966" y="4703535"/>
                  </a:lnTo>
                  <a:lnTo>
                    <a:pt x="549704" y="4713967"/>
                  </a:lnTo>
                  <a:lnTo>
                    <a:pt x="552879" y="4708071"/>
                  </a:lnTo>
                  <a:lnTo>
                    <a:pt x="556510" y="4707390"/>
                  </a:lnTo>
                  <a:lnTo>
                    <a:pt x="560366" y="4706710"/>
                  </a:lnTo>
                  <a:lnTo>
                    <a:pt x="563996" y="4706257"/>
                  </a:lnTo>
                  <a:lnTo>
                    <a:pt x="567626" y="4706030"/>
                  </a:lnTo>
                  <a:lnTo>
                    <a:pt x="571029" y="4706030"/>
                  </a:lnTo>
                  <a:lnTo>
                    <a:pt x="574659" y="4706710"/>
                  </a:lnTo>
                  <a:lnTo>
                    <a:pt x="578062" y="4707164"/>
                  </a:lnTo>
                  <a:lnTo>
                    <a:pt x="581238" y="4707617"/>
                  </a:lnTo>
                  <a:lnTo>
                    <a:pt x="584641" y="4708524"/>
                  </a:lnTo>
                  <a:lnTo>
                    <a:pt x="587817" y="4709432"/>
                  </a:lnTo>
                  <a:lnTo>
                    <a:pt x="590994" y="4710792"/>
                  </a:lnTo>
                  <a:lnTo>
                    <a:pt x="594170" y="4712153"/>
                  </a:lnTo>
                  <a:lnTo>
                    <a:pt x="597346" y="4713740"/>
                  </a:lnTo>
                  <a:lnTo>
                    <a:pt x="600295" y="4715328"/>
                  </a:lnTo>
                  <a:lnTo>
                    <a:pt x="606421" y="4719183"/>
                  </a:lnTo>
                  <a:lnTo>
                    <a:pt x="611865" y="4723719"/>
                  </a:lnTo>
                  <a:lnTo>
                    <a:pt x="617764" y="4728482"/>
                  </a:lnTo>
                  <a:lnTo>
                    <a:pt x="622982" y="4733698"/>
                  </a:lnTo>
                  <a:lnTo>
                    <a:pt x="628427" y="4739140"/>
                  </a:lnTo>
                  <a:lnTo>
                    <a:pt x="633872" y="4744810"/>
                  </a:lnTo>
                  <a:lnTo>
                    <a:pt x="639090" y="4750933"/>
                  </a:lnTo>
                  <a:lnTo>
                    <a:pt x="649299" y="4763180"/>
                  </a:lnTo>
                  <a:lnTo>
                    <a:pt x="659508" y="4775653"/>
                  </a:lnTo>
                  <a:lnTo>
                    <a:pt x="669717" y="4787899"/>
                  </a:lnTo>
                  <a:lnTo>
                    <a:pt x="675162" y="4793569"/>
                  </a:lnTo>
                  <a:lnTo>
                    <a:pt x="680153" y="4799239"/>
                  </a:lnTo>
                  <a:lnTo>
                    <a:pt x="685598" y="4804228"/>
                  </a:lnTo>
                  <a:lnTo>
                    <a:pt x="691270" y="4809217"/>
                  </a:lnTo>
                  <a:lnTo>
                    <a:pt x="696714" y="4813299"/>
                  </a:lnTo>
                  <a:lnTo>
                    <a:pt x="702386" y="4817155"/>
                  </a:lnTo>
                  <a:lnTo>
                    <a:pt x="705335" y="4818969"/>
                  </a:lnTo>
                  <a:lnTo>
                    <a:pt x="708285" y="4820557"/>
                  </a:lnTo>
                  <a:lnTo>
                    <a:pt x="711234" y="4821917"/>
                  </a:lnTo>
                  <a:lnTo>
                    <a:pt x="714183" y="4823051"/>
                  </a:lnTo>
                  <a:lnTo>
                    <a:pt x="717133" y="4824185"/>
                  </a:lnTo>
                  <a:lnTo>
                    <a:pt x="720309" y="4825092"/>
                  </a:lnTo>
                  <a:lnTo>
                    <a:pt x="723485" y="4825773"/>
                  </a:lnTo>
                  <a:lnTo>
                    <a:pt x="726888" y="4826226"/>
                  </a:lnTo>
                  <a:lnTo>
                    <a:pt x="730064" y="4826453"/>
                  </a:lnTo>
                  <a:lnTo>
                    <a:pt x="733467" y="4826680"/>
                  </a:lnTo>
                  <a:lnTo>
                    <a:pt x="736870" y="4826453"/>
                  </a:lnTo>
                  <a:lnTo>
                    <a:pt x="740273" y="4826226"/>
                  </a:lnTo>
                  <a:lnTo>
                    <a:pt x="742315" y="4825999"/>
                  </a:lnTo>
                  <a:lnTo>
                    <a:pt x="744130" y="4825999"/>
                  </a:lnTo>
                  <a:lnTo>
                    <a:pt x="747760" y="4826226"/>
                  </a:lnTo>
                  <a:lnTo>
                    <a:pt x="751390" y="4827133"/>
                  </a:lnTo>
                  <a:lnTo>
                    <a:pt x="755246" y="4828494"/>
                  </a:lnTo>
                  <a:lnTo>
                    <a:pt x="758877" y="4830308"/>
                  </a:lnTo>
                  <a:lnTo>
                    <a:pt x="762506" y="4832576"/>
                  </a:lnTo>
                  <a:lnTo>
                    <a:pt x="765910" y="4835298"/>
                  </a:lnTo>
                  <a:lnTo>
                    <a:pt x="769540" y="4838473"/>
                  </a:lnTo>
                  <a:lnTo>
                    <a:pt x="772942" y="4841874"/>
                  </a:lnTo>
                  <a:lnTo>
                    <a:pt x="776119" y="4845503"/>
                  </a:lnTo>
                  <a:lnTo>
                    <a:pt x="779521" y="4849358"/>
                  </a:lnTo>
                  <a:lnTo>
                    <a:pt x="782698" y="4853440"/>
                  </a:lnTo>
                  <a:lnTo>
                    <a:pt x="785874" y="4857749"/>
                  </a:lnTo>
                  <a:lnTo>
                    <a:pt x="789050" y="4862285"/>
                  </a:lnTo>
                  <a:lnTo>
                    <a:pt x="794722" y="4871357"/>
                  </a:lnTo>
                  <a:lnTo>
                    <a:pt x="800167" y="4880882"/>
                  </a:lnTo>
                  <a:lnTo>
                    <a:pt x="805385" y="4890407"/>
                  </a:lnTo>
                  <a:lnTo>
                    <a:pt x="814232" y="4907869"/>
                  </a:lnTo>
                  <a:lnTo>
                    <a:pt x="821265" y="4921476"/>
                  </a:lnTo>
                  <a:lnTo>
                    <a:pt x="823988" y="4926465"/>
                  </a:lnTo>
                  <a:lnTo>
                    <a:pt x="824896" y="4928053"/>
                  </a:lnTo>
                  <a:lnTo>
                    <a:pt x="825803" y="4929640"/>
                  </a:lnTo>
                  <a:lnTo>
                    <a:pt x="837373" y="4953907"/>
                  </a:lnTo>
                  <a:lnTo>
                    <a:pt x="837373" y="4960710"/>
                  </a:lnTo>
                  <a:lnTo>
                    <a:pt x="841003" y="4961617"/>
                  </a:lnTo>
                  <a:lnTo>
                    <a:pt x="845540" y="4975224"/>
                  </a:lnTo>
                  <a:lnTo>
                    <a:pt x="850759" y="4990646"/>
                  </a:lnTo>
                  <a:lnTo>
                    <a:pt x="855749" y="5006294"/>
                  </a:lnTo>
                  <a:lnTo>
                    <a:pt x="858245" y="5014685"/>
                  </a:lnTo>
                  <a:lnTo>
                    <a:pt x="860741" y="5022623"/>
                  </a:lnTo>
                  <a:lnTo>
                    <a:pt x="862555" y="5030560"/>
                  </a:lnTo>
                  <a:lnTo>
                    <a:pt x="864597" y="5038724"/>
                  </a:lnTo>
                  <a:lnTo>
                    <a:pt x="865732" y="5046208"/>
                  </a:lnTo>
                  <a:lnTo>
                    <a:pt x="866866" y="5053692"/>
                  </a:lnTo>
                  <a:lnTo>
                    <a:pt x="867547" y="5060723"/>
                  </a:lnTo>
                  <a:lnTo>
                    <a:pt x="867547" y="5064124"/>
                  </a:lnTo>
                  <a:lnTo>
                    <a:pt x="867320" y="5067526"/>
                  </a:lnTo>
                  <a:lnTo>
                    <a:pt x="867093" y="5070474"/>
                  </a:lnTo>
                  <a:lnTo>
                    <a:pt x="866866" y="5073649"/>
                  </a:lnTo>
                  <a:lnTo>
                    <a:pt x="865959" y="5076598"/>
                  </a:lnTo>
                  <a:lnTo>
                    <a:pt x="865278" y="5079319"/>
                  </a:lnTo>
                  <a:lnTo>
                    <a:pt x="867320" y="5080680"/>
                  </a:lnTo>
                  <a:lnTo>
                    <a:pt x="869135" y="5082494"/>
                  </a:lnTo>
                  <a:lnTo>
                    <a:pt x="870723" y="5084308"/>
                  </a:lnTo>
                  <a:lnTo>
                    <a:pt x="871857" y="5086123"/>
                  </a:lnTo>
                  <a:lnTo>
                    <a:pt x="872991" y="5088164"/>
                  </a:lnTo>
                  <a:lnTo>
                    <a:pt x="873899" y="5090432"/>
                  </a:lnTo>
                  <a:lnTo>
                    <a:pt x="874580" y="5092699"/>
                  </a:lnTo>
                  <a:lnTo>
                    <a:pt x="875034" y="5094740"/>
                  </a:lnTo>
                  <a:lnTo>
                    <a:pt x="875487" y="5097235"/>
                  </a:lnTo>
                  <a:lnTo>
                    <a:pt x="875714" y="5099503"/>
                  </a:lnTo>
                  <a:lnTo>
                    <a:pt x="875714" y="5104492"/>
                  </a:lnTo>
                  <a:lnTo>
                    <a:pt x="875260" y="5109482"/>
                  </a:lnTo>
                  <a:lnTo>
                    <a:pt x="874353" y="5114244"/>
                  </a:lnTo>
                  <a:lnTo>
                    <a:pt x="872991" y="5119233"/>
                  </a:lnTo>
                  <a:lnTo>
                    <a:pt x="871630" y="5123769"/>
                  </a:lnTo>
                  <a:lnTo>
                    <a:pt x="870042" y="5127851"/>
                  </a:lnTo>
                  <a:lnTo>
                    <a:pt x="868228" y="5131707"/>
                  </a:lnTo>
                  <a:lnTo>
                    <a:pt x="866639" y="5135108"/>
                  </a:lnTo>
                  <a:lnTo>
                    <a:pt x="865051" y="5137830"/>
                  </a:lnTo>
                  <a:lnTo>
                    <a:pt x="863690" y="5140098"/>
                  </a:lnTo>
                  <a:lnTo>
                    <a:pt x="862329" y="5141232"/>
                  </a:lnTo>
                  <a:lnTo>
                    <a:pt x="869362" y="5150530"/>
                  </a:lnTo>
                  <a:lnTo>
                    <a:pt x="867093" y="5156199"/>
                  </a:lnTo>
                  <a:lnTo>
                    <a:pt x="866186" y="5155519"/>
                  </a:lnTo>
                  <a:lnTo>
                    <a:pt x="873899" y="5164137"/>
                  </a:lnTo>
                  <a:lnTo>
                    <a:pt x="872538" y="5167085"/>
                  </a:lnTo>
                  <a:lnTo>
                    <a:pt x="871857" y="5170260"/>
                  </a:lnTo>
                  <a:lnTo>
                    <a:pt x="871177" y="5173208"/>
                  </a:lnTo>
                  <a:lnTo>
                    <a:pt x="870950" y="5176383"/>
                  </a:lnTo>
                  <a:lnTo>
                    <a:pt x="870723" y="5179332"/>
                  </a:lnTo>
                  <a:lnTo>
                    <a:pt x="870723" y="5182280"/>
                  </a:lnTo>
                  <a:lnTo>
                    <a:pt x="870950" y="5185455"/>
                  </a:lnTo>
                  <a:lnTo>
                    <a:pt x="871403" y="5188630"/>
                  </a:lnTo>
                  <a:lnTo>
                    <a:pt x="872311" y="5194980"/>
                  </a:lnTo>
                  <a:lnTo>
                    <a:pt x="874126" y="5201557"/>
                  </a:lnTo>
                  <a:lnTo>
                    <a:pt x="876168" y="5207907"/>
                  </a:lnTo>
                  <a:lnTo>
                    <a:pt x="878437" y="5214257"/>
                  </a:lnTo>
                  <a:lnTo>
                    <a:pt x="883201" y="5226730"/>
                  </a:lnTo>
                  <a:lnTo>
                    <a:pt x="885696" y="5232853"/>
                  </a:lnTo>
                  <a:lnTo>
                    <a:pt x="887965" y="5238749"/>
                  </a:lnTo>
                  <a:lnTo>
                    <a:pt x="889780" y="5244873"/>
                  </a:lnTo>
                  <a:lnTo>
                    <a:pt x="891368" y="5250316"/>
                  </a:lnTo>
                  <a:lnTo>
                    <a:pt x="891822" y="5253264"/>
                  </a:lnTo>
                  <a:lnTo>
                    <a:pt x="892049" y="5255985"/>
                  </a:lnTo>
                  <a:lnTo>
                    <a:pt x="892276" y="5258707"/>
                  </a:lnTo>
                  <a:lnTo>
                    <a:pt x="892276" y="5261428"/>
                  </a:lnTo>
                  <a:lnTo>
                    <a:pt x="890007" y="5256666"/>
                  </a:lnTo>
                  <a:lnTo>
                    <a:pt x="887511" y="5252130"/>
                  </a:lnTo>
                  <a:lnTo>
                    <a:pt x="884562" y="5247821"/>
                  </a:lnTo>
                  <a:lnTo>
                    <a:pt x="882974" y="5245780"/>
                  </a:lnTo>
                  <a:lnTo>
                    <a:pt x="881612" y="5244419"/>
                  </a:lnTo>
                  <a:lnTo>
                    <a:pt x="880478" y="5243058"/>
                  </a:lnTo>
                  <a:lnTo>
                    <a:pt x="879117" y="5242378"/>
                  </a:lnTo>
                  <a:lnTo>
                    <a:pt x="878210" y="5242151"/>
                  </a:lnTo>
                  <a:lnTo>
                    <a:pt x="877756" y="5242378"/>
                  </a:lnTo>
                  <a:lnTo>
                    <a:pt x="877529" y="5242605"/>
                  </a:lnTo>
                  <a:lnTo>
                    <a:pt x="877075" y="5243965"/>
                  </a:lnTo>
                  <a:lnTo>
                    <a:pt x="876849" y="5245780"/>
                  </a:lnTo>
                  <a:lnTo>
                    <a:pt x="877075" y="5248728"/>
                  </a:lnTo>
                  <a:lnTo>
                    <a:pt x="877529" y="5252357"/>
                  </a:lnTo>
                  <a:lnTo>
                    <a:pt x="879571" y="5254624"/>
                  </a:lnTo>
                  <a:lnTo>
                    <a:pt x="882293" y="5257799"/>
                  </a:lnTo>
                  <a:lnTo>
                    <a:pt x="885016" y="5261655"/>
                  </a:lnTo>
                  <a:lnTo>
                    <a:pt x="887965" y="5266191"/>
                  </a:lnTo>
                  <a:lnTo>
                    <a:pt x="894091" y="5276396"/>
                  </a:lnTo>
                  <a:lnTo>
                    <a:pt x="899989" y="5287282"/>
                  </a:lnTo>
                  <a:lnTo>
                    <a:pt x="905434" y="5297487"/>
                  </a:lnTo>
                  <a:lnTo>
                    <a:pt x="909290" y="5305424"/>
                  </a:lnTo>
                  <a:lnTo>
                    <a:pt x="911786" y="5309960"/>
                  </a:lnTo>
                  <a:lnTo>
                    <a:pt x="928802" y="5338082"/>
                  </a:lnTo>
                  <a:lnTo>
                    <a:pt x="946044" y="5366430"/>
                  </a:lnTo>
                  <a:lnTo>
                    <a:pt x="980527" y="5422219"/>
                  </a:lnTo>
                  <a:lnTo>
                    <a:pt x="1015011" y="5478462"/>
                  </a:lnTo>
                  <a:lnTo>
                    <a:pt x="1032253" y="5506583"/>
                  </a:lnTo>
                  <a:lnTo>
                    <a:pt x="1048815" y="5535158"/>
                  </a:lnTo>
                  <a:lnTo>
                    <a:pt x="1051084" y="5538787"/>
                  </a:lnTo>
                  <a:lnTo>
                    <a:pt x="1053806" y="5542416"/>
                  </a:lnTo>
                  <a:lnTo>
                    <a:pt x="1059705" y="5550126"/>
                  </a:lnTo>
                  <a:lnTo>
                    <a:pt x="1066057" y="5557837"/>
                  </a:lnTo>
                  <a:lnTo>
                    <a:pt x="1072183" y="5566001"/>
                  </a:lnTo>
                  <a:lnTo>
                    <a:pt x="1075359" y="5569857"/>
                  </a:lnTo>
                  <a:lnTo>
                    <a:pt x="1078308" y="5573939"/>
                  </a:lnTo>
                  <a:lnTo>
                    <a:pt x="1081031" y="5578021"/>
                  </a:lnTo>
                  <a:lnTo>
                    <a:pt x="1083526" y="5582103"/>
                  </a:lnTo>
                  <a:lnTo>
                    <a:pt x="1085341" y="5586185"/>
                  </a:lnTo>
                  <a:lnTo>
                    <a:pt x="1087156" y="5590267"/>
                  </a:lnTo>
                  <a:lnTo>
                    <a:pt x="1088517" y="5594349"/>
                  </a:lnTo>
                  <a:lnTo>
                    <a:pt x="1089198" y="5598432"/>
                  </a:lnTo>
                  <a:lnTo>
                    <a:pt x="1078308" y="5599566"/>
                  </a:lnTo>
                  <a:lnTo>
                    <a:pt x="1063108" y="5601607"/>
                  </a:lnTo>
                  <a:lnTo>
                    <a:pt x="1022952" y="5607276"/>
                  </a:lnTo>
                  <a:lnTo>
                    <a:pt x="999131" y="5610451"/>
                  </a:lnTo>
                  <a:lnTo>
                    <a:pt x="973494" y="5613853"/>
                  </a:lnTo>
                  <a:lnTo>
                    <a:pt x="946951" y="5617028"/>
                  </a:lnTo>
                  <a:lnTo>
                    <a:pt x="920181" y="5619749"/>
                  </a:lnTo>
                  <a:lnTo>
                    <a:pt x="906568" y="5620883"/>
                  </a:lnTo>
                  <a:lnTo>
                    <a:pt x="893183" y="5621791"/>
                  </a:lnTo>
                  <a:lnTo>
                    <a:pt x="880251" y="5622924"/>
                  </a:lnTo>
                  <a:lnTo>
                    <a:pt x="867320" y="5623605"/>
                  </a:lnTo>
                  <a:lnTo>
                    <a:pt x="854615" y="5623832"/>
                  </a:lnTo>
                  <a:lnTo>
                    <a:pt x="842364" y="5624058"/>
                  </a:lnTo>
                  <a:lnTo>
                    <a:pt x="830794" y="5624058"/>
                  </a:lnTo>
                  <a:lnTo>
                    <a:pt x="819678" y="5623605"/>
                  </a:lnTo>
                  <a:lnTo>
                    <a:pt x="809242" y="5622924"/>
                  </a:lnTo>
                  <a:lnTo>
                    <a:pt x="799486" y="5621564"/>
                  </a:lnTo>
                  <a:lnTo>
                    <a:pt x="790411" y="5620203"/>
                  </a:lnTo>
                  <a:lnTo>
                    <a:pt x="786328" y="5619523"/>
                  </a:lnTo>
                  <a:lnTo>
                    <a:pt x="782471" y="5618162"/>
                  </a:lnTo>
                  <a:lnTo>
                    <a:pt x="778387" y="5617255"/>
                  </a:lnTo>
                  <a:lnTo>
                    <a:pt x="774984" y="5616121"/>
                  </a:lnTo>
                  <a:lnTo>
                    <a:pt x="772035" y="5614760"/>
                  </a:lnTo>
                  <a:lnTo>
                    <a:pt x="769085" y="5613399"/>
                  </a:lnTo>
                  <a:lnTo>
                    <a:pt x="766363" y="5611585"/>
                  </a:lnTo>
                  <a:lnTo>
                    <a:pt x="763868" y="5609998"/>
                  </a:lnTo>
                  <a:lnTo>
                    <a:pt x="761599" y="5608183"/>
                  </a:lnTo>
                  <a:lnTo>
                    <a:pt x="760011" y="5606369"/>
                  </a:lnTo>
                  <a:lnTo>
                    <a:pt x="756608" y="5604328"/>
                  </a:lnTo>
                  <a:lnTo>
                    <a:pt x="753432" y="5602287"/>
                  </a:lnTo>
                  <a:lnTo>
                    <a:pt x="750029" y="5599792"/>
                  </a:lnTo>
                  <a:lnTo>
                    <a:pt x="746852" y="5597298"/>
                  </a:lnTo>
                  <a:lnTo>
                    <a:pt x="743676" y="5594349"/>
                  </a:lnTo>
                  <a:lnTo>
                    <a:pt x="740500" y="5591174"/>
                  </a:lnTo>
                  <a:lnTo>
                    <a:pt x="734148" y="5584371"/>
                  </a:lnTo>
                  <a:lnTo>
                    <a:pt x="727795" y="5576887"/>
                  </a:lnTo>
                  <a:lnTo>
                    <a:pt x="721670" y="5569176"/>
                  </a:lnTo>
                  <a:lnTo>
                    <a:pt x="715545" y="5560558"/>
                  </a:lnTo>
                  <a:lnTo>
                    <a:pt x="709419" y="5552167"/>
                  </a:lnTo>
                  <a:lnTo>
                    <a:pt x="697849" y="5534705"/>
                  </a:lnTo>
                  <a:lnTo>
                    <a:pt x="686732" y="5517242"/>
                  </a:lnTo>
                  <a:lnTo>
                    <a:pt x="676296" y="5501594"/>
                  </a:lnTo>
                  <a:lnTo>
                    <a:pt x="671305" y="5494564"/>
                  </a:lnTo>
                  <a:lnTo>
                    <a:pt x="666541" y="5488214"/>
                  </a:lnTo>
                  <a:lnTo>
                    <a:pt x="647938" y="5463267"/>
                  </a:lnTo>
                  <a:lnTo>
                    <a:pt x="629334" y="5438094"/>
                  </a:lnTo>
                  <a:lnTo>
                    <a:pt x="611412" y="5412921"/>
                  </a:lnTo>
                  <a:lnTo>
                    <a:pt x="593716" y="5387521"/>
                  </a:lnTo>
                  <a:lnTo>
                    <a:pt x="576247" y="5361667"/>
                  </a:lnTo>
                  <a:lnTo>
                    <a:pt x="559232" y="5336041"/>
                  </a:lnTo>
                  <a:lnTo>
                    <a:pt x="542217" y="5310187"/>
                  </a:lnTo>
                  <a:lnTo>
                    <a:pt x="525655" y="5284107"/>
                  </a:lnTo>
                  <a:lnTo>
                    <a:pt x="509321" y="5258026"/>
                  </a:lnTo>
                  <a:lnTo>
                    <a:pt x="492986" y="5231492"/>
                  </a:lnTo>
                  <a:lnTo>
                    <a:pt x="477105" y="5204958"/>
                  </a:lnTo>
                  <a:lnTo>
                    <a:pt x="461678" y="5178424"/>
                  </a:lnTo>
                  <a:lnTo>
                    <a:pt x="446251" y="5151664"/>
                  </a:lnTo>
                  <a:lnTo>
                    <a:pt x="431278" y="5124676"/>
                  </a:lnTo>
                  <a:lnTo>
                    <a:pt x="416305" y="5097689"/>
                  </a:lnTo>
                  <a:lnTo>
                    <a:pt x="401558" y="5070474"/>
                  </a:lnTo>
                  <a:lnTo>
                    <a:pt x="387265" y="5043260"/>
                  </a:lnTo>
                  <a:lnTo>
                    <a:pt x="372746" y="5016046"/>
                  </a:lnTo>
                  <a:lnTo>
                    <a:pt x="358906" y="4988378"/>
                  </a:lnTo>
                  <a:lnTo>
                    <a:pt x="345067" y="4960937"/>
                  </a:lnTo>
                  <a:lnTo>
                    <a:pt x="331456" y="4933269"/>
                  </a:lnTo>
                  <a:lnTo>
                    <a:pt x="317843" y="4905148"/>
                  </a:lnTo>
                  <a:lnTo>
                    <a:pt x="304458" y="4877480"/>
                  </a:lnTo>
                  <a:lnTo>
                    <a:pt x="291300" y="4849358"/>
                  </a:lnTo>
                  <a:lnTo>
                    <a:pt x="278595" y="4821464"/>
                  </a:lnTo>
                  <a:lnTo>
                    <a:pt x="265663" y="4793115"/>
                  </a:lnTo>
                  <a:lnTo>
                    <a:pt x="252959" y="4764767"/>
                  </a:lnTo>
                  <a:lnTo>
                    <a:pt x="240481" y="4736419"/>
                  </a:lnTo>
                  <a:lnTo>
                    <a:pt x="228230" y="4707844"/>
                  </a:lnTo>
                  <a:lnTo>
                    <a:pt x="215752" y="4679496"/>
                  </a:lnTo>
                  <a:lnTo>
                    <a:pt x="191704" y="4622119"/>
                  </a:lnTo>
                  <a:close/>
                  <a:moveTo>
                    <a:pt x="334405" y="4621212"/>
                  </a:moveTo>
                  <a:lnTo>
                    <a:pt x="336900" y="4621212"/>
                  </a:lnTo>
                  <a:lnTo>
                    <a:pt x="338715" y="4621439"/>
                  </a:lnTo>
                  <a:lnTo>
                    <a:pt x="340757" y="4622119"/>
                  </a:lnTo>
                  <a:lnTo>
                    <a:pt x="342345" y="4622573"/>
                  </a:lnTo>
                  <a:lnTo>
                    <a:pt x="343933" y="4623480"/>
                  </a:lnTo>
                  <a:lnTo>
                    <a:pt x="345294" y="4624840"/>
                  </a:lnTo>
                  <a:lnTo>
                    <a:pt x="346656" y="4626428"/>
                  </a:lnTo>
                  <a:lnTo>
                    <a:pt x="347563" y="4628015"/>
                  </a:lnTo>
                  <a:lnTo>
                    <a:pt x="348244" y="4630056"/>
                  </a:lnTo>
                  <a:lnTo>
                    <a:pt x="348471" y="4641169"/>
                  </a:lnTo>
                  <a:lnTo>
                    <a:pt x="339850" y="4640715"/>
                  </a:lnTo>
                  <a:lnTo>
                    <a:pt x="341664" y="4655230"/>
                  </a:lnTo>
                  <a:lnTo>
                    <a:pt x="338489" y="4650014"/>
                  </a:lnTo>
                  <a:lnTo>
                    <a:pt x="340077" y="4655230"/>
                  </a:lnTo>
                  <a:lnTo>
                    <a:pt x="337354" y="4654096"/>
                  </a:lnTo>
                  <a:lnTo>
                    <a:pt x="334858" y="4653189"/>
                  </a:lnTo>
                  <a:lnTo>
                    <a:pt x="330775" y="4655230"/>
                  </a:lnTo>
                  <a:lnTo>
                    <a:pt x="329868" y="4655230"/>
                  </a:lnTo>
                  <a:lnTo>
                    <a:pt x="331456" y="4657951"/>
                  </a:lnTo>
                  <a:lnTo>
                    <a:pt x="327825" y="4655230"/>
                  </a:lnTo>
                  <a:lnTo>
                    <a:pt x="324649" y="4652735"/>
                  </a:lnTo>
                  <a:lnTo>
                    <a:pt x="321927" y="4649560"/>
                  </a:lnTo>
                  <a:lnTo>
                    <a:pt x="320955" y="4648103"/>
                  </a:lnTo>
                  <a:lnTo>
                    <a:pt x="320793" y="4647746"/>
                  </a:lnTo>
                  <a:lnTo>
                    <a:pt x="318297" y="4642983"/>
                  </a:lnTo>
                  <a:lnTo>
                    <a:pt x="314217" y="4633078"/>
                  </a:lnTo>
                  <a:lnTo>
                    <a:pt x="313533" y="4629830"/>
                  </a:lnTo>
                  <a:lnTo>
                    <a:pt x="317163" y="4627562"/>
                  </a:lnTo>
                  <a:lnTo>
                    <a:pt x="320566" y="4625974"/>
                  </a:lnTo>
                  <a:lnTo>
                    <a:pt x="323742" y="4624387"/>
                  </a:lnTo>
                  <a:lnTo>
                    <a:pt x="326691" y="4623253"/>
                  </a:lnTo>
                  <a:lnTo>
                    <a:pt x="329414" y="4622573"/>
                  </a:lnTo>
                  <a:lnTo>
                    <a:pt x="331909" y="4621665"/>
                  </a:lnTo>
                  <a:lnTo>
                    <a:pt x="334405" y="4621212"/>
                  </a:lnTo>
                  <a:close/>
                  <a:moveTo>
                    <a:pt x="301962" y="4604430"/>
                  </a:moveTo>
                  <a:lnTo>
                    <a:pt x="305139" y="4609192"/>
                  </a:lnTo>
                  <a:lnTo>
                    <a:pt x="302870" y="4609192"/>
                  </a:lnTo>
                  <a:lnTo>
                    <a:pt x="301962" y="4604656"/>
                  </a:lnTo>
                  <a:lnTo>
                    <a:pt x="301962" y="4604430"/>
                  </a:lnTo>
                  <a:close/>
                  <a:moveTo>
                    <a:pt x="384176" y="4602162"/>
                  </a:moveTo>
                  <a:lnTo>
                    <a:pt x="385168" y="4602400"/>
                  </a:lnTo>
                  <a:lnTo>
                    <a:pt x="385168" y="4602877"/>
                  </a:lnTo>
                  <a:lnTo>
                    <a:pt x="385763" y="4606687"/>
                  </a:lnTo>
                  <a:lnTo>
                    <a:pt x="384771" y="4606925"/>
                  </a:lnTo>
                  <a:lnTo>
                    <a:pt x="384176" y="4602162"/>
                  </a:lnTo>
                  <a:close/>
                  <a:moveTo>
                    <a:pt x="300038" y="4602162"/>
                  </a:moveTo>
                  <a:lnTo>
                    <a:pt x="301096" y="4602162"/>
                  </a:lnTo>
                  <a:lnTo>
                    <a:pt x="301096" y="4602403"/>
                  </a:lnTo>
                  <a:lnTo>
                    <a:pt x="301625" y="4610100"/>
                  </a:lnTo>
                  <a:lnTo>
                    <a:pt x="300038" y="4610100"/>
                  </a:lnTo>
                  <a:lnTo>
                    <a:pt x="300038" y="4606924"/>
                  </a:lnTo>
                  <a:lnTo>
                    <a:pt x="300038" y="4602162"/>
                  </a:lnTo>
                  <a:close/>
                  <a:moveTo>
                    <a:pt x="296862" y="4584699"/>
                  </a:moveTo>
                  <a:lnTo>
                    <a:pt x="297921" y="4587366"/>
                  </a:lnTo>
                  <a:lnTo>
                    <a:pt x="298555" y="4591367"/>
                  </a:lnTo>
                  <a:lnTo>
                    <a:pt x="299191" y="4596923"/>
                  </a:lnTo>
                  <a:lnTo>
                    <a:pt x="300038" y="4606924"/>
                  </a:lnTo>
                  <a:lnTo>
                    <a:pt x="296862" y="4584699"/>
                  </a:lnTo>
                  <a:close/>
                  <a:moveTo>
                    <a:pt x="352426" y="4583112"/>
                  </a:moveTo>
                  <a:lnTo>
                    <a:pt x="355601" y="4588730"/>
                  </a:lnTo>
                  <a:lnTo>
                    <a:pt x="355071" y="4589462"/>
                  </a:lnTo>
                  <a:lnTo>
                    <a:pt x="354542" y="4588974"/>
                  </a:lnTo>
                  <a:lnTo>
                    <a:pt x="352426" y="4583112"/>
                  </a:lnTo>
                  <a:close/>
                  <a:moveTo>
                    <a:pt x="357999" y="4581978"/>
                  </a:moveTo>
                  <a:lnTo>
                    <a:pt x="367074" y="4592637"/>
                  </a:lnTo>
                  <a:lnTo>
                    <a:pt x="367981" y="4590369"/>
                  </a:lnTo>
                  <a:lnTo>
                    <a:pt x="370704" y="4596039"/>
                  </a:lnTo>
                  <a:lnTo>
                    <a:pt x="371158" y="4593544"/>
                  </a:lnTo>
                  <a:lnTo>
                    <a:pt x="371384" y="4593544"/>
                  </a:lnTo>
                  <a:lnTo>
                    <a:pt x="373426" y="4598080"/>
                  </a:lnTo>
                  <a:lnTo>
                    <a:pt x="373653" y="4591730"/>
                  </a:lnTo>
                  <a:lnTo>
                    <a:pt x="378871" y="4601481"/>
                  </a:lnTo>
                  <a:lnTo>
                    <a:pt x="378871" y="4597626"/>
                  </a:lnTo>
                  <a:lnTo>
                    <a:pt x="381140" y="4599214"/>
                  </a:lnTo>
                  <a:lnTo>
                    <a:pt x="381367" y="4605564"/>
                  </a:lnTo>
                  <a:lnTo>
                    <a:pt x="383408" y="4605790"/>
                  </a:lnTo>
                  <a:lnTo>
                    <a:pt x="378644" y="4606017"/>
                  </a:lnTo>
                  <a:lnTo>
                    <a:pt x="374560" y="4606471"/>
                  </a:lnTo>
                  <a:lnTo>
                    <a:pt x="367301" y="4607605"/>
                  </a:lnTo>
                  <a:lnTo>
                    <a:pt x="360948" y="4608739"/>
                  </a:lnTo>
                  <a:lnTo>
                    <a:pt x="358453" y="4608965"/>
                  </a:lnTo>
                  <a:lnTo>
                    <a:pt x="355957" y="4609192"/>
                  </a:lnTo>
                  <a:lnTo>
                    <a:pt x="354142" y="4608965"/>
                  </a:lnTo>
                  <a:lnTo>
                    <a:pt x="352327" y="4608512"/>
                  </a:lnTo>
                  <a:lnTo>
                    <a:pt x="350966" y="4607378"/>
                  </a:lnTo>
                  <a:lnTo>
                    <a:pt x="350059" y="4606017"/>
                  </a:lnTo>
                  <a:lnTo>
                    <a:pt x="349151" y="4604203"/>
                  </a:lnTo>
                  <a:lnTo>
                    <a:pt x="348471" y="4601935"/>
                  </a:lnTo>
                  <a:lnTo>
                    <a:pt x="348471" y="4598987"/>
                  </a:lnTo>
                  <a:lnTo>
                    <a:pt x="348471" y="4595358"/>
                  </a:lnTo>
                  <a:lnTo>
                    <a:pt x="348698" y="4593998"/>
                  </a:lnTo>
                  <a:lnTo>
                    <a:pt x="348925" y="4593771"/>
                  </a:lnTo>
                  <a:lnTo>
                    <a:pt x="350512" y="4594451"/>
                  </a:lnTo>
                  <a:lnTo>
                    <a:pt x="352100" y="4591730"/>
                  </a:lnTo>
                  <a:lnTo>
                    <a:pt x="353008" y="4588781"/>
                  </a:lnTo>
                  <a:lnTo>
                    <a:pt x="355957" y="4592410"/>
                  </a:lnTo>
                  <a:lnTo>
                    <a:pt x="358906" y="4591049"/>
                  </a:lnTo>
                  <a:lnTo>
                    <a:pt x="362310" y="4592637"/>
                  </a:lnTo>
                  <a:lnTo>
                    <a:pt x="358226" y="4583112"/>
                  </a:lnTo>
                  <a:lnTo>
                    <a:pt x="357999" y="4581978"/>
                  </a:lnTo>
                  <a:close/>
                  <a:moveTo>
                    <a:pt x="288199" y="4581524"/>
                  </a:moveTo>
                  <a:lnTo>
                    <a:pt x="288629" y="4581753"/>
                  </a:lnTo>
                  <a:lnTo>
                    <a:pt x="289490" y="4582439"/>
                  </a:lnTo>
                  <a:lnTo>
                    <a:pt x="290566" y="4584267"/>
                  </a:lnTo>
                  <a:lnTo>
                    <a:pt x="291858" y="4587011"/>
                  </a:lnTo>
                  <a:lnTo>
                    <a:pt x="293364" y="4589754"/>
                  </a:lnTo>
                  <a:lnTo>
                    <a:pt x="294871" y="4593411"/>
                  </a:lnTo>
                  <a:lnTo>
                    <a:pt x="296916" y="4602292"/>
                  </a:lnTo>
                  <a:lnTo>
                    <a:pt x="299794" y="4609332"/>
                  </a:lnTo>
                  <a:lnTo>
                    <a:pt x="300038" y="4610100"/>
                  </a:lnTo>
                  <a:lnTo>
                    <a:pt x="298571" y="4610100"/>
                  </a:lnTo>
                  <a:lnTo>
                    <a:pt x="297093" y="4603232"/>
                  </a:lnTo>
                  <a:lnTo>
                    <a:pt x="296808" y="4602327"/>
                  </a:lnTo>
                  <a:lnTo>
                    <a:pt x="298100" y="4609413"/>
                  </a:lnTo>
                  <a:lnTo>
                    <a:pt x="292718" y="4609642"/>
                  </a:lnTo>
                  <a:lnTo>
                    <a:pt x="287337" y="4585868"/>
                  </a:lnTo>
                  <a:lnTo>
                    <a:pt x="287337" y="4583810"/>
                  </a:lnTo>
                  <a:lnTo>
                    <a:pt x="287553" y="4582439"/>
                  </a:lnTo>
                  <a:lnTo>
                    <a:pt x="287768" y="4581753"/>
                  </a:lnTo>
                  <a:lnTo>
                    <a:pt x="288199" y="4581524"/>
                  </a:lnTo>
                  <a:close/>
                  <a:moveTo>
                    <a:pt x="290513" y="4575174"/>
                  </a:moveTo>
                  <a:lnTo>
                    <a:pt x="291420" y="4577617"/>
                  </a:lnTo>
                  <a:lnTo>
                    <a:pt x="292100" y="4583112"/>
                  </a:lnTo>
                  <a:lnTo>
                    <a:pt x="290513" y="4575174"/>
                  </a:lnTo>
                  <a:close/>
                  <a:moveTo>
                    <a:pt x="292630" y="4573587"/>
                  </a:moveTo>
                  <a:lnTo>
                    <a:pt x="293688" y="4576627"/>
                  </a:lnTo>
                  <a:lnTo>
                    <a:pt x="293335" y="4581086"/>
                  </a:lnTo>
                  <a:lnTo>
                    <a:pt x="293335" y="4582504"/>
                  </a:lnTo>
                  <a:lnTo>
                    <a:pt x="293159" y="4583112"/>
                  </a:lnTo>
                  <a:lnTo>
                    <a:pt x="292982" y="4583112"/>
                  </a:lnTo>
                  <a:lnTo>
                    <a:pt x="292630" y="4582910"/>
                  </a:lnTo>
                  <a:lnTo>
                    <a:pt x="292453" y="4581694"/>
                  </a:lnTo>
                  <a:lnTo>
                    <a:pt x="292100" y="4579262"/>
                  </a:lnTo>
                  <a:lnTo>
                    <a:pt x="292100" y="4576830"/>
                  </a:lnTo>
                  <a:lnTo>
                    <a:pt x="292100" y="4574601"/>
                  </a:lnTo>
                  <a:lnTo>
                    <a:pt x="292277" y="4573993"/>
                  </a:lnTo>
                  <a:lnTo>
                    <a:pt x="292630" y="4573587"/>
                  </a:lnTo>
                  <a:close/>
                  <a:moveTo>
                    <a:pt x="287337" y="4568824"/>
                  </a:moveTo>
                  <a:lnTo>
                    <a:pt x="289321" y="4570803"/>
                  </a:lnTo>
                  <a:lnTo>
                    <a:pt x="289123" y="4570803"/>
                  </a:lnTo>
                  <a:lnTo>
                    <a:pt x="290513" y="4583112"/>
                  </a:lnTo>
                  <a:lnTo>
                    <a:pt x="287337" y="4568824"/>
                  </a:lnTo>
                  <a:close/>
                  <a:moveTo>
                    <a:pt x="282575" y="4559299"/>
                  </a:moveTo>
                  <a:lnTo>
                    <a:pt x="284616" y="4564344"/>
                  </a:lnTo>
                  <a:lnTo>
                    <a:pt x="285750" y="4579937"/>
                  </a:lnTo>
                  <a:lnTo>
                    <a:pt x="282575" y="4559299"/>
                  </a:lnTo>
                  <a:close/>
                  <a:moveTo>
                    <a:pt x="294929" y="4556578"/>
                  </a:moveTo>
                  <a:lnTo>
                    <a:pt x="308088" y="4562474"/>
                  </a:lnTo>
                  <a:lnTo>
                    <a:pt x="313306" y="4563381"/>
                  </a:lnTo>
                  <a:lnTo>
                    <a:pt x="313760" y="4558846"/>
                  </a:lnTo>
                  <a:lnTo>
                    <a:pt x="317389" y="4557258"/>
                  </a:lnTo>
                  <a:lnTo>
                    <a:pt x="331002" y="4563155"/>
                  </a:lnTo>
                  <a:lnTo>
                    <a:pt x="335085" y="4571999"/>
                  </a:lnTo>
                  <a:lnTo>
                    <a:pt x="343933" y="4607605"/>
                  </a:lnTo>
                  <a:lnTo>
                    <a:pt x="338942" y="4607831"/>
                  </a:lnTo>
                  <a:lnTo>
                    <a:pt x="334405" y="4608512"/>
                  </a:lnTo>
                  <a:lnTo>
                    <a:pt x="326464" y="4609873"/>
                  </a:lnTo>
                  <a:lnTo>
                    <a:pt x="319658" y="4611006"/>
                  </a:lnTo>
                  <a:lnTo>
                    <a:pt x="316936" y="4611460"/>
                  </a:lnTo>
                  <a:lnTo>
                    <a:pt x="314214" y="4611914"/>
                  </a:lnTo>
                  <a:lnTo>
                    <a:pt x="311718" y="4611914"/>
                  </a:lnTo>
                  <a:lnTo>
                    <a:pt x="309903" y="4611233"/>
                  </a:lnTo>
                  <a:lnTo>
                    <a:pt x="308088" y="4610553"/>
                  </a:lnTo>
                  <a:lnTo>
                    <a:pt x="306727" y="4609646"/>
                  </a:lnTo>
                  <a:lnTo>
                    <a:pt x="305593" y="4607605"/>
                  </a:lnTo>
                  <a:lnTo>
                    <a:pt x="304231" y="4605564"/>
                  </a:lnTo>
                  <a:lnTo>
                    <a:pt x="303551" y="4602615"/>
                  </a:lnTo>
                  <a:lnTo>
                    <a:pt x="303097" y="4598987"/>
                  </a:lnTo>
                  <a:lnTo>
                    <a:pt x="298560" y="4587874"/>
                  </a:lnTo>
                  <a:lnTo>
                    <a:pt x="303551" y="4590823"/>
                  </a:lnTo>
                  <a:lnTo>
                    <a:pt x="294929" y="4556578"/>
                  </a:lnTo>
                  <a:close/>
                  <a:moveTo>
                    <a:pt x="287337" y="4551362"/>
                  </a:moveTo>
                  <a:lnTo>
                    <a:pt x="287564" y="4551362"/>
                  </a:lnTo>
                  <a:lnTo>
                    <a:pt x="290513" y="4555551"/>
                  </a:lnTo>
                  <a:lnTo>
                    <a:pt x="290513" y="4567237"/>
                  </a:lnTo>
                  <a:lnTo>
                    <a:pt x="287337" y="4551362"/>
                  </a:lnTo>
                  <a:close/>
                  <a:moveTo>
                    <a:pt x="3044744" y="4548445"/>
                  </a:moveTo>
                  <a:lnTo>
                    <a:pt x="3036349" y="4551394"/>
                  </a:lnTo>
                  <a:lnTo>
                    <a:pt x="3044970" y="4548445"/>
                  </a:lnTo>
                  <a:lnTo>
                    <a:pt x="3044744" y="4548445"/>
                  </a:lnTo>
                  <a:close/>
                  <a:moveTo>
                    <a:pt x="304800" y="4546599"/>
                  </a:moveTo>
                  <a:lnTo>
                    <a:pt x="311150" y="4554764"/>
                  </a:lnTo>
                  <a:lnTo>
                    <a:pt x="306552" y="4557712"/>
                  </a:lnTo>
                  <a:lnTo>
                    <a:pt x="304800" y="4546599"/>
                  </a:lnTo>
                  <a:close/>
                  <a:moveTo>
                    <a:pt x="283369" y="4546599"/>
                  </a:moveTo>
                  <a:lnTo>
                    <a:pt x="285750" y="4548293"/>
                  </a:lnTo>
                  <a:lnTo>
                    <a:pt x="283898" y="4552949"/>
                  </a:lnTo>
                  <a:lnTo>
                    <a:pt x="282575" y="4549986"/>
                  </a:lnTo>
                  <a:lnTo>
                    <a:pt x="283369" y="4546599"/>
                  </a:lnTo>
                  <a:close/>
                  <a:moveTo>
                    <a:pt x="2935034" y="4540862"/>
                  </a:moveTo>
                  <a:lnTo>
                    <a:pt x="2930627" y="4544589"/>
                  </a:lnTo>
                  <a:lnTo>
                    <a:pt x="2924502" y="4549806"/>
                  </a:lnTo>
                  <a:lnTo>
                    <a:pt x="2922775" y="4551400"/>
                  </a:lnTo>
                  <a:lnTo>
                    <a:pt x="2932635" y="4544332"/>
                  </a:lnTo>
                  <a:lnTo>
                    <a:pt x="2935034" y="4540862"/>
                  </a:lnTo>
                  <a:close/>
                  <a:moveTo>
                    <a:pt x="285750" y="4538662"/>
                  </a:moveTo>
                  <a:lnTo>
                    <a:pt x="290513" y="4549053"/>
                  </a:lnTo>
                  <a:lnTo>
                    <a:pt x="290513" y="4551362"/>
                  </a:lnTo>
                  <a:lnTo>
                    <a:pt x="285750" y="4538662"/>
                  </a:lnTo>
                  <a:close/>
                  <a:moveTo>
                    <a:pt x="2942879" y="4535290"/>
                  </a:moveTo>
                  <a:lnTo>
                    <a:pt x="2941755" y="4536052"/>
                  </a:lnTo>
                  <a:lnTo>
                    <a:pt x="2955627" y="4544739"/>
                  </a:lnTo>
                  <a:lnTo>
                    <a:pt x="2942879" y="4535290"/>
                  </a:lnTo>
                  <a:close/>
                  <a:moveTo>
                    <a:pt x="296357" y="4530724"/>
                  </a:moveTo>
                  <a:lnTo>
                    <a:pt x="299821" y="4535260"/>
                  </a:lnTo>
                  <a:lnTo>
                    <a:pt x="300038" y="4552949"/>
                  </a:lnTo>
                  <a:lnTo>
                    <a:pt x="297656" y="4551135"/>
                  </a:lnTo>
                  <a:lnTo>
                    <a:pt x="295708" y="4549547"/>
                  </a:lnTo>
                  <a:lnTo>
                    <a:pt x="294192" y="4547506"/>
                  </a:lnTo>
                  <a:lnTo>
                    <a:pt x="292893" y="4545692"/>
                  </a:lnTo>
                  <a:lnTo>
                    <a:pt x="291811" y="4543424"/>
                  </a:lnTo>
                  <a:lnTo>
                    <a:pt x="290945" y="4540930"/>
                  </a:lnTo>
                  <a:lnTo>
                    <a:pt x="290513" y="4538662"/>
                  </a:lnTo>
                  <a:lnTo>
                    <a:pt x="290513" y="4536167"/>
                  </a:lnTo>
                  <a:lnTo>
                    <a:pt x="296357" y="4530724"/>
                  </a:lnTo>
                  <a:close/>
                  <a:moveTo>
                    <a:pt x="3030451" y="4529166"/>
                  </a:moveTo>
                  <a:lnTo>
                    <a:pt x="3029997" y="4531887"/>
                  </a:lnTo>
                  <a:lnTo>
                    <a:pt x="3029997" y="4532568"/>
                  </a:lnTo>
                  <a:lnTo>
                    <a:pt x="3030451" y="4529166"/>
                  </a:lnTo>
                  <a:close/>
                  <a:moveTo>
                    <a:pt x="3012528" y="4525990"/>
                  </a:moveTo>
                  <a:lnTo>
                    <a:pt x="3010968" y="4526827"/>
                  </a:lnTo>
                  <a:lnTo>
                    <a:pt x="3000277" y="4530527"/>
                  </a:lnTo>
                  <a:lnTo>
                    <a:pt x="3003226" y="4530980"/>
                  </a:lnTo>
                  <a:lnTo>
                    <a:pt x="3010968" y="4526827"/>
                  </a:lnTo>
                  <a:lnTo>
                    <a:pt x="3012074" y="4526444"/>
                  </a:lnTo>
                  <a:lnTo>
                    <a:pt x="3012528" y="4525990"/>
                  </a:lnTo>
                  <a:close/>
                  <a:moveTo>
                    <a:pt x="4523643" y="4519612"/>
                  </a:moveTo>
                  <a:lnTo>
                    <a:pt x="4524375" y="4523642"/>
                  </a:lnTo>
                  <a:lnTo>
                    <a:pt x="4521689" y="4529015"/>
                  </a:lnTo>
                  <a:lnTo>
                    <a:pt x="4511675" y="4537075"/>
                  </a:lnTo>
                  <a:lnTo>
                    <a:pt x="4523643" y="4519612"/>
                  </a:lnTo>
                  <a:close/>
                  <a:moveTo>
                    <a:pt x="3026821" y="4518959"/>
                  </a:moveTo>
                  <a:lnTo>
                    <a:pt x="3025460" y="4519186"/>
                  </a:lnTo>
                  <a:lnTo>
                    <a:pt x="3027501" y="4519186"/>
                  </a:lnTo>
                  <a:lnTo>
                    <a:pt x="3026821" y="4518959"/>
                  </a:lnTo>
                  <a:close/>
                  <a:moveTo>
                    <a:pt x="284163" y="4510087"/>
                  </a:moveTo>
                  <a:lnTo>
                    <a:pt x="286941" y="4514907"/>
                  </a:lnTo>
                  <a:lnTo>
                    <a:pt x="287337" y="4529137"/>
                  </a:lnTo>
                  <a:lnTo>
                    <a:pt x="284163" y="4510087"/>
                  </a:lnTo>
                  <a:close/>
                  <a:moveTo>
                    <a:pt x="164707" y="4474708"/>
                  </a:moveTo>
                  <a:lnTo>
                    <a:pt x="164480" y="4474935"/>
                  </a:lnTo>
                  <a:lnTo>
                    <a:pt x="164707" y="4475162"/>
                  </a:lnTo>
                  <a:lnTo>
                    <a:pt x="164707" y="4474708"/>
                  </a:lnTo>
                  <a:close/>
                  <a:moveTo>
                    <a:pt x="195078" y="4419920"/>
                  </a:moveTo>
                  <a:lnTo>
                    <a:pt x="194946" y="4420790"/>
                  </a:lnTo>
                  <a:lnTo>
                    <a:pt x="195107" y="4420960"/>
                  </a:lnTo>
                  <a:lnTo>
                    <a:pt x="195078" y="4419920"/>
                  </a:lnTo>
                  <a:close/>
                  <a:moveTo>
                    <a:pt x="185806" y="4410301"/>
                  </a:moveTo>
                  <a:lnTo>
                    <a:pt x="185963" y="4410549"/>
                  </a:lnTo>
                  <a:lnTo>
                    <a:pt x="185922" y="4410359"/>
                  </a:lnTo>
                  <a:lnTo>
                    <a:pt x="185806" y="4410301"/>
                  </a:lnTo>
                  <a:close/>
                  <a:moveTo>
                    <a:pt x="196603" y="4409862"/>
                  </a:moveTo>
                  <a:lnTo>
                    <a:pt x="196101" y="4413171"/>
                  </a:lnTo>
                  <a:lnTo>
                    <a:pt x="203326" y="4415393"/>
                  </a:lnTo>
                  <a:lnTo>
                    <a:pt x="199728" y="4412807"/>
                  </a:lnTo>
                  <a:lnTo>
                    <a:pt x="196603" y="4409862"/>
                  </a:lnTo>
                  <a:close/>
                  <a:moveTo>
                    <a:pt x="4490587" y="4406899"/>
                  </a:moveTo>
                  <a:lnTo>
                    <a:pt x="4496669" y="4433124"/>
                  </a:lnTo>
                  <a:lnTo>
                    <a:pt x="4505325" y="4440421"/>
                  </a:lnTo>
                  <a:lnTo>
                    <a:pt x="4501114" y="4448174"/>
                  </a:lnTo>
                  <a:lnTo>
                    <a:pt x="4490119" y="4440421"/>
                  </a:lnTo>
                  <a:lnTo>
                    <a:pt x="4483100" y="4422178"/>
                  </a:lnTo>
                  <a:lnTo>
                    <a:pt x="4490587" y="4406899"/>
                  </a:lnTo>
                  <a:close/>
                  <a:moveTo>
                    <a:pt x="117291" y="4395787"/>
                  </a:moveTo>
                  <a:lnTo>
                    <a:pt x="118199" y="4396921"/>
                  </a:lnTo>
                  <a:lnTo>
                    <a:pt x="117972" y="4396921"/>
                  </a:lnTo>
                  <a:lnTo>
                    <a:pt x="117291" y="4395787"/>
                  </a:lnTo>
                  <a:close/>
                  <a:moveTo>
                    <a:pt x="2997101" y="4394890"/>
                  </a:moveTo>
                  <a:lnTo>
                    <a:pt x="2997328" y="4396478"/>
                  </a:lnTo>
                  <a:lnTo>
                    <a:pt x="2997554" y="4396705"/>
                  </a:lnTo>
                  <a:lnTo>
                    <a:pt x="2997101" y="4394890"/>
                  </a:lnTo>
                  <a:close/>
                  <a:moveTo>
                    <a:pt x="2969422" y="4390354"/>
                  </a:moveTo>
                  <a:lnTo>
                    <a:pt x="2968288" y="4396478"/>
                  </a:lnTo>
                  <a:lnTo>
                    <a:pt x="2969422" y="4390581"/>
                  </a:lnTo>
                  <a:lnTo>
                    <a:pt x="2969422" y="4390354"/>
                  </a:lnTo>
                  <a:close/>
                  <a:moveTo>
                    <a:pt x="2707840" y="4377199"/>
                  </a:moveTo>
                  <a:lnTo>
                    <a:pt x="2707613" y="4377652"/>
                  </a:lnTo>
                  <a:lnTo>
                    <a:pt x="2698311" y="4378333"/>
                  </a:lnTo>
                  <a:lnTo>
                    <a:pt x="2707840" y="4377199"/>
                  </a:lnTo>
                  <a:close/>
                  <a:moveTo>
                    <a:pt x="3128913" y="4360188"/>
                  </a:moveTo>
                  <a:lnTo>
                    <a:pt x="3123468" y="4368580"/>
                  </a:lnTo>
                  <a:lnTo>
                    <a:pt x="3128686" y="4360641"/>
                  </a:lnTo>
                  <a:lnTo>
                    <a:pt x="3128913" y="4360188"/>
                  </a:lnTo>
                  <a:close/>
                  <a:moveTo>
                    <a:pt x="4509459" y="4354512"/>
                  </a:moveTo>
                  <a:lnTo>
                    <a:pt x="4521200" y="4367893"/>
                  </a:lnTo>
                  <a:lnTo>
                    <a:pt x="4520961" y="4370161"/>
                  </a:lnTo>
                  <a:lnTo>
                    <a:pt x="4520721" y="4372202"/>
                  </a:lnTo>
                  <a:lnTo>
                    <a:pt x="4520002" y="4375830"/>
                  </a:lnTo>
                  <a:lnTo>
                    <a:pt x="4518804" y="4379006"/>
                  </a:lnTo>
                  <a:lnTo>
                    <a:pt x="4517127" y="4381500"/>
                  </a:lnTo>
                  <a:lnTo>
                    <a:pt x="4516168" y="4382634"/>
                  </a:lnTo>
                  <a:lnTo>
                    <a:pt x="4515449" y="4383541"/>
                  </a:lnTo>
                  <a:lnTo>
                    <a:pt x="4514251" y="4383995"/>
                  </a:lnTo>
                  <a:lnTo>
                    <a:pt x="4513532" y="4384448"/>
                  </a:lnTo>
                  <a:lnTo>
                    <a:pt x="4512574" y="4384675"/>
                  </a:lnTo>
                  <a:lnTo>
                    <a:pt x="4511855" y="4384448"/>
                  </a:lnTo>
                  <a:lnTo>
                    <a:pt x="4510896" y="4384222"/>
                  </a:lnTo>
                  <a:lnTo>
                    <a:pt x="4510178" y="4383541"/>
                  </a:lnTo>
                  <a:lnTo>
                    <a:pt x="4514491" y="4374923"/>
                  </a:lnTo>
                  <a:lnTo>
                    <a:pt x="4508500" y="4372429"/>
                  </a:lnTo>
                  <a:lnTo>
                    <a:pt x="4511136" y="4364718"/>
                  </a:lnTo>
                  <a:lnTo>
                    <a:pt x="4509459" y="4354512"/>
                  </a:lnTo>
                  <a:close/>
                  <a:moveTo>
                    <a:pt x="3005041" y="4349527"/>
                  </a:moveTo>
                  <a:lnTo>
                    <a:pt x="3000277" y="4356105"/>
                  </a:lnTo>
                  <a:lnTo>
                    <a:pt x="3004587" y="4360188"/>
                  </a:lnTo>
                  <a:lnTo>
                    <a:pt x="3005041" y="4360414"/>
                  </a:lnTo>
                  <a:lnTo>
                    <a:pt x="3000277" y="4356105"/>
                  </a:lnTo>
                  <a:lnTo>
                    <a:pt x="3005041" y="4349754"/>
                  </a:lnTo>
                  <a:lnTo>
                    <a:pt x="3005041" y="4349527"/>
                  </a:lnTo>
                  <a:close/>
                  <a:moveTo>
                    <a:pt x="3963027" y="4348279"/>
                  </a:moveTo>
                  <a:lnTo>
                    <a:pt x="3957461" y="4351823"/>
                  </a:lnTo>
                  <a:lnTo>
                    <a:pt x="3958663" y="4355133"/>
                  </a:lnTo>
                  <a:lnTo>
                    <a:pt x="3959033" y="4353837"/>
                  </a:lnTo>
                  <a:lnTo>
                    <a:pt x="3962663" y="4348847"/>
                  </a:lnTo>
                  <a:lnTo>
                    <a:pt x="3963027" y="4348279"/>
                  </a:lnTo>
                  <a:close/>
                  <a:moveTo>
                    <a:pt x="2679708" y="4342269"/>
                  </a:moveTo>
                  <a:lnTo>
                    <a:pt x="2682203" y="4343857"/>
                  </a:lnTo>
                  <a:lnTo>
                    <a:pt x="2684926" y="4345445"/>
                  </a:lnTo>
                  <a:lnTo>
                    <a:pt x="2687046" y="4346353"/>
                  </a:lnTo>
                  <a:lnTo>
                    <a:pt x="2686060" y="4351115"/>
                  </a:lnTo>
                  <a:lnTo>
                    <a:pt x="2679708" y="4342269"/>
                  </a:lnTo>
                  <a:close/>
                  <a:moveTo>
                    <a:pt x="2681288" y="4337049"/>
                  </a:moveTo>
                  <a:lnTo>
                    <a:pt x="2686051" y="4341217"/>
                  </a:lnTo>
                  <a:lnTo>
                    <a:pt x="2685455" y="4344987"/>
                  </a:lnTo>
                  <a:lnTo>
                    <a:pt x="2681585" y="4341415"/>
                  </a:lnTo>
                  <a:lnTo>
                    <a:pt x="2681288" y="4337049"/>
                  </a:lnTo>
                  <a:close/>
                  <a:moveTo>
                    <a:pt x="3980026" y="4312718"/>
                  </a:moveTo>
                  <a:lnTo>
                    <a:pt x="3979640" y="4313592"/>
                  </a:lnTo>
                  <a:lnTo>
                    <a:pt x="3980025" y="4316495"/>
                  </a:lnTo>
                  <a:lnTo>
                    <a:pt x="3980359" y="4314824"/>
                  </a:lnTo>
                  <a:lnTo>
                    <a:pt x="3980359" y="4313690"/>
                  </a:lnTo>
                  <a:lnTo>
                    <a:pt x="3980359" y="4312783"/>
                  </a:lnTo>
                  <a:lnTo>
                    <a:pt x="3980026" y="4312718"/>
                  </a:lnTo>
                  <a:close/>
                  <a:moveTo>
                    <a:pt x="93444" y="4312372"/>
                  </a:moveTo>
                  <a:lnTo>
                    <a:pt x="94377" y="4315505"/>
                  </a:lnTo>
                  <a:lnTo>
                    <a:pt x="94377" y="4315731"/>
                  </a:lnTo>
                  <a:lnTo>
                    <a:pt x="93444" y="4312372"/>
                  </a:lnTo>
                  <a:close/>
                  <a:moveTo>
                    <a:pt x="3961688" y="4309131"/>
                  </a:moveTo>
                  <a:lnTo>
                    <a:pt x="3962666" y="4309950"/>
                  </a:lnTo>
                  <a:lnTo>
                    <a:pt x="3964703" y="4310861"/>
                  </a:lnTo>
                  <a:lnTo>
                    <a:pt x="3966514" y="4311999"/>
                  </a:lnTo>
                  <a:lnTo>
                    <a:pt x="3969003" y="4312454"/>
                  </a:lnTo>
                  <a:lnTo>
                    <a:pt x="3971493" y="4312681"/>
                  </a:lnTo>
                  <a:lnTo>
                    <a:pt x="3974435" y="4312681"/>
                  </a:lnTo>
                  <a:lnTo>
                    <a:pt x="3977150" y="4312226"/>
                  </a:lnTo>
                  <a:lnTo>
                    <a:pt x="3977329" y="4312190"/>
                  </a:lnTo>
                  <a:lnTo>
                    <a:pt x="3961688" y="4309131"/>
                  </a:lnTo>
                  <a:close/>
                  <a:moveTo>
                    <a:pt x="3899436" y="4304862"/>
                  </a:moveTo>
                  <a:lnTo>
                    <a:pt x="3891756" y="4305088"/>
                  </a:lnTo>
                  <a:lnTo>
                    <a:pt x="3884301" y="4305541"/>
                  </a:lnTo>
                  <a:lnTo>
                    <a:pt x="3882501" y="4305781"/>
                  </a:lnTo>
                  <a:lnTo>
                    <a:pt x="3890021" y="4309040"/>
                  </a:lnTo>
                  <a:lnTo>
                    <a:pt x="3894321" y="4309495"/>
                  </a:lnTo>
                  <a:lnTo>
                    <a:pt x="3898394" y="4309723"/>
                  </a:lnTo>
                  <a:lnTo>
                    <a:pt x="3902015" y="4309723"/>
                  </a:lnTo>
                  <a:lnTo>
                    <a:pt x="3905636" y="4309268"/>
                  </a:lnTo>
                  <a:lnTo>
                    <a:pt x="3908578" y="4308585"/>
                  </a:lnTo>
                  <a:lnTo>
                    <a:pt x="3911520" y="4307447"/>
                  </a:lnTo>
                  <a:lnTo>
                    <a:pt x="3914010" y="4306082"/>
                  </a:lnTo>
                  <a:lnTo>
                    <a:pt x="3915316" y="4305031"/>
                  </a:lnTo>
                  <a:lnTo>
                    <a:pt x="3906891" y="4304862"/>
                  </a:lnTo>
                  <a:lnTo>
                    <a:pt x="3899436" y="4304862"/>
                  </a:lnTo>
                  <a:close/>
                  <a:moveTo>
                    <a:pt x="90974" y="4303485"/>
                  </a:moveTo>
                  <a:lnTo>
                    <a:pt x="93444" y="4312372"/>
                  </a:lnTo>
                  <a:lnTo>
                    <a:pt x="91201" y="4304846"/>
                  </a:lnTo>
                  <a:lnTo>
                    <a:pt x="90974" y="4303485"/>
                  </a:lnTo>
                  <a:close/>
                  <a:moveTo>
                    <a:pt x="3863067" y="4295265"/>
                  </a:moveTo>
                  <a:lnTo>
                    <a:pt x="3863067" y="4296906"/>
                  </a:lnTo>
                  <a:lnTo>
                    <a:pt x="3863748" y="4303257"/>
                  </a:lnTo>
                  <a:lnTo>
                    <a:pt x="3864655" y="4309834"/>
                  </a:lnTo>
                  <a:lnTo>
                    <a:pt x="3866016" y="4316639"/>
                  </a:lnTo>
                  <a:lnTo>
                    <a:pt x="3867604" y="4323670"/>
                  </a:lnTo>
                  <a:lnTo>
                    <a:pt x="3869419" y="4330928"/>
                  </a:lnTo>
                  <a:lnTo>
                    <a:pt x="3873957" y="4345898"/>
                  </a:lnTo>
                  <a:lnTo>
                    <a:pt x="3878494" y="4360868"/>
                  </a:lnTo>
                  <a:lnTo>
                    <a:pt x="3880536" y="4368580"/>
                  </a:lnTo>
                  <a:lnTo>
                    <a:pt x="3882351" y="4376065"/>
                  </a:lnTo>
                  <a:lnTo>
                    <a:pt x="3884166" y="4383323"/>
                  </a:lnTo>
                  <a:lnTo>
                    <a:pt x="3885527" y="4390581"/>
                  </a:lnTo>
                  <a:lnTo>
                    <a:pt x="3886662" y="4397612"/>
                  </a:lnTo>
                  <a:lnTo>
                    <a:pt x="3887342" y="4404644"/>
                  </a:lnTo>
                  <a:lnTo>
                    <a:pt x="3889838" y="4396932"/>
                  </a:lnTo>
                  <a:lnTo>
                    <a:pt x="3892560" y="4389447"/>
                  </a:lnTo>
                  <a:lnTo>
                    <a:pt x="3895056" y="4408046"/>
                  </a:lnTo>
                  <a:lnTo>
                    <a:pt x="3897778" y="4425737"/>
                  </a:lnTo>
                  <a:lnTo>
                    <a:pt x="3899139" y="4434356"/>
                  </a:lnTo>
                  <a:lnTo>
                    <a:pt x="3900954" y="4442295"/>
                  </a:lnTo>
                  <a:lnTo>
                    <a:pt x="3902542" y="4450460"/>
                  </a:lnTo>
                  <a:lnTo>
                    <a:pt x="3904584" y="4458172"/>
                  </a:lnTo>
                  <a:lnTo>
                    <a:pt x="3906399" y="4465884"/>
                  </a:lnTo>
                  <a:lnTo>
                    <a:pt x="3908441" y="4473369"/>
                  </a:lnTo>
                  <a:lnTo>
                    <a:pt x="3910483" y="4480627"/>
                  </a:lnTo>
                  <a:lnTo>
                    <a:pt x="3912979" y="4487885"/>
                  </a:lnTo>
                  <a:lnTo>
                    <a:pt x="3915474" y="4494690"/>
                  </a:lnTo>
                  <a:lnTo>
                    <a:pt x="3918197" y="4501721"/>
                  </a:lnTo>
                  <a:lnTo>
                    <a:pt x="3920919" y="4508525"/>
                  </a:lnTo>
                  <a:lnTo>
                    <a:pt x="3923641" y="4515103"/>
                  </a:lnTo>
                  <a:lnTo>
                    <a:pt x="3926818" y="4521681"/>
                  </a:lnTo>
                  <a:lnTo>
                    <a:pt x="3929994" y="4528258"/>
                  </a:lnTo>
                  <a:lnTo>
                    <a:pt x="3933170" y="4534836"/>
                  </a:lnTo>
                  <a:lnTo>
                    <a:pt x="3936800" y="4541414"/>
                  </a:lnTo>
                  <a:lnTo>
                    <a:pt x="3944060" y="4554569"/>
                  </a:lnTo>
                  <a:lnTo>
                    <a:pt x="3952227" y="4567271"/>
                  </a:lnTo>
                  <a:lnTo>
                    <a:pt x="3960848" y="4580653"/>
                  </a:lnTo>
                  <a:lnTo>
                    <a:pt x="3970377" y="4594262"/>
                  </a:lnTo>
                  <a:lnTo>
                    <a:pt x="3980359" y="4608551"/>
                  </a:lnTo>
                  <a:lnTo>
                    <a:pt x="3991249" y="4623068"/>
                  </a:lnTo>
                  <a:lnTo>
                    <a:pt x="3985804" y="4638945"/>
                  </a:lnTo>
                  <a:lnTo>
                    <a:pt x="3992610" y="4641213"/>
                  </a:lnTo>
                  <a:lnTo>
                    <a:pt x="3998736" y="4643935"/>
                  </a:lnTo>
                  <a:lnTo>
                    <a:pt x="4004408" y="4646203"/>
                  </a:lnTo>
                  <a:lnTo>
                    <a:pt x="4007130" y="4647110"/>
                  </a:lnTo>
                  <a:lnTo>
                    <a:pt x="4009852" y="4647791"/>
                  </a:lnTo>
                  <a:lnTo>
                    <a:pt x="4012348" y="4648244"/>
                  </a:lnTo>
                  <a:lnTo>
                    <a:pt x="4014617" y="4648244"/>
                  </a:lnTo>
                  <a:lnTo>
                    <a:pt x="4016885" y="4648017"/>
                  </a:lnTo>
                  <a:lnTo>
                    <a:pt x="4018927" y="4647564"/>
                  </a:lnTo>
                  <a:lnTo>
                    <a:pt x="4020742" y="4646656"/>
                  </a:lnTo>
                  <a:lnTo>
                    <a:pt x="4022784" y="4644842"/>
                  </a:lnTo>
                  <a:lnTo>
                    <a:pt x="4024372" y="4643027"/>
                  </a:lnTo>
                  <a:lnTo>
                    <a:pt x="4026187" y="4640306"/>
                  </a:lnTo>
                  <a:lnTo>
                    <a:pt x="4026641" y="4640306"/>
                  </a:lnTo>
                  <a:lnTo>
                    <a:pt x="4022557" y="4633955"/>
                  </a:lnTo>
                  <a:lnTo>
                    <a:pt x="4018474" y="4627604"/>
                  </a:lnTo>
                  <a:lnTo>
                    <a:pt x="4014844" y="4621253"/>
                  </a:lnTo>
                  <a:lnTo>
                    <a:pt x="4011441" y="4615356"/>
                  </a:lnTo>
                  <a:lnTo>
                    <a:pt x="4005542" y="4602881"/>
                  </a:lnTo>
                  <a:lnTo>
                    <a:pt x="3999643" y="4590633"/>
                  </a:lnTo>
                  <a:lnTo>
                    <a:pt x="3988527" y="4566137"/>
                  </a:lnTo>
                  <a:lnTo>
                    <a:pt x="3982401" y="4553435"/>
                  </a:lnTo>
                  <a:lnTo>
                    <a:pt x="3976049" y="4540506"/>
                  </a:lnTo>
                  <a:lnTo>
                    <a:pt x="3975141" y="4539146"/>
                  </a:lnTo>
                  <a:lnTo>
                    <a:pt x="3973780" y="4537785"/>
                  </a:lnTo>
                  <a:lnTo>
                    <a:pt x="3972646" y="4536424"/>
                  </a:lnTo>
                  <a:lnTo>
                    <a:pt x="3970831" y="4535517"/>
                  </a:lnTo>
                  <a:lnTo>
                    <a:pt x="3969243" y="4534609"/>
                  </a:lnTo>
                  <a:lnTo>
                    <a:pt x="3967428" y="4533475"/>
                  </a:lnTo>
                  <a:lnTo>
                    <a:pt x="3963344" y="4531887"/>
                  </a:lnTo>
                  <a:lnTo>
                    <a:pt x="3959260" y="4530300"/>
                  </a:lnTo>
                  <a:lnTo>
                    <a:pt x="3954723" y="4528939"/>
                  </a:lnTo>
                  <a:lnTo>
                    <a:pt x="3950185" y="4527805"/>
                  </a:lnTo>
                  <a:lnTo>
                    <a:pt x="3946102" y="4526217"/>
                  </a:lnTo>
                  <a:lnTo>
                    <a:pt x="3942245" y="4524629"/>
                  </a:lnTo>
                  <a:lnTo>
                    <a:pt x="3938842" y="4522815"/>
                  </a:lnTo>
                  <a:lnTo>
                    <a:pt x="3937254" y="4521908"/>
                  </a:lnTo>
                  <a:lnTo>
                    <a:pt x="3936119" y="4520773"/>
                  </a:lnTo>
                  <a:lnTo>
                    <a:pt x="3935212" y="4519413"/>
                  </a:lnTo>
                  <a:lnTo>
                    <a:pt x="3934531" y="4518052"/>
                  </a:lnTo>
                  <a:lnTo>
                    <a:pt x="3933624" y="4516464"/>
                  </a:lnTo>
                  <a:lnTo>
                    <a:pt x="3933397" y="4514876"/>
                  </a:lnTo>
                  <a:lnTo>
                    <a:pt x="3933397" y="4513062"/>
                  </a:lnTo>
                  <a:lnTo>
                    <a:pt x="3933624" y="4511247"/>
                  </a:lnTo>
                  <a:lnTo>
                    <a:pt x="3934531" y="4508979"/>
                  </a:lnTo>
                  <a:lnTo>
                    <a:pt x="3935439" y="4506484"/>
                  </a:lnTo>
                  <a:lnTo>
                    <a:pt x="3936800" y="4504216"/>
                  </a:lnTo>
                  <a:lnTo>
                    <a:pt x="3938615" y="4501267"/>
                  </a:lnTo>
                  <a:lnTo>
                    <a:pt x="3940884" y="4497411"/>
                  </a:lnTo>
                  <a:lnTo>
                    <a:pt x="3942699" y="4494236"/>
                  </a:lnTo>
                  <a:lnTo>
                    <a:pt x="3943606" y="4491287"/>
                  </a:lnTo>
                  <a:lnTo>
                    <a:pt x="3944060" y="4488792"/>
                  </a:lnTo>
                  <a:lnTo>
                    <a:pt x="3943833" y="4486978"/>
                  </a:lnTo>
                  <a:lnTo>
                    <a:pt x="3943379" y="4485163"/>
                  </a:lnTo>
                  <a:lnTo>
                    <a:pt x="3942472" y="4483576"/>
                  </a:lnTo>
                  <a:lnTo>
                    <a:pt x="3941337" y="4482215"/>
                  </a:lnTo>
                  <a:lnTo>
                    <a:pt x="3938388" y="4479493"/>
                  </a:lnTo>
                  <a:lnTo>
                    <a:pt x="3936800" y="4478132"/>
                  </a:lnTo>
                  <a:lnTo>
                    <a:pt x="3935439" y="4476771"/>
                  </a:lnTo>
                  <a:lnTo>
                    <a:pt x="3934078" y="4474957"/>
                  </a:lnTo>
                  <a:lnTo>
                    <a:pt x="3932943" y="4472915"/>
                  </a:lnTo>
                  <a:lnTo>
                    <a:pt x="3932263" y="4470647"/>
                  </a:lnTo>
                  <a:lnTo>
                    <a:pt x="3931809" y="4467925"/>
                  </a:lnTo>
                  <a:lnTo>
                    <a:pt x="3928406" y="4463389"/>
                  </a:lnTo>
                  <a:lnTo>
                    <a:pt x="3925683" y="4458853"/>
                  </a:lnTo>
                  <a:lnTo>
                    <a:pt x="3923188" y="4454543"/>
                  </a:lnTo>
                  <a:lnTo>
                    <a:pt x="3921373" y="4450460"/>
                  </a:lnTo>
                  <a:lnTo>
                    <a:pt x="3920012" y="4446378"/>
                  </a:lnTo>
                  <a:lnTo>
                    <a:pt x="3919104" y="4442068"/>
                  </a:lnTo>
                  <a:lnTo>
                    <a:pt x="3918423" y="4438212"/>
                  </a:lnTo>
                  <a:lnTo>
                    <a:pt x="3918423" y="4434356"/>
                  </a:lnTo>
                  <a:lnTo>
                    <a:pt x="3918423" y="4430501"/>
                  </a:lnTo>
                  <a:lnTo>
                    <a:pt x="3918877" y="4426645"/>
                  </a:lnTo>
                  <a:lnTo>
                    <a:pt x="3919785" y="4423016"/>
                  </a:lnTo>
                  <a:lnTo>
                    <a:pt x="3920919" y="4419387"/>
                  </a:lnTo>
                  <a:lnTo>
                    <a:pt x="3922053" y="4415984"/>
                  </a:lnTo>
                  <a:lnTo>
                    <a:pt x="3923641" y="4412128"/>
                  </a:lnTo>
                  <a:lnTo>
                    <a:pt x="3925456" y="4408726"/>
                  </a:lnTo>
                  <a:lnTo>
                    <a:pt x="3926888" y="4406042"/>
                  </a:lnTo>
                  <a:lnTo>
                    <a:pt x="3924873" y="4407123"/>
                  </a:lnTo>
                  <a:lnTo>
                    <a:pt x="3921704" y="4408033"/>
                  </a:lnTo>
                  <a:lnTo>
                    <a:pt x="3918989" y="4408488"/>
                  </a:lnTo>
                  <a:lnTo>
                    <a:pt x="3916499" y="4408488"/>
                  </a:lnTo>
                  <a:lnTo>
                    <a:pt x="3915594" y="4408261"/>
                  </a:lnTo>
                  <a:lnTo>
                    <a:pt x="3914462" y="4408033"/>
                  </a:lnTo>
                  <a:lnTo>
                    <a:pt x="3912426" y="4406895"/>
                  </a:lnTo>
                  <a:lnTo>
                    <a:pt x="3910615" y="4405075"/>
                  </a:lnTo>
                  <a:lnTo>
                    <a:pt x="3908805" y="4402799"/>
                  </a:lnTo>
                  <a:lnTo>
                    <a:pt x="3907220" y="4400296"/>
                  </a:lnTo>
                  <a:lnTo>
                    <a:pt x="3905410" y="4397110"/>
                  </a:lnTo>
                  <a:lnTo>
                    <a:pt x="3904052" y="4393696"/>
                  </a:lnTo>
                  <a:lnTo>
                    <a:pt x="3900431" y="4385276"/>
                  </a:lnTo>
                  <a:lnTo>
                    <a:pt x="3896131" y="4375263"/>
                  </a:lnTo>
                  <a:lnTo>
                    <a:pt x="3895000" y="4367753"/>
                  </a:lnTo>
                  <a:lnTo>
                    <a:pt x="3893416" y="4359788"/>
                  </a:lnTo>
                  <a:lnTo>
                    <a:pt x="3891379" y="4351368"/>
                  </a:lnTo>
                  <a:lnTo>
                    <a:pt x="3888889" y="4343176"/>
                  </a:lnTo>
                  <a:lnTo>
                    <a:pt x="3887531" y="4339307"/>
                  </a:lnTo>
                  <a:lnTo>
                    <a:pt x="3885721" y="4335211"/>
                  </a:lnTo>
                  <a:lnTo>
                    <a:pt x="3884363" y="4331342"/>
                  </a:lnTo>
                  <a:lnTo>
                    <a:pt x="3882326" y="4327701"/>
                  </a:lnTo>
                  <a:lnTo>
                    <a:pt x="3880516" y="4324287"/>
                  </a:lnTo>
                  <a:lnTo>
                    <a:pt x="3878253" y="4321101"/>
                  </a:lnTo>
                  <a:lnTo>
                    <a:pt x="3875990" y="4317915"/>
                  </a:lnTo>
                  <a:lnTo>
                    <a:pt x="3873500" y="4315412"/>
                  </a:lnTo>
                  <a:lnTo>
                    <a:pt x="3875792" y="4307268"/>
                  </a:lnTo>
                  <a:lnTo>
                    <a:pt x="3875491" y="4307351"/>
                  </a:lnTo>
                  <a:lnTo>
                    <a:pt x="3873457" y="4308256"/>
                  </a:lnTo>
                  <a:lnTo>
                    <a:pt x="3872780" y="4308708"/>
                  </a:lnTo>
                  <a:lnTo>
                    <a:pt x="3872328" y="4309387"/>
                  </a:lnTo>
                  <a:lnTo>
                    <a:pt x="3871876" y="4309839"/>
                  </a:lnTo>
                  <a:lnTo>
                    <a:pt x="3871876" y="4310518"/>
                  </a:lnTo>
                  <a:lnTo>
                    <a:pt x="3871876" y="4311649"/>
                  </a:lnTo>
                  <a:lnTo>
                    <a:pt x="3863067" y="4295265"/>
                  </a:lnTo>
                  <a:close/>
                  <a:moveTo>
                    <a:pt x="2994832" y="4291916"/>
                  </a:moveTo>
                  <a:lnTo>
                    <a:pt x="2996193" y="4293050"/>
                  </a:lnTo>
                  <a:lnTo>
                    <a:pt x="2995966" y="4292823"/>
                  </a:lnTo>
                  <a:lnTo>
                    <a:pt x="2994832" y="4291916"/>
                  </a:lnTo>
                  <a:close/>
                  <a:moveTo>
                    <a:pt x="3960107" y="4287053"/>
                  </a:moveTo>
                  <a:lnTo>
                    <a:pt x="3955198" y="4293793"/>
                  </a:lnTo>
                  <a:lnTo>
                    <a:pt x="3955198" y="4296069"/>
                  </a:lnTo>
                  <a:lnTo>
                    <a:pt x="3955651" y="4298344"/>
                  </a:lnTo>
                  <a:lnTo>
                    <a:pt x="3956103" y="4300165"/>
                  </a:lnTo>
                  <a:lnTo>
                    <a:pt x="3956556" y="4302213"/>
                  </a:lnTo>
                  <a:lnTo>
                    <a:pt x="3957688" y="4304034"/>
                  </a:lnTo>
                  <a:lnTo>
                    <a:pt x="3958593" y="4305854"/>
                  </a:lnTo>
                  <a:lnTo>
                    <a:pt x="3959419" y="4306851"/>
                  </a:lnTo>
                  <a:lnTo>
                    <a:pt x="3959260" y="4302576"/>
                  </a:lnTo>
                  <a:lnTo>
                    <a:pt x="3959487" y="4296452"/>
                  </a:lnTo>
                  <a:lnTo>
                    <a:pt x="3959714" y="4290328"/>
                  </a:lnTo>
                  <a:lnTo>
                    <a:pt x="3960107" y="4287053"/>
                  </a:lnTo>
                  <a:close/>
                  <a:moveTo>
                    <a:pt x="3924244" y="4281682"/>
                  </a:moveTo>
                  <a:lnTo>
                    <a:pt x="3923834" y="4282011"/>
                  </a:lnTo>
                  <a:lnTo>
                    <a:pt x="3923608" y="4283368"/>
                  </a:lnTo>
                  <a:lnTo>
                    <a:pt x="3923382" y="4284952"/>
                  </a:lnTo>
                  <a:lnTo>
                    <a:pt x="3923382" y="4286762"/>
                  </a:lnTo>
                  <a:lnTo>
                    <a:pt x="3923382" y="4289094"/>
                  </a:lnTo>
                  <a:lnTo>
                    <a:pt x="3923967" y="4286738"/>
                  </a:lnTo>
                  <a:lnTo>
                    <a:pt x="3924194" y="4282642"/>
                  </a:lnTo>
                  <a:lnTo>
                    <a:pt x="3924244" y="4281682"/>
                  </a:lnTo>
                  <a:close/>
                  <a:moveTo>
                    <a:pt x="191704" y="4277631"/>
                  </a:moveTo>
                  <a:lnTo>
                    <a:pt x="193292" y="4282167"/>
                  </a:lnTo>
                  <a:lnTo>
                    <a:pt x="193292" y="4282394"/>
                  </a:lnTo>
                  <a:lnTo>
                    <a:pt x="191704" y="4277631"/>
                  </a:lnTo>
                  <a:close/>
                  <a:moveTo>
                    <a:pt x="3947328" y="4276581"/>
                  </a:moveTo>
                  <a:lnTo>
                    <a:pt x="3933773" y="4281106"/>
                  </a:lnTo>
                  <a:lnTo>
                    <a:pt x="3930385" y="4280201"/>
                  </a:lnTo>
                  <a:lnTo>
                    <a:pt x="3928515" y="4280014"/>
                  </a:lnTo>
                  <a:lnTo>
                    <a:pt x="3932115" y="4281504"/>
                  </a:lnTo>
                  <a:lnTo>
                    <a:pt x="3934604" y="4281049"/>
                  </a:lnTo>
                  <a:lnTo>
                    <a:pt x="3948635" y="4276725"/>
                  </a:lnTo>
                  <a:lnTo>
                    <a:pt x="3961471" y="4277396"/>
                  </a:lnTo>
                  <a:lnTo>
                    <a:pt x="3961517" y="4277083"/>
                  </a:lnTo>
                  <a:lnTo>
                    <a:pt x="3947328" y="4276581"/>
                  </a:lnTo>
                  <a:close/>
                  <a:moveTo>
                    <a:pt x="97100" y="4268106"/>
                  </a:moveTo>
                  <a:lnTo>
                    <a:pt x="97780" y="4270148"/>
                  </a:lnTo>
                  <a:lnTo>
                    <a:pt x="97327" y="4268560"/>
                  </a:lnTo>
                  <a:lnTo>
                    <a:pt x="97100" y="4268106"/>
                  </a:lnTo>
                  <a:close/>
                  <a:moveTo>
                    <a:pt x="3875782" y="4265855"/>
                  </a:moveTo>
                  <a:lnTo>
                    <a:pt x="3863067" y="4291009"/>
                  </a:lnTo>
                  <a:lnTo>
                    <a:pt x="3863067" y="4292698"/>
                  </a:lnTo>
                  <a:lnTo>
                    <a:pt x="3867810" y="4283595"/>
                  </a:lnTo>
                  <a:lnTo>
                    <a:pt x="3875716" y="4267079"/>
                  </a:lnTo>
                  <a:lnTo>
                    <a:pt x="3875782" y="4265855"/>
                  </a:lnTo>
                  <a:close/>
                  <a:moveTo>
                    <a:pt x="4386912" y="4259708"/>
                  </a:moveTo>
                  <a:lnTo>
                    <a:pt x="4391903" y="4267420"/>
                  </a:lnTo>
                  <a:lnTo>
                    <a:pt x="4392130" y="4267420"/>
                  </a:lnTo>
                  <a:lnTo>
                    <a:pt x="4386912" y="4259708"/>
                  </a:lnTo>
                  <a:close/>
                  <a:moveTo>
                    <a:pt x="2778775" y="4221251"/>
                  </a:moveTo>
                  <a:lnTo>
                    <a:pt x="2752092" y="4224338"/>
                  </a:lnTo>
                  <a:lnTo>
                    <a:pt x="2747311" y="4224792"/>
                  </a:lnTo>
                  <a:lnTo>
                    <a:pt x="2746603" y="4224952"/>
                  </a:lnTo>
                  <a:lnTo>
                    <a:pt x="2752307" y="4224325"/>
                  </a:lnTo>
                  <a:lnTo>
                    <a:pt x="2778775" y="4221251"/>
                  </a:lnTo>
                  <a:close/>
                  <a:moveTo>
                    <a:pt x="107309" y="4217760"/>
                  </a:moveTo>
                  <a:lnTo>
                    <a:pt x="107309" y="4217987"/>
                  </a:lnTo>
                  <a:lnTo>
                    <a:pt x="107763" y="4221389"/>
                  </a:lnTo>
                  <a:lnTo>
                    <a:pt x="107309" y="4217760"/>
                  </a:lnTo>
                  <a:close/>
                  <a:moveTo>
                    <a:pt x="4033220" y="4205726"/>
                  </a:moveTo>
                  <a:lnTo>
                    <a:pt x="4031859" y="4208221"/>
                  </a:lnTo>
                  <a:lnTo>
                    <a:pt x="4030725" y="4210942"/>
                  </a:lnTo>
                  <a:lnTo>
                    <a:pt x="4029590" y="4213664"/>
                  </a:lnTo>
                  <a:lnTo>
                    <a:pt x="4028456" y="4216159"/>
                  </a:lnTo>
                  <a:lnTo>
                    <a:pt x="4027775" y="4218881"/>
                  </a:lnTo>
                  <a:lnTo>
                    <a:pt x="4027095" y="4221830"/>
                  </a:lnTo>
                  <a:lnTo>
                    <a:pt x="4026187" y="4227727"/>
                  </a:lnTo>
                  <a:lnTo>
                    <a:pt x="4025733" y="4233851"/>
                  </a:lnTo>
                  <a:lnTo>
                    <a:pt x="4025733" y="4239748"/>
                  </a:lnTo>
                  <a:lnTo>
                    <a:pt x="4026187" y="4245645"/>
                  </a:lnTo>
                  <a:lnTo>
                    <a:pt x="4027095" y="4251543"/>
                  </a:lnTo>
                  <a:lnTo>
                    <a:pt x="4028456" y="4257213"/>
                  </a:lnTo>
                  <a:lnTo>
                    <a:pt x="4030498" y="4262430"/>
                  </a:lnTo>
                  <a:lnTo>
                    <a:pt x="4032766" y="4267420"/>
                  </a:lnTo>
                  <a:lnTo>
                    <a:pt x="4035262" y="4271956"/>
                  </a:lnTo>
                  <a:lnTo>
                    <a:pt x="4036850" y="4273997"/>
                  </a:lnTo>
                  <a:lnTo>
                    <a:pt x="4038211" y="4275812"/>
                  </a:lnTo>
                  <a:lnTo>
                    <a:pt x="4040026" y="4277626"/>
                  </a:lnTo>
                  <a:lnTo>
                    <a:pt x="4041614" y="4279214"/>
                  </a:lnTo>
                  <a:lnTo>
                    <a:pt x="4043429" y="4280802"/>
                  </a:lnTo>
                  <a:lnTo>
                    <a:pt x="4045244" y="4281936"/>
                  </a:lnTo>
                  <a:lnTo>
                    <a:pt x="4047286" y="4282843"/>
                  </a:lnTo>
                  <a:lnTo>
                    <a:pt x="4049328" y="4283524"/>
                  </a:lnTo>
                  <a:lnTo>
                    <a:pt x="4049555" y="4280121"/>
                  </a:lnTo>
                  <a:lnTo>
                    <a:pt x="4050009" y="4276719"/>
                  </a:lnTo>
                  <a:lnTo>
                    <a:pt x="4050689" y="4273997"/>
                  </a:lnTo>
                  <a:lnTo>
                    <a:pt x="4051370" y="4271276"/>
                  </a:lnTo>
                  <a:lnTo>
                    <a:pt x="4052277" y="4269007"/>
                  </a:lnTo>
                  <a:lnTo>
                    <a:pt x="4053638" y="4266739"/>
                  </a:lnTo>
                  <a:lnTo>
                    <a:pt x="4054773" y="4265152"/>
                  </a:lnTo>
                  <a:lnTo>
                    <a:pt x="4056361" y="4263791"/>
                  </a:lnTo>
                  <a:lnTo>
                    <a:pt x="4057722" y="4262657"/>
                  </a:lnTo>
                  <a:lnTo>
                    <a:pt x="4059537" y="4261749"/>
                  </a:lnTo>
                  <a:lnTo>
                    <a:pt x="4061125" y="4261069"/>
                  </a:lnTo>
                  <a:lnTo>
                    <a:pt x="4062940" y="4260615"/>
                  </a:lnTo>
                  <a:lnTo>
                    <a:pt x="4064755" y="4260388"/>
                  </a:lnTo>
                  <a:lnTo>
                    <a:pt x="4066797" y="4260388"/>
                  </a:lnTo>
                  <a:lnTo>
                    <a:pt x="4068612" y="4260615"/>
                  </a:lnTo>
                  <a:lnTo>
                    <a:pt x="4070881" y="4260842"/>
                  </a:lnTo>
                  <a:lnTo>
                    <a:pt x="4072696" y="4261296"/>
                  </a:lnTo>
                  <a:lnTo>
                    <a:pt x="4074964" y="4261976"/>
                  </a:lnTo>
                  <a:lnTo>
                    <a:pt x="4079048" y="4263791"/>
                  </a:lnTo>
                  <a:lnTo>
                    <a:pt x="4083359" y="4265832"/>
                  </a:lnTo>
                  <a:lnTo>
                    <a:pt x="4087442" y="4268554"/>
                  </a:lnTo>
                  <a:lnTo>
                    <a:pt x="4091072" y="4271502"/>
                  </a:lnTo>
                  <a:lnTo>
                    <a:pt x="4094475" y="4274678"/>
                  </a:lnTo>
                  <a:lnTo>
                    <a:pt x="4097651" y="4277853"/>
                  </a:lnTo>
                  <a:lnTo>
                    <a:pt x="4100147" y="4281029"/>
                  </a:lnTo>
                  <a:lnTo>
                    <a:pt x="4094022" y="4288287"/>
                  </a:lnTo>
                  <a:lnTo>
                    <a:pt x="4100374" y="4289421"/>
                  </a:lnTo>
                  <a:lnTo>
                    <a:pt x="4105592" y="4283070"/>
                  </a:lnTo>
                  <a:lnTo>
                    <a:pt x="4100147" y="4265832"/>
                  </a:lnTo>
                  <a:lnTo>
                    <a:pt x="4116028" y="4258574"/>
                  </a:lnTo>
                  <a:lnTo>
                    <a:pt x="4123288" y="4347259"/>
                  </a:lnTo>
                  <a:lnTo>
                    <a:pt x="4130548" y="4435264"/>
                  </a:lnTo>
                  <a:lnTo>
                    <a:pt x="4136673" y="4522134"/>
                  </a:lnTo>
                  <a:lnTo>
                    <a:pt x="4142572" y="4607871"/>
                  </a:lnTo>
                  <a:lnTo>
                    <a:pt x="4148017" y="4692700"/>
                  </a:lnTo>
                  <a:lnTo>
                    <a:pt x="4152554" y="4776395"/>
                  </a:lnTo>
                  <a:lnTo>
                    <a:pt x="4156638" y="4858956"/>
                  </a:lnTo>
                  <a:lnTo>
                    <a:pt x="4160268" y="4940157"/>
                  </a:lnTo>
                  <a:lnTo>
                    <a:pt x="4159360" y="4939023"/>
                  </a:lnTo>
                  <a:lnTo>
                    <a:pt x="4152781" y="4934033"/>
                  </a:lnTo>
                  <a:lnTo>
                    <a:pt x="4160268" y="4940157"/>
                  </a:lnTo>
                  <a:lnTo>
                    <a:pt x="4162536" y="4992778"/>
                  </a:lnTo>
                  <a:lnTo>
                    <a:pt x="4164578" y="5045399"/>
                  </a:lnTo>
                  <a:lnTo>
                    <a:pt x="4166166" y="5097794"/>
                  </a:lnTo>
                  <a:lnTo>
                    <a:pt x="4167754" y="5150642"/>
                  </a:lnTo>
                  <a:lnTo>
                    <a:pt x="4168208" y="5161302"/>
                  </a:lnTo>
                  <a:lnTo>
                    <a:pt x="4168889" y="5171282"/>
                  </a:lnTo>
                  <a:lnTo>
                    <a:pt x="4170704" y="5188520"/>
                  </a:lnTo>
                  <a:lnTo>
                    <a:pt x="4171611" y="5195779"/>
                  </a:lnTo>
                  <a:lnTo>
                    <a:pt x="4172065" y="5202356"/>
                  </a:lnTo>
                  <a:lnTo>
                    <a:pt x="4172065" y="5205532"/>
                  </a:lnTo>
                  <a:lnTo>
                    <a:pt x="4172065" y="5208480"/>
                  </a:lnTo>
                  <a:lnTo>
                    <a:pt x="4171838" y="5211202"/>
                  </a:lnTo>
                  <a:lnTo>
                    <a:pt x="4171384" y="5213924"/>
                  </a:lnTo>
                  <a:lnTo>
                    <a:pt x="4170704" y="5216192"/>
                  </a:lnTo>
                  <a:lnTo>
                    <a:pt x="4169796" y="5218460"/>
                  </a:lnTo>
                  <a:lnTo>
                    <a:pt x="4168889" y="5220728"/>
                  </a:lnTo>
                  <a:lnTo>
                    <a:pt x="4167301" y="5222543"/>
                  </a:lnTo>
                  <a:lnTo>
                    <a:pt x="4165713" y="5224584"/>
                  </a:lnTo>
                  <a:lnTo>
                    <a:pt x="4163671" y="5226172"/>
                  </a:lnTo>
                  <a:lnTo>
                    <a:pt x="4161629" y="5227986"/>
                  </a:lnTo>
                  <a:lnTo>
                    <a:pt x="4158907" y="5229347"/>
                  </a:lnTo>
                  <a:lnTo>
                    <a:pt x="4155957" y="5230935"/>
                  </a:lnTo>
                  <a:lnTo>
                    <a:pt x="4152554" y="5232069"/>
                  </a:lnTo>
                  <a:lnTo>
                    <a:pt x="4148697" y="5233203"/>
                  </a:lnTo>
                  <a:lnTo>
                    <a:pt x="4144614" y="5234564"/>
                  </a:lnTo>
                  <a:lnTo>
                    <a:pt x="4139849" y="5235698"/>
                  </a:lnTo>
                  <a:lnTo>
                    <a:pt x="4134858" y="5236605"/>
                  </a:lnTo>
                  <a:lnTo>
                    <a:pt x="4122834" y="5238420"/>
                  </a:lnTo>
                  <a:lnTo>
                    <a:pt x="4030498" y="5251122"/>
                  </a:lnTo>
                  <a:lnTo>
                    <a:pt x="3915701" y="5266545"/>
                  </a:lnTo>
                  <a:lnTo>
                    <a:pt x="3800904" y="5282196"/>
                  </a:lnTo>
                  <a:lnTo>
                    <a:pt x="3571311" y="5312589"/>
                  </a:lnTo>
                  <a:lnTo>
                    <a:pt x="3347389" y="5341621"/>
                  </a:lnTo>
                  <a:lnTo>
                    <a:pt x="3235542" y="5356364"/>
                  </a:lnTo>
                  <a:lnTo>
                    <a:pt x="3123468" y="5370427"/>
                  </a:lnTo>
                  <a:lnTo>
                    <a:pt x="3118930" y="5364303"/>
                  </a:lnTo>
                  <a:lnTo>
                    <a:pt x="3114393" y="5358179"/>
                  </a:lnTo>
                  <a:lnTo>
                    <a:pt x="3104411" y="5345931"/>
                  </a:lnTo>
                  <a:lnTo>
                    <a:pt x="3083312" y="5320527"/>
                  </a:lnTo>
                  <a:lnTo>
                    <a:pt x="3072649" y="5307372"/>
                  </a:lnTo>
                  <a:lnTo>
                    <a:pt x="3062440" y="5293990"/>
                  </a:lnTo>
                  <a:lnTo>
                    <a:pt x="3057221" y="5287186"/>
                  </a:lnTo>
                  <a:lnTo>
                    <a:pt x="3052457" y="5280381"/>
                  </a:lnTo>
                  <a:lnTo>
                    <a:pt x="3047693" y="5273577"/>
                  </a:lnTo>
                  <a:lnTo>
                    <a:pt x="3043156" y="5266545"/>
                  </a:lnTo>
                  <a:lnTo>
                    <a:pt x="3039072" y="5259514"/>
                  </a:lnTo>
                  <a:lnTo>
                    <a:pt x="3034988" y="5252256"/>
                  </a:lnTo>
                  <a:lnTo>
                    <a:pt x="3031358" y="5244998"/>
                  </a:lnTo>
                  <a:lnTo>
                    <a:pt x="3028182" y="5237740"/>
                  </a:lnTo>
                  <a:lnTo>
                    <a:pt x="3025686" y="5230028"/>
                  </a:lnTo>
                  <a:lnTo>
                    <a:pt x="3023191" y="5222543"/>
                  </a:lnTo>
                  <a:lnTo>
                    <a:pt x="3020922" y="5214831"/>
                  </a:lnTo>
                  <a:lnTo>
                    <a:pt x="3019561" y="5207119"/>
                  </a:lnTo>
                  <a:lnTo>
                    <a:pt x="3018653" y="5199181"/>
                  </a:lnTo>
                  <a:lnTo>
                    <a:pt x="3018200" y="5191242"/>
                  </a:lnTo>
                  <a:lnTo>
                    <a:pt x="3018200" y="5187160"/>
                  </a:lnTo>
                  <a:lnTo>
                    <a:pt x="3018200" y="5183304"/>
                  </a:lnTo>
                  <a:lnTo>
                    <a:pt x="3018880" y="5178994"/>
                  </a:lnTo>
                  <a:lnTo>
                    <a:pt x="3019334" y="5174911"/>
                  </a:lnTo>
                  <a:lnTo>
                    <a:pt x="3019788" y="5170829"/>
                  </a:lnTo>
                  <a:lnTo>
                    <a:pt x="3020468" y="5166746"/>
                  </a:lnTo>
                  <a:lnTo>
                    <a:pt x="3021376" y="5162210"/>
                  </a:lnTo>
                  <a:lnTo>
                    <a:pt x="3022737" y="5158127"/>
                  </a:lnTo>
                  <a:lnTo>
                    <a:pt x="3023871" y="5153818"/>
                  </a:lnTo>
                  <a:lnTo>
                    <a:pt x="3025686" y="5149735"/>
                  </a:lnTo>
                  <a:lnTo>
                    <a:pt x="3027048" y="5145199"/>
                  </a:lnTo>
                  <a:lnTo>
                    <a:pt x="3029090" y="5140889"/>
                  </a:lnTo>
                  <a:lnTo>
                    <a:pt x="3031131" y="5130909"/>
                  </a:lnTo>
                  <a:lnTo>
                    <a:pt x="3032719" y="5121383"/>
                  </a:lnTo>
                  <a:lnTo>
                    <a:pt x="3033627" y="5112764"/>
                  </a:lnTo>
                  <a:lnTo>
                    <a:pt x="3034081" y="5104145"/>
                  </a:lnTo>
                  <a:lnTo>
                    <a:pt x="3034534" y="5096206"/>
                  </a:lnTo>
                  <a:lnTo>
                    <a:pt x="3034761" y="5088041"/>
                  </a:lnTo>
                  <a:lnTo>
                    <a:pt x="3034761" y="5080556"/>
                  </a:lnTo>
                  <a:lnTo>
                    <a:pt x="3035442" y="5072844"/>
                  </a:lnTo>
                  <a:lnTo>
                    <a:pt x="3035896" y="5065359"/>
                  </a:lnTo>
                  <a:lnTo>
                    <a:pt x="3036803" y="5057647"/>
                  </a:lnTo>
                  <a:lnTo>
                    <a:pt x="3037937" y="5049936"/>
                  </a:lnTo>
                  <a:lnTo>
                    <a:pt x="3039072" y="5046080"/>
                  </a:lnTo>
                  <a:lnTo>
                    <a:pt x="3039979" y="5041997"/>
                  </a:lnTo>
                  <a:lnTo>
                    <a:pt x="3041114" y="5037914"/>
                  </a:lnTo>
                  <a:lnTo>
                    <a:pt x="3042702" y="5033605"/>
                  </a:lnTo>
                  <a:lnTo>
                    <a:pt x="3044290" y="5029522"/>
                  </a:lnTo>
                  <a:lnTo>
                    <a:pt x="3046332" y="5025213"/>
                  </a:lnTo>
                  <a:lnTo>
                    <a:pt x="3048374" y="5020676"/>
                  </a:lnTo>
                  <a:lnTo>
                    <a:pt x="3050642" y="5016140"/>
                  </a:lnTo>
                  <a:lnTo>
                    <a:pt x="3053365" y="5011377"/>
                  </a:lnTo>
                  <a:lnTo>
                    <a:pt x="3056314" y="5006387"/>
                  </a:lnTo>
                  <a:lnTo>
                    <a:pt x="3061305" y="4998222"/>
                  </a:lnTo>
                  <a:lnTo>
                    <a:pt x="3063574" y="4994139"/>
                  </a:lnTo>
                  <a:lnTo>
                    <a:pt x="3065389" y="4989603"/>
                  </a:lnTo>
                  <a:lnTo>
                    <a:pt x="3067431" y="4985520"/>
                  </a:lnTo>
                  <a:lnTo>
                    <a:pt x="3069246" y="4981437"/>
                  </a:lnTo>
                  <a:lnTo>
                    <a:pt x="3070607" y="4977355"/>
                  </a:lnTo>
                  <a:lnTo>
                    <a:pt x="3071968" y="4973045"/>
                  </a:lnTo>
                  <a:lnTo>
                    <a:pt x="3073329" y="4968736"/>
                  </a:lnTo>
                  <a:lnTo>
                    <a:pt x="3074237" y="4964426"/>
                  </a:lnTo>
                  <a:lnTo>
                    <a:pt x="3074917" y="4960116"/>
                  </a:lnTo>
                  <a:lnTo>
                    <a:pt x="3075598" y="4955353"/>
                  </a:lnTo>
                  <a:lnTo>
                    <a:pt x="3076052" y="4950817"/>
                  </a:lnTo>
                  <a:lnTo>
                    <a:pt x="3076279" y="4946054"/>
                  </a:lnTo>
                  <a:lnTo>
                    <a:pt x="3076506" y="4941291"/>
                  </a:lnTo>
                  <a:lnTo>
                    <a:pt x="3076279" y="4936528"/>
                  </a:lnTo>
                  <a:lnTo>
                    <a:pt x="3075598" y="4931084"/>
                  </a:lnTo>
                  <a:lnTo>
                    <a:pt x="3074917" y="4925640"/>
                  </a:lnTo>
                  <a:lnTo>
                    <a:pt x="3074010" y="4920650"/>
                  </a:lnTo>
                  <a:lnTo>
                    <a:pt x="3072649" y="4915434"/>
                  </a:lnTo>
                  <a:lnTo>
                    <a:pt x="3070834" y="4910671"/>
                  </a:lnTo>
                  <a:lnTo>
                    <a:pt x="3068792" y="4905681"/>
                  </a:lnTo>
                  <a:lnTo>
                    <a:pt x="3066750" y="4900917"/>
                  </a:lnTo>
                  <a:lnTo>
                    <a:pt x="3064254" y="4896381"/>
                  </a:lnTo>
                  <a:lnTo>
                    <a:pt x="3061759" y="4891618"/>
                  </a:lnTo>
                  <a:lnTo>
                    <a:pt x="3059263" y="4887082"/>
                  </a:lnTo>
                  <a:lnTo>
                    <a:pt x="3053365" y="4878009"/>
                  </a:lnTo>
                  <a:lnTo>
                    <a:pt x="3047012" y="4869390"/>
                  </a:lnTo>
                  <a:lnTo>
                    <a:pt x="3040660" y="4860771"/>
                  </a:lnTo>
                  <a:lnTo>
                    <a:pt x="3034308" y="4852379"/>
                  </a:lnTo>
                  <a:lnTo>
                    <a:pt x="3028182" y="4843760"/>
                  </a:lnTo>
                  <a:lnTo>
                    <a:pt x="3022510" y="4835594"/>
                  </a:lnTo>
                  <a:lnTo>
                    <a:pt x="3019788" y="4831058"/>
                  </a:lnTo>
                  <a:lnTo>
                    <a:pt x="3017292" y="4826975"/>
                  </a:lnTo>
                  <a:lnTo>
                    <a:pt x="3015250" y="4822893"/>
                  </a:lnTo>
                  <a:lnTo>
                    <a:pt x="3013209" y="4818583"/>
                  </a:lnTo>
                  <a:lnTo>
                    <a:pt x="3011167" y="4814047"/>
                  </a:lnTo>
                  <a:lnTo>
                    <a:pt x="3009805" y="4809737"/>
                  </a:lnTo>
                  <a:lnTo>
                    <a:pt x="3008671" y="4805428"/>
                  </a:lnTo>
                  <a:lnTo>
                    <a:pt x="3007537" y="4800891"/>
                  </a:lnTo>
                  <a:lnTo>
                    <a:pt x="3007083" y="4796355"/>
                  </a:lnTo>
                  <a:lnTo>
                    <a:pt x="3006938" y="4793460"/>
                  </a:lnTo>
                  <a:lnTo>
                    <a:pt x="3007083" y="4792953"/>
                  </a:lnTo>
                  <a:lnTo>
                    <a:pt x="3007764" y="4789777"/>
                  </a:lnTo>
                  <a:lnTo>
                    <a:pt x="3008444" y="4786375"/>
                  </a:lnTo>
                  <a:lnTo>
                    <a:pt x="3008671" y="4782973"/>
                  </a:lnTo>
                  <a:lnTo>
                    <a:pt x="3008671" y="4779798"/>
                  </a:lnTo>
                  <a:lnTo>
                    <a:pt x="3008444" y="4776395"/>
                  </a:lnTo>
                  <a:lnTo>
                    <a:pt x="3007764" y="4772993"/>
                  </a:lnTo>
                  <a:lnTo>
                    <a:pt x="3007083" y="4769591"/>
                  </a:lnTo>
                  <a:lnTo>
                    <a:pt x="3006176" y="4765962"/>
                  </a:lnTo>
                  <a:lnTo>
                    <a:pt x="3005268" y="4762560"/>
                  </a:lnTo>
                  <a:lnTo>
                    <a:pt x="3003907" y="4759157"/>
                  </a:lnTo>
                  <a:lnTo>
                    <a:pt x="3000958" y="4752126"/>
                  </a:lnTo>
                  <a:lnTo>
                    <a:pt x="2997328" y="4745095"/>
                  </a:lnTo>
                  <a:lnTo>
                    <a:pt x="2993471" y="4738063"/>
                  </a:lnTo>
                  <a:lnTo>
                    <a:pt x="2989160" y="4731032"/>
                  </a:lnTo>
                  <a:lnTo>
                    <a:pt x="2984850" y="4724001"/>
                  </a:lnTo>
                  <a:lnTo>
                    <a:pt x="2979859" y="4716970"/>
                  </a:lnTo>
                  <a:lnTo>
                    <a:pt x="2970103" y="4702907"/>
                  </a:lnTo>
                  <a:lnTo>
                    <a:pt x="2961028" y="4689752"/>
                  </a:lnTo>
                  <a:lnTo>
                    <a:pt x="2956491" y="4683401"/>
                  </a:lnTo>
                  <a:lnTo>
                    <a:pt x="2952634" y="4677050"/>
                  </a:lnTo>
                  <a:lnTo>
                    <a:pt x="2949231" y="4670699"/>
                  </a:lnTo>
                  <a:lnTo>
                    <a:pt x="2946282" y="4664802"/>
                  </a:lnTo>
                  <a:lnTo>
                    <a:pt x="2943786" y="4658905"/>
                  </a:lnTo>
                  <a:lnTo>
                    <a:pt x="2943105" y="4656410"/>
                  </a:lnTo>
                  <a:lnTo>
                    <a:pt x="2942425" y="4653688"/>
                  </a:lnTo>
                  <a:lnTo>
                    <a:pt x="2941971" y="4650966"/>
                  </a:lnTo>
                  <a:lnTo>
                    <a:pt x="2941744" y="4648244"/>
                  </a:lnTo>
                  <a:lnTo>
                    <a:pt x="2941744" y="4645976"/>
                  </a:lnTo>
                  <a:lnTo>
                    <a:pt x="2941971" y="4643481"/>
                  </a:lnTo>
                  <a:lnTo>
                    <a:pt x="2942198" y="4640986"/>
                  </a:lnTo>
                  <a:lnTo>
                    <a:pt x="2942879" y="4638945"/>
                  </a:lnTo>
                  <a:lnTo>
                    <a:pt x="2943786" y="4636677"/>
                  </a:lnTo>
                  <a:lnTo>
                    <a:pt x="2945374" y="4634408"/>
                  </a:lnTo>
                  <a:lnTo>
                    <a:pt x="2946735" y="4632594"/>
                  </a:lnTo>
                  <a:lnTo>
                    <a:pt x="2948777" y="4630553"/>
                  </a:lnTo>
                  <a:lnTo>
                    <a:pt x="2951046" y="4628511"/>
                  </a:lnTo>
                  <a:lnTo>
                    <a:pt x="2953315" y="4626923"/>
                  </a:lnTo>
                  <a:lnTo>
                    <a:pt x="2956264" y="4625109"/>
                  </a:lnTo>
                  <a:lnTo>
                    <a:pt x="2959440" y="4623521"/>
                  </a:lnTo>
                  <a:lnTo>
                    <a:pt x="2963070" y="4622160"/>
                  </a:lnTo>
                  <a:lnTo>
                    <a:pt x="2967154" y="4620573"/>
                  </a:lnTo>
                  <a:lnTo>
                    <a:pt x="2971464" y="4619439"/>
                  </a:lnTo>
                  <a:lnTo>
                    <a:pt x="2976229" y="4618078"/>
                  </a:lnTo>
                  <a:lnTo>
                    <a:pt x="2981447" y="4617170"/>
                  </a:lnTo>
                  <a:lnTo>
                    <a:pt x="2985165" y="4616551"/>
                  </a:lnTo>
                  <a:lnTo>
                    <a:pt x="2985984" y="4616490"/>
                  </a:lnTo>
                  <a:lnTo>
                    <a:pt x="2987118" y="4616263"/>
                  </a:lnTo>
                  <a:lnTo>
                    <a:pt x="2986892" y="4616263"/>
                  </a:lnTo>
                  <a:lnTo>
                    <a:pt x="2985165" y="4616551"/>
                  </a:lnTo>
                  <a:lnTo>
                    <a:pt x="2979859" y="4616944"/>
                  </a:lnTo>
                  <a:lnTo>
                    <a:pt x="2969876" y="4617624"/>
                  </a:lnTo>
                  <a:lnTo>
                    <a:pt x="2958079" y="4618758"/>
                  </a:lnTo>
                  <a:lnTo>
                    <a:pt x="2945601" y="4619212"/>
                  </a:lnTo>
                  <a:lnTo>
                    <a:pt x="2934711" y="4619439"/>
                  </a:lnTo>
                  <a:lnTo>
                    <a:pt x="2929946" y="4619439"/>
                  </a:lnTo>
                  <a:lnTo>
                    <a:pt x="2926317" y="4619212"/>
                  </a:lnTo>
                  <a:lnTo>
                    <a:pt x="2924048" y="4618758"/>
                  </a:lnTo>
                  <a:lnTo>
                    <a:pt x="2923140" y="4618304"/>
                  </a:lnTo>
                  <a:lnTo>
                    <a:pt x="2922687" y="4617851"/>
                  </a:lnTo>
                  <a:lnTo>
                    <a:pt x="2924955" y="4616944"/>
                  </a:lnTo>
                  <a:lnTo>
                    <a:pt x="2926770" y="4615809"/>
                  </a:lnTo>
                  <a:lnTo>
                    <a:pt x="2928585" y="4614222"/>
                  </a:lnTo>
                  <a:lnTo>
                    <a:pt x="2929946" y="4612861"/>
                  </a:lnTo>
                  <a:lnTo>
                    <a:pt x="2931308" y="4611046"/>
                  </a:lnTo>
                  <a:lnTo>
                    <a:pt x="2932216" y="4609459"/>
                  </a:lnTo>
                  <a:lnTo>
                    <a:pt x="2932896" y="4607417"/>
                  </a:lnTo>
                  <a:lnTo>
                    <a:pt x="2933577" y="4605376"/>
                  </a:lnTo>
                  <a:lnTo>
                    <a:pt x="2934711" y="4600613"/>
                  </a:lnTo>
                  <a:lnTo>
                    <a:pt x="2935165" y="4595850"/>
                  </a:lnTo>
                  <a:lnTo>
                    <a:pt x="2935619" y="4585416"/>
                  </a:lnTo>
                  <a:lnTo>
                    <a:pt x="2935846" y="4579973"/>
                  </a:lnTo>
                  <a:lnTo>
                    <a:pt x="2936526" y="4574302"/>
                  </a:lnTo>
                  <a:lnTo>
                    <a:pt x="2937887" y="4568859"/>
                  </a:lnTo>
                  <a:lnTo>
                    <a:pt x="2938568" y="4566137"/>
                  </a:lnTo>
                  <a:lnTo>
                    <a:pt x="2939475" y="4563415"/>
                  </a:lnTo>
                  <a:lnTo>
                    <a:pt x="2940383" y="4560920"/>
                  </a:lnTo>
                  <a:lnTo>
                    <a:pt x="2941487" y="4559187"/>
                  </a:lnTo>
                  <a:lnTo>
                    <a:pt x="2938632" y="4561794"/>
                  </a:lnTo>
                  <a:lnTo>
                    <a:pt x="2935078" y="4564743"/>
                  </a:lnTo>
                  <a:lnTo>
                    <a:pt x="2932635" y="4567237"/>
                  </a:lnTo>
                  <a:lnTo>
                    <a:pt x="2930857" y="4569505"/>
                  </a:lnTo>
                  <a:lnTo>
                    <a:pt x="2929525" y="4571319"/>
                  </a:lnTo>
                  <a:lnTo>
                    <a:pt x="2928858" y="4573587"/>
                  </a:lnTo>
                  <a:lnTo>
                    <a:pt x="2930413" y="4581298"/>
                  </a:lnTo>
                  <a:lnTo>
                    <a:pt x="2931302" y="4585607"/>
                  </a:lnTo>
                  <a:lnTo>
                    <a:pt x="2931524" y="4589689"/>
                  </a:lnTo>
                  <a:lnTo>
                    <a:pt x="2931080" y="4593771"/>
                  </a:lnTo>
                  <a:lnTo>
                    <a:pt x="2930191" y="4597627"/>
                  </a:lnTo>
                  <a:lnTo>
                    <a:pt x="2929303" y="4601255"/>
                  </a:lnTo>
                  <a:lnTo>
                    <a:pt x="2928192" y="4604657"/>
                  </a:lnTo>
                  <a:lnTo>
                    <a:pt x="2926637" y="4607605"/>
                  </a:lnTo>
                  <a:lnTo>
                    <a:pt x="2925304" y="4610327"/>
                  </a:lnTo>
                  <a:lnTo>
                    <a:pt x="2923527" y="4612594"/>
                  </a:lnTo>
                  <a:lnTo>
                    <a:pt x="2922195" y="4613955"/>
                  </a:lnTo>
                  <a:lnTo>
                    <a:pt x="2920640" y="4614635"/>
                  </a:lnTo>
                  <a:lnTo>
                    <a:pt x="2919974" y="4614862"/>
                  </a:lnTo>
                  <a:lnTo>
                    <a:pt x="2919307" y="4614862"/>
                  </a:lnTo>
                  <a:lnTo>
                    <a:pt x="2918863" y="4614862"/>
                  </a:lnTo>
                  <a:lnTo>
                    <a:pt x="2918419" y="4614409"/>
                  </a:lnTo>
                  <a:lnTo>
                    <a:pt x="2917975" y="4613955"/>
                  </a:lnTo>
                  <a:lnTo>
                    <a:pt x="2917752" y="4613048"/>
                  </a:lnTo>
                  <a:lnTo>
                    <a:pt x="2917086" y="4610780"/>
                  </a:lnTo>
                  <a:lnTo>
                    <a:pt x="2917086" y="4607378"/>
                  </a:lnTo>
                  <a:lnTo>
                    <a:pt x="2915975" y="4603977"/>
                  </a:lnTo>
                  <a:lnTo>
                    <a:pt x="2914421" y="4599668"/>
                  </a:lnTo>
                  <a:lnTo>
                    <a:pt x="2910422" y="4590143"/>
                  </a:lnTo>
                  <a:lnTo>
                    <a:pt x="2909090" y="4585380"/>
                  </a:lnTo>
                  <a:lnTo>
                    <a:pt x="2907979" y="4581071"/>
                  </a:lnTo>
                  <a:lnTo>
                    <a:pt x="2907757" y="4579257"/>
                  </a:lnTo>
                  <a:lnTo>
                    <a:pt x="2907757" y="4577443"/>
                  </a:lnTo>
                  <a:lnTo>
                    <a:pt x="2908201" y="4576082"/>
                  </a:lnTo>
                  <a:lnTo>
                    <a:pt x="2908645" y="4574721"/>
                  </a:lnTo>
                  <a:lnTo>
                    <a:pt x="2903537" y="4576309"/>
                  </a:lnTo>
                  <a:lnTo>
                    <a:pt x="2911311" y="4566784"/>
                  </a:lnTo>
                  <a:lnTo>
                    <a:pt x="2921931" y="4552179"/>
                  </a:lnTo>
                  <a:lnTo>
                    <a:pt x="2918603" y="4555250"/>
                  </a:lnTo>
                  <a:lnTo>
                    <a:pt x="2907259" y="4565456"/>
                  </a:lnTo>
                  <a:lnTo>
                    <a:pt x="2901814" y="4569766"/>
                  </a:lnTo>
                  <a:lnTo>
                    <a:pt x="2896823" y="4573848"/>
                  </a:lnTo>
                  <a:lnTo>
                    <a:pt x="2892967" y="4568859"/>
                  </a:lnTo>
                  <a:lnTo>
                    <a:pt x="2889110" y="4563642"/>
                  </a:lnTo>
                  <a:lnTo>
                    <a:pt x="2885253" y="4558879"/>
                  </a:lnTo>
                  <a:lnTo>
                    <a:pt x="2881169" y="4554115"/>
                  </a:lnTo>
                  <a:lnTo>
                    <a:pt x="2877086" y="4549579"/>
                  </a:lnTo>
                  <a:lnTo>
                    <a:pt x="2872775" y="4545270"/>
                  </a:lnTo>
                  <a:lnTo>
                    <a:pt x="2863927" y="4536651"/>
                  </a:lnTo>
                  <a:lnTo>
                    <a:pt x="2854852" y="4528485"/>
                  </a:lnTo>
                  <a:lnTo>
                    <a:pt x="2845324" y="4520320"/>
                  </a:lnTo>
                  <a:lnTo>
                    <a:pt x="2836022" y="4512608"/>
                  </a:lnTo>
                  <a:lnTo>
                    <a:pt x="2826266" y="4505123"/>
                  </a:lnTo>
                  <a:lnTo>
                    <a:pt x="2806529" y="4489926"/>
                  </a:lnTo>
                  <a:lnTo>
                    <a:pt x="2796546" y="4482442"/>
                  </a:lnTo>
                  <a:lnTo>
                    <a:pt x="2786791" y="4474957"/>
                  </a:lnTo>
                  <a:lnTo>
                    <a:pt x="2777262" y="4467245"/>
                  </a:lnTo>
                  <a:lnTo>
                    <a:pt x="2767961" y="4458853"/>
                  </a:lnTo>
                  <a:lnTo>
                    <a:pt x="2759113" y="4450687"/>
                  </a:lnTo>
                  <a:lnTo>
                    <a:pt x="2750265" y="4441841"/>
                  </a:lnTo>
                  <a:lnTo>
                    <a:pt x="2757536" y="4443106"/>
                  </a:lnTo>
                  <a:lnTo>
                    <a:pt x="2758432" y="4443429"/>
                  </a:lnTo>
                  <a:lnTo>
                    <a:pt x="2765919" y="4444563"/>
                  </a:lnTo>
                  <a:lnTo>
                    <a:pt x="2757536" y="4443106"/>
                  </a:lnTo>
                  <a:lnTo>
                    <a:pt x="2750265" y="4440481"/>
                  </a:lnTo>
                  <a:lnTo>
                    <a:pt x="2746408" y="4438666"/>
                  </a:lnTo>
                  <a:lnTo>
                    <a:pt x="2742778" y="4437078"/>
                  </a:lnTo>
                  <a:lnTo>
                    <a:pt x="2739375" y="4435264"/>
                  </a:lnTo>
                  <a:lnTo>
                    <a:pt x="2736199" y="4433449"/>
                  </a:lnTo>
                  <a:lnTo>
                    <a:pt x="2733476" y="4431408"/>
                  </a:lnTo>
                  <a:lnTo>
                    <a:pt x="2731208" y="4429593"/>
                  </a:lnTo>
                  <a:lnTo>
                    <a:pt x="2728939" y="4427552"/>
                  </a:lnTo>
                  <a:lnTo>
                    <a:pt x="2727124" y="4425511"/>
                  </a:lnTo>
                  <a:lnTo>
                    <a:pt x="2725990" y="4423469"/>
                  </a:lnTo>
                  <a:lnTo>
                    <a:pt x="2725309" y="4421428"/>
                  </a:lnTo>
                  <a:lnTo>
                    <a:pt x="2725082" y="4419613"/>
                  </a:lnTo>
                  <a:lnTo>
                    <a:pt x="2725082" y="4418706"/>
                  </a:lnTo>
                  <a:lnTo>
                    <a:pt x="2725309" y="4417799"/>
                  </a:lnTo>
                  <a:lnTo>
                    <a:pt x="2725763" y="4416892"/>
                  </a:lnTo>
                  <a:lnTo>
                    <a:pt x="2726216" y="4415984"/>
                  </a:lnTo>
                  <a:lnTo>
                    <a:pt x="2727578" y="4414170"/>
                  </a:lnTo>
                  <a:lnTo>
                    <a:pt x="2711924" y="4406685"/>
                  </a:lnTo>
                  <a:lnTo>
                    <a:pt x="2710335" y="4403509"/>
                  </a:lnTo>
                  <a:lnTo>
                    <a:pt x="2708294" y="4399654"/>
                  </a:lnTo>
                  <a:lnTo>
                    <a:pt x="2703302" y="4391488"/>
                  </a:lnTo>
                  <a:lnTo>
                    <a:pt x="2698311" y="4384003"/>
                  </a:lnTo>
                  <a:lnTo>
                    <a:pt x="2695816" y="4381055"/>
                  </a:lnTo>
                  <a:lnTo>
                    <a:pt x="2694228" y="4379013"/>
                  </a:lnTo>
                  <a:lnTo>
                    <a:pt x="2697177" y="4382642"/>
                  </a:lnTo>
                  <a:lnTo>
                    <a:pt x="2700807" y="4385818"/>
                  </a:lnTo>
                  <a:lnTo>
                    <a:pt x="2702395" y="4386952"/>
                  </a:lnTo>
                  <a:lnTo>
                    <a:pt x="2704437" y="4388086"/>
                  </a:lnTo>
                  <a:lnTo>
                    <a:pt x="2706025" y="4389220"/>
                  </a:lnTo>
                  <a:lnTo>
                    <a:pt x="2708067" y="4389901"/>
                  </a:lnTo>
                  <a:lnTo>
                    <a:pt x="2709882" y="4390581"/>
                  </a:lnTo>
                  <a:lnTo>
                    <a:pt x="2711924" y="4391035"/>
                  </a:lnTo>
                  <a:lnTo>
                    <a:pt x="2713739" y="4391488"/>
                  </a:lnTo>
                  <a:lnTo>
                    <a:pt x="2715780" y="4391715"/>
                  </a:lnTo>
                  <a:lnTo>
                    <a:pt x="2718049" y="4391715"/>
                  </a:lnTo>
                  <a:lnTo>
                    <a:pt x="2719864" y="4391488"/>
                  </a:lnTo>
                  <a:lnTo>
                    <a:pt x="2722133" y="4391261"/>
                  </a:lnTo>
                  <a:lnTo>
                    <a:pt x="2724175" y="4390808"/>
                  </a:lnTo>
                  <a:lnTo>
                    <a:pt x="2708974" y="4386498"/>
                  </a:lnTo>
                  <a:lnTo>
                    <a:pt x="2709882" y="4376972"/>
                  </a:lnTo>
                  <a:lnTo>
                    <a:pt x="2868464" y="4357012"/>
                  </a:lnTo>
                  <a:lnTo>
                    <a:pt x="3027048" y="4336826"/>
                  </a:lnTo>
                  <a:lnTo>
                    <a:pt x="3343986" y="4295999"/>
                  </a:lnTo>
                  <a:lnTo>
                    <a:pt x="3668865" y="4253811"/>
                  </a:lnTo>
                  <a:lnTo>
                    <a:pt x="3680663" y="4251996"/>
                  </a:lnTo>
                  <a:lnTo>
                    <a:pt x="3694502" y="4249728"/>
                  </a:lnTo>
                  <a:lnTo>
                    <a:pt x="3725356" y="4244738"/>
                  </a:lnTo>
                  <a:lnTo>
                    <a:pt x="3758933" y="4239068"/>
                  </a:lnTo>
                  <a:lnTo>
                    <a:pt x="3793418" y="4233851"/>
                  </a:lnTo>
                  <a:lnTo>
                    <a:pt x="3810206" y="4231356"/>
                  </a:lnTo>
                  <a:lnTo>
                    <a:pt x="3826541" y="4229088"/>
                  </a:lnTo>
                  <a:lnTo>
                    <a:pt x="3841741" y="4227727"/>
                  </a:lnTo>
                  <a:lnTo>
                    <a:pt x="3855807" y="4226593"/>
                  </a:lnTo>
                  <a:lnTo>
                    <a:pt x="3862159" y="4225912"/>
                  </a:lnTo>
                  <a:lnTo>
                    <a:pt x="3868512" y="4225912"/>
                  </a:lnTo>
                  <a:lnTo>
                    <a:pt x="3874184" y="4225912"/>
                  </a:lnTo>
                  <a:lnTo>
                    <a:pt x="3879175" y="4225912"/>
                  </a:lnTo>
                  <a:lnTo>
                    <a:pt x="3884166" y="4226593"/>
                  </a:lnTo>
                  <a:lnTo>
                    <a:pt x="3888250" y="4227046"/>
                  </a:lnTo>
                  <a:lnTo>
                    <a:pt x="3891653" y="4227954"/>
                  </a:lnTo>
                  <a:lnTo>
                    <a:pt x="3894526" y="4228775"/>
                  </a:lnTo>
                  <a:lnTo>
                    <a:pt x="3894361" y="4229102"/>
                  </a:lnTo>
                  <a:lnTo>
                    <a:pt x="3894613" y="4228800"/>
                  </a:lnTo>
                  <a:lnTo>
                    <a:pt x="3894526" y="4228775"/>
                  </a:lnTo>
                  <a:lnTo>
                    <a:pt x="3895056" y="4227727"/>
                  </a:lnTo>
                  <a:lnTo>
                    <a:pt x="3894913" y="4228441"/>
                  </a:lnTo>
                  <a:lnTo>
                    <a:pt x="3895144" y="4228164"/>
                  </a:lnTo>
                  <a:lnTo>
                    <a:pt x="3894918" y="4229295"/>
                  </a:lnTo>
                  <a:lnTo>
                    <a:pt x="3905762" y="4221150"/>
                  </a:lnTo>
                  <a:lnTo>
                    <a:pt x="3913216" y="4220245"/>
                  </a:lnTo>
                  <a:lnTo>
                    <a:pt x="3914658" y="4221582"/>
                  </a:lnTo>
                  <a:lnTo>
                    <a:pt x="3913205" y="4219788"/>
                  </a:lnTo>
                  <a:lnTo>
                    <a:pt x="3928406" y="4217747"/>
                  </a:lnTo>
                  <a:lnTo>
                    <a:pt x="3928179" y="4218201"/>
                  </a:lnTo>
                  <a:lnTo>
                    <a:pt x="3920012" y="4225459"/>
                  </a:lnTo>
                  <a:lnTo>
                    <a:pt x="3919558" y="4225459"/>
                  </a:lnTo>
                  <a:lnTo>
                    <a:pt x="3918374" y="4225028"/>
                  </a:lnTo>
                  <a:lnTo>
                    <a:pt x="3919316" y="4225902"/>
                  </a:lnTo>
                  <a:lnTo>
                    <a:pt x="3919542" y="4225902"/>
                  </a:lnTo>
                  <a:lnTo>
                    <a:pt x="3919993" y="4225902"/>
                  </a:lnTo>
                  <a:lnTo>
                    <a:pt x="3928352" y="4218209"/>
                  </a:lnTo>
                  <a:lnTo>
                    <a:pt x="3931063" y="4217530"/>
                  </a:lnTo>
                  <a:lnTo>
                    <a:pt x="3933548" y="4217078"/>
                  </a:lnTo>
                  <a:lnTo>
                    <a:pt x="3936258" y="4216625"/>
                  </a:lnTo>
                  <a:lnTo>
                    <a:pt x="3938743" y="4216399"/>
                  </a:lnTo>
                  <a:lnTo>
                    <a:pt x="3941454" y="4216625"/>
                  </a:lnTo>
                  <a:lnTo>
                    <a:pt x="3943713" y="4217078"/>
                  </a:lnTo>
                  <a:lnTo>
                    <a:pt x="3946198" y="4217304"/>
                  </a:lnTo>
                  <a:lnTo>
                    <a:pt x="3948683" y="4217983"/>
                  </a:lnTo>
                  <a:lnTo>
                    <a:pt x="3950716" y="4218662"/>
                  </a:lnTo>
                  <a:lnTo>
                    <a:pt x="3953201" y="4219340"/>
                  </a:lnTo>
                  <a:lnTo>
                    <a:pt x="3955460" y="4220472"/>
                  </a:lnTo>
                  <a:lnTo>
                    <a:pt x="3957267" y="4221603"/>
                  </a:lnTo>
                  <a:lnTo>
                    <a:pt x="3958694" y="4222317"/>
                  </a:lnTo>
                  <a:lnTo>
                    <a:pt x="3957218" y="4219788"/>
                  </a:lnTo>
                  <a:lnTo>
                    <a:pt x="3955630" y="4216840"/>
                  </a:lnTo>
                  <a:lnTo>
                    <a:pt x="3953588" y="4214118"/>
                  </a:lnTo>
                  <a:lnTo>
                    <a:pt x="3973553" y="4211169"/>
                  </a:lnTo>
                  <a:lnTo>
                    <a:pt x="3993518" y="4208901"/>
                  </a:lnTo>
                  <a:lnTo>
                    <a:pt x="4013255" y="4207087"/>
                  </a:lnTo>
                  <a:lnTo>
                    <a:pt x="4033220" y="4205726"/>
                  </a:lnTo>
                  <a:close/>
                  <a:moveTo>
                    <a:pt x="2902495" y="4192797"/>
                  </a:moveTo>
                  <a:lnTo>
                    <a:pt x="2902268" y="4193251"/>
                  </a:lnTo>
                  <a:lnTo>
                    <a:pt x="2902495" y="4193024"/>
                  </a:lnTo>
                  <a:lnTo>
                    <a:pt x="2902495" y="4192797"/>
                  </a:lnTo>
                  <a:close/>
                  <a:moveTo>
                    <a:pt x="2944694" y="4175332"/>
                  </a:moveTo>
                  <a:lnTo>
                    <a:pt x="2940837" y="4176466"/>
                  </a:lnTo>
                  <a:lnTo>
                    <a:pt x="2942425" y="4176013"/>
                  </a:lnTo>
                  <a:lnTo>
                    <a:pt x="2944694" y="4175332"/>
                  </a:lnTo>
                  <a:close/>
                  <a:moveTo>
                    <a:pt x="2784749" y="4148114"/>
                  </a:moveTo>
                  <a:lnTo>
                    <a:pt x="2784749" y="4148341"/>
                  </a:lnTo>
                  <a:lnTo>
                    <a:pt x="2784721" y="4148345"/>
                  </a:lnTo>
                  <a:lnTo>
                    <a:pt x="2784880" y="4148818"/>
                  </a:lnTo>
                  <a:lnTo>
                    <a:pt x="2797174" y="4219114"/>
                  </a:lnTo>
                  <a:lnTo>
                    <a:pt x="2797227" y="4219108"/>
                  </a:lnTo>
                  <a:lnTo>
                    <a:pt x="2784976" y="4148795"/>
                  </a:lnTo>
                  <a:lnTo>
                    <a:pt x="2784749" y="4148114"/>
                  </a:lnTo>
                  <a:close/>
                  <a:moveTo>
                    <a:pt x="2896143" y="4145846"/>
                  </a:moveTo>
                  <a:lnTo>
                    <a:pt x="2895916" y="4146300"/>
                  </a:lnTo>
                  <a:lnTo>
                    <a:pt x="2895008" y="4153104"/>
                  </a:lnTo>
                  <a:lnTo>
                    <a:pt x="2896143" y="4146073"/>
                  </a:lnTo>
                  <a:lnTo>
                    <a:pt x="2896143" y="4145846"/>
                  </a:lnTo>
                  <a:close/>
                  <a:moveTo>
                    <a:pt x="3896644" y="4139722"/>
                  </a:moveTo>
                  <a:lnTo>
                    <a:pt x="3896190" y="4143124"/>
                  </a:lnTo>
                  <a:lnTo>
                    <a:pt x="3896417" y="4147434"/>
                  </a:lnTo>
                  <a:lnTo>
                    <a:pt x="3896644" y="4140176"/>
                  </a:lnTo>
                  <a:lnTo>
                    <a:pt x="3896644" y="4139722"/>
                  </a:lnTo>
                  <a:close/>
                  <a:moveTo>
                    <a:pt x="2898411" y="4132691"/>
                  </a:moveTo>
                  <a:lnTo>
                    <a:pt x="2898271" y="4133533"/>
                  </a:lnTo>
                  <a:lnTo>
                    <a:pt x="2898185" y="4133598"/>
                  </a:lnTo>
                  <a:lnTo>
                    <a:pt x="2898185" y="4134052"/>
                  </a:lnTo>
                  <a:lnTo>
                    <a:pt x="2898271" y="4133533"/>
                  </a:lnTo>
                  <a:lnTo>
                    <a:pt x="2899092" y="4132918"/>
                  </a:lnTo>
                  <a:lnTo>
                    <a:pt x="2898638" y="4133145"/>
                  </a:lnTo>
                  <a:lnTo>
                    <a:pt x="2898411" y="4132691"/>
                  </a:lnTo>
                  <a:close/>
                  <a:moveTo>
                    <a:pt x="2990975" y="4127247"/>
                  </a:moveTo>
                  <a:lnTo>
                    <a:pt x="2994832" y="4129289"/>
                  </a:lnTo>
                  <a:lnTo>
                    <a:pt x="2992563" y="4127474"/>
                  </a:lnTo>
                  <a:lnTo>
                    <a:pt x="2990975" y="4127247"/>
                  </a:lnTo>
                  <a:close/>
                  <a:moveTo>
                    <a:pt x="3184269" y="4124752"/>
                  </a:moveTo>
                  <a:lnTo>
                    <a:pt x="3184950" y="4138134"/>
                  </a:lnTo>
                  <a:lnTo>
                    <a:pt x="3184950" y="4135866"/>
                  </a:lnTo>
                  <a:lnTo>
                    <a:pt x="3184496" y="4125660"/>
                  </a:lnTo>
                  <a:lnTo>
                    <a:pt x="3184269" y="4124752"/>
                  </a:lnTo>
                  <a:close/>
                  <a:moveTo>
                    <a:pt x="4621723" y="4124072"/>
                  </a:moveTo>
                  <a:lnTo>
                    <a:pt x="4609472" y="4143124"/>
                  </a:lnTo>
                  <a:lnTo>
                    <a:pt x="4609018" y="4143351"/>
                  </a:lnTo>
                  <a:lnTo>
                    <a:pt x="4607884" y="4146527"/>
                  </a:lnTo>
                  <a:lnTo>
                    <a:pt x="4606296" y="4149475"/>
                  </a:lnTo>
                  <a:lnTo>
                    <a:pt x="4604935" y="4152197"/>
                  </a:lnTo>
                  <a:lnTo>
                    <a:pt x="4602893" y="4154465"/>
                  </a:lnTo>
                  <a:lnTo>
                    <a:pt x="4601078" y="4156733"/>
                  </a:lnTo>
                  <a:lnTo>
                    <a:pt x="4599036" y="4158548"/>
                  </a:lnTo>
                  <a:lnTo>
                    <a:pt x="4596541" y="4160362"/>
                  </a:lnTo>
                  <a:lnTo>
                    <a:pt x="4594499" y="4161950"/>
                  </a:lnTo>
                  <a:lnTo>
                    <a:pt x="4591776" y="4163538"/>
                  </a:lnTo>
                  <a:lnTo>
                    <a:pt x="4589281" y="4164672"/>
                  </a:lnTo>
                  <a:lnTo>
                    <a:pt x="4586331" y="4166033"/>
                  </a:lnTo>
                  <a:lnTo>
                    <a:pt x="4583836" y="4166940"/>
                  </a:lnTo>
                  <a:lnTo>
                    <a:pt x="4580886" y="4167621"/>
                  </a:lnTo>
                  <a:lnTo>
                    <a:pt x="4577937" y="4168301"/>
                  </a:lnTo>
                  <a:lnTo>
                    <a:pt x="4574988" y="4168528"/>
                  </a:lnTo>
                  <a:lnTo>
                    <a:pt x="4571812" y="4169208"/>
                  </a:lnTo>
                  <a:lnTo>
                    <a:pt x="4577256" y="4182817"/>
                  </a:lnTo>
                  <a:lnTo>
                    <a:pt x="4571131" y="4184178"/>
                  </a:lnTo>
                  <a:lnTo>
                    <a:pt x="4570223" y="4185993"/>
                  </a:lnTo>
                  <a:lnTo>
                    <a:pt x="4569089" y="4187354"/>
                  </a:lnTo>
                  <a:lnTo>
                    <a:pt x="4566820" y="4190075"/>
                  </a:lnTo>
                  <a:lnTo>
                    <a:pt x="4564098" y="4192797"/>
                  </a:lnTo>
                  <a:lnTo>
                    <a:pt x="4560922" y="4194839"/>
                  </a:lnTo>
                  <a:lnTo>
                    <a:pt x="4557746" y="4197107"/>
                  </a:lnTo>
                  <a:lnTo>
                    <a:pt x="4554343" y="4199148"/>
                  </a:lnTo>
                  <a:lnTo>
                    <a:pt x="4547536" y="4203458"/>
                  </a:lnTo>
                  <a:lnTo>
                    <a:pt x="4544360" y="4205499"/>
                  </a:lnTo>
                  <a:lnTo>
                    <a:pt x="4541411" y="4207994"/>
                  </a:lnTo>
                  <a:lnTo>
                    <a:pt x="4538915" y="4210489"/>
                  </a:lnTo>
                  <a:lnTo>
                    <a:pt x="4538008" y="4211850"/>
                  </a:lnTo>
                  <a:lnTo>
                    <a:pt x="4537100" y="4213437"/>
                  </a:lnTo>
                  <a:lnTo>
                    <a:pt x="4536420" y="4214798"/>
                  </a:lnTo>
                  <a:lnTo>
                    <a:pt x="4535512" y="4216613"/>
                  </a:lnTo>
                  <a:lnTo>
                    <a:pt x="4535058" y="4218201"/>
                  </a:lnTo>
                  <a:lnTo>
                    <a:pt x="4534832" y="4220242"/>
                  </a:lnTo>
                  <a:lnTo>
                    <a:pt x="4534605" y="4222056"/>
                  </a:lnTo>
                  <a:lnTo>
                    <a:pt x="4534832" y="4224325"/>
                  </a:lnTo>
                  <a:lnTo>
                    <a:pt x="4535058" y="4226593"/>
                  </a:lnTo>
                  <a:lnTo>
                    <a:pt x="4535966" y="4228861"/>
                  </a:lnTo>
                  <a:lnTo>
                    <a:pt x="4536647" y="4231583"/>
                  </a:lnTo>
                  <a:lnTo>
                    <a:pt x="4537100" y="4234531"/>
                  </a:lnTo>
                  <a:lnTo>
                    <a:pt x="4537100" y="4237253"/>
                  </a:lnTo>
                  <a:lnTo>
                    <a:pt x="4536873" y="4239748"/>
                  </a:lnTo>
                  <a:lnTo>
                    <a:pt x="4536420" y="4242470"/>
                  </a:lnTo>
                  <a:lnTo>
                    <a:pt x="4535285" y="4245192"/>
                  </a:lnTo>
                  <a:lnTo>
                    <a:pt x="4533924" y="4247687"/>
                  </a:lnTo>
                  <a:lnTo>
                    <a:pt x="4532109" y="4249955"/>
                  </a:lnTo>
                  <a:lnTo>
                    <a:pt x="4528706" y="4256533"/>
                  </a:lnTo>
                  <a:lnTo>
                    <a:pt x="4525530" y="4263110"/>
                  </a:lnTo>
                  <a:lnTo>
                    <a:pt x="4523261" y="4269688"/>
                  </a:lnTo>
                  <a:lnTo>
                    <a:pt x="4520766" y="4276039"/>
                  </a:lnTo>
                  <a:lnTo>
                    <a:pt x="4516682" y="4288967"/>
                  </a:lnTo>
                  <a:lnTo>
                    <a:pt x="4514413" y="4295091"/>
                  </a:lnTo>
                  <a:lnTo>
                    <a:pt x="4512598" y="4301215"/>
                  </a:lnTo>
                  <a:lnTo>
                    <a:pt x="4510103" y="4307113"/>
                  </a:lnTo>
                  <a:lnTo>
                    <a:pt x="4507380" y="4313010"/>
                  </a:lnTo>
                  <a:lnTo>
                    <a:pt x="4504431" y="4318680"/>
                  </a:lnTo>
                  <a:lnTo>
                    <a:pt x="4500801" y="4323897"/>
                  </a:lnTo>
                  <a:lnTo>
                    <a:pt x="4498986" y="4326619"/>
                  </a:lnTo>
                  <a:lnTo>
                    <a:pt x="4496944" y="4329341"/>
                  </a:lnTo>
                  <a:lnTo>
                    <a:pt x="4494449" y="4331836"/>
                  </a:lnTo>
                  <a:lnTo>
                    <a:pt x="4492180" y="4334331"/>
                  </a:lnTo>
                  <a:lnTo>
                    <a:pt x="4489684" y="4336826"/>
                  </a:lnTo>
                  <a:lnTo>
                    <a:pt x="4486735" y="4339094"/>
                  </a:lnTo>
                  <a:lnTo>
                    <a:pt x="4483559" y="4341589"/>
                  </a:lnTo>
                  <a:lnTo>
                    <a:pt x="4480383" y="4343630"/>
                  </a:lnTo>
                  <a:lnTo>
                    <a:pt x="4482198" y="4347032"/>
                  </a:lnTo>
                  <a:lnTo>
                    <a:pt x="4483105" y="4350661"/>
                  </a:lnTo>
                  <a:lnTo>
                    <a:pt x="4483786" y="4354064"/>
                  </a:lnTo>
                  <a:lnTo>
                    <a:pt x="4484013" y="4357693"/>
                  </a:lnTo>
                  <a:lnTo>
                    <a:pt x="4484013" y="4361322"/>
                  </a:lnTo>
                  <a:lnTo>
                    <a:pt x="4483786" y="4365178"/>
                  </a:lnTo>
                  <a:lnTo>
                    <a:pt x="4483105" y="4368807"/>
                  </a:lnTo>
                  <a:lnTo>
                    <a:pt x="4482424" y="4372662"/>
                  </a:lnTo>
                  <a:lnTo>
                    <a:pt x="4481063" y="4376292"/>
                  </a:lnTo>
                  <a:lnTo>
                    <a:pt x="4479929" y="4379921"/>
                  </a:lnTo>
                  <a:lnTo>
                    <a:pt x="4476980" y="4387406"/>
                  </a:lnTo>
                  <a:lnTo>
                    <a:pt x="4470627" y="4402829"/>
                  </a:lnTo>
                  <a:lnTo>
                    <a:pt x="4467678" y="4410314"/>
                  </a:lnTo>
                  <a:lnTo>
                    <a:pt x="4466317" y="4414170"/>
                  </a:lnTo>
                  <a:lnTo>
                    <a:pt x="4465409" y="4417799"/>
                  </a:lnTo>
                  <a:lnTo>
                    <a:pt x="4464275" y="4421428"/>
                  </a:lnTo>
                  <a:lnTo>
                    <a:pt x="4463594" y="4425284"/>
                  </a:lnTo>
                  <a:lnTo>
                    <a:pt x="4463367" y="4428913"/>
                  </a:lnTo>
                  <a:lnTo>
                    <a:pt x="4463140" y="4432769"/>
                  </a:lnTo>
                  <a:lnTo>
                    <a:pt x="4463594" y="4436398"/>
                  </a:lnTo>
                  <a:lnTo>
                    <a:pt x="4464048" y="4440027"/>
                  </a:lnTo>
                  <a:lnTo>
                    <a:pt x="4465409" y="4443656"/>
                  </a:lnTo>
                  <a:lnTo>
                    <a:pt x="4466770" y="4447285"/>
                  </a:lnTo>
                  <a:lnTo>
                    <a:pt x="4468812" y="4450687"/>
                  </a:lnTo>
                  <a:lnTo>
                    <a:pt x="4471081" y="4454316"/>
                  </a:lnTo>
                  <a:lnTo>
                    <a:pt x="4474257" y="4457719"/>
                  </a:lnTo>
                  <a:lnTo>
                    <a:pt x="4477887" y="4461121"/>
                  </a:lnTo>
                  <a:lnTo>
                    <a:pt x="4483105" y="4465430"/>
                  </a:lnTo>
                  <a:lnTo>
                    <a:pt x="4487189" y="4469967"/>
                  </a:lnTo>
                  <a:lnTo>
                    <a:pt x="4490592" y="4474049"/>
                  </a:lnTo>
                  <a:lnTo>
                    <a:pt x="4493314" y="4478132"/>
                  </a:lnTo>
                  <a:lnTo>
                    <a:pt x="4495583" y="4481988"/>
                  </a:lnTo>
                  <a:lnTo>
                    <a:pt x="4496944" y="4485844"/>
                  </a:lnTo>
                  <a:lnTo>
                    <a:pt x="4498079" y="4489473"/>
                  </a:lnTo>
                  <a:lnTo>
                    <a:pt x="4498532" y="4493329"/>
                  </a:lnTo>
                  <a:lnTo>
                    <a:pt x="4498986" y="4497411"/>
                  </a:lnTo>
                  <a:lnTo>
                    <a:pt x="4498986" y="4501040"/>
                  </a:lnTo>
                  <a:lnTo>
                    <a:pt x="4498986" y="4505123"/>
                  </a:lnTo>
                  <a:lnTo>
                    <a:pt x="4498305" y="4508979"/>
                  </a:lnTo>
                  <a:lnTo>
                    <a:pt x="4497625" y="4517825"/>
                  </a:lnTo>
                  <a:lnTo>
                    <a:pt x="4497171" y="4522361"/>
                  </a:lnTo>
                  <a:lnTo>
                    <a:pt x="4496944" y="4527124"/>
                  </a:lnTo>
                  <a:lnTo>
                    <a:pt x="4498532" y="4531661"/>
                  </a:lnTo>
                  <a:lnTo>
                    <a:pt x="4499894" y="4535970"/>
                  </a:lnTo>
                  <a:lnTo>
                    <a:pt x="4500801" y="4540506"/>
                  </a:lnTo>
                  <a:lnTo>
                    <a:pt x="4501482" y="4545270"/>
                  </a:lnTo>
                  <a:lnTo>
                    <a:pt x="4501935" y="4550033"/>
                  </a:lnTo>
                  <a:lnTo>
                    <a:pt x="4502616" y="4555250"/>
                  </a:lnTo>
                  <a:lnTo>
                    <a:pt x="4503070" y="4565229"/>
                  </a:lnTo>
                  <a:lnTo>
                    <a:pt x="4503523" y="4575436"/>
                  </a:lnTo>
                  <a:lnTo>
                    <a:pt x="4503750" y="4585416"/>
                  </a:lnTo>
                  <a:lnTo>
                    <a:pt x="4504204" y="4590179"/>
                  </a:lnTo>
                  <a:lnTo>
                    <a:pt x="4504658" y="4595169"/>
                  </a:lnTo>
                  <a:lnTo>
                    <a:pt x="4505565" y="4599706"/>
                  </a:lnTo>
                  <a:lnTo>
                    <a:pt x="4506246" y="4604015"/>
                  </a:lnTo>
                  <a:lnTo>
                    <a:pt x="4506473" y="4604015"/>
                  </a:lnTo>
                  <a:lnTo>
                    <a:pt x="4511464" y="4606056"/>
                  </a:lnTo>
                  <a:lnTo>
                    <a:pt x="4511010" y="4609912"/>
                  </a:lnTo>
                  <a:lnTo>
                    <a:pt x="4510556" y="4613995"/>
                  </a:lnTo>
                  <a:lnTo>
                    <a:pt x="4510556" y="4617851"/>
                  </a:lnTo>
                  <a:lnTo>
                    <a:pt x="4510783" y="4622160"/>
                  </a:lnTo>
                  <a:lnTo>
                    <a:pt x="4511237" y="4626016"/>
                  </a:lnTo>
                  <a:lnTo>
                    <a:pt x="4511691" y="4629872"/>
                  </a:lnTo>
                  <a:lnTo>
                    <a:pt x="4512825" y="4633728"/>
                  </a:lnTo>
                  <a:lnTo>
                    <a:pt x="4513960" y="4637584"/>
                  </a:lnTo>
                  <a:lnTo>
                    <a:pt x="4515094" y="4641213"/>
                  </a:lnTo>
                  <a:lnTo>
                    <a:pt x="4516909" y="4644842"/>
                  </a:lnTo>
                  <a:lnTo>
                    <a:pt x="4518497" y="4648244"/>
                  </a:lnTo>
                  <a:lnTo>
                    <a:pt x="4520539" y="4651646"/>
                  </a:lnTo>
                  <a:lnTo>
                    <a:pt x="4522807" y="4654822"/>
                  </a:lnTo>
                  <a:lnTo>
                    <a:pt x="4524849" y="4657770"/>
                  </a:lnTo>
                  <a:lnTo>
                    <a:pt x="4527345" y="4660719"/>
                  </a:lnTo>
                  <a:lnTo>
                    <a:pt x="4530067" y="4663441"/>
                  </a:lnTo>
                  <a:lnTo>
                    <a:pt x="4533924" y="4658451"/>
                  </a:lnTo>
                  <a:lnTo>
                    <a:pt x="4536420" y="4658905"/>
                  </a:lnTo>
                  <a:lnTo>
                    <a:pt x="4538462" y="4659812"/>
                  </a:lnTo>
                  <a:lnTo>
                    <a:pt x="4540730" y="4660719"/>
                  </a:lnTo>
                  <a:lnTo>
                    <a:pt x="4542772" y="4661626"/>
                  </a:lnTo>
                  <a:lnTo>
                    <a:pt x="4544587" y="4662987"/>
                  </a:lnTo>
                  <a:lnTo>
                    <a:pt x="4546629" y="4664121"/>
                  </a:lnTo>
                  <a:lnTo>
                    <a:pt x="4550032" y="4667070"/>
                  </a:lnTo>
                  <a:lnTo>
                    <a:pt x="4553208" y="4670245"/>
                  </a:lnTo>
                  <a:lnTo>
                    <a:pt x="4555931" y="4673648"/>
                  </a:lnTo>
                  <a:lnTo>
                    <a:pt x="4560922" y="4679998"/>
                  </a:lnTo>
                  <a:lnTo>
                    <a:pt x="4561149" y="4686803"/>
                  </a:lnTo>
                  <a:lnTo>
                    <a:pt x="4556838" y="4691339"/>
                  </a:lnTo>
                  <a:lnTo>
                    <a:pt x="4560241" y="4695422"/>
                  </a:lnTo>
                  <a:lnTo>
                    <a:pt x="4557746" y="4706763"/>
                  </a:lnTo>
                  <a:lnTo>
                    <a:pt x="4555704" y="4717877"/>
                  </a:lnTo>
                  <a:lnTo>
                    <a:pt x="4554116" y="4729444"/>
                  </a:lnTo>
                  <a:lnTo>
                    <a:pt x="4552981" y="4741466"/>
                  </a:lnTo>
                  <a:lnTo>
                    <a:pt x="4551847" y="4753487"/>
                  </a:lnTo>
                  <a:lnTo>
                    <a:pt x="4551393" y="4765962"/>
                  </a:lnTo>
                  <a:lnTo>
                    <a:pt x="4551166" y="4778437"/>
                  </a:lnTo>
                  <a:lnTo>
                    <a:pt x="4551166" y="4790685"/>
                  </a:lnTo>
                  <a:lnTo>
                    <a:pt x="4551393" y="4803386"/>
                  </a:lnTo>
                  <a:lnTo>
                    <a:pt x="4552074" y="4815861"/>
                  </a:lnTo>
                  <a:lnTo>
                    <a:pt x="4552981" y="4827883"/>
                  </a:lnTo>
                  <a:lnTo>
                    <a:pt x="4553889" y="4840131"/>
                  </a:lnTo>
                  <a:lnTo>
                    <a:pt x="4555023" y="4851925"/>
                  </a:lnTo>
                  <a:lnTo>
                    <a:pt x="4556611" y="4863493"/>
                  </a:lnTo>
                  <a:lnTo>
                    <a:pt x="4557972" y="4874607"/>
                  </a:lnTo>
                  <a:lnTo>
                    <a:pt x="4560014" y="4885721"/>
                  </a:lnTo>
                  <a:lnTo>
                    <a:pt x="4557292" y="4899557"/>
                  </a:lnTo>
                  <a:lnTo>
                    <a:pt x="4562737" y="4896381"/>
                  </a:lnTo>
                  <a:lnTo>
                    <a:pt x="4564098" y="4900917"/>
                  </a:lnTo>
                  <a:lnTo>
                    <a:pt x="4565005" y="4905227"/>
                  </a:lnTo>
                  <a:lnTo>
                    <a:pt x="4565686" y="4909763"/>
                  </a:lnTo>
                  <a:lnTo>
                    <a:pt x="4565913" y="4914300"/>
                  </a:lnTo>
                  <a:lnTo>
                    <a:pt x="4566140" y="4918609"/>
                  </a:lnTo>
                  <a:lnTo>
                    <a:pt x="4565913" y="4923145"/>
                  </a:lnTo>
                  <a:lnTo>
                    <a:pt x="4565232" y="4927455"/>
                  </a:lnTo>
                  <a:lnTo>
                    <a:pt x="4564552" y="4931764"/>
                  </a:lnTo>
                  <a:lnTo>
                    <a:pt x="4563644" y="4936074"/>
                  </a:lnTo>
                  <a:lnTo>
                    <a:pt x="4562283" y="4940383"/>
                  </a:lnTo>
                  <a:lnTo>
                    <a:pt x="4560922" y="4944693"/>
                  </a:lnTo>
                  <a:lnTo>
                    <a:pt x="4558880" y="4949002"/>
                  </a:lnTo>
                  <a:lnTo>
                    <a:pt x="4557065" y="4953085"/>
                  </a:lnTo>
                  <a:lnTo>
                    <a:pt x="4554796" y="4957395"/>
                  </a:lnTo>
                  <a:lnTo>
                    <a:pt x="4552301" y="4961477"/>
                  </a:lnTo>
                  <a:lnTo>
                    <a:pt x="4549805" y="4965560"/>
                  </a:lnTo>
                  <a:lnTo>
                    <a:pt x="4547083" y="4969643"/>
                  </a:lnTo>
                  <a:lnTo>
                    <a:pt x="4544133" y="4973952"/>
                  </a:lnTo>
                  <a:lnTo>
                    <a:pt x="4540957" y="4977808"/>
                  </a:lnTo>
                  <a:lnTo>
                    <a:pt x="4537554" y="4981891"/>
                  </a:lnTo>
                  <a:lnTo>
                    <a:pt x="4530294" y="4989603"/>
                  </a:lnTo>
                  <a:lnTo>
                    <a:pt x="4522807" y="4997541"/>
                  </a:lnTo>
                  <a:lnTo>
                    <a:pt x="4514413" y="5005253"/>
                  </a:lnTo>
                  <a:lnTo>
                    <a:pt x="4508695" y="5010067"/>
                  </a:lnTo>
                  <a:lnTo>
                    <a:pt x="4508676" y="5010149"/>
                  </a:lnTo>
                  <a:lnTo>
                    <a:pt x="4508644" y="5010110"/>
                  </a:lnTo>
                  <a:lnTo>
                    <a:pt x="4505792" y="5012511"/>
                  </a:lnTo>
                  <a:lnTo>
                    <a:pt x="4496490" y="5019769"/>
                  </a:lnTo>
                  <a:lnTo>
                    <a:pt x="4487189" y="5027027"/>
                  </a:lnTo>
                  <a:lnTo>
                    <a:pt x="4477433" y="5033832"/>
                  </a:lnTo>
                  <a:lnTo>
                    <a:pt x="4467451" y="5040636"/>
                  </a:lnTo>
                  <a:lnTo>
                    <a:pt x="4457469" y="5047214"/>
                  </a:lnTo>
                  <a:lnTo>
                    <a:pt x="4447486" y="5053565"/>
                  </a:lnTo>
                  <a:lnTo>
                    <a:pt x="4437277" y="5059916"/>
                  </a:lnTo>
                  <a:lnTo>
                    <a:pt x="4427295" y="5065813"/>
                  </a:lnTo>
                  <a:lnTo>
                    <a:pt x="4407784" y="5077154"/>
                  </a:lnTo>
                  <a:lnTo>
                    <a:pt x="4389181" y="5087360"/>
                  </a:lnTo>
                  <a:lnTo>
                    <a:pt x="4372165" y="5096887"/>
                  </a:lnTo>
                  <a:lnTo>
                    <a:pt x="4357192" y="5105506"/>
                  </a:lnTo>
                  <a:lnTo>
                    <a:pt x="4344714" y="5112764"/>
                  </a:lnTo>
                  <a:lnTo>
                    <a:pt x="4345394" y="5114125"/>
                  </a:lnTo>
                  <a:lnTo>
                    <a:pt x="4346075" y="5115712"/>
                  </a:lnTo>
                  <a:lnTo>
                    <a:pt x="4346756" y="5117300"/>
                  </a:lnTo>
                  <a:lnTo>
                    <a:pt x="4347209" y="5118661"/>
                  </a:lnTo>
                  <a:lnTo>
                    <a:pt x="4347209" y="5120476"/>
                  </a:lnTo>
                  <a:lnTo>
                    <a:pt x="4347209" y="5122063"/>
                  </a:lnTo>
                  <a:lnTo>
                    <a:pt x="4346983" y="5124105"/>
                  </a:lnTo>
                  <a:lnTo>
                    <a:pt x="4346302" y="5125919"/>
                  </a:lnTo>
                  <a:lnTo>
                    <a:pt x="4345168" y="5129775"/>
                  </a:lnTo>
                  <a:lnTo>
                    <a:pt x="4343353" y="5133858"/>
                  </a:lnTo>
                  <a:lnTo>
                    <a:pt x="4340630" y="5137940"/>
                  </a:lnTo>
                  <a:lnTo>
                    <a:pt x="4337454" y="5142023"/>
                  </a:lnTo>
                  <a:lnTo>
                    <a:pt x="4334051" y="5146559"/>
                  </a:lnTo>
                  <a:lnTo>
                    <a:pt x="4329967" y="5150869"/>
                  </a:lnTo>
                  <a:lnTo>
                    <a:pt x="4325430" y="5155405"/>
                  </a:lnTo>
                  <a:lnTo>
                    <a:pt x="4320892" y="5159942"/>
                  </a:lnTo>
                  <a:lnTo>
                    <a:pt x="4315792" y="5164376"/>
                  </a:lnTo>
                  <a:lnTo>
                    <a:pt x="4318000" y="5165140"/>
                  </a:lnTo>
                  <a:lnTo>
                    <a:pt x="4316136" y="5168900"/>
                  </a:lnTo>
                  <a:lnTo>
                    <a:pt x="4314044" y="5165825"/>
                  </a:lnTo>
                  <a:lnTo>
                    <a:pt x="4310456" y="5168787"/>
                  </a:lnTo>
                  <a:lnTo>
                    <a:pt x="4305011" y="5173324"/>
                  </a:lnTo>
                  <a:lnTo>
                    <a:pt x="4299566" y="5177633"/>
                  </a:lnTo>
                  <a:lnTo>
                    <a:pt x="4287996" y="5186025"/>
                  </a:lnTo>
                  <a:lnTo>
                    <a:pt x="4276426" y="5193964"/>
                  </a:lnTo>
                  <a:lnTo>
                    <a:pt x="4265082" y="5201222"/>
                  </a:lnTo>
                  <a:lnTo>
                    <a:pt x="4254646" y="5207573"/>
                  </a:lnTo>
                  <a:lnTo>
                    <a:pt x="4245571" y="5212563"/>
                  </a:lnTo>
                  <a:lnTo>
                    <a:pt x="4237631" y="5216419"/>
                  </a:lnTo>
                  <a:lnTo>
                    <a:pt x="4234455" y="5218007"/>
                  </a:lnTo>
                  <a:lnTo>
                    <a:pt x="4231959" y="5218914"/>
                  </a:lnTo>
                  <a:lnTo>
                    <a:pt x="4229690" y="5219594"/>
                  </a:lnTo>
                  <a:lnTo>
                    <a:pt x="4228102" y="5219594"/>
                  </a:lnTo>
                  <a:lnTo>
                    <a:pt x="4225394" y="5219394"/>
                  </a:lnTo>
                  <a:lnTo>
                    <a:pt x="4225153" y="5219141"/>
                  </a:lnTo>
                  <a:lnTo>
                    <a:pt x="4221977" y="5219141"/>
                  </a:lnTo>
                  <a:lnTo>
                    <a:pt x="4225394" y="5219394"/>
                  </a:lnTo>
                  <a:lnTo>
                    <a:pt x="4229690" y="5223904"/>
                  </a:lnTo>
                  <a:lnTo>
                    <a:pt x="4189988" y="5229121"/>
                  </a:lnTo>
                  <a:lnTo>
                    <a:pt x="4189534" y="5212336"/>
                  </a:lnTo>
                  <a:lnTo>
                    <a:pt x="4188853" y="5195325"/>
                  </a:lnTo>
                  <a:lnTo>
                    <a:pt x="4187946" y="5177860"/>
                  </a:lnTo>
                  <a:lnTo>
                    <a:pt x="4186812" y="5159942"/>
                  </a:lnTo>
                  <a:lnTo>
                    <a:pt x="4184770" y="5123651"/>
                  </a:lnTo>
                  <a:lnTo>
                    <a:pt x="4183409" y="5105506"/>
                  </a:lnTo>
                  <a:lnTo>
                    <a:pt x="4182501" y="5087134"/>
                  </a:lnTo>
                  <a:lnTo>
                    <a:pt x="4181820" y="5068988"/>
                  </a:lnTo>
                  <a:lnTo>
                    <a:pt x="4181594" y="5050843"/>
                  </a:lnTo>
                  <a:lnTo>
                    <a:pt x="4181367" y="5033151"/>
                  </a:lnTo>
                  <a:lnTo>
                    <a:pt x="4181820" y="5015686"/>
                  </a:lnTo>
                  <a:lnTo>
                    <a:pt x="4182501" y="4998675"/>
                  </a:lnTo>
                  <a:lnTo>
                    <a:pt x="4183182" y="4990283"/>
                  </a:lnTo>
                  <a:lnTo>
                    <a:pt x="4183862" y="4982344"/>
                  </a:lnTo>
                  <a:lnTo>
                    <a:pt x="4184997" y="4974179"/>
                  </a:lnTo>
                  <a:lnTo>
                    <a:pt x="4185904" y="4966241"/>
                  </a:lnTo>
                  <a:lnTo>
                    <a:pt x="4187265" y="4958529"/>
                  </a:lnTo>
                  <a:lnTo>
                    <a:pt x="4188853" y="4951044"/>
                  </a:lnTo>
                  <a:lnTo>
                    <a:pt x="4182955" y="4952858"/>
                  </a:lnTo>
                  <a:lnTo>
                    <a:pt x="4181140" y="4905000"/>
                  </a:lnTo>
                  <a:lnTo>
                    <a:pt x="4179098" y="4856915"/>
                  </a:lnTo>
                  <a:lnTo>
                    <a:pt x="4176829" y="4808830"/>
                  </a:lnTo>
                  <a:lnTo>
                    <a:pt x="4174561" y="4760745"/>
                  </a:lnTo>
                  <a:lnTo>
                    <a:pt x="4171838" y="4712433"/>
                  </a:lnTo>
                  <a:lnTo>
                    <a:pt x="4169116" y="4664575"/>
                  </a:lnTo>
                  <a:lnTo>
                    <a:pt x="4166166" y="4616490"/>
                  </a:lnTo>
                  <a:lnTo>
                    <a:pt x="4162990" y="4568405"/>
                  </a:lnTo>
                  <a:lnTo>
                    <a:pt x="4161629" y="4549126"/>
                  </a:lnTo>
                  <a:lnTo>
                    <a:pt x="4159587" y="4528939"/>
                  </a:lnTo>
                  <a:lnTo>
                    <a:pt x="4156865" y="4508072"/>
                  </a:lnTo>
                  <a:lnTo>
                    <a:pt x="4154369" y="4486297"/>
                  </a:lnTo>
                  <a:lnTo>
                    <a:pt x="4148697" y="4441841"/>
                  </a:lnTo>
                  <a:lnTo>
                    <a:pt x="4145975" y="4419387"/>
                  </a:lnTo>
                  <a:lnTo>
                    <a:pt x="4143933" y="4396932"/>
                  </a:lnTo>
                  <a:lnTo>
                    <a:pt x="4141891" y="4374250"/>
                  </a:lnTo>
                  <a:lnTo>
                    <a:pt x="4141438" y="4363363"/>
                  </a:lnTo>
                  <a:lnTo>
                    <a:pt x="4140984" y="4352476"/>
                  </a:lnTo>
                  <a:lnTo>
                    <a:pt x="4140757" y="4341589"/>
                  </a:lnTo>
                  <a:lnTo>
                    <a:pt x="4140303" y="4330701"/>
                  </a:lnTo>
                  <a:lnTo>
                    <a:pt x="4140757" y="4320041"/>
                  </a:lnTo>
                  <a:lnTo>
                    <a:pt x="4141211" y="4309608"/>
                  </a:lnTo>
                  <a:lnTo>
                    <a:pt x="4141891" y="4299401"/>
                  </a:lnTo>
                  <a:lnTo>
                    <a:pt x="4142799" y="4289421"/>
                  </a:lnTo>
                  <a:lnTo>
                    <a:pt x="4144160" y="4279668"/>
                  </a:lnTo>
                  <a:lnTo>
                    <a:pt x="4145748" y="4269915"/>
                  </a:lnTo>
                  <a:lnTo>
                    <a:pt x="4147790" y="4260842"/>
                  </a:lnTo>
                  <a:lnTo>
                    <a:pt x="4150059" y="4251996"/>
                  </a:lnTo>
                  <a:lnTo>
                    <a:pt x="4152781" y="4243150"/>
                  </a:lnTo>
                  <a:lnTo>
                    <a:pt x="4155957" y="4234985"/>
                  </a:lnTo>
                  <a:lnTo>
                    <a:pt x="4138488" y="4239748"/>
                  </a:lnTo>
                  <a:lnTo>
                    <a:pt x="4137354" y="4226139"/>
                  </a:lnTo>
                  <a:lnTo>
                    <a:pt x="4140757" y="4215932"/>
                  </a:lnTo>
                  <a:lnTo>
                    <a:pt x="4141664" y="4213664"/>
                  </a:lnTo>
                  <a:lnTo>
                    <a:pt x="4142118" y="4211396"/>
                  </a:lnTo>
                  <a:lnTo>
                    <a:pt x="4143026" y="4207313"/>
                  </a:lnTo>
                  <a:lnTo>
                    <a:pt x="4143479" y="4203684"/>
                  </a:lnTo>
                  <a:lnTo>
                    <a:pt x="4144160" y="4200736"/>
                  </a:lnTo>
                  <a:lnTo>
                    <a:pt x="4144387" y="4199148"/>
                  </a:lnTo>
                  <a:lnTo>
                    <a:pt x="4145067" y="4198014"/>
                  </a:lnTo>
                  <a:lnTo>
                    <a:pt x="4145748" y="4197107"/>
                  </a:lnTo>
                  <a:lnTo>
                    <a:pt x="4146882" y="4195746"/>
                  </a:lnTo>
                  <a:lnTo>
                    <a:pt x="4148471" y="4195065"/>
                  </a:lnTo>
                  <a:lnTo>
                    <a:pt x="4150285" y="4194158"/>
                  </a:lnTo>
                  <a:lnTo>
                    <a:pt x="4152781" y="4193704"/>
                  </a:lnTo>
                  <a:lnTo>
                    <a:pt x="4155730" y="4193024"/>
                  </a:lnTo>
                  <a:lnTo>
                    <a:pt x="4154823" y="4186673"/>
                  </a:lnTo>
                  <a:lnTo>
                    <a:pt x="4271435" y="4170569"/>
                  </a:lnTo>
                  <a:lnTo>
                    <a:pt x="4388046" y="4154238"/>
                  </a:lnTo>
                  <a:lnTo>
                    <a:pt x="4446352" y="4146527"/>
                  </a:lnTo>
                  <a:lnTo>
                    <a:pt x="4504658" y="4138815"/>
                  </a:lnTo>
                  <a:lnTo>
                    <a:pt x="4563190" y="4131103"/>
                  </a:lnTo>
                  <a:lnTo>
                    <a:pt x="4621723" y="4124072"/>
                  </a:lnTo>
                  <a:close/>
                  <a:moveTo>
                    <a:pt x="61482" y="4112985"/>
                  </a:moveTo>
                  <a:lnTo>
                    <a:pt x="61482" y="4113892"/>
                  </a:lnTo>
                  <a:lnTo>
                    <a:pt x="61708" y="4114572"/>
                  </a:lnTo>
                  <a:lnTo>
                    <a:pt x="61482" y="4112985"/>
                  </a:lnTo>
                  <a:close/>
                  <a:moveTo>
                    <a:pt x="1730744" y="4097791"/>
                  </a:moveTo>
                  <a:lnTo>
                    <a:pt x="1730517" y="4098472"/>
                  </a:lnTo>
                  <a:lnTo>
                    <a:pt x="1730063" y="4109131"/>
                  </a:lnTo>
                  <a:lnTo>
                    <a:pt x="1730744" y="4097791"/>
                  </a:lnTo>
                  <a:close/>
                  <a:moveTo>
                    <a:pt x="3072876" y="4095493"/>
                  </a:moveTo>
                  <a:lnTo>
                    <a:pt x="3071061" y="4100256"/>
                  </a:lnTo>
                  <a:lnTo>
                    <a:pt x="3071741" y="4098895"/>
                  </a:lnTo>
                  <a:lnTo>
                    <a:pt x="3072876" y="4095493"/>
                  </a:lnTo>
                  <a:close/>
                  <a:moveTo>
                    <a:pt x="3061759" y="4091410"/>
                  </a:moveTo>
                  <a:lnTo>
                    <a:pt x="3067658" y="4106607"/>
                  </a:lnTo>
                  <a:lnTo>
                    <a:pt x="3067884" y="4106834"/>
                  </a:lnTo>
                  <a:lnTo>
                    <a:pt x="3061759" y="4091410"/>
                  </a:lnTo>
                  <a:close/>
                  <a:moveTo>
                    <a:pt x="6767697" y="4084699"/>
                  </a:moveTo>
                  <a:lnTo>
                    <a:pt x="6765698" y="4095240"/>
                  </a:lnTo>
                  <a:lnTo>
                    <a:pt x="6765018" y="4097722"/>
                  </a:lnTo>
                  <a:lnTo>
                    <a:pt x="6764985" y="4097755"/>
                  </a:lnTo>
                  <a:lnTo>
                    <a:pt x="6767697" y="4084699"/>
                  </a:lnTo>
                  <a:close/>
                  <a:moveTo>
                    <a:pt x="6750050" y="4079874"/>
                  </a:moveTo>
                  <a:lnTo>
                    <a:pt x="6749596" y="4082922"/>
                  </a:lnTo>
                  <a:lnTo>
                    <a:pt x="6748462" y="4086224"/>
                  </a:lnTo>
                  <a:lnTo>
                    <a:pt x="6750050" y="4079874"/>
                  </a:lnTo>
                  <a:close/>
                  <a:moveTo>
                    <a:pt x="1875727" y="4067265"/>
                  </a:moveTo>
                  <a:lnTo>
                    <a:pt x="1872760" y="4068536"/>
                  </a:lnTo>
                  <a:lnTo>
                    <a:pt x="1872216" y="4067992"/>
                  </a:lnTo>
                  <a:lnTo>
                    <a:pt x="1875727" y="4067265"/>
                  </a:lnTo>
                  <a:close/>
                  <a:moveTo>
                    <a:pt x="2625847" y="4067175"/>
                  </a:moveTo>
                  <a:lnTo>
                    <a:pt x="2631613" y="4071739"/>
                  </a:lnTo>
                  <a:lnTo>
                    <a:pt x="2631844" y="4072880"/>
                  </a:lnTo>
                  <a:lnTo>
                    <a:pt x="2631844" y="4074934"/>
                  </a:lnTo>
                  <a:lnTo>
                    <a:pt x="2631844" y="4077216"/>
                  </a:lnTo>
                  <a:lnTo>
                    <a:pt x="2631152" y="4082009"/>
                  </a:lnTo>
                  <a:lnTo>
                    <a:pt x="2629999" y="4086801"/>
                  </a:lnTo>
                  <a:lnTo>
                    <a:pt x="2628845" y="4091365"/>
                  </a:lnTo>
                  <a:lnTo>
                    <a:pt x="2627461" y="4095701"/>
                  </a:lnTo>
                  <a:lnTo>
                    <a:pt x="2625847" y="4099352"/>
                  </a:lnTo>
                  <a:lnTo>
                    <a:pt x="2624693" y="4102091"/>
                  </a:lnTo>
                  <a:lnTo>
                    <a:pt x="2623771" y="4103688"/>
                  </a:lnTo>
                  <a:lnTo>
                    <a:pt x="2610392" y="4099809"/>
                  </a:lnTo>
                  <a:lnTo>
                    <a:pt x="2605087" y="4095701"/>
                  </a:lnTo>
                  <a:lnTo>
                    <a:pt x="2605548" y="4093419"/>
                  </a:lnTo>
                  <a:lnTo>
                    <a:pt x="2613160" y="4084062"/>
                  </a:lnTo>
                  <a:lnTo>
                    <a:pt x="2617543" y="4072424"/>
                  </a:lnTo>
                  <a:lnTo>
                    <a:pt x="2621925" y="4068773"/>
                  </a:lnTo>
                  <a:lnTo>
                    <a:pt x="2625847" y="4067175"/>
                  </a:lnTo>
                  <a:close/>
                  <a:moveTo>
                    <a:pt x="6772275" y="4062068"/>
                  </a:moveTo>
                  <a:lnTo>
                    <a:pt x="6769327" y="4078767"/>
                  </a:lnTo>
                  <a:lnTo>
                    <a:pt x="6770007" y="4073577"/>
                  </a:lnTo>
                  <a:lnTo>
                    <a:pt x="6767697" y="4084699"/>
                  </a:lnTo>
                  <a:lnTo>
                    <a:pt x="6767966" y="4083280"/>
                  </a:lnTo>
                  <a:lnTo>
                    <a:pt x="6772275" y="4062068"/>
                  </a:lnTo>
                  <a:close/>
                  <a:moveTo>
                    <a:pt x="1920671" y="4055378"/>
                  </a:moveTo>
                  <a:lnTo>
                    <a:pt x="1918586" y="4058331"/>
                  </a:lnTo>
                  <a:lnTo>
                    <a:pt x="1914049" y="4058104"/>
                  </a:lnTo>
                  <a:lnTo>
                    <a:pt x="1918813" y="4056063"/>
                  </a:lnTo>
                  <a:lnTo>
                    <a:pt x="1920671" y="4055378"/>
                  </a:lnTo>
                  <a:close/>
                  <a:moveTo>
                    <a:pt x="6766605" y="4038599"/>
                  </a:moveTo>
                  <a:lnTo>
                    <a:pt x="6766152" y="4056201"/>
                  </a:lnTo>
                  <a:lnTo>
                    <a:pt x="6766832" y="4054847"/>
                  </a:lnTo>
                  <a:lnTo>
                    <a:pt x="6766832" y="4061165"/>
                  </a:lnTo>
                  <a:lnTo>
                    <a:pt x="6768193" y="4056878"/>
                  </a:lnTo>
                  <a:lnTo>
                    <a:pt x="6769100" y="4055072"/>
                  </a:lnTo>
                  <a:lnTo>
                    <a:pt x="6769327" y="4054847"/>
                  </a:lnTo>
                  <a:lnTo>
                    <a:pt x="6769554" y="4055298"/>
                  </a:lnTo>
                  <a:lnTo>
                    <a:pt x="6769327" y="4057780"/>
                  </a:lnTo>
                  <a:lnTo>
                    <a:pt x="6768646" y="4062745"/>
                  </a:lnTo>
                  <a:lnTo>
                    <a:pt x="6767286" y="4069966"/>
                  </a:lnTo>
                  <a:lnTo>
                    <a:pt x="6763204" y="4091404"/>
                  </a:lnTo>
                  <a:lnTo>
                    <a:pt x="6764111" y="4088696"/>
                  </a:lnTo>
                  <a:lnTo>
                    <a:pt x="6764111" y="4091855"/>
                  </a:lnTo>
                  <a:lnTo>
                    <a:pt x="6764564" y="4091178"/>
                  </a:lnTo>
                  <a:lnTo>
                    <a:pt x="6765018" y="4092306"/>
                  </a:lnTo>
                  <a:lnTo>
                    <a:pt x="6765698" y="4091404"/>
                  </a:lnTo>
                  <a:lnTo>
                    <a:pt x="6764791" y="4097948"/>
                  </a:lnTo>
                  <a:lnTo>
                    <a:pt x="6764985" y="4097755"/>
                  </a:lnTo>
                  <a:lnTo>
                    <a:pt x="6748916" y="4175124"/>
                  </a:lnTo>
                  <a:lnTo>
                    <a:pt x="6752328" y="4145168"/>
                  </a:lnTo>
                  <a:lnTo>
                    <a:pt x="6752771" y="4141275"/>
                  </a:lnTo>
                  <a:lnTo>
                    <a:pt x="6749370" y="4150753"/>
                  </a:lnTo>
                  <a:lnTo>
                    <a:pt x="6749370" y="4133377"/>
                  </a:lnTo>
                  <a:lnTo>
                    <a:pt x="6749823" y="4115775"/>
                  </a:lnTo>
                  <a:lnTo>
                    <a:pt x="6750050" y="4103138"/>
                  </a:lnTo>
                  <a:lnTo>
                    <a:pt x="6750050" y="4098851"/>
                  </a:lnTo>
                  <a:lnTo>
                    <a:pt x="6750050" y="4096820"/>
                  </a:lnTo>
                  <a:lnTo>
                    <a:pt x="6746875" y="4097045"/>
                  </a:lnTo>
                  <a:lnTo>
                    <a:pt x="6747555" y="4091855"/>
                  </a:lnTo>
                  <a:lnTo>
                    <a:pt x="6747555" y="4096143"/>
                  </a:lnTo>
                  <a:lnTo>
                    <a:pt x="6752998" y="4074479"/>
                  </a:lnTo>
                  <a:lnTo>
                    <a:pt x="6757080" y="4058683"/>
                  </a:lnTo>
                  <a:lnTo>
                    <a:pt x="6761616" y="4040404"/>
                  </a:lnTo>
                  <a:lnTo>
                    <a:pt x="6760936" y="4045595"/>
                  </a:lnTo>
                  <a:lnTo>
                    <a:pt x="6762523" y="4043338"/>
                  </a:lnTo>
                  <a:lnTo>
                    <a:pt x="6763657" y="4050108"/>
                  </a:lnTo>
                  <a:lnTo>
                    <a:pt x="6766605" y="4038599"/>
                  </a:lnTo>
                  <a:close/>
                  <a:moveTo>
                    <a:pt x="2544763" y="4032249"/>
                  </a:moveTo>
                  <a:lnTo>
                    <a:pt x="2539577" y="4035424"/>
                  </a:lnTo>
                  <a:lnTo>
                    <a:pt x="2533650" y="4035424"/>
                  </a:lnTo>
                  <a:lnTo>
                    <a:pt x="2544763" y="4032249"/>
                  </a:lnTo>
                  <a:close/>
                  <a:moveTo>
                    <a:pt x="2527911" y="4030662"/>
                  </a:moveTo>
                  <a:lnTo>
                    <a:pt x="2532063" y="4035308"/>
                  </a:lnTo>
                  <a:lnTo>
                    <a:pt x="2525713" y="4040187"/>
                  </a:lnTo>
                  <a:lnTo>
                    <a:pt x="2527911" y="4030662"/>
                  </a:lnTo>
                  <a:close/>
                  <a:moveTo>
                    <a:pt x="3111670" y="4016561"/>
                  </a:moveTo>
                  <a:lnTo>
                    <a:pt x="3109402" y="4018149"/>
                  </a:lnTo>
                  <a:lnTo>
                    <a:pt x="3110536" y="4017922"/>
                  </a:lnTo>
                  <a:lnTo>
                    <a:pt x="3111670" y="4016561"/>
                  </a:lnTo>
                  <a:close/>
                  <a:moveTo>
                    <a:pt x="38500" y="4016330"/>
                  </a:moveTo>
                  <a:lnTo>
                    <a:pt x="38896" y="4017860"/>
                  </a:lnTo>
                  <a:lnTo>
                    <a:pt x="39020" y="4017737"/>
                  </a:lnTo>
                  <a:lnTo>
                    <a:pt x="38500" y="4016330"/>
                  </a:lnTo>
                  <a:close/>
                  <a:moveTo>
                    <a:pt x="6738938" y="4013199"/>
                  </a:moveTo>
                  <a:lnTo>
                    <a:pt x="6738938" y="4022923"/>
                  </a:lnTo>
                  <a:lnTo>
                    <a:pt x="6737350" y="4024312"/>
                  </a:lnTo>
                  <a:lnTo>
                    <a:pt x="6738938" y="4013199"/>
                  </a:lnTo>
                  <a:close/>
                  <a:moveTo>
                    <a:pt x="3199470" y="4011344"/>
                  </a:moveTo>
                  <a:lnTo>
                    <a:pt x="3199923" y="4012025"/>
                  </a:lnTo>
                  <a:lnTo>
                    <a:pt x="3199923" y="4011344"/>
                  </a:lnTo>
                  <a:lnTo>
                    <a:pt x="3199470" y="4011344"/>
                  </a:lnTo>
                  <a:close/>
                  <a:moveTo>
                    <a:pt x="38418" y="4006849"/>
                  </a:moveTo>
                  <a:lnTo>
                    <a:pt x="39687" y="4010022"/>
                  </a:lnTo>
                  <a:lnTo>
                    <a:pt x="39689" y="4010024"/>
                  </a:lnTo>
                  <a:lnTo>
                    <a:pt x="39687" y="4010023"/>
                  </a:lnTo>
                  <a:lnTo>
                    <a:pt x="38100" y="4008186"/>
                  </a:lnTo>
                  <a:lnTo>
                    <a:pt x="38418" y="4006849"/>
                  </a:lnTo>
                  <a:close/>
                  <a:moveTo>
                    <a:pt x="1662004" y="4002314"/>
                  </a:moveTo>
                  <a:lnTo>
                    <a:pt x="1659509" y="4006170"/>
                  </a:lnTo>
                  <a:lnTo>
                    <a:pt x="1659736" y="4006397"/>
                  </a:lnTo>
                  <a:lnTo>
                    <a:pt x="1662004" y="4002314"/>
                  </a:lnTo>
                  <a:close/>
                  <a:moveTo>
                    <a:pt x="36512" y="3998912"/>
                  </a:moveTo>
                  <a:lnTo>
                    <a:pt x="38100" y="4000133"/>
                  </a:lnTo>
                  <a:lnTo>
                    <a:pt x="37571" y="4006850"/>
                  </a:lnTo>
                  <a:lnTo>
                    <a:pt x="36512" y="3998912"/>
                  </a:lnTo>
                  <a:close/>
                  <a:moveTo>
                    <a:pt x="3976049" y="3990477"/>
                  </a:moveTo>
                  <a:lnTo>
                    <a:pt x="3977339" y="3995854"/>
                  </a:lnTo>
                  <a:lnTo>
                    <a:pt x="3970831" y="4010664"/>
                  </a:lnTo>
                  <a:lnTo>
                    <a:pt x="3977410" y="3996148"/>
                  </a:lnTo>
                  <a:lnTo>
                    <a:pt x="3977339" y="3995854"/>
                  </a:lnTo>
                  <a:lnTo>
                    <a:pt x="3977410" y="3995694"/>
                  </a:lnTo>
                  <a:lnTo>
                    <a:pt x="3976049" y="3990477"/>
                  </a:lnTo>
                  <a:close/>
                  <a:moveTo>
                    <a:pt x="34030" y="3979408"/>
                  </a:moveTo>
                  <a:lnTo>
                    <a:pt x="34257" y="3980315"/>
                  </a:lnTo>
                  <a:lnTo>
                    <a:pt x="34098" y="3980156"/>
                  </a:lnTo>
                  <a:lnTo>
                    <a:pt x="34030" y="3979408"/>
                  </a:lnTo>
                  <a:close/>
                  <a:moveTo>
                    <a:pt x="2609605" y="3972105"/>
                  </a:moveTo>
                  <a:lnTo>
                    <a:pt x="2608924" y="3975734"/>
                  </a:lnTo>
                  <a:lnTo>
                    <a:pt x="2608924" y="3976641"/>
                  </a:lnTo>
                  <a:lnTo>
                    <a:pt x="2609605" y="3972105"/>
                  </a:lnTo>
                  <a:close/>
                  <a:moveTo>
                    <a:pt x="1669264" y="3968977"/>
                  </a:moveTo>
                  <a:lnTo>
                    <a:pt x="1669264" y="3969204"/>
                  </a:lnTo>
                  <a:lnTo>
                    <a:pt x="1669264" y="3969431"/>
                  </a:lnTo>
                  <a:lnTo>
                    <a:pt x="1669945" y="3975100"/>
                  </a:lnTo>
                  <a:lnTo>
                    <a:pt x="1669718" y="3971698"/>
                  </a:lnTo>
                  <a:lnTo>
                    <a:pt x="1669264" y="3968977"/>
                  </a:lnTo>
                  <a:close/>
                  <a:moveTo>
                    <a:pt x="1449063" y="3959224"/>
                  </a:moveTo>
                  <a:lnTo>
                    <a:pt x="1458914" y="3965347"/>
                  </a:lnTo>
                  <a:lnTo>
                    <a:pt x="1458210" y="3966254"/>
                  </a:lnTo>
                  <a:lnTo>
                    <a:pt x="1457272" y="3967388"/>
                  </a:lnTo>
                  <a:lnTo>
                    <a:pt x="1456334" y="3967842"/>
                  </a:lnTo>
                  <a:lnTo>
                    <a:pt x="1455395" y="3968296"/>
                  </a:lnTo>
                  <a:lnTo>
                    <a:pt x="1454457" y="3968522"/>
                  </a:lnTo>
                  <a:lnTo>
                    <a:pt x="1453285" y="3968749"/>
                  </a:lnTo>
                  <a:lnTo>
                    <a:pt x="1450939" y="3968296"/>
                  </a:lnTo>
                  <a:lnTo>
                    <a:pt x="1448360" y="3967842"/>
                  </a:lnTo>
                  <a:lnTo>
                    <a:pt x="1445311" y="3966708"/>
                  </a:lnTo>
                  <a:lnTo>
                    <a:pt x="1441793" y="3965574"/>
                  </a:lnTo>
                  <a:lnTo>
                    <a:pt x="1438276" y="3964667"/>
                  </a:lnTo>
                  <a:lnTo>
                    <a:pt x="1439214" y="3960812"/>
                  </a:lnTo>
                  <a:lnTo>
                    <a:pt x="1449063" y="3959224"/>
                  </a:lnTo>
                  <a:close/>
                  <a:moveTo>
                    <a:pt x="2141128" y="3947419"/>
                  </a:moveTo>
                  <a:lnTo>
                    <a:pt x="2141138" y="3947432"/>
                  </a:lnTo>
                  <a:lnTo>
                    <a:pt x="2143180" y="3949700"/>
                  </a:lnTo>
                  <a:lnTo>
                    <a:pt x="2145449" y="3951741"/>
                  </a:lnTo>
                  <a:lnTo>
                    <a:pt x="2147944" y="3953782"/>
                  </a:lnTo>
                  <a:lnTo>
                    <a:pt x="2150213" y="3955597"/>
                  </a:lnTo>
                  <a:lnTo>
                    <a:pt x="2152708" y="3957411"/>
                  </a:lnTo>
                  <a:lnTo>
                    <a:pt x="2158153" y="3960586"/>
                  </a:lnTo>
                  <a:lnTo>
                    <a:pt x="2163371" y="3963307"/>
                  </a:lnTo>
                  <a:lnTo>
                    <a:pt x="2169043" y="3965348"/>
                  </a:lnTo>
                  <a:lnTo>
                    <a:pt x="2175055" y="3968353"/>
                  </a:lnTo>
                  <a:lnTo>
                    <a:pt x="2175045" y="3968303"/>
                  </a:lnTo>
                  <a:lnTo>
                    <a:pt x="2168684" y="3965135"/>
                  </a:lnTo>
                  <a:lnTo>
                    <a:pt x="2163913" y="3963099"/>
                  </a:lnTo>
                  <a:lnTo>
                    <a:pt x="2158687" y="3960383"/>
                  </a:lnTo>
                  <a:lnTo>
                    <a:pt x="2153916" y="3957441"/>
                  </a:lnTo>
                  <a:lnTo>
                    <a:pt x="2148918" y="3954047"/>
                  </a:lnTo>
                  <a:lnTo>
                    <a:pt x="2144374" y="3950426"/>
                  </a:lnTo>
                  <a:lnTo>
                    <a:pt x="2142102" y="3948389"/>
                  </a:lnTo>
                  <a:lnTo>
                    <a:pt x="2141128" y="3947419"/>
                  </a:lnTo>
                  <a:close/>
                  <a:moveTo>
                    <a:pt x="3422257" y="3939897"/>
                  </a:moveTo>
                  <a:lnTo>
                    <a:pt x="3421803" y="3940124"/>
                  </a:lnTo>
                  <a:lnTo>
                    <a:pt x="3422030" y="3940124"/>
                  </a:lnTo>
                  <a:lnTo>
                    <a:pt x="3422257" y="3939897"/>
                  </a:lnTo>
                  <a:close/>
                  <a:moveTo>
                    <a:pt x="1657467" y="3937454"/>
                  </a:moveTo>
                  <a:lnTo>
                    <a:pt x="1655879" y="3938361"/>
                  </a:lnTo>
                  <a:lnTo>
                    <a:pt x="1656106" y="3938588"/>
                  </a:lnTo>
                  <a:lnTo>
                    <a:pt x="1657467" y="3937454"/>
                  </a:lnTo>
                  <a:close/>
                  <a:moveTo>
                    <a:pt x="3338768" y="3936495"/>
                  </a:moveTo>
                  <a:lnTo>
                    <a:pt x="3341264" y="3937629"/>
                  </a:lnTo>
                  <a:lnTo>
                    <a:pt x="3338995" y="3936495"/>
                  </a:lnTo>
                  <a:lnTo>
                    <a:pt x="3338768" y="3936495"/>
                  </a:lnTo>
                  <a:close/>
                  <a:moveTo>
                    <a:pt x="1647939" y="3931330"/>
                  </a:moveTo>
                  <a:lnTo>
                    <a:pt x="1649754" y="3931784"/>
                  </a:lnTo>
                  <a:lnTo>
                    <a:pt x="1649073" y="3931330"/>
                  </a:lnTo>
                  <a:lnTo>
                    <a:pt x="1647939" y="3931330"/>
                  </a:lnTo>
                  <a:close/>
                  <a:moveTo>
                    <a:pt x="2942425" y="3927649"/>
                  </a:moveTo>
                  <a:lnTo>
                    <a:pt x="2942198" y="3928103"/>
                  </a:lnTo>
                  <a:lnTo>
                    <a:pt x="2942879" y="3928556"/>
                  </a:lnTo>
                  <a:lnTo>
                    <a:pt x="2942425" y="3927649"/>
                  </a:lnTo>
                  <a:close/>
                  <a:moveTo>
                    <a:pt x="1670172" y="3915455"/>
                  </a:moveTo>
                  <a:lnTo>
                    <a:pt x="1669945" y="3916363"/>
                  </a:lnTo>
                  <a:lnTo>
                    <a:pt x="1671306" y="3918630"/>
                  </a:lnTo>
                  <a:lnTo>
                    <a:pt x="1670172" y="3915455"/>
                  </a:lnTo>
                  <a:close/>
                  <a:moveTo>
                    <a:pt x="23340" y="3913644"/>
                  </a:moveTo>
                  <a:lnTo>
                    <a:pt x="22368" y="3917206"/>
                  </a:lnTo>
                  <a:lnTo>
                    <a:pt x="23840" y="3917756"/>
                  </a:lnTo>
                  <a:lnTo>
                    <a:pt x="23340" y="3913644"/>
                  </a:lnTo>
                  <a:close/>
                  <a:moveTo>
                    <a:pt x="1602566" y="3912961"/>
                  </a:moveTo>
                  <a:lnTo>
                    <a:pt x="1602566" y="3913188"/>
                  </a:lnTo>
                  <a:lnTo>
                    <a:pt x="1602793" y="3912961"/>
                  </a:lnTo>
                  <a:lnTo>
                    <a:pt x="1602566" y="3912961"/>
                  </a:lnTo>
                  <a:close/>
                  <a:moveTo>
                    <a:pt x="3941337" y="3910865"/>
                  </a:moveTo>
                  <a:lnTo>
                    <a:pt x="3940657" y="3911545"/>
                  </a:lnTo>
                  <a:lnTo>
                    <a:pt x="3941791" y="3912679"/>
                  </a:lnTo>
                  <a:lnTo>
                    <a:pt x="3941337" y="3910865"/>
                  </a:lnTo>
                  <a:close/>
                  <a:moveTo>
                    <a:pt x="2135675" y="3904578"/>
                  </a:moveTo>
                  <a:lnTo>
                    <a:pt x="2133198" y="3934732"/>
                  </a:lnTo>
                  <a:lnTo>
                    <a:pt x="2134377" y="3937089"/>
                  </a:lnTo>
                  <a:lnTo>
                    <a:pt x="2134377" y="3933680"/>
                  </a:lnTo>
                  <a:lnTo>
                    <a:pt x="2134831" y="3928928"/>
                  </a:lnTo>
                  <a:lnTo>
                    <a:pt x="2135740" y="3918066"/>
                  </a:lnTo>
                  <a:lnTo>
                    <a:pt x="2135967" y="3912861"/>
                  </a:lnTo>
                  <a:lnTo>
                    <a:pt x="2135967" y="3907430"/>
                  </a:lnTo>
                  <a:lnTo>
                    <a:pt x="2135740" y="3905167"/>
                  </a:lnTo>
                  <a:lnTo>
                    <a:pt x="2135675" y="3904578"/>
                  </a:lnTo>
                  <a:close/>
                  <a:moveTo>
                    <a:pt x="1597122" y="3898220"/>
                  </a:moveTo>
                  <a:lnTo>
                    <a:pt x="1598710" y="3904797"/>
                  </a:lnTo>
                  <a:lnTo>
                    <a:pt x="1598937" y="3905023"/>
                  </a:lnTo>
                  <a:lnTo>
                    <a:pt x="1597122" y="3898220"/>
                  </a:lnTo>
                  <a:close/>
                  <a:moveTo>
                    <a:pt x="4015524" y="3897709"/>
                  </a:moveTo>
                  <a:lnTo>
                    <a:pt x="4022330" y="3899524"/>
                  </a:lnTo>
                  <a:lnTo>
                    <a:pt x="4022557" y="3899524"/>
                  </a:lnTo>
                  <a:lnTo>
                    <a:pt x="4015524" y="3897709"/>
                  </a:lnTo>
                  <a:close/>
                  <a:moveTo>
                    <a:pt x="3981947" y="3894987"/>
                  </a:moveTo>
                  <a:lnTo>
                    <a:pt x="3981040" y="3895441"/>
                  </a:lnTo>
                  <a:lnTo>
                    <a:pt x="3982401" y="3894987"/>
                  </a:lnTo>
                  <a:lnTo>
                    <a:pt x="3981947" y="3894987"/>
                  </a:lnTo>
                  <a:close/>
                  <a:moveTo>
                    <a:pt x="1557194" y="3891416"/>
                  </a:moveTo>
                  <a:lnTo>
                    <a:pt x="1557874" y="3892550"/>
                  </a:lnTo>
                  <a:lnTo>
                    <a:pt x="1557874" y="3891643"/>
                  </a:lnTo>
                  <a:lnTo>
                    <a:pt x="1557194" y="3891416"/>
                  </a:lnTo>
                  <a:close/>
                  <a:moveTo>
                    <a:pt x="2125963" y="3884592"/>
                  </a:moveTo>
                  <a:lnTo>
                    <a:pt x="2125485" y="3887561"/>
                  </a:lnTo>
                  <a:lnTo>
                    <a:pt x="2135638" y="3904251"/>
                  </a:lnTo>
                  <a:lnTo>
                    <a:pt x="2135513" y="3903130"/>
                  </a:lnTo>
                  <a:lnTo>
                    <a:pt x="2134831" y="3901094"/>
                  </a:lnTo>
                  <a:lnTo>
                    <a:pt x="2134150" y="3899509"/>
                  </a:lnTo>
                  <a:lnTo>
                    <a:pt x="2125963" y="3884592"/>
                  </a:lnTo>
                  <a:close/>
                  <a:moveTo>
                    <a:pt x="7940" y="3873499"/>
                  </a:moveTo>
                  <a:lnTo>
                    <a:pt x="11117" y="3875313"/>
                  </a:lnTo>
                  <a:lnTo>
                    <a:pt x="11570" y="3875313"/>
                  </a:lnTo>
                  <a:lnTo>
                    <a:pt x="11797" y="3875313"/>
                  </a:lnTo>
                  <a:lnTo>
                    <a:pt x="13612" y="3875313"/>
                  </a:lnTo>
                  <a:lnTo>
                    <a:pt x="13385" y="3891415"/>
                  </a:lnTo>
                  <a:lnTo>
                    <a:pt x="13385" y="3894590"/>
                  </a:lnTo>
                  <a:lnTo>
                    <a:pt x="17242" y="3920217"/>
                  </a:lnTo>
                  <a:lnTo>
                    <a:pt x="16108" y="3906837"/>
                  </a:lnTo>
                  <a:lnTo>
                    <a:pt x="22006" y="3939947"/>
                  </a:lnTo>
                  <a:lnTo>
                    <a:pt x="19738" y="3923392"/>
                  </a:lnTo>
                  <a:lnTo>
                    <a:pt x="23141" y="3944937"/>
                  </a:lnTo>
                  <a:lnTo>
                    <a:pt x="20191" y="3921804"/>
                  </a:lnTo>
                  <a:lnTo>
                    <a:pt x="24275" y="3941762"/>
                  </a:lnTo>
                  <a:lnTo>
                    <a:pt x="24502" y="3934051"/>
                  </a:lnTo>
                  <a:lnTo>
                    <a:pt x="30173" y="3961265"/>
                  </a:lnTo>
                  <a:lnTo>
                    <a:pt x="33350" y="3976460"/>
                  </a:lnTo>
                  <a:lnTo>
                    <a:pt x="34030" y="3980088"/>
                  </a:lnTo>
                  <a:lnTo>
                    <a:pt x="34098" y="3980156"/>
                  </a:lnTo>
                  <a:lnTo>
                    <a:pt x="34257" y="3981903"/>
                  </a:lnTo>
                  <a:lnTo>
                    <a:pt x="34257" y="3985305"/>
                  </a:lnTo>
                  <a:lnTo>
                    <a:pt x="34257" y="3993015"/>
                  </a:lnTo>
                  <a:lnTo>
                    <a:pt x="34030" y="4001633"/>
                  </a:lnTo>
                  <a:lnTo>
                    <a:pt x="34257" y="4009571"/>
                  </a:lnTo>
                  <a:lnTo>
                    <a:pt x="34484" y="4012746"/>
                  </a:lnTo>
                  <a:lnTo>
                    <a:pt x="34711" y="4015694"/>
                  </a:lnTo>
                  <a:lnTo>
                    <a:pt x="35618" y="4017735"/>
                  </a:lnTo>
                  <a:lnTo>
                    <a:pt x="36072" y="4018415"/>
                  </a:lnTo>
                  <a:lnTo>
                    <a:pt x="36526" y="4018642"/>
                  </a:lnTo>
                  <a:lnTo>
                    <a:pt x="36980" y="4018869"/>
                  </a:lnTo>
                  <a:lnTo>
                    <a:pt x="37660" y="4018869"/>
                  </a:lnTo>
                  <a:lnTo>
                    <a:pt x="38341" y="4018415"/>
                  </a:lnTo>
                  <a:lnTo>
                    <a:pt x="38875" y="4017882"/>
                  </a:lnTo>
                  <a:lnTo>
                    <a:pt x="38458" y="4016215"/>
                  </a:lnTo>
                  <a:lnTo>
                    <a:pt x="38100" y="4015248"/>
                  </a:lnTo>
                  <a:lnTo>
                    <a:pt x="38179" y="4015097"/>
                  </a:lnTo>
                  <a:lnTo>
                    <a:pt x="38100" y="4014787"/>
                  </a:lnTo>
                  <a:lnTo>
                    <a:pt x="38180" y="4015094"/>
                  </a:lnTo>
                  <a:lnTo>
                    <a:pt x="39159" y="4013199"/>
                  </a:lnTo>
                  <a:lnTo>
                    <a:pt x="39159" y="4013404"/>
                  </a:lnTo>
                  <a:lnTo>
                    <a:pt x="39485" y="4017183"/>
                  </a:lnTo>
                  <a:lnTo>
                    <a:pt x="41063" y="4015013"/>
                  </a:lnTo>
                  <a:lnTo>
                    <a:pt x="43559" y="4010931"/>
                  </a:lnTo>
                  <a:lnTo>
                    <a:pt x="46281" y="4018869"/>
                  </a:lnTo>
                  <a:lnTo>
                    <a:pt x="46055" y="4017962"/>
                  </a:lnTo>
                  <a:lnTo>
                    <a:pt x="53541" y="4041321"/>
                  </a:lnTo>
                  <a:lnTo>
                    <a:pt x="49911" y="4028394"/>
                  </a:lnTo>
                  <a:lnTo>
                    <a:pt x="52861" y="4035878"/>
                  </a:lnTo>
                  <a:lnTo>
                    <a:pt x="55583" y="4043588"/>
                  </a:lnTo>
                  <a:lnTo>
                    <a:pt x="57851" y="4051526"/>
                  </a:lnTo>
                  <a:lnTo>
                    <a:pt x="60120" y="4059237"/>
                  </a:lnTo>
                  <a:lnTo>
                    <a:pt x="64204" y="4075112"/>
                  </a:lnTo>
                  <a:lnTo>
                    <a:pt x="68061" y="4090760"/>
                  </a:lnTo>
                  <a:lnTo>
                    <a:pt x="71464" y="4106862"/>
                  </a:lnTo>
                  <a:lnTo>
                    <a:pt x="74867" y="4122737"/>
                  </a:lnTo>
                  <a:lnTo>
                    <a:pt x="78043" y="4138838"/>
                  </a:lnTo>
                  <a:lnTo>
                    <a:pt x="81446" y="4154260"/>
                  </a:lnTo>
                  <a:lnTo>
                    <a:pt x="80765" y="4147683"/>
                  </a:lnTo>
                  <a:lnTo>
                    <a:pt x="80085" y="4141106"/>
                  </a:lnTo>
                  <a:lnTo>
                    <a:pt x="79404" y="4134303"/>
                  </a:lnTo>
                  <a:lnTo>
                    <a:pt x="79177" y="4127499"/>
                  </a:lnTo>
                  <a:lnTo>
                    <a:pt x="80311" y="4130447"/>
                  </a:lnTo>
                  <a:lnTo>
                    <a:pt x="81900" y="4134756"/>
                  </a:lnTo>
                  <a:lnTo>
                    <a:pt x="85530" y="4146776"/>
                  </a:lnTo>
                  <a:lnTo>
                    <a:pt x="94604" y="4175578"/>
                  </a:lnTo>
                  <a:lnTo>
                    <a:pt x="98461" y="4187597"/>
                  </a:lnTo>
                  <a:lnTo>
                    <a:pt x="100276" y="4191906"/>
                  </a:lnTo>
                  <a:lnTo>
                    <a:pt x="101410" y="4194855"/>
                  </a:lnTo>
                  <a:lnTo>
                    <a:pt x="101864" y="4195535"/>
                  </a:lnTo>
                  <a:lnTo>
                    <a:pt x="102318" y="4195762"/>
                  </a:lnTo>
                  <a:lnTo>
                    <a:pt x="102545" y="4195535"/>
                  </a:lnTo>
                  <a:lnTo>
                    <a:pt x="102999" y="4194855"/>
                  </a:lnTo>
                  <a:lnTo>
                    <a:pt x="102999" y="4191453"/>
                  </a:lnTo>
                  <a:lnTo>
                    <a:pt x="102318" y="4185330"/>
                  </a:lnTo>
                  <a:lnTo>
                    <a:pt x="105267" y="4183288"/>
                  </a:lnTo>
                  <a:lnTo>
                    <a:pt x="117745" y="4202112"/>
                  </a:lnTo>
                  <a:lnTo>
                    <a:pt x="116837" y="4196669"/>
                  </a:lnTo>
                  <a:lnTo>
                    <a:pt x="115930" y="4192133"/>
                  </a:lnTo>
                  <a:lnTo>
                    <a:pt x="115930" y="4190092"/>
                  </a:lnTo>
                  <a:lnTo>
                    <a:pt x="115703" y="4188051"/>
                  </a:lnTo>
                  <a:lnTo>
                    <a:pt x="115930" y="4186010"/>
                  </a:lnTo>
                  <a:lnTo>
                    <a:pt x="116384" y="4183288"/>
                  </a:lnTo>
                  <a:lnTo>
                    <a:pt x="116610" y="4183288"/>
                  </a:lnTo>
                  <a:lnTo>
                    <a:pt x="119787" y="4184196"/>
                  </a:lnTo>
                  <a:lnTo>
                    <a:pt x="124551" y="4192814"/>
                  </a:lnTo>
                  <a:lnTo>
                    <a:pt x="126593" y="4189638"/>
                  </a:lnTo>
                  <a:lnTo>
                    <a:pt x="122736" y="4181474"/>
                  </a:lnTo>
                  <a:lnTo>
                    <a:pt x="124324" y="4181701"/>
                  </a:lnTo>
                  <a:lnTo>
                    <a:pt x="125685" y="4182608"/>
                  </a:lnTo>
                  <a:lnTo>
                    <a:pt x="127500" y="4183288"/>
                  </a:lnTo>
                  <a:lnTo>
                    <a:pt x="128862" y="4184196"/>
                  </a:lnTo>
                  <a:lnTo>
                    <a:pt x="130450" y="4185330"/>
                  </a:lnTo>
                  <a:lnTo>
                    <a:pt x="131811" y="4187144"/>
                  </a:lnTo>
                  <a:lnTo>
                    <a:pt x="133399" y="4188731"/>
                  </a:lnTo>
                  <a:lnTo>
                    <a:pt x="134760" y="4190999"/>
                  </a:lnTo>
                  <a:lnTo>
                    <a:pt x="137483" y="4195535"/>
                  </a:lnTo>
                  <a:lnTo>
                    <a:pt x="140432" y="4200978"/>
                  </a:lnTo>
                  <a:lnTo>
                    <a:pt x="140566" y="4201320"/>
                  </a:lnTo>
                  <a:lnTo>
                    <a:pt x="140793" y="4200976"/>
                  </a:lnTo>
                  <a:lnTo>
                    <a:pt x="141685" y="4199617"/>
                  </a:lnTo>
                  <a:lnTo>
                    <a:pt x="142578" y="4198937"/>
                  </a:lnTo>
                  <a:lnTo>
                    <a:pt x="144141" y="4199617"/>
                  </a:lnTo>
                  <a:lnTo>
                    <a:pt x="145703" y="4200976"/>
                  </a:lnTo>
                  <a:lnTo>
                    <a:pt x="148829" y="4203242"/>
                  </a:lnTo>
                  <a:lnTo>
                    <a:pt x="151954" y="4206414"/>
                  </a:lnTo>
                  <a:lnTo>
                    <a:pt x="154856" y="4210039"/>
                  </a:lnTo>
                  <a:lnTo>
                    <a:pt x="157758" y="4214117"/>
                  </a:lnTo>
                  <a:lnTo>
                    <a:pt x="160661" y="4218421"/>
                  </a:lnTo>
                  <a:lnTo>
                    <a:pt x="163116" y="4222952"/>
                  </a:lnTo>
                  <a:lnTo>
                    <a:pt x="165572" y="4227710"/>
                  </a:lnTo>
                  <a:lnTo>
                    <a:pt x="168028" y="4232468"/>
                  </a:lnTo>
                  <a:lnTo>
                    <a:pt x="170036" y="4237225"/>
                  </a:lnTo>
                  <a:lnTo>
                    <a:pt x="172046" y="4242210"/>
                  </a:lnTo>
                  <a:lnTo>
                    <a:pt x="173831" y="4246741"/>
                  </a:lnTo>
                  <a:lnTo>
                    <a:pt x="175395" y="4251272"/>
                  </a:lnTo>
                  <a:lnTo>
                    <a:pt x="176511" y="4255350"/>
                  </a:lnTo>
                  <a:lnTo>
                    <a:pt x="177627" y="4258975"/>
                  </a:lnTo>
                  <a:lnTo>
                    <a:pt x="178298" y="4262373"/>
                  </a:lnTo>
                  <a:lnTo>
                    <a:pt x="179189" y="4261920"/>
                  </a:lnTo>
                  <a:lnTo>
                    <a:pt x="180082" y="4261693"/>
                  </a:lnTo>
                  <a:lnTo>
                    <a:pt x="181199" y="4261920"/>
                  </a:lnTo>
                  <a:lnTo>
                    <a:pt x="182092" y="4262373"/>
                  </a:lnTo>
                  <a:lnTo>
                    <a:pt x="182761" y="4263053"/>
                  </a:lnTo>
                  <a:lnTo>
                    <a:pt x="183878" y="4264186"/>
                  </a:lnTo>
                  <a:lnTo>
                    <a:pt x="184547" y="4265771"/>
                  </a:lnTo>
                  <a:lnTo>
                    <a:pt x="185442" y="4267357"/>
                  </a:lnTo>
                  <a:lnTo>
                    <a:pt x="186558" y="4271435"/>
                  </a:lnTo>
                  <a:lnTo>
                    <a:pt x="187065" y="4273066"/>
                  </a:lnTo>
                  <a:lnTo>
                    <a:pt x="188565" y="4285935"/>
                  </a:lnTo>
                  <a:lnTo>
                    <a:pt x="188342" y="4280724"/>
                  </a:lnTo>
                  <a:lnTo>
                    <a:pt x="187896" y="4275740"/>
                  </a:lnTo>
                  <a:lnTo>
                    <a:pt x="187065" y="4273066"/>
                  </a:lnTo>
                  <a:lnTo>
                    <a:pt x="186558" y="4268717"/>
                  </a:lnTo>
                  <a:lnTo>
                    <a:pt x="188342" y="4271435"/>
                  </a:lnTo>
                  <a:lnTo>
                    <a:pt x="189682" y="4274154"/>
                  </a:lnTo>
                  <a:lnTo>
                    <a:pt x="191245" y="4277552"/>
                  </a:lnTo>
                  <a:lnTo>
                    <a:pt x="192361" y="4280724"/>
                  </a:lnTo>
                  <a:lnTo>
                    <a:pt x="194371" y="4287747"/>
                  </a:lnTo>
                  <a:lnTo>
                    <a:pt x="195933" y="4294318"/>
                  </a:lnTo>
                  <a:lnTo>
                    <a:pt x="198389" y="4312216"/>
                  </a:lnTo>
                  <a:lnTo>
                    <a:pt x="201067" y="4330114"/>
                  </a:lnTo>
                  <a:lnTo>
                    <a:pt x="203523" y="4350957"/>
                  </a:lnTo>
                  <a:lnTo>
                    <a:pt x="206202" y="4372706"/>
                  </a:lnTo>
                  <a:lnTo>
                    <a:pt x="208435" y="4392643"/>
                  </a:lnTo>
                  <a:lnTo>
                    <a:pt x="209104" y="4401252"/>
                  </a:lnTo>
                  <a:lnTo>
                    <a:pt x="209551" y="4408729"/>
                  </a:lnTo>
                  <a:lnTo>
                    <a:pt x="209551" y="4414393"/>
                  </a:lnTo>
                  <a:lnTo>
                    <a:pt x="209412" y="4416789"/>
                  </a:lnTo>
                  <a:lnTo>
                    <a:pt x="210080" y="4416878"/>
                  </a:lnTo>
                  <a:lnTo>
                    <a:pt x="210080" y="4408714"/>
                  </a:lnTo>
                  <a:lnTo>
                    <a:pt x="210080" y="4400776"/>
                  </a:lnTo>
                  <a:lnTo>
                    <a:pt x="209854" y="4392612"/>
                  </a:lnTo>
                  <a:lnTo>
                    <a:pt x="209400" y="4384221"/>
                  </a:lnTo>
                  <a:lnTo>
                    <a:pt x="208946" y="4376056"/>
                  </a:lnTo>
                  <a:lnTo>
                    <a:pt x="208266" y="4367665"/>
                  </a:lnTo>
                  <a:lnTo>
                    <a:pt x="206224" y="4350883"/>
                  </a:lnTo>
                  <a:lnTo>
                    <a:pt x="203728" y="4334101"/>
                  </a:lnTo>
                  <a:lnTo>
                    <a:pt x="201006" y="4317319"/>
                  </a:lnTo>
                  <a:lnTo>
                    <a:pt x="197830" y="4301444"/>
                  </a:lnTo>
                  <a:lnTo>
                    <a:pt x="194653" y="4285569"/>
                  </a:lnTo>
                  <a:lnTo>
                    <a:pt x="201222" y="4301639"/>
                  </a:lnTo>
                  <a:lnTo>
                    <a:pt x="201233" y="4301671"/>
                  </a:lnTo>
                  <a:lnTo>
                    <a:pt x="203275" y="4306660"/>
                  </a:lnTo>
                  <a:lnTo>
                    <a:pt x="201222" y="4301639"/>
                  </a:lnTo>
                  <a:lnTo>
                    <a:pt x="199418" y="4296228"/>
                  </a:lnTo>
                  <a:lnTo>
                    <a:pt x="198056" y="4290785"/>
                  </a:lnTo>
                  <a:lnTo>
                    <a:pt x="197149" y="4285115"/>
                  </a:lnTo>
                  <a:lnTo>
                    <a:pt x="201913" y="4292146"/>
                  </a:lnTo>
                  <a:lnTo>
                    <a:pt x="206224" y="4298269"/>
                  </a:lnTo>
                  <a:lnTo>
                    <a:pt x="209854" y="4303485"/>
                  </a:lnTo>
                  <a:lnTo>
                    <a:pt x="213030" y="4308248"/>
                  </a:lnTo>
                  <a:lnTo>
                    <a:pt x="214845" y="4311649"/>
                  </a:lnTo>
                  <a:lnTo>
                    <a:pt x="215298" y="4312556"/>
                  </a:lnTo>
                  <a:lnTo>
                    <a:pt x="215298" y="4313464"/>
                  </a:lnTo>
                  <a:lnTo>
                    <a:pt x="215072" y="4313917"/>
                  </a:lnTo>
                  <a:lnTo>
                    <a:pt x="213938" y="4314144"/>
                  </a:lnTo>
                  <a:lnTo>
                    <a:pt x="212803" y="4313917"/>
                  </a:lnTo>
                  <a:lnTo>
                    <a:pt x="210988" y="4313237"/>
                  </a:lnTo>
                  <a:lnTo>
                    <a:pt x="212349" y="4318226"/>
                  </a:lnTo>
                  <a:lnTo>
                    <a:pt x="213484" y="4322989"/>
                  </a:lnTo>
                  <a:lnTo>
                    <a:pt x="216887" y="4332740"/>
                  </a:lnTo>
                  <a:lnTo>
                    <a:pt x="220517" y="4342492"/>
                  </a:lnTo>
                  <a:lnTo>
                    <a:pt x="224827" y="4352017"/>
                  </a:lnTo>
                  <a:lnTo>
                    <a:pt x="229138" y="4361089"/>
                  </a:lnTo>
                  <a:lnTo>
                    <a:pt x="233675" y="4370614"/>
                  </a:lnTo>
                  <a:lnTo>
                    <a:pt x="243203" y="4389210"/>
                  </a:lnTo>
                  <a:lnTo>
                    <a:pt x="252732" y="4407580"/>
                  </a:lnTo>
                  <a:lnTo>
                    <a:pt x="257042" y="4416878"/>
                  </a:lnTo>
                  <a:lnTo>
                    <a:pt x="261126" y="4426176"/>
                  </a:lnTo>
                  <a:lnTo>
                    <a:pt x="264756" y="4435474"/>
                  </a:lnTo>
                  <a:lnTo>
                    <a:pt x="268159" y="4444999"/>
                  </a:lnTo>
                  <a:lnTo>
                    <a:pt x="269747" y="4449762"/>
                  </a:lnTo>
                  <a:lnTo>
                    <a:pt x="270882" y="4454524"/>
                  </a:lnTo>
                  <a:lnTo>
                    <a:pt x="272038" y="4458376"/>
                  </a:lnTo>
                  <a:lnTo>
                    <a:pt x="272243" y="4459060"/>
                  </a:lnTo>
                  <a:lnTo>
                    <a:pt x="273150" y="4464049"/>
                  </a:lnTo>
                  <a:lnTo>
                    <a:pt x="273150" y="4476296"/>
                  </a:lnTo>
                  <a:lnTo>
                    <a:pt x="276553" y="4477656"/>
                  </a:lnTo>
                  <a:lnTo>
                    <a:pt x="278141" y="4485821"/>
                  </a:lnTo>
                  <a:lnTo>
                    <a:pt x="278534" y="4488244"/>
                  </a:lnTo>
                  <a:lnTo>
                    <a:pt x="279224" y="4490123"/>
                  </a:lnTo>
                  <a:lnTo>
                    <a:pt x="279364" y="4493359"/>
                  </a:lnTo>
                  <a:lnTo>
                    <a:pt x="279503" y="4494212"/>
                  </a:lnTo>
                  <a:lnTo>
                    <a:pt x="279814" y="4497945"/>
                  </a:lnTo>
                  <a:lnTo>
                    <a:pt x="280988" y="4499533"/>
                  </a:lnTo>
                  <a:lnTo>
                    <a:pt x="280214" y="4502760"/>
                  </a:lnTo>
                  <a:lnTo>
                    <a:pt x="280864" y="4510767"/>
                  </a:lnTo>
                  <a:lnTo>
                    <a:pt x="281024" y="4516533"/>
                  </a:lnTo>
                  <a:lnTo>
                    <a:pt x="284957" y="4526771"/>
                  </a:lnTo>
                  <a:lnTo>
                    <a:pt x="287337" y="4540250"/>
                  </a:lnTo>
                  <a:lnTo>
                    <a:pt x="281025" y="4516580"/>
                  </a:lnTo>
                  <a:lnTo>
                    <a:pt x="281091" y="4518931"/>
                  </a:lnTo>
                  <a:lnTo>
                    <a:pt x="281318" y="4527096"/>
                  </a:lnTo>
                  <a:lnTo>
                    <a:pt x="281544" y="4543878"/>
                  </a:lnTo>
                  <a:lnTo>
                    <a:pt x="281998" y="4552269"/>
                  </a:lnTo>
                  <a:lnTo>
                    <a:pt x="282225" y="4560433"/>
                  </a:lnTo>
                  <a:lnTo>
                    <a:pt x="282905" y="4568824"/>
                  </a:lnTo>
                  <a:lnTo>
                    <a:pt x="283586" y="4576989"/>
                  </a:lnTo>
                  <a:lnTo>
                    <a:pt x="284720" y="4585380"/>
                  </a:lnTo>
                  <a:lnTo>
                    <a:pt x="286535" y="4593544"/>
                  </a:lnTo>
                  <a:lnTo>
                    <a:pt x="288351" y="4601481"/>
                  </a:lnTo>
                  <a:lnTo>
                    <a:pt x="289711" y="4605790"/>
                  </a:lnTo>
                  <a:lnTo>
                    <a:pt x="291073" y="4609646"/>
                  </a:lnTo>
                  <a:lnTo>
                    <a:pt x="279956" y="4609873"/>
                  </a:lnTo>
                  <a:lnTo>
                    <a:pt x="268613" y="4610099"/>
                  </a:lnTo>
                  <a:lnTo>
                    <a:pt x="243203" y="4610099"/>
                  </a:lnTo>
                  <a:lnTo>
                    <a:pt x="232767" y="4609873"/>
                  </a:lnTo>
                  <a:lnTo>
                    <a:pt x="223466" y="4609419"/>
                  </a:lnTo>
                  <a:lnTo>
                    <a:pt x="215525" y="4608512"/>
                  </a:lnTo>
                  <a:lnTo>
                    <a:pt x="211896" y="4607831"/>
                  </a:lnTo>
                  <a:lnTo>
                    <a:pt x="208492" y="4606924"/>
                  </a:lnTo>
                  <a:lnTo>
                    <a:pt x="205317" y="4606244"/>
                  </a:lnTo>
                  <a:lnTo>
                    <a:pt x="202140" y="4605110"/>
                  </a:lnTo>
                  <a:lnTo>
                    <a:pt x="199191" y="4603749"/>
                  </a:lnTo>
                  <a:lnTo>
                    <a:pt x="196469" y="4602389"/>
                  </a:lnTo>
                  <a:lnTo>
                    <a:pt x="194200" y="4600574"/>
                  </a:lnTo>
                  <a:lnTo>
                    <a:pt x="191704" y="4598987"/>
                  </a:lnTo>
                  <a:lnTo>
                    <a:pt x="189435" y="4596719"/>
                  </a:lnTo>
                  <a:lnTo>
                    <a:pt x="187394" y="4594451"/>
                  </a:lnTo>
                  <a:lnTo>
                    <a:pt x="185125" y="4591956"/>
                  </a:lnTo>
                  <a:lnTo>
                    <a:pt x="183083" y="4589008"/>
                  </a:lnTo>
                  <a:lnTo>
                    <a:pt x="181268" y="4586060"/>
                  </a:lnTo>
                  <a:lnTo>
                    <a:pt x="179227" y="4582658"/>
                  </a:lnTo>
                  <a:lnTo>
                    <a:pt x="175596" y="4574948"/>
                  </a:lnTo>
                  <a:lnTo>
                    <a:pt x="171740" y="4566103"/>
                  </a:lnTo>
                  <a:lnTo>
                    <a:pt x="167656" y="4555671"/>
                  </a:lnTo>
                  <a:lnTo>
                    <a:pt x="163345" y="4543878"/>
                  </a:lnTo>
                  <a:lnTo>
                    <a:pt x="150641" y="4504190"/>
                  </a:lnTo>
                  <a:lnTo>
                    <a:pt x="138390" y="4464276"/>
                  </a:lnTo>
                  <a:lnTo>
                    <a:pt x="126820" y="4424362"/>
                  </a:lnTo>
                  <a:lnTo>
                    <a:pt x="115476" y="4384448"/>
                  </a:lnTo>
                  <a:lnTo>
                    <a:pt x="104814" y="4344533"/>
                  </a:lnTo>
                  <a:lnTo>
                    <a:pt x="94604" y="4304619"/>
                  </a:lnTo>
                  <a:lnTo>
                    <a:pt x="84849" y="4264705"/>
                  </a:lnTo>
                  <a:lnTo>
                    <a:pt x="75320" y="4224564"/>
                  </a:lnTo>
                  <a:lnTo>
                    <a:pt x="66246" y="4184196"/>
                  </a:lnTo>
                  <a:lnTo>
                    <a:pt x="57398" y="4144055"/>
                  </a:lnTo>
                  <a:lnTo>
                    <a:pt x="49004" y="4103460"/>
                  </a:lnTo>
                  <a:lnTo>
                    <a:pt x="40609" y="4063092"/>
                  </a:lnTo>
                  <a:lnTo>
                    <a:pt x="32442" y="4022271"/>
                  </a:lnTo>
                  <a:lnTo>
                    <a:pt x="24502" y="3981449"/>
                  </a:lnTo>
                  <a:lnTo>
                    <a:pt x="17015" y="3940628"/>
                  </a:lnTo>
                  <a:lnTo>
                    <a:pt x="9528" y="3899579"/>
                  </a:lnTo>
                  <a:lnTo>
                    <a:pt x="12024" y="3914321"/>
                  </a:lnTo>
                  <a:lnTo>
                    <a:pt x="7033" y="3904115"/>
                  </a:lnTo>
                  <a:lnTo>
                    <a:pt x="3630" y="3895724"/>
                  </a:lnTo>
                  <a:lnTo>
                    <a:pt x="2269" y="3891642"/>
                  </a:lnTo>
                  <a:lnTo>
                    <a:pt x="1134" y="3888694"/>
                  </a:lnTo>
                  <a:lnTo>
                    <a:pt x="454" y="3885746"/>
                  </a:lnTo>
                  <a:lnTo>
                    <a:pt x="227" y="3883024"/>
                  </a:lnTo>
                  <a:lnTo>
                    <a:pt x="0" y="3880983"/>
                  </a:lnTo>
                  <a:lnTo>
                    <a:pt x="227" y="3879396"/>
                  </a:lnTo>
                  <a:lnTo>
                    <a:pt x="680" y="3877808"/>
                  </a:lnTo>
                  <a:lnTo>
                    <a:pt x="1815" y="3876901"/>
                  </a:lnTo>
                  <a:lnTo>
                    <a:pt x="2949" y="3876447"/>
                  </a:lnTo>
                  <a:lnTo>
                    <a:pt x="4311" y="3876447"/>
                  </a:lnTo>
                  <a:lnTo>
                    <a:pt x="6125" y="3876674"/>
                  </a:lnTo>
                  <a:lnTo>
                    <a:pt x="8394" y="3877354"/>
                  </a:lnTo>
                  <a:lnTo>
                    <a:pt x="7940" y="3873499"/>
                  </a:lnTo>
                  <a:close/>
                  <a:moveTo>
                    <a:pt x="4160495" y="3872306"/>
                  </a:moveTo>
                  <a:lnTo>
                    <a:pt x="4161175" y="3872759"/>
                  </a:lnTo>
                  <a:lnTo>
                    <a:pt x="4160948" y="3872533"/>
                  </a:lnTo>
                  <a:lnTo>
                    <a:pt x="4160495" y="3872306"/>
                  </a:lnTo>
                  <a:close/>
                  <a:moveTo>
                    <a:pt x="3798409" y="3870038"/>
                  </a:moveTo>
                  <a:lnTo>
                    <a:pt x="3797604" y="3870753"/>
                  </a:lnTo>
                  <a:lnTo>
                    <a:pt x="3786385" y="3879110"/>
                  </a:lnTo>
                  <a:lnTo>
                    <a:pt x="3794325" y="3873667"/>
                  </a:lnTo>
                  <a:lnTo>
                    <a:pt x="3797604" y="3870753"/>
                  </a:lnTo>
                  <a:lnTo>
                    <a:pt x="3797955" y="3870491"/>
                  </a:lnTo>
                  <a:lnTo>
                    <a:pt x="3798409" y="3870038"/>
                  </a:lnTo>
                  <a:close/>
                  <a:moveTo>
                    <a:pt x="17785" y="3867987"/>
                  </a:moveTo>
                  <a:lnTo>
                    <a:pt x="17954" y="3870354"/>
                  </a:lnTo>
                  <a:lnTo>
                    <a:pt x="18153" y="3871006"/>
                  </a:lnTo>
                  <a:lnTo>
                    <a:pt x="17785" y="3867987"/>
                  </a:lnTo>
                  <a:close/>
                  <a:moveTo>
                    <a:pt x="6740525" y="3863974"/>
                  </a:moveTo>
                  <a:lnTo>
                    <a:pt x="6740525" y="3879962"/>
                  </a:lnTo>
                  <a:lnTo>
                    <a:pt x="6738937" y="3895724"/>
                  </a:lnTo>
                  <a:lnTo>
                    <a:pt x="6740525" y="3863974"/>
                  </a:lnTo>
                  <a:close/>
                  <a:moveTo>
                    <a:pt x="2670406" y="3855748"/>
                  </a:moveTo>
                  <a:lnTo>
                    <a:pt x="2680162" y="3859604"/>
                  </a:lnTo>
                  <a:lnTo>
                    <a:pt x="2680842" y="3859604"/>
                  </a:lnTo>
                  <a:lnTo>
                    <a:pt x="2670406" y="3855748"/>
                  </a:lnTo>
                  <a:close/>
                  <a:moveTo>
                    <a:pt x="1531105" y="3850822"/>
                  </a:moveTo>
                  <a:lnTo>
                    <a:pt x="1531105" y="3851275"/>
                  </a:lnTo>
                  <a:lnTo>
                    <a:pt x="1531332" y="3851729"/>
                  </a:lnTo>
                  <a:lnTo>
                    <a:pt x="1531105" y="3850822"/>
                  </a:lnTo>
                  <a:close/>
                  <a:moveTo>
                    <a:pt x="6739548" y="3844924"/>
                  </a:moveTo>
                  <a:lnTo>
                    <a:pt x="6740525" y="3858526"/>
                  </a:lnTo>
                  <a:lnTo>
                    <a:pt x="6737594" y="3865562"/>
                  </a:lnTo>
                  <a:lnTo>
                    <a:pt x="6737350" y="3863686"/>
                  </a:lnTo>
                  <a:lnTo>
                    <a:pt x="6739548" y="3844924"/>
                  </a:lnTo>
                  <a:close/>
                  <a:moveTo>
                    <a:pt x="6800850" y="3842267"/>
                  </a:moveTo>
                  <a:lnTo>
                    <a:pt x="6800374" y="3845408"/>
                  </a:lnTo>
                  <a:lnTo>
                    <a:pt x="6800136" y="3848548"/>
                  </a:lnTo>
                  <a:lnTo>
                    <a:pt x="6800374" y="3845183"/>
                  </a:lnTo>
                  <a:lnTo>
                    <a:pt x="6800850" y="3842267"/>
                  </a:lnTo>
                  <a:close/>
                  <a:moveTo>
                    <a:pt x="12700" y="3840162"/>
                  </a:moveTo>
                  <a:lnTo>
                    <a:pt x="24082" y="3890609"/>
                  </a:lnTo>
                  <a:lnTo>
                    <a:pt x="25293" y="3901468"/>
                  </a:lnTo>
                  <a:lnTo>
                    <a:pt x="26746" y="3914589"/>
                  </a:lnTo>
                  <a:lnTo>
                    <a:pt x="26988" y="3920470"/>
                  </a:lnTo>
                  <a:lnTo>
                    <a:pt x="26988" y="3925447"/>
                  </a:lnTo>
                  <a:lnTo>
                    <a:pt x="26988" y="3927483"/>
                  </a:lnTo>
                  <a:lnTo>
                    <a:pt x="26746" y="3929293"/>
                  </a:lnTo>
                  <a:lnTo>
                    <a:pt x="26261" y="3930198"/>
                  </a:lnTo>
                  <a:lnTo>
                    <a:pt x="25777" y="3930650"/>
                  </a:lnTo>
                  <a:lnTo>
                    <a:pt x="21597" y="3917416"/>
                  </a:lnTo>
                  <a:lnTo>
                    <a:pt x="20864" y="3917055"/>
                  </a:lnTo>
                  <a:lnTo>
                    <a:pt x="20411" y="3917950"/>
                  </a:lnTo>
                  <a:lnTo>
                    <a:pt x="20306" y="3914333"/>
                  </a:lnTo>
                  <a:lnTo>
                    <a:pt x="18512" y="3905766"/>
                  </a:lnTo>
                  <a:lnTo>
                    <a:pt x="16575" y="3894907"/>
                  </a:lnTo>
                  <a:lnTo>
                    <a:pt x="15364" y="3884275"/>
                  </a:lnTo>
                  <a:lnTo>
                    <a:pt x="14395" y="3873416"/>
                  </a:lnTo>
                  <a:lnTo>
                    <a:pt x="13911" y="3874774"/>
                  </a:lnTo>
                  <a:lnTo>
                    <a:pt x="12700" y="3840162"/>
                  </a:lnTo>
                  <a:close/>
                  <a:moveTo>
                    <a:pt x="4128279" y="3838964"/>
                  </a:moveTo>
                  <a:lnTo>
                    <a:pt x="4127598" y="3839871"/>
                  </a:lnTo>
                  <a:lnTo>
                    <a:pt x="4128733" y="3841232"/>
                  </a:lnTo>
                  <a:lnTo>
                    <a:pt x="4128052" y="3839417"/>
                  </a:lnTo>
                  <a:lnTo>
                    <a:pt x="4128279" y="3838964"/>
                  </a:lnTo>
                  <a:close/>
                  <a:moveTo>
                    <a:pt x="6800850" y="3827462"/>
                  </a:moveTo>
                  <a:lnTo>
                    <a:pt x="6800374" y="3845183"/>
                  </a:lnTo>
                  <a:lnTo>
                    <a:pt x="6799421" y="3853483"/>
                  </a:lnTo>
                  <a:lnTo>
                    <a:pt x="6797992" y="3860437"/>
                  </a:lnTo>
                  <a:lnTo>
                    <a:pt x="6797040" y="3866045"/>
                  </a:lnTo>
                  <a:lnTo>
                    <a:pt x="6796563" y="3868737"/>
                  </a:lnTo>
                  <a:lnTo>
                    <a:pt x="6796801" y="3860213"/>
                  </a:lnTo>
                  <a:lnTo>
                    <a:pt x="6796087" y="3866270"/>
                  </a:lnTo>
                  <a:lnTo>
                    <a:pt x="6797040" y="3856399"/>
                  </a:lnTo>
                  <a:lnTo>
                    <a:pt x="6798469" y="3846754"/>
                  </a:lnTo>
                  <a:lnTo>
                    <a:pt x="6800850" y="3827462"/>
                  </a:lnTo>
                  <a:close/>
                  <a:moveTo>
                    <a:pt x="1510460" y="3811588"/>
                  </a:moveTo>
                  <a:lnTo>
                    <a:pt x="1519988" y="3825195"/>
                  </a:lnTo>
                  <a:lnTo>
                    <a:pt x="1520215" y="3825422"/>
                  </a:lnTo>
                  <a:lnTo>
                    <a:pt x="1510460" y="3811588"/>
                  </a:lnTo>
                  <a:close/>
                  <a:moveTo>
                    <a:pt x="4254646" y="3806529"/>
                  </a:moveTo>
                  <a:lnTo>
                    <a:pt x="4254873" y="3806756"/>
                  </a:lnTo>
                  <a:lnTo>
                    <a:pt x="4255100" y="3806756"/>
                  </a:lnTo>
                  <a:lnTo>
                    <a:pt x="4254646" y="3806529"/>
                  </a:lnTo>
                  <a:close/>
                  <a:moveTo>
                    <a:pt x="4301835" y="3804261"/>
                  </a:moveTo>
                  <a:lnTo>
                    <a:pt x="4289357" y="3804941"/>
                  </a:lnTo>
                  <a:lnTo>
                    <a:pt x="4302289" y="3804261"/>
                  </a:lnTo>
                  <a:lnTo>
                    <a:pt x="4301835" y="3804261"/>
                  </a:lnTo>
                  <a:close/>
                  <a:moveTo>
                    <a:pt x="4242168" y="3798137"/>
                  </a:moveTo>
                  <a:lnTo>
                    <a:pt x="4243076" y="3798817"/>
                  </a:lnTo>
                  <a:lnTo>
                    <a:pt x="4242622" y="3798137"/>
                  </a:lnTo>
                  <a:lnTo>
                    <a:pt x="4242168" y="3798137"/>
                  </a:lnTo>
                  <a:close/>
                  <a:moveTo>
                    <a:pt x="2114348" y="3797202"/>
                  </a:moveTo>
                  <a:lnTo>
                    <a:pt x="2114369" y="3797980"/>
                  </a:lnTo>
                  <a:lnTo>
                    <a:pt x="2114596" y="3806145"/>
                  </a:lnTo>
                  <a:lnTo>
                    <a:pt x="2114822" y="3810000"/>
                  </a:lnTo>
                  <a:lnTo>
                    <a:pt x="2115503" y="3813402"/>
                  </a:lnTo>
                  <a:lnTo>
                    <a:pt x="2116410" y="3816577"/>
                  </a:lnTo>
                  <a:lnTo>
                    <a:pt x="2117772" y="3819525"/>
                  </a:lnTo>
                  <a:lnTo>
                    <a:pt x="2118824" y="3820437"/>
                  </a:lnTo>
                  <a:lnTo>
                    <a:pt x="2118246" y="3817138"/>
                  </a:lnTo>
                  <a:lnTo>
                    <a:pt x="2115292" y="3801976"/>
                  </a:lnTo>
                  <a:lnTo>
                    <a:pt x="2114348" y="3797202"/>
                  </a:lnTo>
                  <a:close/>
                  <a:moveTo>
                    <a:pt x="2970557" y="3787930"/>
                  </a:moveTo>
                  <a:lnTo>
                    <a:pt x="2970103" y="3789064"/>
                  </a:lnTo>
                  <a:lnTo>
                    <a:pt x="2965566" y="3799271"/>
                  </a:lnTo>
                  <a:lnTo>
                    <a:pt x="2970330" y="3788837"/>
                  </a:lnTo>
                  <a:lnTo>
                    <a:pt x="2970557" y="3787930"/>
                  </a:lnTo>
                  <a:close/>
                  <a:moveTo>
                    <a:pt x="1649981" y="3785507"/>
                  </a:moveTo>
                  <a:lnTo>
                    <a:pt x="1650888" y="3792764"/>
                  </a:lnTo>
                  <a:lnTo>
                    <a:pt x="1650888" y="3793218"/>
                  </a:lnTo>
                  <a:lnTo>
                    <a:pt x="1653157" y="3803877"/>
                  </a:lnTo>
                  <a:lnTo>
                    <a:pt x="1649981" y="3785507"/>
                  </a:lnTo>
                  <a:close/>
                  <a:moveTo>
                    <a:pt x="1934013" y="3782332"/>
                  </a:moveTo>
                  <a:lnTo>
                    <a:pt x="1932879" y="3786414"/>
                  </a:lnTo>
                  <a:lnTo>
                    <a:pt x="1934467" y="3783013"/>
                  </a:lnTo>
                  <a:lnTo>
                    <a:pt x="1934013" y="3782332"/>
                  </a:lnTo>
                  <a:close/>
                  <a:moveTo>
                    <a:pt x="2977363" y="3779084"/>
                  </a:moveTo>
                  <a:lnTo>
                    <a:pt x="2977136" y="3779765"/>
                  </a:lnTo>
                  <a:lnTo>
                    <a:pt x="2978497" y="3779084"/>
                  </a:lnTo>
                  <a:lnTo>
                    <a:pt x="2977363" y="3779084"/>
                  </a:lnTo>
                  <a:close/>
                  <a:moveTo>
                    <a:pt x="6794697" y="3778519"/>
                  </a:moveTo>
                  <a:lnTo>
                    <a:pt x="6794543" y="3779450"/>
                  </a:lnTo>
                  <a:lnTo>
                    <a:pt x="6794543" y="3779344"/>
                  </a:lnTo>
                  <a:lnTo>
                    <a:pt x="6794697" y="3778519"/>
                  </a:lnTo>
                  <a:close/>
                  <a:moveTo>
                    <a:pt x="6735763" y="3775206"/>
                  </a:moveTo>
                  <a:lnTo>
                    <a:pt x="6735356" y="3796258"/>
                  </a:lnTo>
                  <a:lnTo>
                    <a:pt x="6733117" y="3803649"/>
                  </a:lnTo>
                  <a:lnTo>
                    <a:pt x="6731896" y="3802081"/>
                  </a:lnTo>
                  <a:lnTo>
                    <a:pt x="6730675" y="3800290"/>
                  </a:lnTo>
                  <a:lnTo>
                    <a:pt x="6729860" y="3798498"/>
                  </a:lnTo>
                  <a:lnTo>
                    <a:pt x="6729046" y="3796482"/>
                  </a:lnTo>
                  <a:lnTo>
                    <a:pt x="6728232" y="3794467"/>
                  </a:lnTo>
                  <a:lnTo>
                    <a:pt x="6728029" y="3792227"/>
                  </a:lnTo>
                  <a:lnTo>
                    <a:pt x="6727825" y="3790211"/>
                  </a:lnTo>
                  <a:lnTo>
                    <a:pt x="6727825" y="3788196"/>
                  </a:lnTo>
                  <a:lnTo>
                    <a:pt x="6728029" y="3785956"/>
                  </a:lnTo>
                  <a:lnTo>
                    <a:pt x="6728639" y="3783940"/>
                  </a:lnTo>
                  <a:lnTo>
                    <a:pt x="6729250" y="3782149"/>
                  </a:lnTo>
                  <a:lnTo>
                    <a:pt x="6730064" y="3780357"/>
                  </a:lnTo>
                  <a:lnTo>
                    <a:pt x="6731082" y="3778789"/>
                  </a:lnTo>
                  <a:lnTo>
                    <a:pt x="6732506" y="3777222"/>
                  </a:lnTo>
                  <a:lnTo>
                    <a:pt x="6733728" y="3776102"/>
                  </a:lnTo>
                  <a:lnTo>
                    <a:pt x="6735763" y="3775206"/>
                  </a:lnTo>
                  <a:close/>
                  <a:moveTo>
                    <a:pt x="2779758" y="3771146"/>
                  </a:moveTo>
                  <a:lnTo>
                    <a:pt x="2779531" y="3771826"/>
                  </a:lnTo>
                  <a:lnTo>
                    <a:pt x="2779304" y="3772960"/>
                  </a:lnTo>
                  <a:lnTo>
                    <a:pt x="2779758" y="3771146"/>
                  </a:lnTo>
                  <a:close/>
                  <a:moveTo>
                    <a:pt x="6796045" y="3770377"/>
                  </a:moveTo>
                  <a:lnTo>
                    <a:pt x="6796045" y="3772561"/>
                  </a:lnTo>
                  <a:lnTo>
                    <a:pt x="6795616" y="3773826"/>
                  </a:lnTo>
                  <a:lnTo>
                    <a:pt x="6795187" y="3775895"/>
                  </a:lnTo>
                  <a:lnTo>
                    <a:pt x="6794697" y="3778519"/>
                  </a:lnTo>
                  <a:lnTo>
                    <a:pt x="6796045" y="3770377"/>
                  </a:lnTo>
                  <a:close/>
                  <a:moveTo>
                    <a:pt x="3021376" y="3765702"/>
                  </a:moveTo>
                  <a:lnTo>
                    <a:pt x="3011394" y="3770239"/>
                  </a:lnTo>
                  <a:lnTo>
                    <a:pt x="3021149" y="3765929"/>
                  </a:lnTo>
                  <a:lnTo>
                    <a:pt x="3021376" y="3765702"/>
                  </a:lnTo>
                  <a:close/>
                  <a:moveTo>
                    <a:pt x="6798619" y="3765549"/>
                  </a:moveTo>
                  <a:lnTo>
                    <a:pt x="6799263" y="3771757"/>
                  </a:lnTo>
                  <a:lnTo>
                    <a:pt x="6799263" y="3778194"/>
                  </a:lnTo>
                  <a:lnTo>
                    <a:pt x="6799263" y="3784402"/>
                  </a:lnTo>
                  <a:lnTo>
                    <a:pt x="6799048" y="3790380"/>
                  </a:lnTo>
                  <a:lnTo>
                    <a:pt x="6798405" y="3796588"/>
                  </a:lnTo>
                  <a:lnTo>
                    <a:pt x="6797761" y="3802795"/>
                  </a:lnTo>
                  <a:lnTo>
                    <a:pt x="6796903" y="3809003"/>
                  </a:lnTo>
                  <a:lnTo>
                    <a:pt x="6795616" y="3815441"/>
                  </a:lnTo>
                  <a:lnTo>
                    <a:pt x="6795401" y="3826247"/>
                  </a:lnTo>
                  <a:lnTo>
                    <a:pt x="6796689" y="3833374"/>
                  </a:lnTo>
                  <a:lnTo>
                    <a:pt x="6793965" y="3853413"/>
                  </a:lnTo>
                  <a:lnTo>
                    <a:pt x="6794500" y="3851274"/>
                  </a:lnTo>
                  <a:lnTo>
                    <a:pt x="6793971" y="3856529"/>
                  </a:lnTo>
                  <a:lnTo>
                    <a:pt x="6793971" y="3856748"/>
                  </a:lnTo>
                  <a:lnTo>
                    <a:pt x="6793451" y="3857178"/>
                  </a:lnTo>
                  <a:lnTo>
                    <a:pt x="6792183" y="3865562"/>
                  </a:lnTo>
                  <a:lnTo>
                    <a:pt x="6791540" y="3856136"/>
                  </a:lnTo>
                  <a:lnTo>
                    <a:pt x="6791969" y="3851077"/>
                  </a:lnTo>
                  <a:lnTo>
                    <a:pt x="6793041" y="3844640"/>
                  </a:lnTo>
                  <a:lnTo>
                    <a:pt x="6793899" y="3837053"/>
                  </a:lnTo>
                  <a:lnTo>
                    <a:pt x="6794758" y="3829236"/>
                  </a:lnTo>
                  <a:lnTo>
                    <a:pt x="6795401" y="3821189"/>
                  </a:lnTo>
                  <a:lnTo>
                    <a:pt x="6795401" y="3817280"/>
                  </a:lnTo>
                  <a:lnTo>
                    <a:pt x="6795401" y="3813831"/>
                  </a:lnTo>
                  <a:lnTo>
                    <a:pt x="6795187" y="3810612"/>
                  </a:lnTo>
                  <a:lnTo>
                    <a:pt x="6794758" y="3807853"/>
                  </a:lnTo>
                  <a:lnTo>
                    <a:pt x="6794114" y="3805554"/>
                  </a:lnTo>
                  <a:lnTo>
                    <a:pt x="6793256" y="3803485"/>
                  </a:lnTo>
                  <a:lnTo>
                    <a:pt x="6792398" y="3805554"/>
                  </a:lnTo>
                  <a:lnTo>
                    <a:pt x="6791754" y="3805324"/>
                  </a:lnTo>
                  <a:lnTo>
                    <a:pt x="6791325" y="3798887"/>
                  </a:lnTo>
                  <a:lnTo>
                    <a:pt x="6794543" y="3779450"/>
                  </a:lnTo>
                  <a:lnTo>
                    <a:pt x="6794543" y="3781183"/>
                  </a:lnTo>
                  <a:lnTo>
                    <a:pt x="6794758" y="3781643"/>
                  </a:lnTo>
                  <a:lnTo>
                    <a:pt x="6794972" y="3781413"/>
                  </a:lnTo>
                  <a:lnTo>
                    <a:pt x="6795187" y="3780953"/>
                  </a:lnTo>
                  <a:lnTo>
                    <a:pt x="6795401" y="3779804"/>
                  </a:lnTo>
                  <a:lnTo>
                    <a:pt x="6796045" y="3776125"/>
                  </a:lnTo>
                  <a:lnTo>
                    <a:pt x="6796045" y="3772561"/>
                  </a:lnTo>
                  <a:lnTo>
                    <a:pt x="6796474" y="3771297"/>
                  </a:lnTo>
                  <a:lnTo>
                    <a:pt x="6797547" y="3768538"/>
                  </a:lnTo>
                  <a:lnTo>
                    <a:pt x="6798619" y="3765549"/>
                  </a:lnTo>
                  <a:close/>
                  <a:moveTo>
                    <a:pt x="1812188" y="3764189"/>
                  </a:moveTo>
                  <a:lnTo>
                    <a:pt x="1813549" y="3765550"/>
                  </a:lnTo>
                  <a:lnTo>
                    <a:pt x="1812868" y="3764870"/>
                  </a:lnTo>
                  <a:lnTo>
                    <a:pt x="1812188" y="3764189"/>
                  </a:lnTo>
                  <a:close/>
                  <a:moveTo>
                    <a:pt x="2104614" y="3761243"/>
                  </a:moveTo>
                  <a:lnTo>
                    <a:pt x="2104147" y="3761350"/>
                  </a:lnTo>
                  <a:lnTo>
                    <a:pt x="2105028" y="3761655"/>
                  </a:lnTo>
                  <a:lnTo>
                    <a:pt x="2104614" y="3761243"/>
                  </a:lnTo>
                  <a:close/>
                  <a:moveTo>
                    <a:pt x="6789071" y="3759874"/>
                  </a:moveTo>
                  <a:lnTo>
                    <a:pt x="6787944" y="3780772"/>
                  </a:lnTo>
                  <a:lnTo>
                    <a:pt x="6786592" y="3802125"/>
                  </a:lnTo>
                  <a:lnTo>
                    <a:pt x="6785916" y="3812801"/>
                  </a:lnTo>
                  <a:lnTo>
                    <a:pt x="6784563" y="3823250"/>
                  </a:lnTo>
                  <a:lnTo>
                    <a:pt x="6783211" y="3833699"/>
                  </a:lnTo>
                  <a:lnTo>
                    <a:pt x="6781633" y="3844148"/>
                  </a:lnTo>
                  <a:lnTo>
                    <a:pt x="6786592" y="3817571"/>
                  </a:lnTo>
                  <a:lnTo>
                    <a:pt x="6786592" y="3822341"/>
                  </a:lnTo>
                  <a:lnTo>
                    <a:pt x="6787493" y="3820524"/>
                  </a:lnTo>
                  <a:lnTo>
                    <a:pt x="6787944" y="3820979"/>
                  </a:lnTo>
                  <a:lnTo>
                    <a:pt x="6789071" y="3822114"/>
                  </a:lnTo>
                  <a:lnTo>
                    <a:pt x="6789297" y="3823023"/>
                  </a:lnTo>
                  <a:lnTo>
                    <a:pt x="6789747" y="3824159"/>
                  </a:lnTo>
                  <a:lnTo>
                    <a:pt x="6789973" y="3825976"/>
                  </a:lnTo>
                  <a:lnTo>
                    <a:pt x="6790198" y="3828020"/>
                  </a:lnTo>
                  <a:lnTo>
                    <a:pt x="6790423" y="3833926"/>
                  </a:lnTo>
                  <a:lnTo>
                    <a:pt x="6790198" y="3842331"/>
                  </a:lnTo>
                  <a:lnTo>
                    <a:pt x="6789297" y="3853689"/>
                  </a:lnTo>
                  <a:lnTo>
                    <a:pt x="6787493" y="3868454"/>
                  </a:lnTo>
                  <a:lnTo>
                    <a:pt x="6759771" y="4035185"/>
                  </a:lnTo>
                  <a:lnTo>
                    <a:pt x="6760898" y="4014286"/>
                  </a:lnTo>
                  <a:lnTo>
                    <a:pt x="6759996" y="4020420"/>
                  </a:lnTo>
                  <a:lnTo>
                    <a:pt x="6759095" y="4024963"/>
                  </a:lnTo>
                  <a:lnTo>
                    <a:pt x="6758419" y="4027916"/>
                  </a:lnTo>
                  <a:lnTo>
                    <a:pt x="6757742" y="4028824"/>
                  </a:lnTo>
                  <a:lnTo>
                    <a:pt x="6757517" y="4029279"/>
                  </a:lnTo>
                  <a:lnTo>
                    <a:pt x="6757292" y="4029506"/>
                  </a:lnTo>
                  <a:lnTo>
                    <a:pt x="6756841" y="4029051"/>
                  </a:lnTo>
                  <a:lnTo>
                    <a:pt x="6756390" y="4027234"/>
                  </a:lnTo>
                  <a:lnTo>
                    <a:pt x="6756165" y="4023600"/>
                  </a:lnTo>
                  <a:lnTo>
                    <a:pt x="6755714" y="4018602"/>
                  </a:lnTo>
                  <a:lnTo>
                    <a:pt x="6751882" y="4043362"/>
                  </a:lnTo>
                  <a:lnTo>
                    <a:pt x="6753009" y="4025871"/>
                  </a:lnTo>
                  <a:lnTo>
                    <a:pt x="6753460" y="4008380"/>
                  </a:lnTo>
                  <a:lnTo>
                    <a:pt x="6753460" y="3991117"/>
                  </a:lnTo>
                  <a:lnTo>
                    <a:pt x="6753460" y="3973399"/>
                  </a:lnTo>
                  <a:lnTo>
                    <a:pt x="6752784" y="3938644"/>
                  </a:lnTo>
                  <a:lnTo>
                    <a:pt x="6751882" y="3903890"/>
                  </a:lnTo>
                  <a:lnTo>
                    <a:pt x="6751432" y="3892305"/>
                  </a:lnTo>
                  <a:lnTo>
                    <a:pt x="6750530" y="3881174"/>
                  </a:lnTo>
                  <a:lnTo>
                    <a:pt x="6748952" y="3858686"/>
                  </a:lnTo>
                  <a:lnTo>
                    <a:pt x="6748501" y="3847556"/>
                  </a:lnTo>
                  <a:lnTo>
                    <a:pt x="6748051" y="3837106"/>
                  </a:lnTo>
                  <a:lnTo>
                    <a:pt x="6748051" y="3826657"/>
                  </a:lnTo>
                  <a:lnTo>
                    <a:pt x="6748276" y="3821433"/>
                  </a:lnTo>
                  <a:lnTo>
                    <a:pt x="6748727" y="3816663"/>
                  </a:lnTo>
                  <a:lnTo>
                    <a:pt x="6749178" y="3811892"/>
                  </a:lnTo>
                  <a:lnTo>
                    <a:pt x="6749854" y="3807122"/>
                  </a:lnTo>
                  <a:lnTo>
                    <a:pt x="6750755" y="3802579"/>
                  </a:lnTo>
                  <a:lnTo>
                    <a:pt x="6751882" y="3798263"/>
                  </a:lnTo>
                  <a:lnTo>
                    <a:pt x="6753235" y="3793947"/>
                  </a:lnTo>
                  <a:lnTo>
                    <a:pt x="6755038" y="3789859"/>
                  </a:lnTo>
                  <a:lnTo>
                    <a:pt x="6756841" y="3785997"/>
                  </a:lnTo>
                  <a:lnTo>
                    <a:pt x="6759095" y="3782135"/>
                  </a:lnTo>
                  <a:lnTo>
                    <a:pt x="6761574" y="3778728"/>
                  </a:lnTo>
                  <a:lnTo>
                    <a:pt x="6764279" y="3775321"/>
                  </a:lnTo>
                  <a:lnTo>
                    <a:pt x="6767434" y="3772141"/>
                  </a:lnTo>
                  <a:lnTo>
                    <a:pt x="6771040" y="3769188"/>
                  </a:lnTo>
                  <a:lnTo>
                    <a:pt x="6775097" y="3766462"/>
                  </a:lnTo>
                  <a:lnTo>
                    <a:pt x="6779379" y="3764190"/>
                  </a:lnTo>
                  <a:lnTo>
                    <a:pt x="6783887" y="3761919"/>
                  </a:lnTo>
                  <a:lnTo>
                    <a:pt x="6789071" y="3759874"/>
                  </a:lnTo>
                  <a:close/>
                  <a:moveTo>
                    <a:pt x="4230144" y="3758444"/>
                  </a:moveTo>
                  <a:lnTo>
                    <a:pt x="4230598" y="3759351"/>
                  </a:lnTo>
                  <a:lnTo>
                    <a:pt x="4230598" y="3759125"/>
                  </a:lnTo>
                  <a:lnTo>
                    <a:pt x="4230144" y="3758444"/>
                  </a:lnTo>
                  <a:close/>
                  <a:moveTo>
                    <a:pt x="3043382" y="3757537"/>
                  </a:moveTo>
                  <a:lnTo>
                    <a:pt x="3044290" y="3758444"/>
                  </a:lnTo>
                  <a:lnTo>
                    <a:pt x="3051777" y="3765249"/>
                  </a:lnTo>
                  <a:lnTo>
                    <a:pt x="3052684" y="3765702"/>
                  </a:lnTo>
                  <a:lnTo>
                    <a:pt x="3047466" y="3761166"/>
                  </a:lnTo>
                  <a:lnTo>
                    <a:pt x="3043382" y="3757537"/>
                  </a:lnTo>
                  <a:close/>
                  <a:moveTo>
                    <a:pt x="3064935" y="3756856"/>
                  </a:moveTo>
                  <a:lnTo>
                    <a:pt x="3064481" y="3757083"/>
                  </a:lnTo>
                  <a:lnTo>
                    <a:pt x="3055407" y="3767744"/>
                  </a:lnTo>
                  <a:lnTo>
                    <a:pt x="3064935" y="3756856"/>
                  </a:lnTo>
                  <a:close/>
                  <a:moveTo>
                    <a:pt x="1311275" y="3754437"/>
                  </a:moveTo>
                  <a:lnTo>
                    <a:pt x="1316038" y="3754681"/>
                  </a:lnTo>
                  <a:lnTo>
                    <a:pt x="1316038" y="3754926"/>
                  </a:lnTo>
                  <a:lnTo>
                    <a:pt x="1315358" y="3767137"/>
                  </a:lnTo>
                  <a:lnTo>
                    <a:pt x="1311275" y="3754437"/>
                  </a:lnTo>
                  <a:close/>
                  <a:moveTo>
                    <a:pt x="1755699" y="3754211"/>
                  </a:moveTo>
                  <a:lnTo>
                    <a:pt x="1752682" y="3754857"/>
                  </a:lnTo>
                  <a:lnTo>
                    <a:pt x="1752296" y="3754664"/>
                  </a:lnTo>
                  <a:lnTo>
                    <a:pt x="1752523" y="3754891"/>
                  </a:lnTo>
                  <a:lnTo>
                    <a:pt x="1752682" y="3754857"/>
                  </a:lnTo>
                  <a:lnTo>
                    <a:pt x="1752750" y="3754891"/>
                  </a:lnTo>
                  <a:lnTo>
                    <a:pt x="1755699" y="3754211"/>
                  </a:lnTo>
                  <a:close/>
                  <a:moveTo>
                    <a:pt x="6735356" y="3749674"/>
                  </a:moveTo>
                  <a:lnTo>
                    <a:pt x="6734949" y="3753929"/>
                  </a:lnTo>
                  <a:lnTo>
                    <a:pt x="6732099" y="3755273"/>
                  </a:lnTo>
                  <a:lnTo>
                    <a:pt x="6734949" y="3749898"/>
                  </a:lnTo>
                  <a:lnTo>
                    <a:pt x="6735356" y="3749674"/>
                  </a:lnTo>
                  <a:close/>
                  <a:moveTo>
                    <a:pt x="3036803" y="3748918"/>
                  </a:moveTo>
                  <a:lnTo>
                    <a:pt x="3038164" y="3751866"/>
                  </a:lnTo>
                  <a:lnTo>
                    <a:pt x="3039299" y="3753000"/>
                  </a:lnTo>
                  <a:lnTo>
                    <a:pt x="3040433" y="3754588"/>
                  </a:lnTo>
                  <a:lnTo>
                    <a:pt x="3041341" y="3755495"/>
                  </a:lnTo>
                  <a:lnTo>
                    <a:pt x="3039979" y="3753681"/>
                  </a:lnTo>
                  <a:lnTo>
                    <a:pt x="3038164" y="3751413"/>
                  </a:lnTo>
                  <a:lnTo>
                    <a:pt x="3036803" y="3748918"/>
                  </a:lnTo>
                  <a:close/>
                  <a:moveTo>
                    <a:pt x="1257300" y="3748087"/>
                  </a:moveTo>
                  <a:lnTo>
                    <a:pt x="1262063" y="3751847"/>
                  </a:lnTo>
                  <a:lnTo>
                    <a:pt x="1261865" y="3752056"/>
                  </a:lnTo>
                  <a:lnTo>
                    <a:pt x="1258294" y="3756025"/>
                  </a:lnTo>
                  <a:lnTo>
                    <a:pt x="1257300" y="3748087"/>
                  </a:lnTo>
                  <a:close/>
                  <a:moveTo>
                    <a:pt x="1679473" y="3747180"/>
                  </a:moveTo>
                  <a:lnTo>
                    <a:pt x="1670852" y="3749448"/>
                  </a:lnTo>
                  <a:lnTo>
                    <a:pt x="1679700" y="3747180"/>
                  </a:lnTo>
                  <a:lnTo>
                    <a:pt x="1679473" y="3747180"/>
                  </a:lnTo>
                  <a:close/>
                  <a:moveTo>
                    <a:pt x="2779758" y="3746650"/>
                  </a:moveTo>
                  <a:lnTo>
                    <a:pt x="2779531" y="3746876"/>
                  </a:lnTo>
                  <a:lnTo>
                    <a:pt x="2779304" y="3747557"/>
                  </a:lnTo>
                  <a:lnTo>
                    <a:pt x="2779758" y="3746650"/>
                  </a:lnTo>
                  <a:close/>
                  <a:moveTo>
                    <a:pt x="6816509" y="3744677"/>
                  </a:moveTo>
                  <a:lnTo>
                    <a:pt x="6805643" y="3846023"/>
                  </a:lnTo>
                  <a:lnTo>
                    <a:pt x="6805643" y="3845795"/>
                  </a:lnTo>
                  <a:lnTo>
                    <a:pt x="6804256" y="3854449"/>
                  </a:lnTo>
                  <a:lnTo>
                    <a:pt x="6805643" y="3844656"/>
                  </a:lnTo>
                  <a:lnTo>
                    <a:pt x="6804025" y="3853083"/>
                  </a:lnTo>
                  <a:lnTo>
                    <a:pt x="6805412" y="3844428"/>
                  </a:lnTo>
                  <a:lnTo>
                    <a:pt x="6804025" y="3851488"/>
                  </a:lnTo>
                  <a:lnTo>
                    <a:pt x="6809805" y="3799335"/>
                  </a:lnTo>
                  <a:lnTo>
                    <a:pt x="6815122" y="3746955"/>
                  </a:lnTo>
                  <a:lnTo>
                    <a:pt x="6816509" y="3744677"/>
                  </a:lnTo>
                  <a:close/>
                  <a:moveTo>
                    <a:pt x="4671408" y="3738711"/>
                  </a:moveTo>
                  <a:lnTo>
                    <a:pt x="4667324" y="3742794"/>
                  </a:lnTo>
                  <a:lnTo>
                    <a:pt x="4661879" y="3750279"/>
                  </a:lnTo>
                  <a:lnTo>
                    <a:pt x="4671181" y="3739165"/>
                  </a:lnTo>
                  <a:lnTo>
                    <a:pt x="4671408" y="3738711"/>
                  </a:lnTo>
                  <a:close/>
                  <a:moveTo>
                    <a:pt x="1294918" y="3738562"/>
                  </a:moveTo>
                  <a:lnTo>
                    <a:pt x="1296988" y="3741473"/>
                  </a:lnTo>
                  <a:lnTo>
                    <a:pt x="1296781" y="3744912"/>
                  </a:lnTo>
                  <a:lnTo>
                    <a:pt x="1292225" y="3740414"/>
                  </a:lnTo>
                  <a:lnTo>
                    <a:pt x="1294918" y="3738562"/>
                  </a:lnTo>
                  <a:close/>
                  <a:moveTo>
                    <a:pt x="1279527" y="3735387"/>
                  </a:moveTo>
                  <a:lnTo>
                    <a:pt x="1279527" y="3735614"/>
                  </a:lnTo>
                  <a:lnTo>
                    <a:pt x="1274762" y="3744912"/>
                  </a:lnTo>
                  <a:lnTo>
                    <a:pt x="1279527" y="3735387"/>
                  </a:lnTo>
                  <a:close/>
                  <a:moveTo>
                    <a:pt x="1780427" y="3729491"/>
                  </a:moveTo>
                  <a:lnTo>
                    <a:pt x="1779746" y="3732213"/>
                  </a:lnTo>
                  <a:lnTo>
                    <a:pt x="1778158" y="3733800"/>
                  </a:lnTo>
                  <a:lnTo>
                    <a:pt x="1778385" y="3733800"/>
                  </a:lnTo>
                  <a:lnTo>
                    <a:pt x="1779519" y="3735614"/>
                  </a:lnTo>
                  <a:lnTo>
                    <a:pt x="1780427" y="3729491"/>
                  </a:lnTo>
                  <a:close/>
                  <a:moveTo>
                    <a:pt x="1265238" y="3722687"/>
                  </a:moveTo>
                  <a:lnTo>
                    <a:pt x="1265238" y="3723420"/>
                  </a:lnTo>
                  <a:lnTo>
                    <a:pt x="1260476" y="3729037"/>
                  </a:lnTo>
                  <a:lnTo>
                    <a:pt x="1261391" y="3722931"/>
                  </a:lnTo>
                  <a:lnTo>
                    <a:pt x="1265238" y="3722687"/>
                  </a:lnTo>
                  <a:close/>
                  <a:moveTo>
                    <a:pt x="1247061" y="3722687"/>
                  </a:moveTo>
                  <a:lnTo>
                    <a:pt x="1247776" y="3727036"/>
                  </a:lnTo>
                  <a:lnTo>
                    <a:pt x="1243012" y="3727450"/>
                  </a:lnTo>
                  <a:lnTo>
                    <a:pt x="1247061" y="3722687"/>
                  </a:lnTo>
                  <a:close/>
                  <a:moveTo>
                    <a:pt x="2262847" y="3719007"/>
                  </a:moveTo>
                  <a:lnTo>
                    <a:pt x="2261149" y="3721100"/>
                  </a:lnTo>
                  <a:lnTo>
                    <a:pt x="2259561" y="3725182"/>
                  </a:lnTo>
                  <a:lnTo>
                    <a:pt x="2258200" y="3729038"/>
                  </a:lnTo>
                  <a:lnTo>
                    <a:pt x="2257292" y="3732666"/>
                  </a:lnTo>
                  <a:lnTo>
                    <a:pt x="2256385" y="3736068"/>
                  </a:lnTo>
                  <a:lnTo>
                    <a:pt x="2254797" y="3742645"/>
                  </a:lnTo>
                  <a:lnTo>
                    <a:pt x="2253435" y="3748768"/>
                  </a:lnTo>
                  <a:lnTo>
                    <a:pt x="2252755" y="3751716"/>
                  </a:lnTo>
                  <a:lnTo>
                    <a:pt x="2251621" y="3754664"/>
                  </a:lnTo>
                  <a:lnTo>
                    <a:pt x="2250486" y="3757386"/>
                  </a:lnTo>
                  <a:lnTo>
                    <a:pt x="2249352" y="3760334"/>
                  </a:lnTo>
                  <a:lnTo>
                    <a:pt x="2247537" y="3763055"/>
                  </a:lnTo>
                  <a:lnTo>
                    <a:pt x="2245495" y="3766004"/>
                  </a:lnTo>
                  <a:lnTo>
                    <a:pt x="2243000" y="3768952"/>
                  </a:lnTo>
                  <a:lnTo>
                    <a:pt x="2239824" y="3772127"/>
                  </a:lnTo>
                  <a:lnTo>
                    <a:pt x="2239143" y="3772354"/>
                  </a:lnTo>
                  <a:lnTo>
                    <a:pt x="2238009" y="3772807"/>
                  </a:lnTo>
                  <a:lnTo>
                    <a:pt x="2237328" y="3773488"/>
                  </a:lnTo>
                  <a:lnTo>
                    <a:pt x="2236875" y="3774395"/>
                  </a:lnTo>
                  <a:lnTo>
                    <a:pt x="2235740" y="3776209"/>
                  </a:lnTo>
                  <a:lnTo>
                    <a:pt x="2234606" y="3778930"/>
                  </a:lnTo>
                  <a:lnTo>
                    <a:pt x="2234152" y="3782332"/>
                  </a:lnTo>
                  <a:lnTo>
                    <a:pt x="2233925" y="3786188"/>
                  </a:lnTo>
                  <a:lnTo>
                    <a:pt x="2233698" y="3790270"/>
                  </a:lnTo>
                  <a:lnTo>
                    <a:pt x="2233698" y="3795259"/>
                  </a:lnTo>
                  <a:lnTo>
                    <a:pt x="2233925" y="3800248"/>
                  </a:lnTo>
                  <a:lnTo>
                    <a:pt x="2234045" y="3801749"/>
                  </a:lnTo>
                  <a:lnTo>
                    <a:pt x="2234587" y="3798137"/>
                  </a:lnTo>
                  <a:lnTo>
                    <a:pt x="2235495" y="3793601"/>
                  </a:lnTo>
                  <a:lnTo>
                    <a:pt x="2236402" y="3789291"/>
                  </a:lnTo>
                  <a:lnTo>
                    <a:pt x="2237536" y="3785208"/>
                  </a:lnTo>
                  <a:lnTo>
                    <a:pt x="2239351" y="3781579"/>
                  </a:lnTo>
                  <a:lnTo>
                    <a:pt x="2241166" y="3777950"/>
                  </a:lnTo>
                  <a:lnTo>
                    <a:pt x="2243208" y="3774548"/>
                  </a:lnTo>
                  <a:lnTo>
                    <a:pt x="2245931" y="3771373"/>
                  </a:lnTo>
                  <a:lnTo>
                    <a:pt x="2248653" y="3768651"/>
                  </a:lnTo>
                  <a:lnTo>
                    <a:pt x="2250922" y="3763661"/>
                  </a:lnTo>
                  <a:lnTo>
                    <a:pt x="2253191" y="3757537"/>
                  </a:lnTo>
                  <a:lnTo>
                    <a:pt x="2255459" y="3750959"/>
                  </a:lnTo>
                  <a:lnTo>
                    <a:pt x="2257501" y="3743701"/>
                  </a:lnTo>
                  <a:lnTo>
                    <a:pt x="2259543" y="3735762"/>
                  </a:lnTo>
                  <a:lnTo>
                    <a:pt x="2261131" y="3727370"/>
                  </a:lnTo>
                  <a:lnTo>
                    <a:pt x="2262847" y="3719007"/>
                  </a:lnTo>
                  <a:close/>
                  <a:moveTo>
                    <a:pt x="6732058" y="3709987"/>
                  </a:moveTo>
                  <a:lnTo>
                    <a:pt x="6732587" y="3719059"/>
                  </a:lnTo>
                  <a:lnTo>
                    <a:pt x="6729412" y="3729037"/>
                  </a:lnTo>
                  <a:lnTo>
                    <a:pt x="6732058" y="3709987"/>
                  </a:lnTo>
                  <a:close/>
                  <a:moveTo>
                    <a:pt x="2806756" y="3709905"/>
                  </a:moveTo>
                  <a:lnTo>
                    <a:pt x="2806302" y="3712854"/>
                  </a:lnTo>
                  <a:lnTo>
                    <a:pt x="2806756" y="3711266"/>
                  </a:lnTo>
                  <a:lnTo>
                    <a:pt x="2806756" y="3710132"/>
                  </a:lnTo>
                  <a:lnTo>
                    <a:pt x="2806756" y="3709905"/>
                  </a:lnTo>
                  <a:close/>
                  <a:moveTo>
                    <a:pt x="1356430" y="3700965"/>
                  </a:moveTo>
                  <a:lnTo>
                    <a:pt x="1353247" y="3701558"/>
                  </a:lnTo>
                  <a:lnTo>
                    <a:pt x="1350077" y="3702458"/>
                  </a:lnTo>
                  <a:lnTo>
                    <a:pt x="1347134" y="3703808"/>
                  </a:lnTo>
                  <a:lnTo>
                    <a:pt x="1344190" y="3704934"/>
                  </a:lnTo>
                  <a:lnTo>
                    <a:pt x="1341700" y="3706059"/>
                  </a:lnTo>
                  <a:lnTo>
                    <a:pt x="1339662" y="3707635"/>
                  </a:lnTo>
                  <a:lnTo>
                    <a:pt x="1337397" y="3709210"/>
                  </a:lnTo>
                  <a:lnTo>
                    <a:pt x="1335813" y="3711011"/>
                  </a:lnTo>
                  <a:lnTo>
                    <a:pt x="1334001" y="3712586"/>
                  </a:lnTo>
                  <a:lnTo>
                    <a:pt x="1332643" y="3714612"/>
                  </a:lnTo>
                  <a:lnTo>
                    <a:pt x="1331058" y="3716187"/>
                  </a:lnTo>
                  <a:lnTo>
                    <a:pt x="1328568" y="3720464"/>
                  </a:lnTo>
                  <a:lnTo>
                    <a:pt x="1328372" y="3720925"/>
                  </a:lnTo>
                  <a:lnTo>
                    <a:pt x="1331239" y="3718605"/>
                  </a:lnTo>
                  <a:lnTo>
                    <a:pt x="1336457" y="3714977"/>
                  </a:lnTo>
                  <a:lnTo>
                    <a:pt x="1346893" y="3708173"/>
                  </a:lnTo>
                  <a:lnTo>
                    <a:pt x="1351656" y="3704772"/>
                  </a:lnTo>
                  <a:lnTo>
                    <a:pt x="1355967" y="3701370"/>
                  </a:lnTo>
                  <a:lnTo>
                    <a:pt x="1356430" y="3700965"/>
                  </a:lnTo>
                  <a:close/>
                  <a:moveTo>
                    <a:pt x="1258464" y="3698874"/>
                  </a:moveTo>
                  <a:lnTo>
                    <a:pt x="1258887" y="3701805"/>
                  </a:lnTo>
                  <a:lnTo>
                    <a:pt x="1254231" y="3705224"/>
                  </a:lnTo>
                  <a:lnTo>
                    <a:pt x="1252537" y="3700828"/>
                  </a:lnTo>
                  <a:lnTo>
                    <a:pt x="1258464" y="3698874"/>
                  </a:lnTo>
                  <a:close/>
                  <a:moveTo>
                    <a:pt x="1246187" y="3698874"/>
                  </a:moveTo>
                  <a:lnTo>
                    <a:pt x="1249363" y="3700945"/>
                  </a:lnTo>
                  <a:lnTo>
                    <a:pt x="1247616" y="3703637"/>
                  </a:lnTo>
                  <a:lnTo>
                    <a:pt x="1246187" y="3698874"/>
                  </a:lnTo>
                  <a:close/>
                  <a:moveTo>
                    <a:pt x="6796087" y="3697287"/>
                  </a:moveTo>
                  <a:lnTo>
                    <a:pt x="6796087" y="3704466"/>
                  </a:lnTo>
                  <a:lnTo>
                    <a:pt x="6794676" y="3713439"/>
                  </a:lnTo>
                  <a:lnTo>
                    <a:pt x="6793970" y="3712317"/>
                  </a:lnTo>
                  <a:lnTo>
                    <a:pt x="6792912" y="3717925"/>
                  </a:lnTo>
                  <a:lnTo>
                    <a:pt x="6793265" y="3703793"/>
                  </a:lnTo>
                  <a:lnTo>
                    <a:pt x="6796087" y="3697287"/>
                  </a:lnTo>
                  <a:close/>
                  <a:moveTo>
                    <a:pt x="1628656" y="3696834"/>
                  </a:moveTo>
                  <a:lnTo>
                    <a:pt x="1627521" y="3697061"/>
                  </a:lnTo>
                  <a:lnTo>
                    <a:pt x="1628656" y="3697061"/>
                  </a:lnTo>
                  <a:lnTo>
                    <a:pt x="1628656" y="3696834"/>
                  </a:lnTo>
                  <a:close/>
                  <a:moveTo>
                    <a:pt x="1778385" y="3695700"/>
                  </a:moveTo>
                  <a:lnTo>
                    <a:pt x="1778612" y="3696607"/>
                  </a:lnTo>
                  <a:lnTo>
                    <a:pt x="1778612" y="3695700"/>
                  </a:lnTo>
                  <a:lnTo>
                    <a:pt x="1778385" y="3695700"/>
                  </a:lnTo>
                  <a:close/>
                  <a:moveTo>
                    <a:pt x="2808571" y="3693575"/>
                  </a:moveTo>
                  <a:lnTo>
                    <a:pt x="2806982" y="3707637"/>
                  </a:lnTo>
                  <a:lnTo>
                    <a:pt x="2808571" y="3693801"/>
                  </a:lnTo>
                  <a:lnTo>
                    <a:pt x="2808571" y="3693575"/>
                  </a:lnTo>
                  <a:close/>
                  <a:moveTo>
                    <a:pt x="6789143" y="3692524"/>
                  </a:moveTo>
                  <a:lnTo>
                    <a:pt x="6789738" y="3694069"/>
                  </a:lnTo>
                  <a:lnTo>
                    <a:pt x="6788150" y="3702049"/>
                  </a:lnTo>
                  <a:lnTo>
                    <a:pt x="6789143" y="3692524"/>
                  </a:lnTo>
                  <a:close/>
                  <a:moveTo>
                    <a:pt x="6732587" y="3692524"/>
                  </a:moveTo>
                  <a:lnTo>
                    <a:pt x="6734175" y="3712148"/>
                  </a:lnTo>
                  <a:lnTo>
                    <a:pt x="6733910" y="3714749"/>
                  </a:lnTo>
                  <a:lnTo>
                    <a:pt x="6732587" y="3692524"/>
                  </a:lnTo>
                  <a:close/>
                  <a:moveTo>
                    <a:pt x="1363644" y="3685074"/>
                  </a:moveTo>
                  <a:lnTo>
                    <a:pt x="1363513" y="3692740"/>
                  </a:lnTo>
                  <a:lnTo>
                    <a:pt x="1363907" y="3691164"/>
                  </a:lnTo>
                  <a:lnTo>
                    <a:pt x="1364361" y="3689123"/>
                  </a:lnTo>
                  <a:lnTo>
                    <a:pt x="1364134" y="3687536"/>
                  </a:lnTo>
                  <a:lnTo>
                    <a:pt x="1363907" y="3685495"/>
                  </a:lnTo>
                  <a:lnTo>
                    <a:pt x="1363644" y="3685074"/>
                  </a:lnTo>
                  <a:close/>
                  <a:moveTo>
                    <a:pt x="1914956" y="3682093"/>
                  </a:moveTo>
                  <a:lnTo>
                    <a:pt x="1915864" y="3688216"/>
                  </a:lnTo>
                  <a:lnTo>
                    <a:pt x="1915183" y="3682093"/>
                  </a:lnTo>
                  <a:lnTo>
                    <a:pt x="1914956" y="3682093"/>
                  </a:lnTo>
                  <a:close/>
                  <a:moveTo>
                    <a:pt x="6737443" y="3681412"/>
                  </a:moveTo>
                  <a:lnTo>
                    <a:pt x="6738937" y="3685948"/>
                  </a:lnTo>
                  <a:lnTo>
                    <a:pt x="6738750" y="3686175"/>
                  </a:lnTo>
                  <a:lnTo>
                    <a:pt x="6735762" y="3684814"/>
                  </a:lnTo>
                  <a:lnTo>
                    <a:pt x="6737443" y="3681412"/>
                  </a:lnTo>
                  <a:close/>
                  <a:moveTo>
                    <a:pt x="3181774" y="3676563"/>
                  </a:moveTo>
                  <a:lnTo>
                    <a:pt x="3182000" y="3677924"/>
                  </a:lnTo>
                  <a:lnTo>
                    <a:pt x="3182000" y="3676790"/>
                  </a:lnTo>
                  <a:lnTo>
                    <a:pt x="3181774" y="3676563"/>
                  </a:lnTo>
                  <a:close/>
                  <a:moveTo>
                    <a:pt x="6797221" y="3675062"/>
                  </a:moveTo>
                  <a:lnTo>
                    <a:pt x="6799262" y="3692751"/>
                  </a:lnTo>
                  <a:lnTo>
                    <a:pt x="6799035" y="3694112"/>
                  </a:lnTo>
                  <a:lnTo>
                    <a:pt x="6798808" y="3694112"/>
                  </a:lnTo>
                  <a:lnTo>
                    <a:pt x="6797448" y="3689350"/>
                  </a:lnTo>
                  <a:lnTo>
                    <a:pt x="6796314" y="3691617"/>
                  </a:lnTo>
                  <a:lnTo>
                    <a:pt x="6796087" y="3691391"/>
                  </a:lnTo>
                  <a:lnTo>
                    <a:pt x="6796767" y="3680732"/>
                  </a:lnTo>
                  <a:lnTo>
                    <a:pt x="6797221" y="3675062"/>
                  </a:lnTo>
                  <a:close/>
                  <a:moveTo>
                    <a:pt x="1609145" y="3674836"/>
                  </a:moveTo>
                  <a:lnTo>
                    <a:pt x="1613002" y="3680505"/>
                  </a:lnTo>
                  <a:lnTo>
                    <a:pt x="1613456" y="3680732"/>
                  </a:lnTo>
                  <a:lnTo>
                    <a:pt x="1609145" y="3674836"/>
                  </a:lnTo>
                  <a:close/>
                  <a:moveTo>
                    <a:pt x="5868761" y="3671887"/>
                  </a:moveTo>
                  <a:lnTo>
                    <a:pt x="5873750" y="3679554"/>
                  </a:lnTo>
                  <a:lnTo>
                    <a:pt x="5873750" y="3680251"/>
                  </a:lnTo>
                  <a:lnTo>
                    <a:pt x="5873750" y="3681412"/>
                  </a:lnTo>
                  <a:lnTo>
                    <a:pt x="5867400" y="3672352"/>
                  </a:lnTo>
                  <a:lnTo>
                    <a:pt x="5868761" y="3671887"/>
                  </a:lnTo>
                  <a:close/>
                  <a:moveTo>
                    <a:pt x="1354796" y="3668720"/>
                  </a:moveTo>
                  <a:lnTo>
                    <a:pt x="1351889" y="3673424"/>
                  </a:lnTo>
                  <a:lnTo>
                    <a:pt x="1362243" y="3682727"/>
                  </a:lnTo>
                  <a:lnTo>
                    <a:pt x="1361638" y="3681639"/>
                  </a:lnTo>
                  <a:lnTo>
                    <a:pt x="1360051" y="3679825"/>
                  </a:lnTo>
                  <a:lnTo>
                    <a:pt x="1358235" y="3677557"/>
                  </a:lnTo>
                  <a:lnTo>
                    <a:pt x="1356874" y="3675289"/>
                  </a:lnTo>
                  <a:lnTo>
                    <a:pt x="1355740" y="3673022"/>
                  </a:lnTo>
                  <a:lnTo>
                    <a:pt x="1355059" y="3670300"/>
                  </a:lnTo>
                  <a:lnTo>
                    <a:pt x="1354796" y="3668720"/>
                  </a:lnTo>
                  <a:close/>
                  <a:moveTo>
                    <a:pt x="3537280" y="3667264"/>
                  </a:moveTo>
                  <a:lnTo>
                    <a:pt x="3537734" y="3667491"/>
                  </a:lnTo>
                  <a:lnTo>
                    <a:pt x="3537507" y="3667264"/>
                  </a:lnTo>
                  <a:lnTo>
                    <a:pt x="3537280" y="3667264"/>
                  </a:lnTo>
                  <a:close/>
                  <a:moveTo>
                    <a:pt x="2041999" y="3666672"/>
                  </a:moveTo>
                  <a:lnTo>
                    <a:pt x="2033379" y="3673022"/>
                  </a:lnTo>
                  <a:lnTo>
                    <a:pt x="2027707" y="3670073"/>
                  </a:lnTo>
                  <a:lnTo>
                    <a:pt x="2025892" y="3669620"/>
                  </a:lnTo>
                  <a:lnTo>
                    <a:pt x="2023397" y="3669393"/>
                  </a:lnTo>
                  <a:lnTo>
                    <a:pt x="2017045" y="3669166"/>
                  </a:lnTo>
                  <a:lnTo>
                    <a:pt x="2010239" y="3669620"/>
                  </a:lnTo>
                  <a:lnTo>
                    <a:pt x="2003887" y="3670073"/>
                  </a:lnTo>
                  <a:lnTo>
                    <a:pt x="1999122" y="3670754"/>
                  </a:lnTo>
                  <a:lnTo>
                    <a:pt x="1997534" y="3671207"/>
                  </a:lnTo>
                  <a:lnTo>
                    <a:pt x="1997081" y="3671434"/>
                  </a:lnTo>
                  <a:lnTo>
                    <a:pt x="1997308" y="3671661"/>
                  </a:lnTo>
                  <a:lnTo>
                    <a:pt x="1999122" y="3671661"/>
                  </a:lnTo>
                  <a:lnTo>
                    <a:pt x="2005928" y="3671661"/>
                  </a:lnTo>
                  <a:lnTo>
                    <a:pt x="2019994" y="3670073"/>
                  </a:lnTo>
                  <a:lnTo>
                    <a:pt x="2029749" y="3671661"/>
                  </a:lnTo>
                  <a:lnTo>
                    <a:pt x="2032925" y="3673475"/>
                  </a:lnTo>
                  <a:lnTo>
                    <a:pt x="2040865" y="3667805"/>
                  </a:lnTo>
                  <a:lnTo>
                    <a:pt x="2041999" y="3666672"/>
                  </a:lnTo>
                  <a:close/>
                  <a:moveTo>
                    <a:pt x="4132816" y="3665676"/>
                  </a:moveTo>
                  <a:lnTo>
                    <a:pt x="4134178" y="3666357"/>
                  </a:lnTo>
                  <a:lnTo>
                    <a:pt x="4133497" y="3665676"/>
                  </a:lnTo>
                  <a:lnTo>
                    <a:pt x="4132816" y="3665676"/>
                  </a:lnTo>
                  <a:close/>
                  <a:moveTo>
                    <a:pt x="1250887" y="3663373"/>
                  </a:moveTo>
                  <a:lnTo>
                    <a:pt x="1228770" y="3672702"/>
                  </a:lnTo>
                  <a:lnTo>
                    <a:pt x="1238000" y="3670723"/>
                  </a:lnTo>
                  <a:lnTo>
                    <a:pt x="1250887" y="3663373"/>
                  </a:lnTo>
                  <a:close/>
                  <a:moveTo>
                    <a:pt x="6797675" y="3660774"/>
                  </a:moveTo>
                  <a:lnTo>
                    <a:pt x="6799263" y="3671651"/>
                  </a:lnTo>
                  <a:lnTo>
                    <a:pt x="6799263" y="3671887"/>
                  </a:lnTo>
                  <a:lnTo>
                    <a:pt x="6797675" y="3660774"/>
                  </a:lnTo>
                  <a:close/>
                  <a:moveTo>
                    <a:pt x="2054250" y="3657147"/>
                  </a:moveTo>
                  <a:lnTo>
                    <a:pt x="2051981" y="3657827"/>
                  </a:lnTo>
                  <a:lnTo>
                    <a:pt x="2056519" y="3657373"/>
                  </a:lnTo>
                  <a:lnTo>
                    <a:pt x="2054250" y="3657147"/>
                  </a:lnTo>
                  <a:close/>
                  <a:moveTo>
                    <a:pt x="2116410" y="3656693"/>
                  </a:moveTo>
                  <a:lnTo>
                    <a:pt x="2114142" y="3658280"/>
                  </a:lnTo>
                  <a:lnTo>
                    <a:pt x="2111654" y="3659637"/>
                  </a:lnTo>
                  <a:lnTo>
                    <a:pt x="2111657" y="3659636"/>
                  </a:lnTo>
                  <a:lnTo>
                    <a:pt x="2115520" y="3657599"/>
                  </a:lnTo>
                  <a:lnTo>
                    <a:pt x="2113929" y="3662351"/>
                  </a:lnTo>
                  <a:lnTo>
                    <a:pt x="2112566" y="3667104"/>
                  </a:lnTo>
                  <a:lnTo>
                    <a:pt x="2111657" y="3671856"/>
                  </a:lnTo>
                  <a:lnTo>
                    <a:pt x="2111203" y="3676834"/>
                  </a:lnTo>
                  <a:lnTo>
                    <a:pt x="2111203" y="3681586"/>
                  </a:lnTo>
                  <a:lnTo>
                    <a:pt x="2111657" y="3686565"/>
                  </a:lnTo>
                  <a:lnTo>
                    <a:pt x="2112339" y="3691091"/>
                  </a:lnTo>
                  <a:lnTo>
                    <a:pt x="2113702" y="3695843"/>
                  </a:lnTo>
                  <a:lnTo>
                    <a:pt x="2117110" y="3697880"/>
                  </a:lnTo>
                  <a:lnTo>
                    <a:pt x="2120518" y="3700143"/>
                  </a:lnTo>
                  <a:lnTo>
                    <a:pt x="2123926" y="3702179"/>
                  </a:lnTo>
                  <a:lnTo>
                    <a:pt x="2127107" y="3704669"/>
                  </a:lnTo>
                  <a:lnTo>
                    <a:pt x="2128568" y="3705812"/>
                  </a:lnTo>
                  <a:lnTo>
                    <a:pt x="2127300" y="3704545"/>
                  </a:lnTo>
                  <a:lnTo>
                    <a:pt x="2124124" y="3701823"/>
                  </a:lnTo>
                  <a:lnTo>
                    <a:pt x="2120948" y="3699782"/>
                  </a:lnTo>
                  <a:lnTo>
                    <a:pt x="2117545" y="3697514"/>
                  </a:lnTo>
                  <a:lnTo>
                    <a:pt x="2114142" y="3695473"/>
                  </a:lnTo>
                  <a:lnTo>
                    <a:pt x="2112781" y="3690938"/>
                  </a:lnTo>
                  <a:lnTo>
                    <a:pt x="2112100" y="3686175"/>
                  </a:lnTo>
                  <a:lnTo>
                    <a:pt x="2111873" y="3680959"/>
                  </a:lnTo>
                  <a:lnTo>
                    <a:pt x="2112100" y="3675970"/>
                  </a:lnTo>
                  <a:lnTo>
                    <a:pt x="2112554" y="3670980"/>
                  </a:lnTo>
                  <a:lnTo>
                    <a:pt x="2113688" y="3665991"/>
                  </a:lnTo>
                  <a:lnTo>
                    <a:pt x="2115049" y="3661229"/>
                  </a:lnTo>
                  <a:lnTo>
                    <a:pt x="2116410" y="3656693"/>
                  </a:lnTo>
                  <a:close/>
                  <a:moveTo>
                    <a:pt x="2826040" y="3656150"/>
                  </a:moveTo>
                  <a:lnTo>
                    <a:pt x="2826040" y="3657057"/>
                  </a:lnTo>
                  <a:lnTo>
                    <a:pt x="2826266" y="3656830"/>
                  </a:lnTo>
                  <a:lnTo>
                    <a:pt x="2826040" y="3656150"/>
                  </a:lnTo>
                  <a:close/>
                  <a:moveTo>
                    <a:pt x="1277164" y="3652461"/>
                  </a:moveTo>
                  <a:lnTo>
                    <a:pt x="1274834" y="3653291"/>
                  </a:lnTo>
                  <a:lnTo>
                    <a:pt x="1268692" y="3655559"/>
                  </a:lnTo>
                  <a:lnTo>
                    <a:pt x="1262322" y="3658507"/>
                  </a:lnTo>
                  <a:lnTo>
                    <a:pt x="1256180" y="3661682"/>
                  </a:lnTo>
                  <a:lnTo>
                    <a:pt x="1254360" y="3661909"/>
                  </a:lnTo>
                  <a:lnTo>
                    <a:pt x="1252691" y="3662612"/>
                  </a:lnTo>
                  <a:lnTo>
                    <a:pt x="1255208" y="3661945"/>
                  </a:lnTo>
                  <a:lnTo>
                    <a:pt x="1258378" y="3661270"/>
                  </a:lnTo>
                  <a:lnTo>
                    <a:pt x="1261548" y="3660145"/>
                  </a:lnTo>
                  <a:lnTo>
                    <a:pt x="1264491" y="3658794"/>
                  </a:lnTo>
                  <a:lnTo>
                    <a:pt x="1270378" y="3656093"/>
                  </a:lnTo>
                  <a:lnTo>
                    <a:pt x="1276265" y="3652942"/>
                  </a:lnTo>
                  <a:lnTo>
                    <a:pt x="1277164" y="3652461"/>
                  </a:lnTo>
                  <a:close/>
                  <a:moveTo>
                    <a:pt x="1496395" y="3650797"/>
                  </a:moveTo>
                  <a:lnTo>
                    <a:pt x="1498084" y="3651600"/>
                  </a:lnTo>
                  <a:lnTo>
                    <a:pt x="1501159" y="3653291"/>
                  </a:lnTo>
                  <a:lnTo>
                    <a:pt x="1501159" y="3653064"/>
                  </a:lnTo>
                  <a:lnTo>
                    <a:pt x="1498084" y="3651600"/>
                  </a:lnTo>
                  <a:lnTo>
                    <a:pt x="1496622" y="3650797"/>
                  </a:lnTo>
                  <a:lnTo>
                    <a:pt x="1496395" y="3650797"/>
                  </a:lnTo>
                  <a:close/>
                  <a:moveTo>
                    <a:pt x="1472121" y="3643993"/>
                  </a:moveTo>
                  <a:lnTo>
                    <a:pt x="1471894" y="3644447"/>
                  </a:lnTo>
                  <a:lnTo>
                    <a:pt x="1470079" y="3650570"/>
                  </a:lnTo>
                  <a:lnTo>
                    <a:pt x="1472121" y="3643993"/>
                  </a:lnTo>
                  <a:close/>
                  <a:moveTo>
                    <a:pt x="1461442" y="3640796"/>
                  </a:moveTo>
                  <a:lnTo>
                    <a:pt x="1460916" y="3640817"/>
                  </a:lnTo>
                  <a:lnTo>
                    <a:pt x="1455684" y="3641498"/>
                  </a:lnTo>
                  <a:lnTo>
                    <a:pt x="1449997" y="3642405"/>
                  </a:lnTo>
                  <a:lnTo>
                    <a:pt x="1444992" y="3643766"/>
                  </a:lnTo>
                  <a:lnTo>
                    <a:pt x="1440647" y="3644848"/>
                  </a:lnTo>
                  <a:lnTo>
                    <a:pt x="1442401" y="3644673"/>
                  </a:lnTo>
                  <a:lnTo>
                    <a:pt x="1447166" y="3643766"/>
                  </a:lnTo>
                  <a:lnTo>
                    <a:pt x="1452157" y="3642859"/>
                  </a:lnTo>
                  <a:lnTo>
                    <a:pt x="1461442" y="3640796"/>
                  </a:lnTo>
                  <a:close/>
                  <a:moveTo>
                    <a:pt x="3487369" y="3637778"/>
                  </a:moveTo>
                  <a:lnTo>
                    <a:pt x="3490091" y="3639819"/>
                  </a:lnTo>
                  <a:lnTo>
                    <a:pt x="3489637" y="3638685"/>
                  </a:lnTo>
                  <a:lnTo>
                    <a:pt x="3487369" y="3637778"/>
                  </a:lnTo>
                  <a:close/>
                  <a:moveTo>
                    <a:pt x="1353995" y="3637598"/>
                  </a:moveTo>
                  <a:lnTo>
                    <a:pt x="1346719" y="3638323"/>
                  </a:lnTo>
                  <a:lnTo>
                    <a:pt x="1337001" y="3639453"/>
                  </a:lnTo>
                  <a:lnTo>
                    <a:pt x="1353995" y="3637598"/>
                  </a:lnTo>
                  <a:close/>
                  <a:moveTo>
                    <a:pt x="1391209" y="3637068"/>
                  </a:moveTo>
                  <a:lnTo>
                    <a:pt x="1392945" y="3637870"/>
                  </a:lnTo>
                  <a:lnTo>
                    <a:pt x="1393626" y="3642632"/>
                  </a:lnTo>
                  <a:lnTo>
                    <a:pt x="1398617" y="3643766"/>
                  </a:lnTo>
                  <a:lnTo>
                    <a:pt x="1399159" y="3643837"/>
                  </a:lnTo>
                  <a:lnTo>
                    <a:pt x="1399040" y="3643766"/>
                  </a:lnTo>
                  <a:lnTo>
                    <a:pt x="1397220" y="3641725"/>
                  </a:lnTo>
                  <a:lnTo>
                    <a:pt x="1394945" y="3639910"/>
                  </a:lnTo>
                  <a:lnTo>
                    <a:pt x="1392898" y="3637642"/>
                  </a:lnTo>
                  <a:lnTo>
                    <a:pt x="1391209" y="3637068"/>
                  </a:lnTo>
                  <a:close/>
                  <a:moveTo>
                    <a:pt x="1360220" y="3636977"/>
                  </a:moveTo>
                  <a:lnTo>
                    <a:pt x="1359824" y="3637016"/>
                  </a:lnTo>
                  <a:lnTo>
                    <a:pt x="1359950" y="3637636"/>
                  </a:lnTo>
                  <a:lnTo>
                    <a:pt x="1360220" y="3636977"/>
                  </a:lnTo>
                  <a:close/>
                  <a:moveTo>
                    <a:pt x="3467631" y="3635963"/>
                  </a:moveTo>
                  <a:lnTo>
                    <a:pt x="3452431" y="3637551"/>
                  </a:lnTo>
                  <a:lnTo>
                    <a:pt x="3468312" y="3635963"/>
                  </a:lnTo>
                  <a:lnTo>
                    <a:pt x="3467631" y="3635963"/>
                  </a:lnTo>
                  <a:close/>
                  <a:moveTo>
                    <a:pt x="1281241" y="3633820"/>
                  </a:moveTo>
                  <a:lnTo>
                    <a:pt x="1280905" y="3634089"/>
                  </a:lnTo>
                  <a:lnTo>
                    <a:pt x="1281171" y="3633961"/>
                  </a:lnTo>
                  <a:lnTo>
                    <a:pt x="1281241" y="3633820"/>
                  </a:lnTo>
                  <a:close/>
                  <a:moveTo>
                    <a:pt x="1304296" y="3630123"/>
                  </a:moveTo>
                  <a:lnTo>
                    <a:pt x="1303380" y="3631109"/>
                  </a:lnTo>
                  <a:lnTo>
                    <a:pt x="1300843" y="3633820"/>
                  </a:lnTo>
                  <a:lnTo>
                    <a:pt x="1298076" y="3635853"/>
                  </a:lnTo>
                  <a:lnTo>
                    <a:pt x="1295078" y="3637660"/>
                  </a:lnTo>
                  <a:lnTo>
                    <a:pt x="1291849" y="3639241"/>
                  </a:lnTo>
                  <a:lnTo>
                    <a:pt x="1288390" y="3640370"/>
                  </a:lnTo>
                  <a:lnTo>
                    <a:pt x="1284931" y="3641048"/>
                  </a:lnTo>
                  <a:lnTo>
                    <a:pt x="1281241" y="3641725"/>
                  </a:lnTo>
                  <a:lnTo>
                    <a:pt x="1277320" y="3641725"/>
                  </a:lnTo>
                  <a:lnTo>
                    <a:pt x="1281139" y="3634026"/>
                  </a:lnTo>
                  <a:lnTo>
                    <a:pt x="1281010" y="3634150"/>
                  </a:lnTo>
                  <a:lnTo>
                    <a:pt x="1277320" y="3641725"/>
                  </a:lnTo>
                  <a:lnTo>
                    <a:pt x="1275937" y="3641280"/>
                  </a:lnTo>
                  <a:lnTo>
                    <a:pt x="1280720" y="3634237"/>
                  </a:lnTo>
                  <a:lnTo>
                    <a:pt x="1278704" y="3635853"/>
                  </a:lnTo>
                  <a:lnTo>
                    <a:pt x="1276167" y="3637208"/>
                  </a:lnTo>
                  <a:lnTo>
                    <a:pt x="1273400" y="3638337"/>
                  </a:lnTo>
                  <a:lnTo>
                    <a:pt x="1270863" y="3638789"/>
                  </a:lnTo>
                  <a:lnTo>
                    <a:pt x="1268557" y="3638789"/>
                  </a:lnTo>
                  <a:lnTo>
                    <a:pt x="1266020" y="3638337"/>
                  </a:lnTo>
                  <a:lnTo>
                    <a:pt x="1265952" y="3638313"/>
                  </a:lnTo>
                  <a:lnTo>
                    <a:pt x="1266644" y="3639003"/>
                  </a:lnTo>
                  <a:lnTo>
                    <a:pt x="1268009" y="3640817"/>
                  </a:lnTo>
                  <a:lnTo>
                    <a:pt x="1269374" y="3642405"/>
                  </a:lnTo>
                  <a:lnTo>
                    <a:pt x="1270056" y="3644673"/>
                  </a:lnTo>
                  <a:lnTo>
                    <a:pt x="1270739" y="3647167"/>
                  </a:lnTo>
                  <a:lnTo>
                    <a:pt x="1270966" y="3650342"/>
                  </a:lnTo>
                  <a:lnTo>
                    <a:pt x="1270739" y="3653744"/>
                  </a:lnTo>
                  <a:lnTo>
                    <a:pt x="1278928" y="3642859"/>
                  </a:lnTo>
                  <a:lnTo>
                    <a:pt x="1283023" y="3642405"/>
                  </a:lnTo>
                  <a:lnTo>
                    <a:pt x="1286663" y="3641951"/>
                  </a:lnTo>
                  <a:lnTo>
                    <a:pt x="1290075" y="3641271"/>
                  </a:lnTo>
                  <a:lnTo>
                    <a:pt x="1293032" y="3640364"/>
                  </a:lnTo>
                  <a:lnTo>
                    <a:pt x="1295535" y="3639003"/>
                  </a:lnTo>
                  <a:lnTo>
                    <a:pt x="1297810" y="3637642"/>
                  </a:lnTo>
                  <a:lnTo>
                    <a:pt x="1299857" y="3636055"/>
                  </a:lnTo>
                  <a:lnTo>
                    <a:pt x="1301449" y="3634241"/>
                  </a:lnTo>
                  <a:lnTo>
                    <a:pt x="1303042" y="3632653"/>
                  </a:lnTo>
                  <a:lnTo>
                    <a:pt x="1304179" y="3630385"/>
                  </a:lnTo>
                  <a:lnTo>
                    <a:pt x="1304296" y="3630123"/>
                  </a:lnTo>
                  <a:close/>
                  <a:moveTo>
                    <a:pt x="4086535" y="3626437"/>
                  </a:moveTo>
                  <a:lnTo>
                    <a:pt x="4100374" y="3636190"/>
                  </a:lnTo>
                  <a:lnTo>
                    <a:pt x="4100147" y="3635963"/>
                  </a:lnTo>
                  <a:lnTo>
                    <a:pt x="4086535" y="3626437"/>
                  </a:lnTo>
                  <a:close/>
                  <a:moveTo>
                    <a:pt x="2833980" y="3621901"/>
                  </a:moveTo>
                  <a:lnTo>
                    <a:pt x="2832165" y="3625530"/>
                  </a:lnTo>
                  <a:lnTo>
                    <a:pt x="2833299" y="3624169"/>
                  </a:lnTo>
                  <a:lnTo>
                    <a:pt x="2833980" y="3621901"/>
                  </a:lnTo>
                  <a:close/>
                  <a:moveTo>
                    <a:pt x="2955810" y="3613962"/>
                  </a:moveTo>
                  <a:lnTo>
                    <a:pt x="2962616" y="3617364"/>
                  </a:lnTo>
                  <a:lnTo>
                    <a:pt x="2963070" y="3617591"/>
                  </a:lnTo>
                  <a:lnTo>
                    <a:pt x="2955810" y="3613962"/>
                  </a:lnTo>
                  <a:close/>
                  <a:moveTo>
                    <a:pt x="1259471" y="3613209"/>
                  </a:moveTo>
                  <a:lnTo>
                    <a:pt x="1251741" y="3614289"/>
                  </a:lnTo>
                  <a:lnTo>
                    <a:pt x="1246983" y="3614693"/>
                  </a:lnTo>
                  <a:lnTo>
                    <a:pt x="1247050" y="3614963"/>
                  </a:lnTo>
                  <a:lnTo>
                    <a:pt x="1251491" y="3614395"/>
                  </a:lnTo>
                  <a:lnTo>
                    <a:pt x="1259485" y="3613277"/>
                  </a:lnTo>
                  <a:lnTo>
                    <a:pt x="1259471" y="3613209"/>
                  </a:lnTo>
                  <a:close/>
                  <a:moveTo>
                    <a:pt x="6802438" y="3608387"/>
                  </a:moveTo>
                  <a:lnTo>
                    <a:pt x="6802438" y="3608857"/>
                  </a:lnTo>
                  <a:lnTo>
                    <a:pt x="6802438" y="3609093"/>
                  </a:lnTo>
                  <a:lnTo>
                    <a:pt x="6800850" y="3621087"/>
                  </a:lnTo>
                  <a:lnTo>
                    <a:pt x="6802438" y="3608387"/>
                  </a:lnTo>
                  <a:close/>
                  <a:moveTo>
                    <a:pt x="6719887" y="3606799"/>
                  </a:moveTo>
                  <a:lnTo>
                    <a:pt x="6721580" y="3607021"/>
                  </a:lnTo>
                  <a:lnTo>
                    <a:pt x="6723062" y="3607686"/>
                  </a:lnTo>
                  <a:lnTo>
                    <a:pt x="6724332" y="3608574"/>
                  </a:lnTo>
                  <a:lnTo>
                    <a:pt x="6725602" y="3609905"/>
                  </a:lnTo>
                  <a:lnTo>
                    <a:pt x="6726449" y="3611236"/>
                  </a:lnTo>
                  <a:lnTo>
                    <a:pt x="6727084" y="3613010"/>
                  </a:lnTo>
                  <a:lnTo>
                    <a:pt x="6727719" y="3615007"/>
                  </a:lnTo>
                  <a:lnTo>
                    <a:pt x="6728565" y="3617225"/>
                  </a:lnTo>
                  <a:lnTo>
                    <a:pt x="6728777" y="3619666"/>
                  </a:lnTo>
                  <a:lnTo>
                    <a:pt x="6728989" y="3622106"/>
                  </a:lnTo>
                  <a:lnTo>
                    <a:pt x="6729412" y="3627430"/>
                  </a:lnTo>
                  <a:lnTo>
                    <a:pt x="6729200" y="3633419"/>
                  </a:lnTo>
                  <a:lnTo>
                    <a:pt x="6728989" y="3639631"/>
                  </a:lnTo>
                  <a:lnTo>
                    <a:pt x="6726660" y="3657599"/>
                  </a:lnTo>
                  <a:lnTo>
                    <a:pt x="6725179" y="3646951"/>
                  </a:lnTo>
                  <a:lnTo>
                    <a:pt x="6722850" y="3632754"/>
                  </a:lnTo>
                  <a:lnTo>
                    <a:pt x="6720310" y="3616560"/>
                  </a:lnTo>
                  <a:lnTo>
                    <a:pt x="6719887" y="3606799"/>
                  </a:lnTo>
                  <a:close/>
                  <a:moveTo>
                    <a:pt x="2185604" y="3606120"/>
                  </a:moveTo>
                  <a:lnTo>
                    <a:pt x="2184696" y="3607707"/>
                  </a:lnTo>
                  <a:lnTo>
                    <a:pt x="2184923" y="3607480"/>
                  </a:lnTo>
                  <a:lnTo>
                    <a:pt x="2185604" y="3606120"/>
                  </a:lnTo>
                  <a:close/>
                  <a:moveTo>
                    <a:pt x="1272853" y="3600544"/>
                  </a:moveTo>
                  <a:lnTo>
                    <a:pt x="1272172" y="3600626"/>
                  </a:lnTo>
                  <a:lnTo>
                    <a:pt x="1260041" y="3612902"/>
                  </a:lnTo>
                  <a:lnTo>
                    <a:pt x="1260548" y="3613820"/>
                  </a:lnTo>
                  <a:lnTo>
                    <a:pt x="1260716" y="3613944"/>
                  </a:lnTo>
                  <a:lnTo>
                    <a:pt x="1272853" y="3600544"/>
                  </a:lnTo>
                  <a:close/>
                  <a:moveTo>
                    <a:pt x="1272873" y="3599916"/>
                  </a:moveTo>
                  <a:lnTo>
                    <a:pt x="1272247" y="3600551"/>
                  </a:lnTo>
                  <a:lnTo>
                    <a:pt x="1272478" y="3600506"/>
                  </a:lnTo>
                  <a:lnTo>
                    <a:pt x="1272708" y="3600506"/>
                  </a:lnTo>
                  <a:lnTo>
                    <a:pt x="1272888" y="3600506"/>
                  </a:lnTo>
                  <a:lnTo>
                    <a:pt x="1273400" y="3599940"/>
                  </a:lnTo>
                  <a:lnTo>
                    <a:pt x="1273861" y="3599940"/>
                  </a:lnTo>
                  <a:lnTo>
                    <a:pt x="1274092" y="3599940"/>
                  </a:lnTo>
                  <a:lnTo>
                    <a:pt x="1274322" y="3599940"/>
                  </a:lnTo>
                  <a:lnTo>
                    <a:pt x="1274553" y="3599940"/>
                  </a:lnTo>
                  <a:lnTo>
                    <a:pt x="1274553" y="3599916"/>
                  </a:lnTo>
                  <a:lnTo>
                    <a:pt x="1274481" y="3599916"/>
                  </a:lnTo>
                  <a:lnTo>
                    <a:pt x="1274252" y="3599916"/>
                  </a:lnTo>
                  <a:lnTo>
                    <a:pt x="1274022" y="3599916"/>
                  </a:lnTo>
                  <a:lnTo>
                    <a:pt x="1273792" y="3599916"/>
                  </a:lnTo>
                  <a:lnTo>
                    <a:pt x="1273563" y="3599916"/>
                  </a:lnTo>
                  <a:lnTo>
                    <a:pt x="1273333" y="3599916"/>
                  </a:lnTo>
                  <a:lnTo>
                    <a:pt x="1273103" y="3599916"/>
                  </a:lnTo>
                  <a:lnTo>
                    <a:pt x="1272873" y="3599916"/>
                  </a:lnTo>
                  <a:close/>
                  <a:moveTo>
                    <a:pt x="1274711" y="3599692"/>
                  </a:moveTo>
                  <a:lnTo>
                    <a:pt x="1274711" y="3599714"/>
                  </a:lnTo>
                  <a:lnTo>
                    <a:pt x="1274784" y="3599714"/>
                  </a:lnTo>
                  <a:lnTo>
                    <a:pt x="1275245" y="3599714"/>
                  </a:lnTo>
                  <a:lnTo>
                    <a:pt x="1275476" y="3599714"/>
                  </a:lnTo>
                  <a:lnTo>
                    <a:pt x="1275706" y="3599714"/>
                  </a:lnTo>
                  <a:lnTo>
                    <a:pt x="1275734" y="3599692"/>
                  </a:lnTo>
                  <a:lnTo>
                    <a:pt x="1275630" y="3599692"/>
                  </a:lnTo>
                  <a:lnTo>
                    <a:pt x="1275400" y="3599692"/>
                  </a:lnTo>
                  <a:lnTo>
                    <a:pt x="1274941" y="3599692"/>
                  </a:lnTo>
                  <a:lnTo>
                    <a:pt x="1274711" y="3599692"/>
                  </a:lnTo>
                  <a:close/>
                  <a:moveTo>
                    <a:pt x="1260299" y="3596378"/>
                  </a:moveTo>
                  <a:lnTo>
                    <a:pt x="1255939" y="3597955"/>
                  </a:lnTo>
                  <a:lnTo>
                    <a:pt x="1252888" y="3599342"/>
                  </a:lnTo>
                  <a:lnTo>
                    <a:pt x="1255416" y="3598344"/>
                  </a:lnTo>
                  <a:lnTo>
                    <a:pt x="1260299" y="3596378"/>
                  </a:lnTo>
                  <a:close/>
                  <a:moveTo>
                    <a:pt x="1267131" y="3593628"/>
                  </a:moveTo>
                  <a:lnTo>
                    <a:pt x="1264301" y="3594287"/>
                  </a:lnTo>
                  <a:lnTo>
                    <a:pt x="1265764" y="3594179"/>
                  </a:lnTo>
                  <a:lnTo>
                    <a:pt x="1267131" y="3593628"/>
                  </a:lnTo>
                  <a:close/>
                  <a:moveTo>
                    <a:pt x="2257722" y="3591073"/>
                  </a:moveTo>
                  <a:lnTo>
                    <a:pt x="2257765" y="3591170"/>
                  </a:lnTo>
                  <a:lnTo>
                    <a:pt x="2257728" y="3591280"/>
                  </a:lnTo>
                  <a:lnTo>
                    <a:pt x="2257722" y="3591073"/>
                  </a:lnTo>
                  <a:close/>
                  <a:moveTo>
                    <a:pt x="1350254" y="3590122"/>
                  </a:moveTo>
                  <a:lnTo>
                    <a:pt x="1336567" y="3600903"/>
                  </a:lnTo>
                  <a:lnTo>
                    <a:pt x="1314450" y="3598280"/>
                  </a:lnTo>
                  <a:lnTo>
                    <a:pt x="1314450" y="3598723"/>
                  </a:lnTo>
                  <a:lnTo>
                    <a:pt x="1314450" y="3601747"/>
                  </a:lnTo>
                  <a:lnTo>
                    <a:pt x="1314295" y="3604791"/>
                  </a:lnTo>
                  <a:lnTo>
                    <a:pt x="1314377" y="3604676"/>
                  </a:lnTo>
                  <a:lnTo>
                    <a:pt x="1314643" y="3604305"/>
                  </a:lnTo>
                  <a:lnTo>
                    <a:pt x="1316009" y="3603171"/>
                  </a:lnTo>
                  <a:lnTo>
                    <a:pt x="1317601" y="3601810"/>
                  </a:lnTo>
                  <a:lnTo>
                    <a:pt x="1319649" y="3601130"/>
                  </a:lnTo>
                  <a:lnTo>
                    <a:pt x="1321696" y="3600450"/>
                  </a:lnTo>
                  <a:lnTo>
                    <a:pt x="1324198" y="3600223"/>
                  </a:lnTo>
                  <a:lnTo>
                    <a:pt x="1327155" y="3600223"/>
                  </a:lnTo>
                  <a:lnTo>
                    <a:pt x="1330340" y="3600450"/>
                  </a:lnTo>
                  <a:lnTo>
                    <a:pt x="1333979" y="3600903"/>
                  </a:lnTo>
                  <a:lnTo>
                    <a:pt x="1337847" y="3601810"/>
                  </a:lnTo>
                  <a:lnTo>
                    <a:pt x="1351268" y="3592058"/>
                  </a:lnTo>
                  <a:lnTo>
                    <a:pt x="1350254" y="3590122"/>
                  </a:lnTo>
                  <a:close/>
                  <a:moveTo>
                    <a:pt x="1346036" y="3582080"/>
                  </a:moveTo>
                  <a:lnTo>
                    <a:pt x="1345961" y="3582101"/>
                  </a:lnTo>
                  <a:lnTo>
                    <a:pt x="1346359" y="3582695"/>
                  </a:lnTo>
                  <a:lnTo>
                    <a:pt x="1346036" y="3582080"/>
                  </a:lnTo>
                  <a:close/>
                  <a:moveTo>
                    <a:pt x="1317981" y="3579652"/>
                  </a:moveTo>
                  <a:lnTo>
                    <a:pt x="1324197" y="3586389"/>
                  </a:lnTo>
                  <a:lnTo>
                    <a:pt x="1325759" y="3585826"/>
                  </a:lnTo>
                  <a:lnTo>
                    <a:pt x="1317981" y="3579652"/>
                  </a:lnTo>
                  <a:close/>
                  <a:moveTo>
                    <a:pt x="1275273" y="3579420"/>
                  </a:moveTo>
                  <a:lnTo>
                    <a:pt x="1272977" y="3585085"/>
                  </a:lnTo>
                  <a:lnTo>
                    <a:pt x="1273792" y="3584420"/>
                  </a:lnTo>
                  <a:lnTo>
                    <a:pt x="1275273" y="3579420"/>
                  </a:lnTo>
                  <a:close/>
                  <a:moveTo>
                    <a:pt x="6780212" y="3578224"/>
                  </a:moveTo>
                  <a:lnTo>
                    <a:pt x="6783123" y="3582079"/>
                  </a:lnTo>
                  <a:lnTo>
                    <a:pt x="6784975" y="3584347"/>
                  </a:lnTo>
                  <a:lnTo>
                    <a:pt x="6784710" y="3595460"/>
                  </a:lnTo>
                  <a:lnTo>
                    <a:pt x="6784710" y="3596367"/>
                  </a:lnTo>
                  <a:lnTo>
                    <a:pt x="6784446" y="3600449"/>
                  </a:lnTo>
                  <a:lnTo>
                    <a:pt x="6783387" y="3592738"/>
                  </a:lnTo>
                  <a:lnTo>
                    <a:pt x="6782329" y="3590244"/>
                  </a:lnTo>
                  <a:lnTo>
                    <a:pt x="6780212" y="3578224"/>
                  </a:lnTo>
                  <a:close/>
                  <a:moveTo>
                    <a:pt x="1277020" y="3575372"/>
                  </a:moveTo>
                  <a:lnTo>
                    <a:pt x="1276875" y="3575467"/>
                  </a:lnTo>
                  <a:lnTo>
                    <a:pt x="1276757" y="3575758"/>
                  </a:lnTo>
                  <a:lnTo>
                    <a:pt x="1278073" y="3575372"/>
                  </a:lnTo>
                  <a:lnTo>
                    <a:pt x="1277020" y="3575372"/>
                  </a:lnTo>
                  <a:close/>
                  <a:moveTo>
                    <a:pt x="6723030" y="3566683"/>
                  </a:moveTo>
                  <a:lnTo>
                    <a:pt x="6723063" y="3566865"/>
                  </a:lnTo>
                  <a:lnTo>
                    <a:pt x="6723063" y="3567112"/>
                  </a:lnTo>
                  <a:lnTo>
                    <a:pt x="6723030" y="3566683"/>
                  </a:lnTo>
                  <a:close/>
                  <a:moveTo>
                    <a:pt x="1433845" y="3563759"/>
                  </a:moveTo>
                  <a:lnTo>
                    <a:pt x="1433845" y="3565751"/>
                  </a:lnTo>
                  <a:lnTo>
                    <a:pt x="1434528" y="3568019"/>
                  </a:lnTo>
                  <a:lnTo>
                    <a:pt x="1434983" y="3570287"/>
                  </a:lnTo>
                  <a:lnTo>
                    <a:pt x="1435665" y="3572555"/>
                  </a:lnTo>
                  <a:lnTo>
                    <a:pt x="1436575" y="3574142"/>
                  </a:lnTo>
                  <a:lnTo>
                    <a:pt x="1437940" y="3575957"/>
                  </a:lnTo>
                  <a:lnTo>
                    <a:pt x="1439077" y="3577317"/>
                  </a:lnTo>
                  <a:lnTo>
                    <a:pt x="1440442" y="3578678"/>
                  </a:lnTo>
                  <a:lnTo>
                    <a:pt x="1442034" y="3579358"/>
                  </a:lnTo>
                  <a:lnTo>
                    <a:pt x="1443627" y="3580039"/>
                  </a:lnTo>
                  <a:lnTo>
                    <a:pt x="1444110" y="3580159"/>
                  </a:lnTo>
                  <a:lnTo>
                    <a:pt x="1443536" y="3579586"/>
                  </a:lnTo>
                  <a:lnTo>
                    <a:pt x="1441948" y="3577545"/>
                  </a:lnTo>
                  <a:lnTo>
                    <a:pt x="1440133" y="3575277"/>
                  </a:lnTo>
                  <a:lnTo>
                    <a:pt x="1438545" y="3573009"/>
                  </a:lnTo>
                  <a:lnTo>
                    <a:pt x="1436957" y="3570288"/>
                  </a:lnTo>
                  <a:lnTo>
                    <a:pt x="1435596" y="3568020"/>
                  </a:lnTo>
                  <a:lnTo>
                    <a:pt x="1434461" y="3565298"/>
                  </a:lnTo>
                  <a:lnTo>
                    <a:pt x="1433845" y="3563759"/>
                  </a:lnTo>
                  <a:close/>
                  <a:moveTo>
                    <a:pt x="1826480" y="3559855"/>
                  </a:moveTo>
                  <a:lnTo>
                    <a:pt x="1829084" y="3566146"/>
                  </a:lnTo>
                  <a:lnTo>
                    <a:pt x="1829202" y="3566659"/>
                  </a:lnTo>
                  <a:lnTo>
                    <a:pt x="1829202" y="3566432"/>
                  </a:lnTo>
                  <a:lnTo>
                    <a:pt x="1829084" y="3566146"/>
                  </a:lnTo>
                  <a:lnTo>
                    <a:pt x="1828522" y="3563711"/>
                  </a:lnTo>
                  <a:lnTo>
                    <a:pt x="1826480" y="3559855"/>
                  </a:lnTo>
                  <a:close/>
                  <a:moveTo>
                    <a:pt x="2204247" y="3559513"/>
                  </a:moveTo>
                  <a:lnTo>
                    <a:pt x="2204186" y="3559526"/>
                  </a:lnTo>
                  <a:lnTo>
                    <a:pt x="2199876" y="3560887"/>
                  </a:lnTo>
                  <a:lnTo>
                    <a:pt x="2195565" y="3562248"/>
                  </a:lnTo>
                  <a:lnTo>
                    <a:pt x="2191028" y="3564289"/>
                  </a:lnTo>
                  <a:lnTo>
                    <a:pt x="2185129" y="3585156"/>
                  </a:lnTo>
                  <a:lnTo>
                    <a:pt x="2171084" y="3565539"/>
                  </a:lnTo>
                  <a:lnTo>
                    <a:pt x="2171084" y="3566659"/>
                  </a:lnTo>
                  <a:lnTo>
                    <a:pt x="2171311" y="3568020"/>
                  </a:lnTo>
                  <a:lnTo>
                    <a:pt x="2171765" y="3569380"/>
                  </a:lnTo>
                  <a:lnTo>
                    <a:pt x="2172899" y="3572329"/>
                  </a:lnTo>
                  <a:lnTo>
                    <a:pt x="2174487" y="3575277"/>
                  </a:lnTo>
                  <a:lnTo>
                    <a:pt x="2176302" y="3578225"/>
                  </a:lnTo>
                  <a:lnTo>
                    <a:pt x="2180613" y="3583895"/>
                  </a:lnTo>
                  <a:lnTo>
                    <a:pt x="2182654" y="3586843"/>
                  </a:lnTo>
                  <a:lnTo>
                    <a:pt x="2184696" y="3589564"/>
                  </a:lnTo>
                  <a:lnTo>
                    <a:pt x="2186057" y="3592513"/>
                  </a:lnTo>
                  <a:lnTo>
                    <a:pt x="2186965" y="3595461"/>
                  </a:lnTo>
                  <a:lnTo>
                    <a:pt x="2187418" y="3596821"/>
                  </a:lnTo>
                  <a:lnTo>
                    <a:pt x="2187418" y="3598182"/>
                  </a:lnTo>
                  <a:lnTo>
                    <a:pt x="2187418" y="3599543"/>
                  </a:lnTo>
                  <a:lnTo>
                    <a:pt x="2187418" y="3600677"/>
                  </a:lnTo>
                  <a:lnTo>
                    <a:pt x="2190141" y="3592059"/>
                  </a:lnTo>
                  <a:lnTo>
                    <a:pt x="2192183" y="3585482"/>
                  </a:lnTo>
                  <a:lnTo>
                    <a:pt x="2193544" y="3580266"/>
                  </a:lnTo>
                  <a:lnTo>
                    <a:pt x="2194905" y="3576411"/>
                  </a:lnTo>
                  <a:lnTo>
                    <a:pt x="2196266" y="3572555"/>
                  </a:lnTo>
                  <a:lnTo>
                    <a:pt x="2198535" y="3568473"/>
                  </a:lnTo>
                  <a:lnTo>
                    <a:pt x="2201938" y="3563030"/>
                  </a:lnTo>
                  <a:lnTo>
                    <a:pt x="2204247" y="3559513"/>
                  </a:lnTo>
                  <a:close/>
                  <a:moveTo>
                    <a:pt x="6825514" y="3558404"/>
                  </a:moveTo>
                  <a:lnTo>
                    <a:pt x="6824832" y="3572048"/>
                  </a:lnTo>
                  <a:lnTo>
                    <a:pt x="6824370" y="3585713"/>
                  </a:lnTo>
                  <a:lnTo>
                    <a:pt x="6824139" y="3583891"/>
                  </a:lnTo>
                  <a:lnTo>
                    <a:pt x="6823908" y="3585257"/>
                  </a:lnTo>
                  <a:lnTo>
                    <a:pt x="6823807" y="3586644"/>
                  </a:lnTo>
                  <a:lnTo>
                    <a:pt x="6824370" y="3575920"/>
                  </a:lnTo>
                  <a:lnTo>
                    <a:pt x="6825295" y="3561117"/>
                  </a:lnTo>
                  <a:lnTo>
                    <a:pt x="6825514" y="3558404"/>
                  </a:lnTo>
                  <a:close/>
                  <a:moveTo>
                    <a:pt x="2216356" y="3557962"/>
                  </a:moveTo>
                  <a:lnTo>
                    <a:pt x="2257292" y="3595688"/>
                  </a:lnTo>
                  <a:lnTo>
                    <a:pt x="2257292" y="3596141"/>
                  </a:lnTo>
                  <a:lnTo>
                    <a:pt x="2257065" y="3601130"/>
                  </a:lnTo>
                  <a:lnTo>
                    <a:pt x="2257519" y="3606120"/>
                  </a:lnTo>
                  <a:lnTo>
                    <a:pt x="2258200" y="3610655"/>
                  </a:lnTo>
                  <a:lnTo>
                    <a:pt x="2259334" y="3615418"/>
                  </a:lnTo>
                  <a:lnTo>
                    <a:pt x="2260695" y="3619954"/>
                  </a:lnTo>
                  <a:lnTo>
                    <a:pt x="2262283" y="3624489"/>
                  </a:lnTo>
                  <a:lnTo>
                    <a:pt x="2264098" y="3629025"/>
                  </a:lnTo>
                  <a:lnTo>
                    <a:pt x="2266140" y="3633334"/>
                  </a:lnTo>
                  <a:lnTo>
                    <a:pt x="2267107" y="3635455"/>
                  </a:lnTo>
                  <a:lnTo>
                    <a:pt x="2266803" y="3631200"/>
                  </a:lnTo>
                  <a:lnTo>
                    <a:pt x="2265668" y="3622127"/>
                  </a:lnTo>
                  <a:lnTo>
                    <a:pt x="2264080" y="3613055"/>
                  </a:lnTo>
                  <a:lnTo>
                    <a:pt x="2262265" y="3604663"/>
                  </a:lnTo>
                  <a:lnTo>
                    <a:pt x="2259770" y="3596497"/>
                  </a:lnTo>
                  <a:lnTo>
                    <a:pt x="2258409" y="3592641"/>
                  </a:lnTo>
                  <a:lnTo>
                    <a:pt x="2257765" y="3591170"/>
                  </a:lnTo>
                  <a:lnTo>
                    <a:pt x="2258182" y="3589920"/>
                  </a:lnTo>
                  <a:lnTo>
                    <a:pt x="2258409" y="3574496"/>
                  </a:lnTo>
                  <a:lnTo>
                    <a:pt x="2257047" y="3565197"/>
                  </a:lnTo>
                  <a:lnTo>
                    <a:pt x="2257722" y="3591073"/>
                  </a:lnTo>
                  <a:lnTo>
                    <a:pt x="2256820" y="3589012"/>
                  </a:lnTo>
                  <a:lnTo>
                    <a:pt x="2255459" y="3585610"/>
                  </a:lnTo>
                  <a:lnTo>
                    <a:pt x="2253644" y="3582208"/>
                  </a:lnTo>
                  <a:lnTo>
                    <a:pt x="2252056" y="3579032"/>
                  </a:lnTo>
                  <a:lnTo>
                    <a:pt x="2250014" y="3576084"/>
                  </a:lnTo>
                  <a:lnTo>
                    <a:pt x="2247973" y="3573135"/>
                  </a:lnTo>
                  <a:lnTo>
                    <a:pt x="2245704" y="3570867"/>
                  </a:lnTo>
                  <a:lnTo>
                    <a:pt x="2243208" y="3568372"/>
                  </a:lnTo>
                  <a:lnTo>
                    <a:pt x="2240713" y="3566104"/>
                  </a:lnTo>
                  <a:lnTo>
                    <a:pt x="2238444" y="3564289"/>
                  </a:lnTo>
                  <a:lnTo>
                    <a:pt x="2235495" y="3562475"/>
                  </a:lnTo>
                  <a:lnTo>
                    <a:pt x="2232772" y="3561114"/>
                  </a:lnTo>
                  <a:lnTo>
                    <a:pt x="2229596" y="3559753"/>
                  </a:lnTo>
                  <a:lnTo>
                    <a:pt x="2226420" y="3559073"/>
                  </a:lnTo>
                  <a:lnTo>
                    <a:pt x="2223017" y="3558392"/>
                  </a:lnTo>
                  <a:lnTo>
                    <a:pt x="2219614" y="3558165"/>
                  </a:lnTo>
                  <a:lnTo>
                    <a:pt x="2216356" y="3557962"/>
                  </a:lnTo>
                  <a:close/>
                  <a:moveTo>
                    <a:pt x="2176201" y="3556555"/>
                  </a:moveTo>
                  <a:lnTo>
                    <a:pt x="2174941" y="3557814"/>
                  </a:lnTo>
                  <a:lnTo>
                    <a:pt x="2173353" y="3558948"/>
                  </a:lnTo>
                  <a:lnTo>
                    <a:pt x="2172446" y="3560082"/>
                  </a:lnTo>
                  <a:lnTo>
                    <a:pt x="2171845" y="3561284"/>
                  </a:lnTo>
                  <a:lnTo>
                    <a:pt x="2176201" y="3556555"/>
                  </a:lnTo>
                  <a:close/>
                  <a:moveTo>
                    <a:pt x="6722197" y="3555999"/>
                  </a:moveTo>
                  <a:lnTo>
                    <a:pt x="6723030" y="3566683"/>
                  </a:lnTo>
                  <a:lnTo>
                    <a:pt x="6721475" y="3558222"/>
                  </a:lnTo>
                  <a:lnTo>
                    <a:pt x="6722197" y="3555999"/>
                  </a:lnTo>
                  <a:close/>
                  <a:moveTo>
                    <a:pt x="6825717" y="3555874"/>
                  </a:moveTo>
                  <a:lnTo>
                    <a:pt x="6825514" y="3558404"/>
                  </a:lnTo>
                  <a:lnTo>
                    <a:pt x="6825526" y="3558156"/>
                  </a:lnTo>
                  <a:lnTo>
                    <a:pt x="6825717" y="3555874"/>
                  </a:lnTo>
                  <a:close/>
                  <a:moveTo>
                    <a:pt x="1280521" y="3551690"/>
                  </a:moveTo>
                  <a:lnTo>
                    <a:pt x="1277791" y="3551917"/>
                  </a:lnTo>
                  <a:lnTo>
                    <a:pt x="1275516" y="3552598"/>
                  </a:lnTo>
                  <a:lnTo>
                    <a:pt x="1272786" y="3553278"/>
                  </a:lnTo>
                  <a:lnTo>
                    <a:pt x="1270284" y="3554412"/>
                  </a:lnTo>
                  <a:lnTo>
                    <a:pt x="1267554" y="3555999"/>
                  </a:lnTo>
                  <a:lnTo>
                    <a:pt x="1267136" y="3556291"/>
                  </a:lnTo>
                  <a:lnTo>
                    <a:pt x="1269072" y="3556000"/>
                  </a:lnTo>
                  <a:lnTo>
                    <a:pt x="1272300" y="3556000"/>
                  </a:lnTo>
                  <a:lnTo>
                    <a:pt x="1275529" y="3556000"/>
                  </a:lnTo>
                  <a:lnTo>
                    <a:pt x="1278758" y="3556451"/>
                  </a:lnTo>
                  <a:lnTo>
                    <a:pt x="1281756" y="3556901"/>
                  </a:lnTo>
                  <a:lnTo>
                    <a:pt x="1284754" y="3557802"/>
                  </a:lnTo>
                  <a:lnTo>
                    <a:pt x="1287982" y="3558928"/>
                  </a:lnTo>
                  <a:lnTo>
                    <a:pt x="1290980" y="3560055"/>
                  </a:lnTo>
                  <a:lnTo>
                    <a:pt x="1293979" y="3561181"/>
                  </a:lnTo>
                  <a:lnTo>
                    <a:pt x="1296746" y="3562758"/>
                  </a:lnTo>
                  <a:lnTo>
                    <a:pt x="1299283" y="3564109"/>
                  </a:lnTo>
                  <a:lnTo>
                    <a:pt x="1301589" y="3565911"/>
                  </a:lnTo>
                  <a:lnTo>
                    <a:pt x="1303895" y="3567263"/>
                  </a:lnTo>
                  <a:lnTo>
                    <a:pt x="1305492" y="3568822"/>
                  </a:lnTo>
                  <a:lnTo>
                    <a:pt x="1304861" y="3567566"/>
                  </a:lnTo>
                  <a:lnTo>
                    <a:pt x="1302359" y="3563710"/>
                  </a:lnTo>
                  <a:lnTo>
                    <a:pt x="1299402" y="3560535"/>
                  </a:lnTo>
                  <a:lnTo>
                    <a:pt x="1296672" y="3557814"/>
                  </a:lnTo>
                  <a:lnTo>
                    <a:pt x="1293942" y="3555773"/>
                  </a:lnTo>
                  <a:lnTo>
                    <a:pt x="1291212" y="3553958"/>
                  </a:lnTo>
                  <a:lnTo>
                    <a:pt x="1288710" y="3552824"/>
                  </a:lnTo>
                  <a:lnTo>
                    <a:pt x="1285980" y="3551917"/>
                  </a:lnTo>
                  <a:lnTo>
                    <a:pt x="1283250" y="3551690"/>
                  </a:lnTo>
                  <a:lnTo>
                    <a:pt x="1280521" y="3551690"/>
                  </a:lnTo>
                  <a:close/>
                  <a:moveTo>
                    <a:pt x="6769688" y="3539762"/>
                  </a:moveTo>
                  <a:lnTo>
                    <a:pt x="6773519" y="3559297"/>
                  </a:lnTo>
                  <a:lnTo>
                    <a:pt x="6775607" y="3570392"/>
                  </a:lnTo>
                  <a:lnTo>
                    <a:pt x="6776671" y="3549649"/>
                  </a:lnTo>
                  <a:lnTo>
                    <a:pt x="6778625" y="3559590"/>
                  </a:lnTo>
                  <a:lnTo>
                    <a:pt x="6776915" y="3572306"/>
                  </a:lnTo>
                  <a:lnTo>
                    <a:pt x="6776084" y="3572962"/>
                  </a:lnTo>
                  <a:lnTo>
                    <a:pt x="6776900" y="3577697"/>
                  </a:lnTo>
                  <a:lnTo>
                    <a:pt x="6778478" y="3587237"/>
                  </a:lnTo>
                  <a:lnTo>
                    <a:pt x="6781633" y="3607227"/>
                  </a:lnTo>
                  <a:lnTo>
                    <a:pt x="6782257" y="3611710"/>
                  </a:lnTo>
                  <a:lnTo>
                    <a:pt x="6781800" y="3592512"/>
                  </a:lnTo>
                  <a:lnTo>
                    <a:pt x="6783388" y="3605647"/>
                  </a:lnTo>
                  <a:lnTo>
                    <a:pt x="6782802" y="3615620"/>
                  </a:lnTo>
                  <a:lnTo>
                    <a:pt x="6783673" y="3621870"/>
                  </a:lnTo>
                  <a:lnTo>
                    <a:pt x="6784294" y="3608387"/>
                  </a:lnTo>
                  <a:lnTo>
                    <a:pt x="6785454" y="3612337"/>
                  </a:lnTo>
                  <a:lnTo>
                    <a:pt x="6786096" y="3608387"/>
                  </a:lnTo>
                  <a:lnTo>
                    <a:pt x="6789738" y="3624262"/>
                  </a:lnTo>
                  <a:lnTo>
                    <a:pt x="6788057" y="3623802"/>
                  </a:lnTo>
                  <a:lnTo>
                    <a:pt x="6788057" y="3623112"/>
                  </a:lnTo>
                  <a:lnTo>
                    <a:pt x="6786656" y="3615749"/>
                  </a:lnTo>
                  <a:lnTo>
                    <a:pt x="6786097" y="3614524"/>
                  </a:lnTo>
                  <a:lnTo>
                    <a:pt x="6786109" y="3614566"/>
                  </a:lnTo>
                  <a:lnTo>
                    <a:pt x="6787243" y="3620744"/>
                  </a:lnTo>
                  <a:lnTo>
                    <a:pt x="6787696" y="3624176"/>
                  </a:lnTo>
                  <a:lnTo>
                    <a:pt x="6787923" y="3627380"/>
                  </a:lnTo>
                  <a:lnTo>
                    <a:pt x="6787923" y="3630584"/>
                  </a:lnTo>
                  <a:lnTo>
                    <a:pt x="6787696" y="3633787"/>
                  </a:lnTo>
                  <a:lnTo>
                    <a:pt x="6785655" y="3630355"/>
                  </a:lnTo>
                  <a:lnTo>
                    <a:pt x="6784724" y="3629415"/>
                  </a:lnTo>
                  <a:lnTo>
                    <a:pt x="6785240" y="3633122"/>
                  </a:lnTo>
                  <a:lnTo>
                    <a:pt x="6780957" y="3666287"/>
                  </a:lnTo>
                  <a:lnTo>
                    <a:pt x="6780056" y="3665605"/>
                  </a:lnTo>
                  <a:lnTo>
                    <a:pt x="6780957" y="3668331"/>
                  </a:lnTo>
                  <a:lnTo>
                    <a:pt x="6788846" y="3647433"/>
                  </a:lnTo>
                  <a:lnTo>
                    <a:pt x="6789973" y="3647433"/>
                  </a:lnTo>
                  <a:lnTo>
                    <a:pt x="6791325" y="3675600"/>
                  </a:lnTo>
                  <a:lnTo>
                    <a:pt x="6786366" y="3694000"/>
                  </a:lnTo>
                  <a:lnTo>
                    <a:pt x="6787493" y="3693091"/>
                  </a:lnTo>
                  <a:lnTo>
                    <a:pt x="6786817" y="3708310"/>
                  </a:lnTo>
                  <a:lnTo>
                    <a:pt x="6785916" y="3708992"/>
                  </a:lnTo>
                  <a:lnTo>
                    <a:pt x="6785465" y="3706266"/>
                  </a:lnTo>
                  <a:lnTo>
                    <a:pt x="6785465" y="3712853"/>
                  </a:lnTo>
                  <a:lnTo>
                    <a:pt x="6785465" y="3718305"/>
                  </a:lnTo>
                  <a:lnTo>
                    <a:pt x="6785916" y="3727164"/>
                  </a:lnTo>
                  <a:lnTo>
                    <a:pt x="6785916" y="3730344"/>
                  </a:lnTo>
                  <a:lnTo>
                    <a:pt x="6785690" y="3733070"/>
                  </a:lnTo>
                  <a:lnTo>
                    <a:pt x="6785465" y="3735342"/>
                  </a:lnTo>
                  <a:lnTo>
                    <a:pt x="6784338" y="3737386"/>
                  </a:lnTo>
                  <a:lnTo>
                    <a:pt x="6783211" y="3738976"/>
                  </a:lnTo>
                  <a:lnTo>
                    <a:pt x="6781183" y="3740566"/>
                  </a:lnTo>
                  <a:lnTo>
                    <a:pt x="6778929" y="3741702"/>
                  </a:lnTo>
                  <a:lnTo>
                    <a:pt x="6775548" y="3742838"/>
                  </a:lnTo>
                  <a:lnTo>
                    <a:pt x="6771491" y="3744428"/>
                  </a:lnTo>
                  <a:lnTo>
                    <a:pt x="6766307" y="3745791"/>
                  </a:lnTo>
                  <a:lnTo>
                    <a:pt x="6753009" y="3749425"/>
                  </a:lnTo>
                  <a:lnTo>
                    <a:pt x="6753009" y="3730344"/>
                  </a:lnTo>
                  <a:lnTo>
                    <a:pt x="6753235" y="3711263"/>
                  </a:lnTo>
                  <a:lnTo>
                    <a:pt x="6753460" y="3692182"/>
                  </a:lnTo>
                  <a:lnTo>
                    <a:pt x="6754136" y="3673329"/>
                  </a:lnTo>
                  <a:lnTo>
                    <a:pt x="6755714" y="3635167"/>
                  </a:lnTo>
                  <a:lnTo>
                    <a:pt x="6757066" y="3597005"/>
                  </a:lnTo>
                  <a:lnTo>
                    <a:pt x="6757292" y="3593370"/>
                  </a:lnTo>
                  <a:lnTo>
                    <a:pt x="6758193" y="3588827"/>
                  </a:lnTo>
                  <a:lnTo>
                    <a:pt x="6759771" y="3576788"/>
                  </a:lnTo>
                  <a:lnTo>
                    <a:pt x="6762025" y="3563159"/>
                  </a:lnTo>
                  <a:lnTo>
                    <a:pt x="6763828" y="3549530"/>
                  </a:lnTo>
                  <a:lnTo>
                    <a:pt x="6764504" y="3543169"/>
                  </a:lnTo>
                  <a:lnTo>
                    <a:pt x="6765018" y="3539934"/>
                  </a:lnTo>
                  <a:lnTo>
                    <a:pt x="6765406" y="3542261"/>
                  </a:lnTo>
                  <a:lnTo>
                    <a:pt x="6769012" y="3569292"/>
                  </a:lnTo>
                  <a:lnTo>
                    <a:pt x="6768786" y="3540216"/>
                  </a:lnTo>
                  <a:lnTo>
                    <a:pt x="6769688" y="3539762"/>
                  </a:lnTo>
                  <a:close/>
                  <a:moveTo>
                    <a:pt x="2159720" y="3538886"/>
                  </a:moveTo>
                  <a:lnTo>
                    <a:pt x="2157451" y="3540700"/>
                  </a:lnTo>
                  <a:lnTo>
                    <a:pt x="2154729" y="3541835"/>
                  </a:lnTo>
                  <a:lnTo>
                    <a:pt x="2152006" y="3542969"/>
                  </a:lnTo>
                  <a:lnTo>
                    <a:pt x="2149284" y="3543876"/>
                  </a:lnTo>
                  <a:lnTo>
                    <a:pt x="2146561" y="3544330"/>
                  </a:lnTo>
                  <a:lnTo>
                    <a:pt x="2143839" y="3544556"/>
                  </a:lnTo>
                  <a:lnTo>
                    <a:pt x="2141116" y="3544330"/>
                  </a:lnTo>
                  <a:lnTo>
                    <a:pt x="2140316" y="3544263"/>
                  </a:lnTo>
                  <a:lnTo>
                    <a:pt x="2141365" y="3544661"/>
                  </a:lnTo>
                  <a:lnTo>
                    <a:pt x="2147717" y="3546702"/>
                  </a:lnTo>
                  <a:lnTo>
                    <a:pt x="2159741" y="3550330"/>
                  </a:lnTo>
                  <a:lnTo>
                    <a:pt x="2169723" y="3553505"/>
                  </a:lnTo>
                  <a:lnTo>
                    <a:pt x="2173353" y="3555093"/>
                  </a:lnTo>
                  <a:lnTo>
                    <a:pt x="2176297" y="3556451"/>
                  </a:lnTo>
                  <a:lnTo>
                    <a:pt x="2177643" y="3554990"/>
                  </a:lnTo>
                  <a:lnTo>
                    <a:pt x="2175828" y="3552041"/>
                  </a:lnTo>
                  <a:lnTo>
                    <a:pt x="2170610" y="3541608"/>
                  </a:lnTo>
                  <a:lnTo>
                    <a:pt x="2159720" y="3538886"/>
                  </a:lnTo>
                  <a:close/>
                  <a:moveTo>
                    <a:pt x="885825" y="3533775"/>
                  </a:moveTo>
                  <a:lnTo>
                    <a:pt x="889000" y="3539051"/>
                  </a:lnTo>
                  <a:lnTo>
                    <a:pt x="886660" y="3548063"/>
                  </a:lnTo>
                  <a:lnTo>
                    <a:pt x="885825" y="3533775"/>
                  </a:lnTo>
                  <a:close/>
                  <a:moveTo>
                    <a:pt x="6828064" y="3530970"/>
                  </a:moveTo>
                  <a:lnTo>
                    <a:pt x="6828291" y="3554739"/>
                  </a:lnTo>
                  <a:lnTo>
                    <a:pt x="6828745" y="3546968"/>
                  </a:lnTo>
                  <a:lnTo>
                    <a:pt x="6828613" y="3562615"/>
                  </a:lnTo>
                  <a:lnTo>
                    <a:pt x="6827611" y="3595878"/>
                  </a:lnTo>
                  <a:lnTo>
                    <a:pt x="6827611" y="3594278"/>
                  </a:lnTo>
                  <a:lnTo>
                    <a:pt x="6827384" y="3594050"/>
                  </a:lnTo>
                  <a:lnTo>
                    <a:pt x="6827376" y="3594122"/>
                  </a:lnTo>
                  <a:lnTo>
                    <a:pt x="6827376" y="3595050"/>
                  </a:lnTo>
                  <a:lnTo>
                    <a:pt x="6827376" y="3595278"/>
                  </a:lnTo>
                  <a:lnTo>
                    <a:pt x="6818359" y="3722358"/>
                  </a:lnTo>
                  <a:lnTo>
                    <a:pt x="6816741" y="3725547"/>
                  </a:lnTo>
                  <a:lnTo>
                    <a:pt x="6817203" y="3718715"/>
                  </a:lnTo>
                  <a:lnTo>
                    <a:pt x="6816509" y="3724180"/>
                  </a:lnTo>
                  <a:lnTo>
                    <a:pt x="6816741" y="3719398"/>
                  </a:lnTo>
                  <a:lnTo>
                    <a:pt x="6816509" y="3720536"/>
                  </a:lnTo>
                  <a:lnTo>
                    <a:pt x="6817434" y="3708238"/>
                  </a:lnTo>
                  <a:lnTo>
                    <a:pt x="6817665" y="3709149"/>
                  </a:lnTo>
                  <a:lnTo>
                    <a:pt x="6819053" y="3678176"/>
                  </a:lnTo>
                  <a:lnTo>
                    <a:pt x="6821133" y="3632856"/>
                  </a:lnTo>
                  <a:lnTo>
                    <a:pt x="6822058" y="3611220"/>
                  </a:lnTo>
                  <a:lnTo>
                    <a:pt x="6823214" y="3594823"/>
                  </a:lnTo>
                  <a:lnTo>
                    <a:pt x="6823807" y="3586644"/>
                  </a:lnTo>
                  <a:lnTo>
                    <a:pt x="6823677" y="3589129"/>
                  </a:lnTo>
                  <a:lnTo>
                    <a:pt x="6823677" y="3594139"/>
                  </a:lnTo>
                  <a:lnTo>
                    <a:pt x="6823908" y="3598011"/>
                  </a:lnTo>
                  <a:lnTo>
                    <a:pt x="6823908" y="3599377"/>
                  </a:lnTo>
                  <a:lnTo>
                    <a:pt x="6824139" y="3600061"/>
                  </a:lnTo>
                  <a:lnTo>
                    <a:pt x="6824370" y="3600288"/>
                  </a:lnTo>
                  <a:lnTo>
                    <a:pt x="6824832" y="3600288"/>
                  </a:lnTo>
                  <a:lnTo>
                    <a:pt x="6825295" y="3599605"/>
                  </a:lnTo>
                  <a:lnTo>
                    <a:pt x="6825988" y="3598239"/>
                  </a:lnTo>
                  <a:lnTo>
                    <a:pt x="6826250" y="3597155"/>
                  </a:lnTo>
                  <a:lnTo>
                    <a:pt x="6826250" y="3589936"/>
                  </a:lnTo>
                  <a:lnTo>
                    <a:pt x="6826477" y="3577594"/>
                  </a:lnTo>
                  <a:lnTo>
                    <a:pt x="6828064" y="3530970"/>
                  </a:lnTo>
                  <a:close/>
                  <a:moveTo>
                    <a:pt x="6827838" y="3530599"/>
                  </a:moveTo>
                  <a:lnTo>
                    <a:pt x="6825717" y="3555874"/>
                  </a:lnTo>
                  <a:lnTo>
                    <a:pt x="6826451" y="3546769"/>
                  </a:lnTo>
                  <a:lnTo>
                    <a:pt x="6827838" y="3530599"/>
                  </a:lnTo>
                  <a:close/>
                  <a:moveTo>
                    <a:pt x="2112347" y="3527595"/>
                  </a:moveTo>
                  <a:lnTo>
                    <a:pt x="2112554" y="3527879"/>
                  </a:lnTo>
                  <a:lnTo>
                    <a:pt x="2112701" y="3527999"/>
                  </a:lnTo>
                  <a:lnTo>
                    <a:pt x="2112347" y="3527595"/>
                  </a:lnTo>
                  <a:close/>
                  <a:moveTo>
                    <a:pt x="3413182" y="3525050"/>
                  </a:moveTo>
                  <a:lnTo>
                    <a:pt x="3415678" y="3527318"/>
                  </a:lnTo>
                  <a:lnTo>
                    <a:pt x="3414543" y="3525731"/>
                  </a:lnTo>
                  <a:lnTo>
                    <a:pt x="3413182" y="3525050"/>
                  </a:lnTo>
                  <a:close/>
                  <a:moveTo>
                    <a:pt x="6763377" y="3524089"/>
                  </a:moveTo>
                  <a:lnTo>
                    <a:pt x="6764053" y="3524089"/>
                  </a:lnTo>
                  <a:lnTo>
                    <a:pt x="6764504" y="3524543"/>
                  </a:lnTo>
                  <a:lnTo>
                    <a:pt x="6765180" y="3525451"/>
                  </a:lnTo>
                  <a:lnTo>
                    <a:pt x="6765406" y="3526587"/>
                  </a:lnTo>
                  <a:lnTo>
                    <a:pt x="6765631" y="3528404"/>
                  </a:lnTo>
                  <a:lnTo>
                    <a:pt x="6765631" y="3532266"/>
                  </a:lnTo>
                  <a:lnTo>
                    <a:pt x="6765406" y="3537491"/>
                  </a:lnTo>
                  <a:lnTo>
                    <a:pt x="6765018" y="3539934"/>
                  </a:lnTo>
                  <a:lnTo>
                    <a:pt x="6762445" y="3524509"/>
                  </a:lnTo>
                  <a:lnTo>
                    <a:pt x="6762701" y="3524316"/>
                  </a:lnTo>
                  <a:lnTo>
                    <a:pt x="6763377" y="3524089"/>
                  </a:lnTo>
                  <a:close/>
                  <a:moveTo>
                    <a:pt x="6700361" y="3517899"/>
                  </a:moveTo>
                  <a:lnTo>
                    <a:pt x="6703695" y="3525226"/>
                  </a:lnTo>
                  <a:lnTo>
                    <a:pt x="6704584" y="3532331"/>
                  </a:lnTo>
                  <a:lnTo>
                    <a:pt x="6710363" y="3547651"/>
                  </a:lnTo>
                  <a:lnTo>
                    <a:pt x="6708363" y="3549649"/>
                  </a:lnTo>
                  <a:lnTo>
                    <a:pt x="6707696" y="3547429"/>
                  </a:lnTo>
                  <a:lnTo>
                    <a:pt x="6704807" y="3539658"/>
                  </a:lnTo>
                  <a:lnTo>
                    <a:pt x="6700139" y="3532997"/>
                  </a:lnTo>
                  <a:lnTo>
                    <a:pt x="6699250" y="3530333"/>
                  </a:lnTo>
                  <a:lnTo>
                    <a:pt x="6700361" y="3517899"/>
                  </a:lnTo>
                  <a:close/>
                  <a:moveTo>
                    <a:pt x="6760898" y="3515230"/>
                  </a:moveTo>
                  <a:lnTo>
                    <a:pt x="6762445" y="3524509"/>
                  </a:lnTo>
                  <a:lnTo>
                    <a:pt x="6761799" y="3524997"/>
                  </a:lnTo>
                  <a:lnTo>
                    <a:pt x="6760447" y="3526133"/>
                  </a:lnTo>
                  <a:lnTo>
                    <a:pt x="6760898" y="3515230"/>
                  </a:lnTo>
                  <a:close/>
                  <a:moveTo>
                    <a:pt x="2887068" y="3515070"/>
                  </a:moveTo>
                  <a:lnTo>
                    <a:pt x="2890471" y="3521875"/>
                  </a:lnTo>
                  <a:lnTo>
                    <a:pt x="2888429" y="3517565"/>
                  </a:lnTo>
                  <a:lnTo>
                    <a:pt x="2887068" y="3515070"/>
                  </a:lnTo>
                  <a:close/>
                  <a:moveTo>
                    <a:pt x="935281" y="3513137"/>
                  </a:moveTo>
                  <a:lnTo>
                    <a:pt x="938212" y="3515951"/>
                  </a:lnTo>
                  <a:lnTo>
                    <a:pt x="935037" y="3522662"/>
                  </a:lnTo>
                  <a:lnTo>
                    <a:pt x="935281" y="3513137"/>
                  </a:lnTo>
                  <a:close/>
                  <a:moveTo>
                    <a:pt x="912336" y="3511550"/>
                  </a:moveTo>
                  <a:lnTo>
                    <a:pt x="922338" y="3533439"/>
                  </a:lnTo>
                  <a:lnTo>
                    <a:pt x="920560" y="3534401"/>
                  </a:lnTo>
                  <a:lnTo>
                    <a:pt x="919004" y="3535123"/>
                  </a:lnTo>
                  <a:lnTo>
                    <a:pt x="917448" y="3535363"/>
                  </a:lnTo>
                  <a:lnTo>
                    <a:pt x="916115" y="3535123"/>
                  </a:lnTo>
                  <a:lnTo>
                    <a:pt x="915003" y="3534401"/>
                  </a:lnTo>
                  <a:lnTo>
                    <a:pt x="914114" y="3533679"/>
                  </a:lnTo>
                  <a:lnTo>
                    <a:pt x="913003" y="3532717"/>
                  </a:lnTo>
                  <a:lnTo>
                    <a:pt x="912336" y="3531274"/>
                  </a:lnTo>
                  <a:lnTo>
                    <a:pt x="911892" y="3529590"/>
                  </a:lnTo>
                  <a:lnTo>
                    <a:pt x="911447" y="3527666"/>
                  </a:lnTo>
                  <a:lnTo>
                    <a:pt x="911225" y="3525501"/>
                  </a:lnTo>
                  <a:lnTo>
                    <a:pt x="911225" y="3523096"/>
                  </a:lnTo>
                  <a:lnTo>
                    <a:pt x="911225" y="3520450"/>
                  </a:lnTo>
                  <a:lnTo>
                    <a:pt x="911447" y="3517804"/>
                  </a:lnTo>
                  <a:lnTo>
                    <a:pt x="912336" y="3511550"/>
                  </a:lnTo>
                  <a:close/>
                  <a:moveTo>
                    <a:pt x="2104160" y="3503839"/>
                  </a:moveTo>
                  <a:lnTo>
                    <a:pt x="2104160" y="3507468"/>
                  </a:lnTo>
                  <a:lnTo>
                    <a:pt x="2104387" y="3510870"/>
                  </a:lnTo>
                  <a:lnTo>
                    <a:pt x="2105067" y="3514271"/>
                  </a:lnTo>
                  <a:lnTo>
                    <a:pt x="2105975" y="3517220"/>
                  </a:lnTo>
                  <a:lnTo>
                    <a:pt x="2107336" y="3519941"/>
                  </a:lnTo>
                  <a:lnTo>
                    <a:pt x="2108924" y="3522663"/>
                  </a:lnTo>
                  <a:lnTo>
                    <a:pt x="2110739" y="3525384"/>
                  </a:lnTo>
                  <a:lnTo>
                    <a:pt x="2112292" y="3527519"/>
                  </a:lnTo>
                  <a:lnTo>
                    <a:pt x="2111396" y="3525504"/>
                  </a:lnTo>
                  <a:lnTo>
                    <a:pt x="2110489" y="3523462"/>
                  </a:lnTo>
                  <a:lnTo>
                    <a:pt x="2110035" y="3521194"/>
                  </a:lnTo>
                  <a:lnTo>
                    <a:pt x="2109581" y="3518926"/>
                  </a:lnTo>
                  <a:lnTo>
                    <a:pt x="2109581" y="3516885"/>
                  </a:lnTo>
                  <a:lnTo>
                    <a:pt x="2109808" y="3514617"/>
                  </a:lnTo>
                  <a:lnTo>
                    <a:pt x="2110262" y="3512575"/>
                  </a:lnTo>
                  <a:lnTo>
                    <a:pt x="2110942" y="3510534"/>
                  </a:lnTo>
                  <a:lnTo>
                    <a:pt x="2112077" y="3508493"/>
                  </a:lnTo>
                  <a:lnTo>
                    <a:pt x="2113892" y="3506678"/>
                  </a:lnTo>
                  <a:lnTo>
                    <a:pt x="2115480" y="3504637"/>
                  </a:lnTo>
                  <a:lnTo>
                    <a:pt x="2116455" y="3503839"/>
                  </a:lnTo>
                  <a:lnTo>
                    <a:pt x="2104160" y="3503839"/>
                  </a:lnTo>
                  <a:close/>
                  <a:moveTo>
                    <a:pt x="3389587" y="3503503"/>
                  </a:moveTo>
                  <a:lnTo>
                    <a:pt x="3389814" y="3504637"/>
                  </a:lnTo>
                  <a:lnTo>
                    <a:pt x="3389360" y="3504637"/>
                  </a:lnTo>
                  <a:lnTo>
                    <a:pt x="3394125" y="3508266"/>
                  </a:lnTo>
                  <a:lnTo>
                    <a:pt x="3389587" y="3503503"/>
                  </a:lnTo>
                  <a:close/>
                  <a:moveTo>
                    <a:pt x="1417625" y="3493343"/>
                  </a:moveTo>
                  <a:lnTo>
                    <a:pt x="1419514" y="3496355"/>
                  </a:lnTo>
                  <a:lnTo>
                    <a:pt x="1421176" y="3499300"/>
                  </a:lnTo>
                  <a:lnTo>
                    <a:pt x="1420850" y="3497943"/>
                  </a:lnTo>
                  <a:lnTo>
                    <a:pt x="1419714" y="3494049"/>
                  </a:lnTo>
                  <a:lnTo>
                    <a:pt x="1418765" y="3493860"/>
                  </a:lnTo>
                  <a:lnTo>
                    <a:pt x="1417625" y="3493343"/>
                  </a:lnTo>
                  <a:close/>
                  <a:moveTo>
                    <a:pt x="2908621" y="3486491"/>
                  </a:moveTo>
                  <a:lnTo>
                    <a:pt x="2909982" y="3488079"/>
                  </a:lnTo>
                  <a:lnTo>
                    <a:pt x="2909301" y="3487172"/>
                  </a:lnTo>
                  <a:lnTo>
                    <a:pt x="2908621" y="3486491"/>
                  </a:lnTo>
                  <a:close/>
                  <a:moveTo>
                    <a:pt x="6831013" y="3482974"/>
                  </a:moveTo>
                  <a:lnTo>
                    <a:pt x="6830559" y="3509715"/>
                  </a:lnTo>
                  <a:lnTo>
                    <a:pt x="6830559" y="3507200"/>
                  </a:lnTo>
                  <a:lnTo>
                    <a:pt x="6830333" y="3523885"/>
                  </a:lnTo>
                  <a:lnTo>
                    <a:pt x="6830333" y="3522285"/>
                  </a:lnTo>
                  <a:lnTo>
                    <a:pt x="6829199" y="3554510"/>
                  </a:lnTo>
                  <a:lnTo>
                    <a:pt x="6829199" y="3553825"/>
                  </a:lnTo>
                  <a:lnTo>
                    <a:pt x="6828518" y="3573937"/>
                  </a:lnTo>
                  <a:lnTo>
                    <a:pt x="6828613" y="3562615"/>
                  </a:lnTo>
                  <a:lnTo>
                    <a:pt x="6831013" y="3482974"/>
                  </a:lnTo>
                  <a:close/>
                  <a:moveTo>
                    <a:pt x="2583968" y="3480821"/>
                  </a:moveTo>
                  <a:lnTo>
                    <a:pt x="2583917" y="3480832"/>
                  </a:lnTo>
                  <a:lnTo>
                    <a:pt x="2573759" y="3481048"/>
                  </a:lnTo>
                  <a:lnTo>
                    <a:pt x="2562642" y="3482182"/>
                  </a:lnTo>
                  <a:lnTo>
                    <a:pt x="2579658" y="3481728"/>
                  </a:lnTo>
                  <a:lnTo>
                    <a:pt x="2583917" y="3480832"/>
                  </a:lnTo>
                  <a:lnTo>
                    <a:pt x="2584422" y="3480821"/>
                  </a:lnTo>
                  <a:lnTo>
                    <a:pt x="2583968" y="3480821"/>
                  </a:lnTo>
                  <a:close/>
                  <a:moveTo>
                    <a:pt x="6811963" y="3479799"/>
                  </a:moveTo>
                  <a:lnTo>
                    <a:pt x="6813551" y="3484893"/>
                  </a:lnTo>
                  <a:lnTo>
                    <a:pt x="6811963" y="3490912"/>
                  </a:lnTo>
                  <a:lnTo>
                    <a:pt x="6811963" y="3479799"/>
                  </a:lnTo>
                  <a:close/>
                  <a:moveTo>
                    <a:pt x="2277693" y="3476285"/>
                  </a:moveTo>
                  <a:lnTo>
                    <a:pt x="2277466" y="3476511"/>
                  </a:lnTo>
                  <a:lnTo>
                    <a:pt x="2274970" y="3487625"/>
                  </a:lnTo>
                  <a:lnTo>
                    <a:pt x="2273155" y="3508946"/>
                  </a:lnTo>
                  <a:lnTo>
                    <a:pt x="2259770" y="3534350"/>
                  </a:lnTo>
                  <a:lnTo>
                    <a:pt x="2269525" y="3520741"/>
                  </a:lnTo>
                  <a:lnTo>
                    <a:pt x="2273155" y="3512348"/>
                  </a:lnTo>
                  <a:lnTo>
                    <a:pt x="2274970" y="3487852"/>
                  </a:lnTo>
                  <a:lnTo>
                    <a:pt x="2274970" y="3487625"/>
                  </a:lnTo>
                  <a:lnTo>
                    <a:pt x="2277693" y="3476285"/>
                  </a:lnTo>
                  <a:close/>
                  <a:moveTo>
                    <a:pt x="6827838" y="3475037"/>
                  </a:moveTo>
                  <a:lnTo>
                    <a:pt x="6827838" y="3480253"/>
                  </a:lnTo>
                  <a:lnTo>
                    <a:pt x="6827838" y="3480480"/>
                  </a:lnTo>
                  <a:lnTo>
                    <a:pt x="6827838" y="3481387"/>
                  </a:lnTo>
                  <a:lnTo>
                    <a:pt x="6826250" y="3481387"/>
                  </a:lnTo>
                  <a:lnTo>
                    <a:pt x="6827838" y="3475037"/>
                  </a:lnTo>
                  <a:close/>
                  <a:moveTo>
                    <a:pt x="2528612" y="3473336"/>
                  </a:moveTo>
                  <a:lnTo>
                    <a:pt x="2544039" y="3481048"/>
                  </a:lnTo>
                  <a:lnTo>
                    <a:pt x="2555836" y="3482182"/>
                  </a:lnTo>
                  <a:lnTo>
                    <a:pt x="2560147" y="3482182"/>
                  </a:lnTo>
                  <a:lnTo>
                    <a:pt x="2556063" y="3481728"/>
                  </a:lnTo>
                  <a:lnTo>
                    <a:pt x="2551753" y="3481048"/>
                  </a:lnTo>
                  <a:lnTo>
                    <a:pt x="2547896" y="3480141"/>
                  </a:lnTo>
                  <a:lnTo>
                    <a:pt x="2543812" y="3479006"/>
                  </a:lnTo>
                  <a:lnTo>
                    <a:pt x="2539955" y="3477872"/>
                  </a:lnTo>
                  <a:lnTo>
                    <a:pt x="2536099" y="3476511"/>
                  </a:lnTo>
                  <a:lnTo>
                    <a:pt x="2532242" y="3474924"/>
                  </a:lnTo>
                  <a:lnTo>
                    <a:pt x="2528612" y="3473336"/>
                  </a:lnTo>
                  <a:close/>
                  <a:moveTo>
                    <a:pt x="2509101" y="3465397"/>
                  </a:moveTo>
                  <a:lnTo>
                    <a:pt x="2516361" y="3470841"/>
                  </a:lnTo>
                  <a:lnTo>
                    <a:pt x="2517041" y="3471748"/>
                  </a:lnTo>
                  <a:lnTo>
                    <a:pt x="2524301" y="3471975"/>
                  </a:lnTo>
                  <a:lnTo>
                    <a:pt x="2524755" y="3471975"/>
                  </a:lnTo>
                  <a:lnTo>
                    <a:pt x="2522033" y="3470841"/>
                  </a:lnTo>
                  <a:lnTo>
                    <a:pt x="2509101" y="3465397"/>
                  </a:lnTo>
                  <a:close/>
                  <a:moveTo>
                    <a:pt x="3369623" y="3464263"/>
                  </a:moveTo>
                  <a:lnTo>
                    <a:pt x="3375294" y="3466758"/>
                  </a:lnTo>
                  <a:lnTo>
                    <a:pt x="3370530" y="3464490"/>
                  </a:lnTo>
                  <a:lnTo>
                    <a:pt x="3369623" y="3464263"/>
                  </a:lnTo>
                  <a:close/>
                  <a:moveTo>
                    <a:pt x="2068658" y="3460640"/>
                  </a:moveTo>
                  <a:lnTo>
                    <a:pt x="2069677" y="3462338"/>
                  </a:lnTo>
                  <a:lnTo>
                    <a:pt x="2075121" y="3472543"/>
                  </a:lnTo>
                  <a:lnTo>
                    <a:pt x="2077844" y="3477759"/>
                  </a:lnTo>
                  <a:lnTo>
                    <a:pt x="2080339" y="3483202"/>
                  </a:lnTo>
                  <a:lnTo>
                    <a:pt x="2116985" y="3503405"/>
                  </a:lnTo>
                  <a:lnTo>
                    <a:pt x="2117975" y="3502595"/>
                  </a:lnTo>
                  <a:lnTo>
                    <a:pt x="2111623" y="3498966"/>
                  </a:lnTo>
                  <a:lnTo>
                    <a:pt x="2105271" y="3494657"/>
                  </a:lnTo>
                  <a:lnTo>
                    <a:pt x="2098691" y="3490120"/>
                  </a:lnTo>
                  <a:lnTo>
                    <a:pt x="2092566" y="3485130"/>
                  </a:lnTo>
                  <a:lnTo>
                    <a:pt x="2086214" y="3479914"/>
                  </a:lnTo>
                  <a:lnTo>
                    <a:pt x="2080315" y="3474243"/>
                  </a:lnTo>
                  <a:lnTo>
                    <a:pt x="2074643" y="3468119"/>
                  </a:lnTo>
                  <a:lnTo>
                    <a:pt x="2071921" y="3464944"/>
                  </a:lnTo>
                  <a:lnTo>
                    <a:pt x="2069652" y="3461995"/>
                  </a:lnTo>
                  <a:lnTo>
                    <a:pt x="2068658" y="3460640"/>
                  </a:lnTo>
                  <a:close/>
                  <a:moveTo>
                    <a:pt x="4096290" y="3459727"/>
                  </a:moveTo>
                  <a:lnTo>
                    <a:pt x="4096063" y="3461768"/>
                  </a:lnTo>
                  <a:lnTo>
                    <a:pt x="4096290" y="3461088"/>
                  </a:lnTo>
                  <a:lnTo>
                    <a:pt x="4096290" y="3459727"/>
                  </a:lnTo>
                  <a:close/>
                  <a:moveTo>
                    <a:pt x="2408370" y="3458366"/>
                  </a:moveTo>
                  <a:lnTo>
                    <a:pt x="2411320" y="3462676"/>
                  </a:lnTo>
                  <a:lnTo>
                    <a:pt x="2414496" y="3466305"/>
                  </a:lnTo>
                  <a:lnTo>
                    <a:pt x="2417672" y="3470161"/>
                  </a:lnTo>
                  <a:lnTo>
                    <a:pt x="2418894" y="3471464"/>
                  </a:lnTo>
                  <a:lnTo>
                    <a:pt x="2419487" y="3472202"/>
                  </a:lnTo>
                  <a:lnTo>
                    <a:pt x="2420783" y="3473479"/>
                  </a:lnTo>
                  <a:lnTo>
                    <a:pt x="2421075" y="3473790"/>
                  </a:lnTo>
                  <a:lnTo>
                    <a:pt x="2424478" y="3477192"/>
                  </a:lnTo>
                  <a:lnTo>
                    <a:pt x="2426043" y="3478658"/>
                  </a:lnTo>
                  <a:lnTo>
                    <a:pt x="2434687" y="3487172"/>
                  </a:lnTo>
                  <a:lnTo>
                    <a:pt x="2435595" y="3486945"/>
                  </a:lnTo>
                  <a:lnTo>
                    <a:pt x="2431965" y="3483770"/>
                  </a:lnTo>
                  <a:lnTo>
                    <a:pt x="2428108" y="3480594"/>
                  </a:lnTo>
                  <a:lnTo>
                    <a:pt x="2426043" y="3478658"/>
                  </a:lnTo>
                  <a:lnTo>
                    <a:pt x="2420783" y="3473479"/>
                  </a:lnTo>
                  <a:lnTo>
                    <a:pt x="2418894" y="3471464"/>
                  </a:lnTo>
                  <a:lnTo>
                    <a:pt x="2408370" y="3458366"/>
                  </a:lnTo>
                  <a:close/>
                  <a:moveTo>
                    <a:pt x="2483011" y="3458139"/>
                  </a:moveTo>
                  <a:lnTo>
                    <a:pt x="2480742" y="3458593"/>
                  </a:lnTo>
                  <a:lnTo>
                    <a:pt x="2478927" y="3459273"/>
                  </a:lnTo>
                  <a:lnTo>
                    <a:pt x="2476885" y="3460181"/>
                  </a:lnTo>
                  <a:lnTo>
                    <a:pt x="2475070" y="3461088"/>
                  </a:lnTo>
                  <a:lnTo>
                    <a:pt x="2473028" y="3461995"/>
                  </a:lnTo>
                  <a:lnTo>
                    <a:pt x="2471440" y="3463583"/>
                  </a:lnTo>
                  <a:lnTo>
                    <a:pt x="2469625" y="3464944"/>
                  </a:lnTo>
                  <a:lnTo>
                    <a:pt x="2468037" y="3466758"/>
                  </a:lnTo>
                  <a:lnTo>
                    <a:pt x="2466449" y="3468573"/>
                  </a:lnTo>
                  <a:lnTo>
                    <a:pt x="2464861" y="3470614"/>
                  </a:lnTo>
                  <a:lnTo>
                    <a:pt x="2468264" y="3467439"/>
                  </a:lnTo>
                  <a:lnTo>
                    <a:pt x="2471667" y="3464717"/>
                  </a:lnTo>
                  <a:lnTo>
                    <a:pt x="2475297" y="3462676"/>
                  </a:lnTo>
                  <a:lnTo>
                    <a:pt x="2479154" y="3460861"/>
                  </a:lnTo>
                  <a:lnTo>
                    <a:pt x="2483011" y="3459954"/>
                  </a:lnTo>
                  <a:lnTo>
                    <a:pt x="2486868" y="3459273"/>
                  </a:lnTo>
                  <a:lnTo>
                    <a:pt x="2490951" y="3459273"/>
                  </a:lnTo>
                  <a:lnTo>
                    <a:pt x="2495489" y="3459727"/>
                  </a:lnTo>
                  <a:lnTo>
                    <a:pt x="2496623" y="3459954"/>
                  </a:lnTo>
                  <a:lnTo>
                    <a:pt x="2494127" y="3459273"/>
                  </a:lnTo>
                  <a:lnTo>
                    <a:pt x="2491859" y="3458593"/>
                  </a:lnTo>
                  <a:lnTo>
                    <a:pt x="2489590" y="3458139"/>
                  </a:lnTo>
                  <a:lnTo>
                    <a:pt x="2487321" y="3458139"/>
                  </a:lnTo>
                  <a:lnTo>
                    <a:pt x="2485053" y="3458139"/>
                  </a:lnTo>
                  <a:lnTo>
                    <a:pt x="2483011" y="3458139"/>
                  </a:lnTo>
                  <a:close/>
                  <a:moveTo>
                    <a:pt x="1484911" y="3456199"/>
                  </a:moveTo>
                  <a:lnTo>
                    <a:pt x="1484208" y="3457100"/>
                  </a:lnTo>
                  <a:lnTo>
                    <a:pt x="1483299" y="3458916"/>
                  </a:lnTo>
                  <a:lnTo>
                    <a:pt x="1482618" y="3461185"/>
                  </a:lnTo>
                  <a:lnTo>
                    <a:pt x="1481982" y="3463302"/>
                  </a:lnTo>
                  <a:lnTo>
                    <a:pt x="1482102" y="3463471"/>
                  </a:lnTo>
                  <a:lnTo>
                    <a:pt x="1483010" y="3460070"/>
                  </a:lnTo>
                  <a:lnTo>
                    <a:pt x="1484144" y="3457348"/>
                  </a:lnTo>
                  <a:lnTo>
                    <a:pt x="1484911" y="3456199"/>
                  </a:lnTo>
                  <a:close/>
                  <a:moveTo>
                    <a:pt x="2849634" y="3452923"/>
                  </a:moveTo>
                  <a:lnTo>
                    <a:pt x="2849861" y="3455418"/>
                  </a:lnTo>
                  <a:lnTo>
                    <a:pt x="2850644" y="3457766"/>
                  </a:lnTo>
                  <a:lnTo>
                    <a:pt x="2850769" y="3458366"/>
                  </a:lnTo>
                  <a:lnTo>
                    <a:pt x="2851333" y="3459833"/>
                  </a:lnTo>
                  <a:lnTo>
                    <a:pt x="2851676" y="3460861"/>
                  </a:lnTo>
                  <a:lnTo>
                    <a:pt x="2851903" y="3461315"/>
                  </a:lnTo>
                  <a:lnTo>
                    <a:pt x="2851333" y="3459833"/>
                  </a:lnTo>
                  <a:lnTo>
                    <a:pt x="2850644" y="3457766"/>
                  </a:lnTo>
                  <a:lnTo>
                    <a:pt x="2849634" y="3452923"/>
                  </a:lnTo>
                  <a:close/>
                  <a:moveTo>
                    <a:pt x="2313765" y="3452923"/>
                  </a:moveTo>
                  <a:lnTo>
                    <a:pt x="2313084" y="3453149"/>
                  </a:lnTo>
                  <a:lnTo>
                    <a:pt x="2309228" y="3453830"/>
                  </a:lnTo>
                  <a:lnTo>
                    <a:pt x="2305598" y="3454510"/>
                  </a:lnTo>
                  <a:lnTo>
                    <a:pt x="2302195" y="3455871"/>
                  </a:lnTo>
                  <a:lnTo>
                    <a:pt x="2298792" y="3457005"/>
                  </a:lnTo>
                  <a:lnTo>
                    <a:pt x="2295615" y="3458593"/>
                  </a:lnTo>
                  <a:lnTo>
                    <a:pt x="2292666" y="3460634"/>
                  </a:lnTo>
                  <a:lnTo>
                    <a:pt x="2289490" y="3462902"/>
                  </a:lnTo>
                  <a:lnTo>
                    <a:pt x="2286767" y="3465171"/>
                  </a:lnTo>
                  <a:lnTo>
                    <a:pt x="2313765" y="3452923"/>
                  </a:lnTo>
                  <a:close/>
                  <a:moveTo>
                    <a:pt x="1474329" y="3452808"/>
                  </a:moveTo>
                  <a:lnTo>
                    <a:pt x="1477060" y="3456448"/>
                  </a:lnTo>
                  <a:lnTo>
                    <a:pt x="1475801" y="3454604"/>
                  </a:lnTo>
                  <a:lnTo>
                    <a:pt x="1474329" y="3452808"/>
                  </a:lnTo>
                  <a:close/>
                  <a:moveTo>
                    <a:pt x="943196" y="3449637"/>
                  </a:moveTo>
                  <a:lnTo>
                    <a:pt x="952500" y="3459252"/>
                  </a:lnTo>
                  <a:lnTo>
                    <a:pt x="947848" y="3465512"/>
                  </a:lnTo>
                  <a:lnTo>
                    <a:pt x="942975" y="3463053"/>
                  </a:lnTo>
                  <a:lnTo>
                    <a:pt x="943196" y="3450531"/>
                  </a:lnTo>
                  <a:lnTo>
                    <a:pt x="943196" y="3449637"/>
                  </a:lnTo>
                  <a:close/>
                  <a:moveTo>
                    <a:pt x="2378197" y="3448159"/>
                  </a:moveTo>
                  <a:lnTo>
                    <a:pt x="2382734" y="3449067"/>
                  </a:lnTo>
                  <a:lnTo>
                    <a:pt x="2383414" y="3449067"/>
                  </a:lnTo>
                  <a:lnTo>
                    <a:pt x="2378197" y="3448159"/>
                  </a:lnTo>
                  <a:close/>
                  <a:moveTo>
                    <a:pt x="1377529" y="3447538"/>
                  </a:moveTo>
                  <a:lnTo>
                    <a:pt x="1377884" y="3448956"/>
                  </a:lnTo>
                  <a:lnTo>
                    <a:pt x="1381906" y="3454302"/>
                  </a:lnTo>
                  <a:lnTo>
                    <a:pt x="1379909" y="3451201"/>
                  </a:lnTo>
                  <a:lnTo>
                    <a:pt x="1377529" y="3447538"/>
                  </a:lnTo>
                  <a:close/>
                  <a:moveTo>
                    <a:pt x="1953069" y="3447370"/>
                  </a:moveTo>
                  <a:lnTo>
                    <a:pt x="1948759" y="3450091"/>
                  </a:lnTo>
                  <a:lnTo>
                    <a:pt x="1952162" y="3448050"/>
                  </a:lnTo>
                  <a:lnTo>
                    <a:pt x="1953069" y="3447370"/>
                  </a:lnTo>
                  <a:close/>
                  <a:moveTo>
                    <a:pt x="4683205" y="3446572"/>
                  </a:moveTo>
                  <a:lnTo>
                    <a:pt x="4694095" y="3451108"/>
                  </a:lnTo>
                  <a:lnTo>
                    <a:pt x="4699540" y="3452696"/>
                  </a:lnTo>
                  <a:lnTo>
                    <a:pt x="4683205" y="3446572"/>
                  </a:lnTo>
                  <a:close/>
                  <a:moveTo>
                    <a:pt x="2371163" y="3446572"/>
                  </a:moveTo>
                  <a:lnTo>
                    <a:pt x="2371390" y="3446799"/>
                  </a:lnTo>
                  <a:lnTo>
                    <a:pt x="2378196" y="3448159"/>
                  </a:lnTo>
                  <a:lnTo>
                    <a:pt x="2371163" y="3446572"/>
                  </a:lnTo>
                  <a:close/>
                  <a:moveTo>
                    <a:pt x="1447851" y="3434414"/>
                  </a:moveTo>
                  <a:lnTo>
                    <a:pt x="1446488" y="3434639"/>
                  </a:lnTo>
                  <a:lnTo>
                    <a:pt x="1445352" y="3435094"/>
                  </a:lnTo>
                  <a:lnTo>
                    <a:pt x="1444215" y="3435547"/>
                  </a:lnTo>
                  <a:lnTo>
                    <a:pt x="1441944" y="3437135"/>
                  </a:lnTo>
                  <a:lnTo>
                    <a:pt x="1440125" y="3438720"/>
                  </a:lnTo>
                  <a:lnTo>
                    <a:pt x="1438762" y="3440990"/>
                  </a:lnTo>
                  <a:lnTo>
                    <a:pt x="1437399" y="3443713"/>
                  </a:lnTo>
                  <a:lnTo>
                    <a:pt x="1436263" y="3446662"/>
                  </a:lnTo>
                  <a:lnTo>
                    <a:pt x="1435354" y="3449839"/>
                  </a:lnTo>
                  <a:lnTo>
                    <a:pt x="1434445" y="3453243"/>
                  </a:lnTo>
                  <a:lnTo>
                    <a:pt x="1433081" y="3460504"/>
                  </a:lnTo>
                  <a:lnTo>
                    <a:pt x="1431945" y="3467765"/>
                  </a:lnTo>
                  <a:lnTo>
                    <a:pt x="1431036" y="3475026"/>
                  </a:lnTo>
                  <a:lnTo>
                    <a:pt x="1429673" y="3481607"/>
                  </a:lnTo>
                  <a:lnTo>
                    <a:pt x="1428991" y="3484557"/>
                  </a:lnTo>
                  <a:lnTo>
                    <a:pt x="1428082" y="3487280"/>
                  </a:lnTo>
                  <a:lnTo>
                    <a:pt x="1427173" y="3489322"/>
                  </a:lnTo>
                  <a:lnTo>
                    <a:pt x="1426783" y="3489906"/>
                  </a:lnTo>
                  <a:lnTo>
                    <a:pt x="1429017" y="3488418"/>
                  </a:lnTo>
                  <a:lnTo>
                    <a:pt x="1431285" y="3486150"/>
                  </a:lnTo>
                  <a:lnTo>
                    <a:pt x="1433100" y="3483882"/>
                  </a:lnTo>
                  <a:lnTo>
                    <a:pt x="1435142" y="3481161"/>
                  </a:lnTo>
                  <a:lnTo>
                    <a:pt x="1436503" y="3478213"/>
                  </a:lnTo>
                  <a:lnTo>
                    <a:pt x="1438091" y="3475038"/>
                  </a:lnTo>
                  <a:lnTo>
                    <a:pt x="1439452" y="3471636"/>
                  </a:lnTo>
                  <a:lnTo>
                    <a:pt x="1440360" y="3468234"/>
                  </a:lnTo>
                  <a:lnTo>
                    <a:pt x="1442628" y="3461430"/>
                  </a:lnTo>
                  <a:lnTo>
                    <a:pt x="1444443" y="3454627"/>
                  </a:lnTo>
                  <a:lnTo>
                    <a:pt x="1446032" y="3448504"/>
                  </a:lnTo>
                  <a:lnTo>
                    <a:pt x="1446939" y="3445555"/>
                  </a:lnTo>
                  <a:lnTo>
                    <a:pt x="1448073" y="3443288"/>
                  </a:lnTo>
                  <a:lnTo>
                    <a:pt x="1448980" y="3441020"/>
                  </a:lnTo>
                  <a:lnTo>
                    <a:pt x="1450115" y="3439432"/>
                  </a:lnTo>
                  <a:lnTo>
                    <a:pt x="1451703" y="3437845"/>
                  </a:lnTo>
                  <a:lnTo>
                    <a:pt x="1453064" y="3436938"/>
                  </a:lnTo>
                  <a:lnTo>
                    <a:pt x="1454879" y="3436486"/>
                  </a:lnTo>
                  <a:lnTo>
                    <a:pt x="1456467" y="3436713"/>
                  </a:lnTo>
                  <a:lnTo>
                    <a:pt x="1457149" y="3436915"/>
                  </a:lnTo>
                  <a:lnTo>
                    <a:pt x="1456714" y="3436679"/>
                  </a:lnTo>
                  <a:lnTo>
                    <a:pt x="1454214" y="3435319"/>
                  </a:lnTo>
                  <a:lnTo>
                    <a:pt x="1451487" y="3434639"/>
                  </a:lnTo>
                  <a:lnTo>
                    <a:pt x="1448988" y="3434414"/>
                  </a:lnTo>
                  <a:lnTo>
                    <a:pt x="1447851" y="3434414"/>
                  </a:lnTo>
                  <a:close/>
                  <a:moveTo>
                    <a:pt x="2843736" y="3430015"/>
                  </a:moveTo>
                  <a:lnTo>
                    <a:pt x="2844189" y="3430697"/>
                  </a:lnTo>
                  <a:lnTo>
                    <a:pt x="2844189" y="3430015"/>
                  </a:lnTo>
                  <a:lnTo>
                    <a:pt x="2843736" y="3430015"/>
                  </a:lnTo>
                  <a:close/>
                  <a:moveTo>
                    <a:pt x="3359187" y="3429109"/>
                  </a:moveTo>
                  <a:lnTo>
                    <a:pt x="3353515" y="3432510"/>
                  </a:lnTo>
                  <a:lnTo>
                    <a:pt x="3353515" y="3432738"/>
                  </a:lnTo>
                  <a:lnTo>
                    <a:pt x="3359187" y="3429109"/>
                  </a:lnTo>
                  <a:close/>
                  <a:moveTo>
                    <a:pt x="884513" y="3427413"/>
                  </a:moveTo>
                  <a:lnTo>
                    <a:pt x="896937" y="3431645"/>
                  </a:lnTo>
                  <a:lnTo>
                    <a:pt x="896707" y="3432351"/>
                  </a:lnTo>
                  <a:lnTo>
                    <a:pt x="890955" y="3433998"/>
                  </a:lnTo>
                  <a:lnTo>
                    <a:pt x="885203" y="3440112"/>
                  </a:lnTo>
                  <a:lnTo>
                    <a:pt x="881062" y="3428588"/>
                  </a:lnTo>
                  <a:lnTo>
                    <a:pt x="884513" y="3427413"/>
                  </a:lnTo>
                  <a:close/>
                  <a:moveTo>
                    <a:pt x="6825932" y="3426653"/>
                  </a:moveTo>
                  <a:lnTo>
                    <a:pt x="6825932" y="3427572"/>
                  </a:lnTo>
                  <a:lnTo>
                    <a:pt x="6825872" y="3427179"/>
                  </a:lnTo>
                  <a:lnTo>
                    <a:pt x="6825932" y="3426653"/>
                  </a:lnTo>
                  <a:close/>
                  <a:moveTo>
                    <a:pt x="6825755" y="3426420"/>
                  </a:moveTo>
                  <a:lnTo>
                    <a:pt x="6825872" y="3427179"/>
                  </a:lnTo>
                  <a:lnTo>
                    <a:pt x="6825297" y="3432177"/>
                  </a:lnTo>
                  <a:lnTo>
                    <a:pt x="6825755" y="3426420"/>
                  </a:lnTo>
                  <a:close/>
                  <a:moveTo>
                    <a:pt x="1551368" y="3426141"/>
                  </a:moveTo>
                  <a:lnTo>
                    <a:pt x="1548515" y="3426696"/>
                  </a:lnTo>
                  <a:lnTo>
                    <a:pt x="1540789" y="3428287"/>
                  </a:lnTo>
                  <a:lnTo>
                    <a:pt x="1533290" y="3430099"/>
                  </a:lnTo>
                  <a:lnTo>
                    <a:pt x="1526246" y="3431915"/>
                  </a:lnTo>
                  <a:lnTo>
                    <a:pt x="1519429" y="3434186"/>
                  </a:lnTo>
                  <a:lnTo>
                    <a:pt x="1513066" y="3436452"/>
                  </a:lnTo>
                  <a:lnTo>
                    <a:pt x="1506931" y="3438947"/>
                  </a:lnTo>
                  <a:lnTo>
                    <a:pt x="1501706" y="3441670"/>
                  </a:lnTo>
                  <a:lnTo>
                    <a:pt x="1496706" y="3444620"/>
                  </a:lnTo>
                  <a:lnTo>
                    <a:pt x="1492389" y="3448024"/>
                  </a:lnTo>
                  <a:lnTo>
                    <a:pt x="1490344" y="3449839"/>
                  </a:lnTo>
                  <a:lnTo>
                    <a:pt x="1490281" y="3449901"/>
                  </a:lnTo>
                  <a:lnTo>
                    <a:pt x="1491631" y="3448957"/>
                  </a:lnTo>
                  <a:lnTo>
                    <a:pt x="1493673" y="3447596"/>
                  </a:lnTo>
                  <a:lnTo>
                    <a:pt x="1496168" y="3446689"/>
                  </a:lnTo>
                  <a:lnTo>
                    <a:pt x="1498890" y="3445555"/>
                  </a:lnTo>
                  <a:lnTo>
                    <a:pt x="1501159" y="3444875"/>
                  </a:lnTo>
                  <a:lnTo>
                    <a:pt x="1506830" y="3443741"/>
                  </a:lnTo>
                  <a:lnTo>
                    <a:pt x="1512729" y="3443061"/>
                  </a:lnTo>
                  <a:lnTo>
                    <a:pt x="1518627" y="3442380"/>
                  </a:lnTo>
                  <a:lnTo>
                    <a:pt x="1524299" y="3441927"/>
                  </a:lnTo>
                  <a:lnTo>
                    <a:pt x="1530197" y="3441246"/>
                  </a:lnTo>
                  <a:lnTo>
                    <a:pt x="1532920" y="3440793"/>
                  </a:lnTo>
                  <a:lnTo>
                    <a:pt x="1535642" y="3440113"/>
                  </a:lnTo>
                  <a:lnTo>
                    <a:pt x="1537911" y="3439432"/>
                  </a:lnTo>
                  <a:lnTo>
                    <a:pt x="1540406" y="3438298"/>
                  </a:lnTo>
                  <a:lnTo>
                    <a:pt x="1542675" y="3437166"/>
                  </a:lnTo>
                  <a:lnTo>
                    <a:pt x="1544716" y="3435578"/>
                  </a:lnTo>
                  <a:lnTo>
                    <a:pt x="1546758" y="3433993"/>
                  </a:lnTo>
                  <a:lnTo>
                    <a:pt x="1548346" y="3431949"/>
                  </a:lnTo>
                  <a:lnTo>
                    <a:pt x="1549934" y="3429681"/>
                  </a:lnTo>
                  <a:lnTo>
                    <a:pt x="1551069" y="3427188"/>
                  </a:lnTo>
                  <a:lnTo>
                    <a:pt x="1551368" y="3426141"/>
                  </a:lnTo>
                  <a:close/>
                  <a:moveTo>
                    <a:pt x="2762969" y="3424345"/>
                  </a:moveTo>
                  <a:lnTo>
                    <a:pt x="2760181" y="3427541"/>
                  </a:lnTo>
                  <a:lnTo>
                    <a:pt x="2750958" y="3437470"/>
                  </a:lnTo>
                  <a:lnTo>
                    <a:pt x="2743459" y="3441809"/>
                  </a:lnTo>
                  <a:lnTo>
                    <a:pt x="2747769" y="3440901"/>
                  </a:lnTo>
                  <a:lnTo>
                    <a:pt x="2750958" y="3437470"/>
                  </a:lnTo>
                  <a:lnTo>
                    <a:pt x="2752080" y="3436822"/>
                  </a:lnTo>
                  <a:lnTo>
                    <a:pt x="2760181" y="3427541"/>
                  </a:lnTo>
                  <a:lnTo>
                    <a:pt x="2762516" y="3425026"/>
                  </a:lnTo>
                  <a:lnTo>
                    <a:pt x="2762969" y="3424345"/>
                  </a:lnTo>
                  <a:close/>
                  <a:moveTo>
                    <a:pt x="859190" y="3416300"/>
                  </a:moveTo>
                  <a:lnTo>
                    <a:pt x="862012" y="3419476"/>
                  </a:lnTo>
                  <a:lnTo>
                    <a:pt x="858837" y="3422652"/>
                  </a:lnTo>
                  <a:lnTo>
                    <a:pt x="859190" y="3416300"/>
                  </a:lnTo>
                  <a:close/>
                  <a:moveTo>
                    <a:pt x="941841" y="3409952"/>
                  </a:moveTo>
                  <a:lnTo>
                    <a:pt x="942975" y="3419280"/>
                  </a:lnTo>
                  <a:lnTo>
                    <a:pt x="941841" y="3427413"/>
                  </a:lnTo>
                  <a:lnTo>
                    <a:pt x="939800" y="3415692"/>
                  </a:lnTo>
                  <a:lnTo>
                    <a:pt x="941841" y="3409952"/>
                  </a:lnTo>
                  <a:close/>
                  <a:moveTo>
                    <a:pt x="1736884" y="3407184"/>
                  </a:moveTo>
                  <a:lnTo>
                    <a:pt x="1731890" y="3407637"/>
                  </a:lnTo>
                  <a:lnTo>
                    <a:pt x="1724392" y="3408320"/>
                  </a:lnTo>
                  <a:lnTo>
                    <a:pt x="1716893" y="3409452"/>
                  </a:lnTo>
                  <a:lnTo>
                    <a:pt x="1702123" y="3411498"/>
                  </a:lnTo>
                  <a:lnTo>
                    <a:pt x="1687126" y="3413537"/>
                  </a:lnTo>
                  <a:lnTo>
                    <a:pt x="1678037" y="3414218"/>
                  </a:lnTo>
                  <a:lnTo>
                    <a:pt x="1666675" y="3414897"/>
                  </a:lnTo>
                  <a:lnTo>
                    <a:pt x="1638726" y="3416714"/>
                  </a:lnTo>
                  <a:lnTo>
                    <a:pt x="1623047" y="3417622"/>
                  </a:lnTo>
                  <a:lnTo>
                    <a:pt x="1606686" y="3418982"/>
                  </a:lnTo>
                  <a:lnTo>
                    <a:pt x="1589871" y="3420570"/>
                  </a:lnTo>
                  <a:lnTo>
                    <a:pt x="1573056" y="3422612"/>
                  </a:lnTo>
                  <a:lnTo>
                    <a:pt x="1564648" y="3423746"/>
                  </a:lnTo>
                  <a:lnTo>
                    <a:pt x="1558038" y="3424880"/>
                  </a:lnTo>
                  <a:lnTo>
                    <a:pt x="1558101" y="3424920"/>
                  </a:lnTo>
                  <a:lnTo>
                    <a:pt x="1561731" y="3426736"/>
                  </a:lnTo>
                  <a:lnTo>
                    <a:pt x="1566042" y="3427868"/>
                  </a:lnTo>
                  <a:lnTo>
                    <a:pt x="1570806" y="3428776"/>
                  </a:lnTo>
                  <a:lnTo>
                    <a:pt x="1575797" y="3429681"/>
                  </a:lnTo>
                  <a:lnTo>
                    <a:pt x="1581695" y="3430136"/>
                  </a:lnTo>
                  <a:lnTo>
                    <a:pt x="1587820" y="3430364"/>
                  </a:lnTo>
                  <a:lnTo>
                    <a:pt x="1594399" y="3430364"/>
                  </a:lnTo>
                  <a:lnTo>
                    <a:pt x="1601205" y="3430136"/>
                  </a:lnTo>
                  <a:lnTo>
                    <a:pt x="1608465" y="3429681"/>
                  </a:lnTo>
                  <a:lnTo>
                    <a:pt x="1615724" y="3428776"/>
                  </a:lnTo>
                  <a:lnTo>
                    <a:pt x="1631151" y="3427188"/>
                  </a:lnTo>
                  <a:lnTo>
                    <a:pt x="1647258" y="3424920"/>
                  </a:lnTo>
                  <a:lnTo>
                    <a:pt x="1663139" y="3422424"/>
                  </a:lnTo>
                  <a:lnTo>
                    <a:pt x="1679019" y="3419477"/>
                  </a:lnTo>
                  <a:lnTo>
                    <a:pt x="1693992" y="3416305"/>
                  </a:lnTo>
                  <a:lnTo>
                    <a:pt x="1708738" y="3413354"/>
                  </a:lnTo>
                  <a:lnTo>
                    <a:pt x="1733466" y="3407913"/>
                  </a:lnTo>
                  <a:lnTo>
                    <a:pt x="1736884" y="3407184"/>
                  </a:lnTo>
                  <a:close/>
                  <a:moveTo>
                    <a:pt x="2011373" y="3404057"/>
                  </a:moveTo>
                  <a:lnTo>
                    <a:pt x="2015683" y="3406098"/>
                  </a:lnTo>
                  <a:lnTo>
                    <a:pt x="2016364" y="3406098"/>
                  </a:lnTo>
                  <a:lnTo>
                    <a:pt x="2011373" y="3404057"/>
                  </a:lnTo>
                  <a:close/>
                  <a:moveTo>
                    <a:pt x="1336737" y="3403869"/>
                  </a:moveTo>
                  <a:lnTo>
                    <a:pt x="1339211" y="3407233"/>
                  </a:lnTo>
                  <a:lnTo>
                    <a:pt x="1342169" y="3410862"/>
                  </a:lnTo>
                  <a:lnTo>
                    <a:pt x="1345582" y="3411994"/>
                  </a:lnTo>
                  <a:lnTo>
                    <a:pt x="1348994" y="3413354"/>
                  </a:lnTo>
                  <a:lnTo>
                    <a:pt x="1351951" y="3414716"/>
                  </a:lnTo>
                  <a:lnTo>
                    <a:pt x="1354908" y="3416303"/>
                  </a:lnTo>
                  <a:lnTo>
                    <a:pt x="1357865" y="3418116"/>
                  </a:lnTo>
                  <a:lnTo>
                    <a:pt x="1360094" y="3419935"/>
                  </a:lnTo>
                  <a:lnTo>
                    <a:pt x="1359458" y="3418982"/>
                  </a:lnTo>
                  <a:lnTo>
                    <a:pt x="1354914" y="3412627"/>
                  </a:lnTo>
                  <a:lnTo>
                    <a:pt x="1344916" y="3407637"/>
                  </a:lnTo>
                  <a:lnTo>
                    <a:pt x="1336737" y="3403869"/>
                  </a:lnTo>
                  <a:close/>
                  <a:moveTo>
                    <a:pt x="2789967" y="3403256"/>
                  </a:moveTo>
                  <a:lnTo>
                    <a:pt x="2787018" y="3406203"/>
                  </a:lnTo>
                  <a:lnTo>
                    <a:pt x="2790194" y="3403479"/>
                  </a:lnTo>
                  <a:lnTo>
                    <a:pt x="2789967" y="3403479"/>
                  </a:lnTo>
                  <a:lnTo>
                    <a:pt x="2789967" y="3403256"/>
                  </a:lnTo>
                  <a:close/>
                  <a:moveTo>
                    <a:pt x="6825297" y="3402016"/>
                  </a:moveTo>
                  <a:lnTo>
                    <a:pt x="6826250" y="3420204"/>
                  </a:lnTo>
                  <a:lnTo>
                    <a:pt x="6825755" y="3426420"/>
                  </a:lnTo>
                  <a:lnTo>
                    <a:pt x="6824662" y="3419285"/>
                  </a:lnTo>
                  <a:lnTo>
                    <a:pt x="6825297" y="3402016"/>
                  </a:lnTo>
                  <a:close/>
                  <a:moveTo>
                    <a:pt x="853316" y="3397252"/>
                  </a:moveTo>
                  <a:lnTo>
                    <a:pt x="857250" y="3402789"/>
                  </a:lnTo>
                  <a:lnTo>
                    <a:pt x="848139" y="3414715"/>
                  </a:lnTo>
                  <a:lnTo>
                    <a:pt x="847725" y="3414715"/>
                  </a:lnTo>
                  <a:lnTo>
                    <a:pt x="853316" y="3397252"/>
                  </a:lnTo>
                  <a:close/>
                  <a:moveTo>
                    <a:pt x="2808571" y="3392144"/>
                  </a:moveTo>
                  <a:lnTo>
                    <a:pt x="2806075" y="3392368"/>
                  </a:lnTo>
                  <a:lnTo>
                    <a:pt x="2803353" y="3392597"/>
                  </a:lnTo>
                  <a:lnTo>
                    <a:pt x="2800857" y="3393276"/>
                  </a:lnTo>
                  <a:lnTo>
                    <a:pt x="2798361" y="3394410"/>
                  </a:lnTo>
                  <a:lnTo>
                    <a:pt x="2796320" y="3395772"/>
                  </a:lnTo>
                  <a:lnTo>
                    <a:pt x="2794278" y="3397358"/>
                  </a:lnTo>
                  <a:lnTo>
                    <a:pt x="2792463" y="3399399"/>
                  </a:lnTo>
                  <a:lnTo>
                    <a:pt x="2812427" y="3395545"/>
                  </a:lnTo>
                  <a:lnTo>
                    <a:pt x="2813562" y="3396224"/>
                  </a:lnTo>
                  <a:lnTo>
                    <a:pt x="2811520" y="3392368"/>
                  </a:lnTo>
                  <a:lnTo>
                    <a:pt x="2808571" y="3392144"/>
                  </a:lnTo>
                  <a:close/>
                  <a:moveTo>
                    <a:pt x="1750135" y="3390433"/>
                  </a:moveTo>
                  <a:lnTo>
                    <a:pt x="1748253" y="3404760"/>
                  </a:lnTo>
                  <a:lnTo>
                    <a:pt x="1750481" y="3404288"/>
                  </a:lnTo>
                  <a:lnTo>
                    <a:pt x="1750135" y="3390433"/>
                  </a:lnTo>
                  <a:close/>
                  <a:moveTo>
                    <a:pt x="4125103" y="3377179"/>
                  </a:moveTo>
                  <a:lnTo>
                    <a:pt x="4126010" y="3382162"/>
                  </a:lnTo>
                  <a:lnTo>
                    <a:pt x="4129867" y="3388512"/>
                  </a:lnTo>
                  <a:lnTo>
                    <a:pt x="4129640" y="3387380"/>
                  </a:lnTo>
                  <a:lnTo>
                    <a:pt x="4129640" y="3386709"/>
                  </a:lnTo>
                  <a:lnTo>
                    <a:pt x="4125103" y="3377179"/>
                  </a:lnTo>
                  <a:close/>
                  <a:moveTo>
                    <a:pt x="2129800" y="3374074"/>
                  </a:moveTo>
                  <a:lnTo>
                    <a:pt x="2125031" y="3375261"/>
                  </a:lnTo>
                  <a:lnTo>
                    <a:pt x="2120267" y="3377075"/>
                  </a:lnTo>
                  <a:lnTo>
                    <a:pt x="2115730" y="3379114"/>
                  </a:lnTo>
                  <a:lnTo>
                    <a:pt x="2111419" y="3381396"/>
                  </a:lnTo>
                  <a:lnTo>
                    <a:pt x="2107336" y="3384116"/>
                  </a:lnTo>
                  <a:lnTo>
                    <a:pt x="2103479" y="3386836"/>
                  </a:lnTo>
                  <a:lnTo>
                    <a:pt x="2095766" y="3392493"/>
                  </a:lnTo>
                  <a:lnTo>
                    <a:pt x="2091909" y="3394989"/>
                  </a:lnTo>
                  <a:lnTo>
                    <a:pt x="2088053" y="3397481"/>
                  </a:lnTo>
                  <a:lnTo>
                    <a:pt x="2083969" y="3399748"/>
                  </a:lnTo>
                  <a:lnTo>
                    <a:pt x="2079886" y="3401564"/>
                  </a:lnTo>
                  <a:lnTo>
                    <a:pt x="2075121" y="3403151"/>
                  </a:lnTo>
                  <a:lnTo>
                    <a:pt x="2074741" y="3403224"/>
                  </a:lnTo>
                  <a:lnTo>
                    <a:pt x="2081222" y="3402799"/>
                  </a:lnTo>
                  <a:lnTo>
                    <a:pt x="2086214" y="3400309"/>
                  </a:lnTo>
                  <a:lnTo>
                    <a:pt x="2090297" y="3398039"/>
                  </a:lnTo>
                  <a:lnTo>
                    <a:pt x="2093700" y="3396224"/>
                  </a:lnTo>
                  <a:lnTo>
                    <a:pt x="2096876" y="3394184"/>
                  </a:lnTo>
                  <a:lnTo>
                    <a:pt x="2101641" y="3390782"/>
                  </a:lnTo>
                  <a:lnTo>
                    <a:pt x="2105724" y="3387605"/>
                  </a:lnTo>
                  <a:lnTo>
                    <a:pt x="2110262" y="3384446"/>
                  </a:lnTo>
                  <a:lnTo>
                    <a:pt x="2115253" y="3381030"/>
                  </a:lnTo>
                  <a:lnTo>
                    <a:pt x="2118429" y="3379444"/>
                  </a:lnTo>
                  <a:lnTo>
                    <a:pt x="2122059" y="3377400"/>
                  </a:lnTo>
                  <a:lnTo>
                    <a:pt x="2126597" y="3375591"/>
                  </a:lnTo>
                  <a:lnTo>
                    <a:pt x="2129800" y="3374074"/>
                  </a:lnTo>
                  <a:close/>
                  <a:moveTo>
                    <a:pt x="6715820" y="3362168"/>
                  </a:moveTo>
                  <a:lnTo>
                    <a:pt x="6716947" y="3363318"/>
                  </a:lnTo>
                  <a:lnTo>
                    <a:pt x="6717173" y="3363540"/>
                  </a:lnTo>
                  <a:lnTo>
                    <a:pt x="6716947" y="3363764"/>
                  </a:lnTo>
                  <a:lnTo>
                    <a:pt x="6716726" y="3363709"/>
                  </a:lnTo>
                  <a:lnTo>
                    <a:pt x="6715820" y="3362168"/>
                  </a:lnTo>
                  <a:close/>
                  <a:moveTo>
                    <a:pt x="2211226" y="3359166"/>
                  </a:moveTo>
                  <a:lnTo>
                    <a:pt x="2207609" y="3359621"/>
                  </a:lnTo>
                  <a:lnTo>
                    <a:pt x="2202618" y="3360297"/>
                  </a:lnTo>
                  <a:lnTo>
                    <a:pt x="2192636" y="3362560"/>
                  </a:lnTo>
                  <a:lnTo>
                    <a:pt x="2182427" y="3365059"/>
                  </a:lnTo>
                  <a:lnTo>
                    <a:pt x="2172446" y="3367557"/>
                  </a:lnTo>
                  <a:lnTo>
                    <a:pt x="2162237" y="3369820"/>
                  </a:lnTo>
                  <a:lnTo>
                    <a:pt x="2161264" y="3369985"/>
                  </a:lnTo>
                  <a:lnTo>
                    <a:pt x="2161762" y="3369917"/>
                  </a:lnTo>
                  <a:lnTo>
                    <a:pt x="2177643" y="3367654"/>
                  </a:lnTo>
                  <a:lnTo>
                    <a:pt x="2185129" y="3366520"/>
                  </a:lnTo>
                  <a:lnTo>
                    <a:pt x="2192389" y="3365153"/>
                  </a:lnTo>
                  <a:lnTo>
                    <a:pt x="2199422" y="3363345"/>
                  </a:lnTo>
                  <a:lnTo>
                    <a:pt x="2206228" y="3361307"/>
                  </a:lnTo>
                  <a:lnTo>
                    <a:pt x="2209404" y="3359942"/>
                  </a:lnTo>
                  <a:lnTo>
                    <a:pt x="2211226" y="3359166"/>
                  </a:lnTo>
                  <a:close/>
                  <a:moveTo>
                    <a:pt x="2797227" y="3349061"/>
                  </a:moveTo>
                  <a:lnTo>
                    <a:pt x="2803126" y="3370370"/>
                  </a:lnTo>
                  <a:lnTo>
                    <a:pt x="2803353" y="3371049"/>
                  </a:lnTo>
                  <a:lnTo>
                    <a:pt x="2797227" y="3349061"/>
                  </a:lnTo>
                  <a:close/>
                  <a:moveTo>
                    <a:pt x="6687159" y="3346252"/>
                  </a:moveTo>
                  <a:lnTo>
                    <a:pt x="6688323" y="3347426"/>
                  </a:lnTo>
                  <a:lnTo>
                    <a:pt x="6690577" y="3349468"/>
                  </a:lnTo>
                  <a:lnTo>
                    <a:pt x="6693507" y="3351731"/>
                  </a:lnTo>
                  <a:lnTo>
                    <a:pt x="6696888" y="3353781"/>
                  </a:lnTo>
                  <a:lnTo>
                    <a:pt x="6700494" y="3356054"/>
                  </a:lnTo>
                  <a:lnTo>
                    <a:pt x="6707932" y="3359907"/>
                  </a:lnTo>
                  <a:lnTo>
                    <a:pt x="6713792" y="3362847"/>
                  </a:lnTo>
                  <a:lnTo>
                    <a:pt x="6715820" y="3363540"/>
                  </a:lnTo>
                  <a:lnTo>
                    <a:pt x="6716726" y="3363709"/>
                  </a:lnTo>
                  <a:lnTo>
                    <a:pt x="6718750" y="3367160"/>
                  </a:lnTo>
                  <a:lnTo>
                    <a:pt x="6722582" y="3361039"/>
                  </a:lnTo>
                  <a:lnTo>
                    <a:pt x="6726188" y="3371250"/>
                  </a:lnTo>
                  <a:lnTo>
                    <a:pt x="6729118" y="3381981"/>
                  </a:lnTo>
                  <a:lnTo>
                    <a:pt x="6732048" y="3392573"/>
                  </a:lnTo>
                  <a:lnTo>
                    <a:pt x="6734528" y="3403475"/>
                  </a:lnTo>
                  <a:lnTo>
                    <a:pt x="6736556" y="3414149"/>
                  </a:lnTo>
                  <a:lnTo>
                    <a:pt x="6738584" y="3425052"/>
                  </a:lnTo>
                  <a:lnTo>
                    <a:pt x="6742416" y="3446856"/>
                  </a:lnTo>
                  <a:lnTo>
                    <a:pt x="6744219" y="3461621"/>
                  </a:lnTo>
                  <a:lnTo>
                    <a:pt x="6746248" y="3476613"/>
                  </a:lnTo>
                  <a:lnTo>
                    <a:pt x="6747600" y="3491378"/>
                  </a:lnTo>
                  <a:lnTo>
                    <a:pt x="6748952" y="3505916"/>
                  </a:lnTo>
                  <a:lnTo>
                    <a:pt x="6749854" y="3520908"/>
                  </a:lnTo>
                  <a:lnTo>
                    <a:pt x="6750530" y="3535446"/>
                  </a:lnTo>
                  <a:lnTo>
                    <a:pt x="6751432" y="3549984"/>
                  </a:lnTo>
                  <a:lnTo>
                    <a:pt x="6751657" y="3564976"/>
                  </a:lnTo>
                  <a:lnTo>
                    <a:pt x="6751882" y="3579514"/>
                  </a:lnTo>
                  <a:lnTo>
                    <a:pt x="6751657" y="3594279"/>
                  </a:lnTo>
                  <a:lnTo>
                    <a:pt x="6751432" y="3609271"/>
                  </a:lnTo>
                  <a:lnTo>
                    <a:pt x="6750981" y="3624036"/>
                  </a:lnTo>
                  <a:lnTo>
                    <a:pt x="6749854" y="3654021"/>
                  </a:lnTo>
                  <a:lnTo>
                    <a:pt x="6748051" y="3684686"/>
                  </a:lnTo>
                  <a:lnTo>
                    <a:pt x="6746022" y="3675827"/>
                  </a:lnTo>
                  <a:lnTo>
                    <a:pt x="6743543" y="3673783"/>
                  </a:lnTo>
                  <a:lnTo>
                    <a:pt x="6743318" y="3662652"/>
                  </a:lnTo>
                  <a:lnTo>
                    <a:pt x="6743092" y="3651522"/>
                  </a:lnTo>
                  <a:lnTo>
                    <a:pt x="6742641" y="3640618"/>
                  </a:lnTo>
                  <a:lnTo>
                    <a:pt x="6741965" y="3629942"/>
                  </a:lnTo>
                  <a:lnTo>
                    <a:pt x="6741289" y="3619493"/>
                  </a:lnTo>
                  <a:lnTo>
                    <a:pt x="6739937" y="3609044"/>
                  </a:lnTo>
                  <a:lnTo>
                    <a:pt x="6737458" y="3588146"/>
                  </a:lnTo>
                  <a:lnTo>
                    <a:pt x="6734753" y="3567021"/>
                  </a:lnTo>
                  <a:lnTo>
                    <a:pt x="6731597" y="3546122"/>
                  </a:lnTo>
                  <a:lnTo>
                    <a:pt x="6724160" y="3502963"/>
                  </a:lnTo>
                  <a:lnTo>
                    <a:pt x="6723484" y="3499556"/>
                  </a:lnTo>
                  <a:lnTo>
                    <a:pt x="6722582" y="3495921"/>
                  </a:lnTo>
                  <a:lnTo>
                    <a:pt x="6719877" y="3487517"/>
                  </a:lnTo>
                  <a:lnTo>
                    <a:pt x="6716497" y="3477976"/>
                  </a:lnTo>
                  <a:lnTo>
                    <a:pt x="6712440" y="3467754"/>
                  </a:lnTo>
                  <a:lnTo>
                    <a:pt x="6703199" y="3445266"/>
                  </a:lnTo>
                  <a:lnTo>
                    <a:pt x="6698691" y="3433458"/>
                  </a:lnTo>
                  <a:lnTo>
                    <a:pt x="6693958" y="3421418"/>
                  </a:lnTo>
                  <a:lnTo>
                    <a:pt x="6690126" y="3409834"/>
                  </a:lnTo>
                  <a:lnTo>
                    <a:pt x="6688323" y="3403930"/>
                  </a:lnTo>
                  <a:lnTo>
                    <a:pt x="6686520" y="3398025"/>
                  </a:lnTo>
                  <a:lnTo>
                    <a:pt x="6685168" y="3392573"/>
                  </a:lnTo>
                  <a:lnTo>
                    <a:pt x="6683815" y="3386911"/>
                  </a:lnTo>
                  <a:lnTo>
                    <a:pt x="6682914" y="3381760"/>
                  </a:lnTo>
                  <a:lnTo>
                    <a:pt x="6682238" y="3376265"/>
                  </a:lnTo>
                  <a:lnTo>
                    <a:pt x="6681787" y="3371250"/>
                  </a:lnTo>
                  <a:lnTo>
                    <a:pt x="6681787" y="3366485"/>
                  </a:lnTo>
                  <a:lnTo>
                    <a:pt x="6682012" y="3361937"/>
                  </a:lnTo>
                  <a:lnTo>
                    <a:pt x="6682689" y="3357411"/>
                  </a:lnTo>
                  <a:lnTo>
                    <a:pt x="6683590" y="3353547"/>
                  </a:lnTo>
                  <a:lnTo>
                    <a:pt x="6685168" y="3349930"/>
                  </a:lnTo>
                  <a:lnTo>
                    <a:pt x="6686971" y="3346521"/>
                  </a:lnTo>
                  <a:lnTo>
                    <a:pt x="6687159" y="3346252"/>
                  </a:lnTo>
                  <a:close/>
                  <a:moveTo>
                    <a:pt x="2800857" y="3343621"/>
                  </a:moveTo>
                  <a:lnTo>
                    <a:pt x="2797681" y="3346567"/>
                  </a:lnTo>
                  <a:lnTo>
                    <a:pt x="2797454" y="3347699"/>
                  </a:lnTo>
                  <a:lnTo>
                    <a:pt x="2800857" y="3343621"/>
                  </a:lnTo>
                  <a:close/>
                  <a:moveTo>
                    <a:pt x="6689450" y="3343339"/>
                  </a:moveTo>
                  <a:lnTo>
                    <a:pt x="6688098" y="3344923"/>
                  </a:lnTo>
                  <a:lnTo>
                    <a:pt x="6687159" y="3346252"/>
                  </a:lnTo>
                  <a:lnTo>
                    <a:pt x="6686746" y="3345835"/>
                  </a:lnTo>
                  <a:lnTo>
                    <a:pt x="6686520" y="3345154"/>
                  </a:lnTo>
                  <a:lnTo>
                    <a:pt x="6686295" y="3344701"/>
                  </a:lnTo>
                  <a:lnTo>
                    <a:pt x="6686520" y="3344016"/>
                  </a:lnTo>
                  <a:lnTo>
                    <a:pt x="6687196" y="3343569"/>
                  </a:lnTo>
                  <a:lnTo>
                    <a:pt x="6688098" y="3343569"/>
                  </a:lnTo>
                  <a:lnTo>
                    <a:pt x="6689450" y="3343339"/>
                  </a:lnTo>
                  <a:close/>
                  <a:moveTo>
                    <a:pt x="4577461" y="3330791"/>
                  </a:moveTo>
                  <a:lnTo>
                    <a:pt x="4577347" y="3330841"/>
                  </a:lnTo>
                  <a:lnTo>
                    <a:pt x="4572752" y="3333107"/>
                  </a:lnTo>
                  <a:lnTo>
                    <a:pt x="4567237" y="3335588"/>
                  </a:lnTo>
                  <a:lnTo>
                    <a:pt x="4564021" y="3336727"/>
                  </a:lnTo>
                  <a:lnTo>
                    <a:pt x="4560574" y="3338096"/>
                  </a:lnTo>
                  <a:lnTo>
                    <a:pt x="4558537" y="3338691"/>
                  </a:lnTo>
                  <a:lnTo>
                    <a:pt x="4559107" y="3338631"/>
                  </a:lnTo>
                  <a:lnTo>
                    <a:pt x="4561602" y="3337947"/>
                  </a:lnTo>
                  <a:lnTo>
                    <a:pt x="4564325" y="3337045"/>
                  </a:lnTo>
                  <a:lnTo>
                    <a:pt x="4567047" y="3336135"/>
                  </a:lnTo>
                  <a:lnTo>
                    <a:pt x="4570223" y="3334772"/>
                  </a:lnTo>
                  <a:lnTo>
                    <a:pt x="4573400" y="3333184"/>
                  </a:lnTo>
                  <a:lnTo>
                    <a:pt x="4576576" y="3331374"/>
                  </a:lnTo>
                  <a:lnTo>
                    <a:pt x="4577461" y="3330791"/>
                  </a:lnTo>
                  <a:close/>
                  <a:moveTo>
                    <a:pt x="6685395" y="3329063"/>
                  </a:moveTo>
                  <a:lnTo>
                    <a:pt x="6686550" y="3333819"/>
                  </a:lnTo>
                  <a:lnTo>
                    <a:pt x="6685828" y="3335403"/>
                  </a:lnTo>
                  <a:lnTo>
                    <a:pt x="6684962" y="3329328"/>
                  </a:lnTo>
                  <a:lnTo>
                    <a:pt x="6685395" y="3329063"/>
                  </a:lnTo>
                  <a:close/>
                  <a:moveTo>
                    <a:pt x="4601985" y="3327290"/>
                  </a:moveTo>
                  <a:lnTo>
                    <a:pt x="4601985" y="3327970"/>
                  </a:lnTo>
                  <a:lnTo>
                    <a:pt x="4602071" y="3327797"/>
                  </a:lnTo>
                  <a:lnTo>
                    <a:pt x="4601985" y="3327290"/>
                  </a:lnTo>
                  <a:close/>
                  <a:moveTo>
                    <a:pt x="2815150" y="3314364"/>
                  </a:moveTo>
                  <a:lnTo>
                    <a:pt x="2811066" y="3327745"/>
                  </a:lnTo>
                  <a:lnTo>
                    <a:pt x="2811520" y="3327064"/>
                  </a:lnTo>
                  <a:lnTo>
                    <a:pt x="2815150" y="3314816"/>
                  </a:lnTo>
                  <a:lnTo>
                    <a:pt x="2815150" y="3314364"/>
                  </a:lnTo>
                  <a:close/>
                  <a:moveTo>
                    <a:pt x="6772520" y="3306170"/>
                  </a:moveTo>
                  <a:lnTo>
                    <a:pt x="6770713" y="3314099"/>
                  </a:lnTo>
                  <a:lnTo>
                    <a:pt x="6769169" y="3322508"/>
                  </a:lnTo>
                  <a:lnTo>
                    <a:pt x="6769554" y="3323086"/>
                  </a:lnTo>
                  <a:lnTo>
                    <a:pt x="6772729" y="3307677"/>
                  </a:lnTo>
                  <a:lnTo>
                    <a:pt x="6773546" y="3307790"/>
                  </a:lnTo>
                  <a:lnTo>
                    <a:pt x="6773198" y="3306401"/>
                  </a:lnTo>
                  <a:lnTo>
                    <a:pt x="6772520" y="3306170"/>
                  </a:lnTo>
                  <a:close/>
                  <a:moveTo>
                    <a:pt x="6776177" y="3305744"/>
                  </a:moveTo>
                  <a:lnTo>
                    <a:pt x="6775592" y="3313635"/>
                  </a:lnTo>
                  <a:lnTo>
                    <a:pt x="6776131" y="3316062"/>
                  </a:lnTo>
                  <a:lnTo>
                    <a:pt x="6776131" y="3307451"/>
                  </a:lnTo>
                  <a:lnTo>
                    <a:pt x="6776177" y="3305744"/>
                  </a:lnTo>
                  <a:close/>
                  <a:moveTo>
                    <a:pt x="2017498" y="3260976"/>
                  </a:moveTo>
                  <a:lnTo>
                    <a:pt x="2021582" y="3308144"/>
                  </a:lnTo>
                  <a:lnTo>
                    <a:pt x="2025892" y="3355084"/>
                  </a:lnTo>
                  <a:lnTo>
                    <a:pt x="2030429" y="3402245"/>
                  </a:lnTo>
                  <a:lnTo>
                    <a:pt x="2035194" y="3449411"/>
                  </a:lnTo>
                  <a:lnTo>
                    <a:pt x="2040185" y="3496355"/>
                  </a:lnTo>
                  <a:lnTo>
                    <a:pt x="2045402" y="3543300"/>
                  </a:lnTo>
                  <a:lnTo>
                    <a:pt x="2051074" y="3590471"/>
                  </a:lnTo>
                  <a:lnTo>
                    <a:pt x="2056972" y="3637416"/>
                  </a:lnTo>
                  <a:lnTo>
                    <a:pt x="2063098" y="3684361"/>
                  </a:lnTo>
                  <a:lnTo>
                    <a:pt x="2069223" y="3731305"/>
                  </a:lnTo>
                  <a:lnTo>
                    <a:pt x="2075802" y="3778250"/>
                  </a:lnTo>
                  <a:lnTo>
                    <a:pt x="2082608" y="3825195"/>
                  </a:lnTo>
                  <a:lnTo>
                    <a:pt x="2089867" y="3871913"/>
                  </a:lnTo>
                  <a:lnTo>
                    <a:pt x="2097127" y="3918404"/>
                  </a:lnTo>
                  <a:lnTo>
                    <a:pt x="2104614" y="3965348"/>
                  </a:lnTo>
                  <a:lnTo>
                    <a:pt x="2112554" y="4012066"/>
                  </a:lnTo>
                  <a:lnTo>
                    <a:pt x="2108924" y="4014788"/>
                  </a:lnTo>
                  <a:lnTo>
                    <a:pt x="2095085" y="4026807"/>
                  </a:lnTo>
                  <a:lnTo>
                    <a:pt x="2087145" y="4033838"/>
                  </a:lnTo>
                  <a:lnTo>
                    <a:pt x="2078524" y="4041322"/>
                  </a:lnTo>
                  <a:lnTo>
                    <a:pt x="2069223" y="4048806"/>
                  </a:lnTo>
                  <a:lnTo>
                    <a:pt x="2059922" y="4055836"/>
                  </a:lnTo>
                  <a:lnTo>
                    <a:pt x="2054931" y="4059238"/>
                  </a:lnTo>
                  <a:lnTo>
                    <a:pt x="2050167" y="4062639"/>
                  </a:lnTo>
                  <a:lnTo>
                    <a:pt x="2044949" y="4065814"/>
                  </a:lnTo>
                  <a:lnTo>
                    <a:pt x="2040185" y="4068763"/>
                  </a:lnTo>
                  <a:lnTo>
                    <a:pt x="2034967" y="4071031"/>
                  </a:lnTo>
                  <a:lnTo>
                    <a:pt x="2029976" y="4073525"/>
                  </a:lnTo>
                  <a:lnTo>
                    <a:pt x="2024985" y="4075793"/>
                  </a:lnTo>
                  <a:lnTo>
                    <a:pt x="2019994" y="4077381"/>
                  </a:lnTo>
                  <a:lnTo>
                    <a:pt x="2015003" y="4078741"/>
                  </a:lnTo>
                  <a:lnTo>
                    <a:pt x="2010239" y="4079648"/>
                  </a:lnTo>
                  <a:lnTo>
                    <a:pt x="2005475" y="4080102"/>
                  </a:lnTo>
                  <a:lnTo>
                    <a:pt x="2000484" y="4079875"/>
                  </a:lnTo>
                  <a:lnTo>
                    <a:pt x="1995946" y="4079422"/>
                  </a:lnTo>
                  <a:lnTo>
                    <a:pt x="1991182" y="4078514"/>
                  </a:lnTo>
                  <a:lnTo>
                    <a:pt x="1989140" y="4077607"/>
                  </a:lnTo>
                  <a:lnTo>
                    <a:pt x="1986872" y="4076700"/>
                  </a:lnTo>
                  <a:lnTo>
                    <a:pt x="1984603" y="4075793"/>
                  </a:lnTo>
                  <a:lnTo>
                    <a:pt x="1982561" y="4074432"/>
                  </a:lnTo>
                  <a:lnTo>
                    <a:pt x="1980520" y="4073072"/>
                  </a:lnTo>
                  <a:lnTo>
                    <a:pt x="1978478" y="4071711"/>
                  </a:lnTo>
                  <a:lnTo>
                    <a:pt x="1976436" y="4069897"/>
                  </a:lnTo>
                  <a:lnTo>
                    <a:pt x="1974394" y="4068082"/>
                  </a:lnTo>
                  <a:lnTo>
                    <a:pt x="1972579" y="4065814"/>
                  </a:lnTo>
                  <a:lnTo>
                    <a:pt x="1970538" y="4063547"/>
                  </a:lnTo>
                  <a:lnTo>
                    <a:pt x="1968723" y="4061279"/>
                  </a:lnTo>
                  <a:lnTo>
                    <a:pt x="1966908" y="4058784"/>
                  </a:lnTo>
                  <a:lnTo>
                    <a:pt x="1963278" y="4061959"/>
                  </a:lnTo>
                  <a:lnTo>
                    <a:pt x="1959875" y="4060825"/>
                  </a:lnTo>
                  <a:lnTo>
                    <a:pt x="1956699" y="4059918"/>
                  </a:lnTo>
                  <a:lnTo>
                    <a:pt x="1951481" y="4057877"/>
                  </a:lnTo>
                  <a:lnTo>
                    <a:pt x="1946490" y="4055609"/>
                  </a:lnTo>
                  <a:lnTo>
                    <a:pt x="1943995" y="4054702"/>
                  </a:lnTo>
                  <a:lnTo>
                    <a:pt x="1941726" y="4053568"/>
                  </a:lnTo>
                  <a:lnTo>
                    <a:pt x="1939231" y="4053114"/>
                  </a:lnTo>
                  <a:lnTo>
                    <a:pt x="1936508" y="4052661"/>
                  </a:lnTo>
                  <a:lnTo>
                    <a:pt x="1933559" y="4052661"/>
                  </a:lnTo>
                  <a:lnTo>
                    <a:pt x="1930383" y="4052661"/>
                  </a:lnTo>
                  <a:lnTo>
                    <a:pt x="1926980" y="4053341"/>
                  </a:lnTo>
                  <a:lnTo>
                    <a:pt x="1923123" y="4054475"/>
                  </a:lnTo>
                  <a:lnTo>
                    <a:pt x="1920671" y="4055378"/>
                  </a:lnTo>
                  <a:lnTo>
                    <a:pt x="1921309" y="4054475"/>
                  </a:lnTo>
                  <a:lnTo>
                    <a:pt x="1916771" y="4051754"/>
                  </a:lnTo>
                  <a:lnTo>
                    <a:pt x="1916998" y="4056743"/>
                  </a:lnTo>
                  <a:lnTo>
                    <a:pt x="1903159" y="4058557"/>
                  </a:lnTo>
                  <a:lnTo>
                    <a:pt x="1907924" y="4060598"/>
                  </a:lnTo>
                  <a:lnTo>
                    <a:pt x="1875727" y="4067265"/>
                  </a:lnTo>
                  <a:lnTo>
                    <a:pt x="1894992" y="4059011"/>
                  </a:lnTo>
                  <a:lnTo>
                    <a:pt x="1896354" y="4058784"/>
                  </a:lnTo>
                  <a:lnTo>
                    <a:pt x="1887052" y="4059691"/>
                  </a:lnTo>
                  <a:lnTo>
                    <a:pt x="1881834" y="4060372"/>
                  </a:lnTo>
                  <a:lnTo>
                    <a:pt x="1877297" y="4061506"/>
                  </a:lnTo>
                  <a:lnTo>
                    <a:pt x="1875255" y="4062186"/>
                  </a:lnTo>
                  <a:lnTo>
                    <a:pt x="1873667" y="4062866"/>
                  </a:lnTo>
                  <a:lnTo>
                    <a:pt x="1872079" y="4063547"/>
                  </a:lnTo>
                  <a:lnTo>
                    <a:pt x="1871172" y="4064227"/>
                  </a:lnTo>
                  <a:lnTo>
                    <a:pt x="1870718" y="4065134"/>
                  </a:lnTo>
                  <a:lnTo>
                    <a:pt x="1870945" y="4066041"/>
                  </a:lnTo>
                  <a:lnTo>
                    <a:pt x="1871399" y="4067175"/>
                  </a:lnTo>
                  <a:lnTo>
                    <a:pt x="1872216" y="4067992"/>
                  </a:lnTo>
                  <a:lnTo>
                    <a:pt x="1837823" y="4075113"/>
                  </a:lnTo>
                  <a:lnTo>
                    <a:pt x="1857333" y="4073072"/>
                  </a:lnTo>
                  <a:lnTo>
                    <a:pt x="1848259" y="4075566"/>
                  </a:lnTo>
                  <a:lnTo>
                    <a:pt x="1839865" y="4078061"/>
                  </a:lnTo>
                  <a:lnTo>
                    <a:pt x="1831698" y="4081009"/>
                  </a:lnTo>
                  <a:lnTo>
                    <a:pt x="1823758" y="4084184"/>
                  </a:lnTo>
                  <a:lnTo>
                    <a:pt x="1816271" y="4087586"/>
                  </a:lnTo>
                  <a:lnTo>
                    <a:pt x="1808558" y="4091668"/>
                  </a:lnTo>
                  <a:lnTo>
                    <a:pt x="1801298" y="4095523"/>
                  </a:lnTo>
                  <a:lnTo>
                    <a:pt x="1794265" y="4099606"/>
                  </a:lnTo>
                  <a:lnTo>
                    <a:pt x="1780427" y="4107997"/>
                  </a:lnTo>
                  <a:lnTo>
                    <a:pt x="1766361" y="4116614"/>
                  </a:lnTo>
                  <a:lnTo>
                    <a:pt x="1752296" y="4125459"/>
                  </a:lnTo>
                  <a:lnTo>
                    <a:pt x="1744809" y="4129768"/>
                  </a:lnTo>
                  <a:lnTo>
                    <a:pt x="1737323" y="4133850"/>
                  </a:lnTo>
                  <a:lnTo>
                    <a:pt x="1649754" y="4102554"/>
                  </a:lnTo>
                  <a:lnTo>
                    <a:pt x="1554698" y="4026127"/>
                  </a:lnTo>
                  <a:lnTo>
                    <a:pt x="1554472" y="4026127"/>
                  </a:lnTo>
                  <a:lnTo>
                    <a:pt x="1551522" y="4025447"/>
                  </a:lnTo>
                  <a:lnTo>
                    <a:pt x="1548573" y="4024313"/>
                  </a:lnTo>
                  <a:lnTo>
                    <a:pt x="1545851" y="4022952"/>
                  </a:lnTo>
                  <a:lnTo>
                    <a:pt x="1542902" y="4021591"/>
                  </a:lnTo>
                  <a:lnTo>
                    <a:pt x="1539952" y="4019777"/>
                  </a:lnTo>
                  <a:lnTo>
                    <a:pt x="1537003" y="4018189"/>
                  </a:lnTo>
                  <a:lnTo>
                    <a:pt x="1531332" y="4014107"/>
                  </a:lnTo>
                  <a:lnTo>
                    <a:pt x="1526114" y="4009572"/>
                  </a:lnTo>
                  <a:lnTo>
                    <a:pt x="1521350" y="4005263"/>
                  </a:lnTo>
                  <a:lnTo>
                    <a:pt x="1517266" y="4000727"/>
                  </a:lnTo>
                  <a:lnTo>
                    <a:pt x="1514090" y="3996191"/>
                  </a:lnTo>
                  <a:lnTo>
                    <a:pt x="1510687" y="3995057"/>
                  </a:lnTo>
                  <a:lnTo>
                    <a:pt x="1501159" y="3991429"/>
                  </a:lnTo>
                  <a:lnTo>
                    <a:pt x="1492311" y="3987800"/>
                  </a:lnTo>
                  <a:lnTo>
                    <a:pt x="1488228" y="3986213"/>
                  </a:lnTo>
                  <a:lnTo>
                    <a:pt x="1484371" y="3984625"/>
                  </a:lnTo>
                  <a:lnTo>
                    <a:pt x="1480742" y="3982584"/>
                  </a:lnTo>
                  <a:lnTo>
                    <a:pt x="1477565" y="3980997"/>
                  </a:lnTo>
                  <a:lnTo>
                    <a:pt x="1475070" y="3978729"/>
                  </a:lnTo>
                  <a:lnTo>
                    <a:pt x="1472801" y="3976688"/>
                  </a:lnTo>
                  <a:lnTo>
                    <a:pt x="1470759" y="3974420"/>
                  </a:lnTo>
                  <a:lnTo>
                    <a:pt x="1470079" y="3972832"/>
                  </a:lnTo>
                  <a:lnTo>
                    <a:pt x="1469625" y="3971698"/>
                  </a:lnTo>
                  <a:lnTo>
                    <a:pt x="1469171" y="3970338"/>
                  </a:lnTo>
                  <a:lnTo>
                    <a:pt x="1468944" y="3968750"/>
                  </a:lnTo>
                  <a:lnTo>
                    <a:pt x="1468718" y="3967163"/>
                  </a:lnTo>
                  <a:lnTo>
                    <a:pt x="1468718" y="3965348"/>
                  </a:lnTo>
                  <a:lnTo>
                    <a:pt x="1468944" y="3963761"/>
                  </a:lnTo>
                  <a:lnTo>
                    <a:pt x="1469398" y="3961947"/>
                  </a:lnTo>
                  <a:lnTo>
                    <a:pt x="1470532" y="3957864"/>
                  </a:lnTo>
                  <a:lnTo>
                    <a:pt x="1460097" y="3958545"/>
                  </a:lnTo>
                  <a:lnTo>
                    <a:pt x="1457148" y="3949927"/>
                  </a:lnTo>
                  <a:lnTo>
                    <a:pt x="1453745" y="3954009"/>
                  </a:lnTo>
                  <a:lnTo>
                    <a:pt x="1441040" y="3947886"/>
                  </a:lnTo>
                  <a:lnTo>
                    <a:pt x="1440587" y="3947886"/>
                  </a:lnTo>
                  <a:lnTo>
                    <a:pt x="1440360" y="3947886"/>
                  </a:lnTo>
                  <a:lnTo>
                    <a:pt x="1438999" y="3946979"/>
                  </a:lnTo>
                  <a:lnTo>
                    <a:pt x="1426975" y="3920445"/>
                  </a:lnTo>
                  <a:lnTo>
                    <a:pt x="1424933" y="3920218"/>
                  </a:lnTo>
                  <a:lnTo>
                    <a:pt x="1422891" y="3919538"/>
                  </a:lnTo>
                  <a:lnTo>
                    <a:pt x="1421076" y="3918404"/>
                  </a:lnTo>
                  <a:lnTo>
                    <a:pt x="1419035" y="3917497"/>
                  </a:lnTo>
                  <a:lnTo>
                    <a:pt x="1417673" y="3916589"/>
                  </a:lnTo>
                  <a:lnTo>
                    <a:pt x="1416086" y="3915229"/>
                  </a:lnTo>
                  <a:lnTo>
                    <a:pt x="1415178" y="3914095"/>
                  </a:lnTo>
                  <a:lnTo>
                    <a:pt x="1414270" y="3912961"/>
                  </a:lnTo>
                  <a:lnTo>
                    <a:pt x="1414044" y="3911827"/>
                  </a:lnTo>
                  <a:lnTo>
                    <a:pt x="1414044" y="3911147"/>
                  </a:lnTo>
                  <a:lnTo>
                    <a:pt x="1414270" y="3910466"/>
                  </a:lnTo>
                  <a:lnTo>
                    <a:pt x="1415178" y="3910013"/>
                  </a:lnTo>
                  <a:lnTo>
                    <a:pt x="1416539" y="3910013"/>
                  </a:lnTo>
                  <a:lnTo>
                    <a:pt x="1418581" y="3910239"/>
                  </a:lnTo>
                  <a:lnTo>
                    <a:pt x="1421076" y="3910693"/>
                  </a:lnTo>
                  <a:lnTo>
                    <a:pt x="1424252" y="3911827"/>
                  </a:lnTo>
                  <a:lnTo>
                    <a:pt x="1422211" y="3906157"/>
                  </a:lnTo>
                  <a:lnTo>
                    <a:pt x="1431059" y="3899354"/>
                  </a:lnTo>
                  <a:lnTo>
                    <a:pt x="1431285" y="3899354"/>
                  </a:lnTo>
                  <a:lnTo>
                    <a:pt x="1430832" y="3897993"/>
                  </a:lnTo>
                  <a:lnTo>
                    <a:pt x="1429244" y="3893684"/>
                  </a:lnTo>
                  <a:lnTo>
                    <a:pt x="1425840" y="3897993"/>
                  </a:lnTo>
                  <a:lnTo>
                    <a:pt x="1416766" y="3894591"/>
                  </a:lnTo>
                  <a:lnTo>
                    <a:pt x="1416086" y="3900714"/>
                  </a:lnTo>
                  <a:lnTo>
                    <a:pt x="1414951" y="3898220"/>
                  </a:lnTo>
                  <a:lnTo>
                    <a:pt x="1414044" y="3895952"/>
                  </a:lnTo>
                  <a:lnTo>
                    <a:pt x="1413136" y="3893230"/>
                  </a:lnTo>
                  <a:lnTo>
                    <a:pt x="1412682" y="3890736"/>
                  </a:lnTo>
                  <a:lnTo>
                    <a:pt x="1411775" y="3885973"/>
                  </a:lnTo>
                  <a:lnTo>
                    <a:pt x="1411548" y="3880757"/>
                  </a:lnTo>
                  <a:lnTo>
                    <a:pt x="1411321" y="3875768"/>
                  </a:lnTo>
                  <a:lnTo>
                    <a:pt x="1411321" y="3870552"/>
                  </a:lnTo>
                  <a:lnTo>
                    <a:pt x="1411321" y="3865336"/>
                  </a:lnTo>
                  <a:lnTo>
                    <a:pt x="1411094" y="3859893"/>
                  </a:lnTo>
                  <a:lnTo>
                    <a:pt x="1407691" y="3856491"/>
                  </a:lnTo>
                  <a:lnTo>
                    <a:pt x="1405196" y="3862161"/>
                  </a:lnTo>
                  <a:lnTo>
                    <a:pt x="1403154" y="3851275"/>
                  </a:lnTo>
                  <a:lnTo>
                    <a:pt x="1398390" y="3852409"/>
                  </a:lnTo>
                  <a:lnTo>
                    <a:pt x="1398390" y="3847873"/>
                  </a:lnTo>
                  <a:lnTo>
                    <a:pt x="1398390" y="3843791"/>
                  </a:lnTo>
                  <a:lnTo>
                    <a:pt x="1398163" y="3840163"/>
                  </a:lnTo>
                  <a:lnTo>
                    <a:pt x="1397710" y="3836761"/>
                  </a:lnTo>
                  <a:lnTo>
                    <a:pt x="1397256" y="3833813"/>
                  </a:lnTo>
                  <a:lnTo>
                    <a:pt x="1396121" y="3830864"/>
                  </a:lnTo>
                  <a:lnTo>
                    <a:pt x="1395441" y="3828823"/>
                  </a:lnTo>
                  <a:lnTo>
                    <a:pt x="1394307" y="3826782"/>
                  </a:lnTo>
                  <a:lnTo>
                    <a:pt x="1392945" y="3825195"/>
                  </a:lnTo>
                  <a:lnTo>
                    <a:pt x="1391584" y="3823607"/>
                  </a:lnTo>
                  <a:lnTo>
                    <a:pt x="1390223" y="3822700"/>
                  </a:lnTo>
                  <a:lnTo>
                    <a:pt x="1388408" y="3822247"/>
                  </a:lnTo>
                  <a:lnTo>
                    <a:pt x="1386366" y="3822020"/>
                  </a:lnTo>
                  <a:lnTo>
                    <a:pt x="1384325" y="3822020"/>
                  </a:lnTo>
                  <a:lnTo>
                    <a:pt x="1382056" y="3822473"/>
                  </a:lnTo>
                  <a:lnTo>
                    <a:pt x="1379561" y="3823154"/>
                  </a:lnTo>
                  <a:lnTo>
                    <a:pt x="1379334" y="3818164"/>
                  </a:lnTo>
                  <a:lnTo>
                    <a:pt x="1377746" y="3818391"/>
                  </a:lnTo>
                  <a:lnTo>
                    <a:pt x="1376158" y="3818391"/>
                  </a:lnTo>
                  <a:lnTo>
                    <a:pt x="1375024" y="3818391"/>
                  </a:lnTo>
                  <a:lnTo>
                    <a:pt x="1373889" y="3818164"/>
                  </a:lnTo>
                  <a:lnTo>
                    <a:pt x="1372528" y="3817938"/>
                  </a:lnTo>
                  <a:lnTo>
                    <a:pt x="1371620" y="3817030"/>
                  </a:lnTo>
                  <a:lnTo>
                    <a:pt x="1370032" y="3815897"/>
                  </a:lnTo>
                  <a:lnTo>
                    <a:pt x="1368671" y="3814082"/>
                  </a:lnTo>
                  <a:lnTo>
                    <a:pt x="1367764" y="3812268"/>
                  </a:lnTo>
                  <a:lnTo>
                    <a:pt x="1367083" y="3810227"/>
                  </a:lnTo>
                  <a:lnTo>
                    <a:pt x="1366176" y="3808186"/>
                  </a:lnTo>
                  <a:lnTo>
                    <a:pt x="1365041" y="3805011"/>
                  </a:lnTo>
                  <a:lnTo>
                    <a:pt x="1364588" y="3803877"/>
                  </a:lnTo>
                  <a:lnTo>
                    <a:pt x="1364134" y="3803423"/>
                  </a:lnTo>
                  <a:lnTo>
                    <a:pt x="1363907" y="3803423"/>
                  </a:lnTo>
                  <a:lnTo>
                    <a:pt x="1363453" y="3803423"/>
                  </a:lnTo>
                  <a:lnTo>
                    <a:pt x="1362773" y="3803423"/>
                  </a:lnTo>
                  <a:lnTo>
                    <a:pt x="1361638" y="3804784"/>
                  </a:lnTo>
                  <a:lnTo>
                    <a:pt x="1360277" y="3806598"/>
                  </a:lnTo>
                  <a:lnTo>
                    <a:pt x="1358462" y="3809547"/>
                  </a:lnTo>
                  <a:lnTo>
                    <a:pt x="1355740" y="3806145"/>
                  </a:lnTo>
                  <a:lnTo>
                    <a:pt x="1352337" y="3802516"/>
                  </a:lnTo>
                  <a:lnTo>
                    <a:pt x="1344624" y="3794579"/>
                  </a:lnTo>
                  <a:lnTo>
                    <a:pt x="1337137" y="3786868"/>
                  </a:lnTo>
                  <a:lnTo>
                    <a:pt x="1333961" y="3783466"/>
                  </a:lnTo>
                  <a:lnTo>
                    <a:pt x="1331466" y="3780972"/>
                  </a:lnTo>
                  <a:lnTo>
                    <a:pt x="1333054" y="3773261"/>
                  </a:lnTo>
                  <a:lnTo>
                    <a:pt x="1333734" y="3769179"/>
                  </a:lnTo>
                  <a:lnTo>
                    <a:pt x="1334188" y="3765550"/>
                  </a:lnTo>
                  <a:lnTo>
                    <a:pt x="1334415" y="3763055"/>
                  </a:lnTo>
                  <a:lnTo>
                    <a:pt x="1334188" y="3762602"/>
                  </a:lnTo>
                  <a:lnTo>
                    <a:pt x="1333961" y="3762602"/>
                  </a:lnTo>
                  <a:lnTo>
                    <a:pt x="1333507" y="3763282"/>
                  </a:lnTo>
                  <a:lnTo>
                    <a:pt x="1332827" y="3764643"/>
                  </a:lnTo>
                  <a:lnTo>
                    <a:pt x="1330785" y="3769859"/>
                  </a:lnTo>
                  <a:lnTo>
                    <a:pt x="1327609" y="3765097"/>
                  </a:lnTo>
                  <a:lnTo>
                    <a:pt x="1324206" y="3768272"/>
                  </a:lnTo>
                  <a:lnTo>
                    <a:pt x="1321937" y="3751489"/>
                  </a:lnTo>
                  <a:lnTo>
                    <a:pt x="1313570" y="3751071"/>
                  </a:lnTo>
                  <a:lnTo>
                    <a:pt x="1313398" y="3751299"/>
                  </a:lnTo>
                  <a:lnTo>
                    <a:pt x="1311586" y="3752874"/>
                  </a:lnTo>
                  <a:lnTo>
                    <a:pt x="1309775" y="3754675"/>
                  </a:lnTo>
                  <a:lnTo>
                    <a:pt x="1307738" y="3756025"/>
                  </a:lnTo>
                  <a:lnTo>
                    <a:pt x="1306831" y="3752424"/>
                  </a:lnTo>
                  <a:lnTo>
                    <a:pt x="1305700" y="3749048"/>
                  </a:lnTo>
                  <a:lnTo>
                    <a:pt x="1304114" y="3746122"/>
                  </a:lnTo>
                  <a:lnTo>
                    <a:pt x="1302077" y="3743421"/>
                  </a:lnTo>
                  <a:lnTo>
                    <a:pt x="1299812" y="3741170"/>
                  </a:lnTo>
                  <a:lnTo>
                    <a:pt x="1296869" y="3738920"/>
                  </a:lnTo>
                  <a:lnTo>
                    <a:pt x="1293926" y="3737344"/>
                  </a:lnTo>
                  <a:lnTo>
                    <a:pt x="1290304" y="3735769"/>
                  </a:lnTo>
                  <a:lnTo>
                    <a:pt x="1292793" y="3729242"/>
                  </a:lnTo>
                  <a:lnTo>
                    <a:pt x="1289624" y="3730817"/>
                  </a:lnTo>
                  <a:lnTo>
                    <a:pt x="1298154" y="3715069"/>
                  </a:lnTo>
                  <a:lnTo>
                    <a:pt x="1303209" y="3715287"/>
                  </a:lnTo>
                  <a:lnTo>
                    <a:pt x="1299133" y="3713261"/>
                  </a:lnTo>
                  <a:lnTo>
                    <a:pt x="1298154" y="3715069"/>
                  </a:lnTo>
                  <a:lnTo>
                    <a:pt x="1298001" y="3715062"/>
                  </a:lnTo>
                  <a:lnTo>
                    <a:pt x="1293926" y="3714612"/>
                  </a:lnTo>
                  <a:lnTo>
                    <a:pt x="1290983" y="3713937"/>
                  </a:lnTo>
                  <a:lnTo>
                    <a:pt x="1290077" y="3713487"/>
                  </a:lnTo>
                  <a:lnTo>
                    <a:pt x="1289170" y="3712811"/>
                  </a:lnTo>
                  <a:lnTo>
                    <a:pt x="1288492" y="3712136"/>
                  </a:lnTo>
                  <a:lnTo>
                    <a:pt x="1287813" y="3711461"/>
                  </a:lnTo>
                  <a:lnTo>
                    <a:pt x="1287586" y="3710786"/>
                  </a:lnTo>
                  <a:lnTo>
                    <a:pt x="1287360" y="3710110"/>
                  </a:lnTo>
                  <a:lnTo>
                    <a:pt x="1287586" y="3708310"/>
                  </a:lnTo>
                  <a:lnTo>
                    <a:pt x="1288039" y="3706734"/>
                  </a:lnTo>
                  <a:lnTo>
                    <a:pt x="1289170" y="3704934"/>
                  </a:lnTo>
                  <a:lnTo>
                    <a:pt x="1290304" y="3703358"/>
                  </a:lnTo>
                  <a:lnTo>
                    <a:pt x="1293020" y="3700432"/>
                  </a:lnTo>
                  <a:lnTo>
                    <a:pt x="1295284" y="3698182"/>
                  </a:lnTo>
                  <a:lnTo>
                    <a:pt x="1295737" y="3697506"/>
                  </a:lnTo>
                  <a:lnTo>
                    <a:pt x="1295964" y="3697056"/>
                  </a:lnTo>
                  <a:lnTo>
                    <a:pt x="1309095" y="3702008"/>
                  </a:lnTo>
                  <a:lnTo>
                    <a:pt x="1305020" y="3690079"/>
                  </a:lnTo>
                  <a:lnTo>
                    <a:pt x="1296869" y="3692330"/>
                  </a:lnTo>
                  <a:lnTo>
                    <a:pt x="1288039" y="3693680"/>
                  </a:lnTo>
                  <a:lnTo>
                    <a:pt x="1281925" y="3698182"/>
                  </a:lnTo>
                  <a:lnTo>
                    <a:pt x="1278756" y="3700657"/>
                  </a:lnTo>
                  <a:lnTo>
                    <a:pt x="1275585" y="3702458"/>
                  </a:lnTo>
                  <a:lnTo>
                    <a:pt x="1272190" y="3704484"/>
                  </a:lnTo>
                  <a:lnTo>
                    <a:pt x="1268793" y="3706509"/>
                  </a:lnTo>
                  <a:lnTo>
                    <a:pt x="1265397" y="3707860"/>
                  </a:lnTo>
                  <a:lnTo>
                    <a:pt x="1261548" y="3709210"/>
                  </a:lnTo>
                  <a:lnTo>
                    <a:pt x="1261774" y="3706509"/>
                  </a:lnTo>
                  <a:lnTo>
                    <a:pt x="1262227" y="3703583"/>
                  </a:lnTo>
                  <a:lnTo>
                    <a:pt x="1262906" y="3701108"/>
                  </a:lnTo>
                  <a:lnTo>
                    <a:pt x="1263813" y="3698407"/>
                  </a:lnTo>
                  <a:lnTo>
                    <a:pt x="1265397" y="3695931"/>
                  </a:lnTo>
                  <a:lnTo>
                    <a:pt x="1266981" y="3693905"/>
                  </a:lnTo>
                  <a:lnTo>
                    <a:pt x="1269246" y="3691655"/>
                  </a:lnTo>
                  <a:lnTo>
                    <a:pt x="1271284" y="3689854"/>
                  </a:lnTo>
                  <a:lnTo>
                    <a:pt x="1247057" y="3697506"/>
                  </a:lnTo>
                  <a:lnTo>
                    <a:pt x="1248189" y="3675674"/>
                  </a:lnTo>
                  <a:lnTo>
                    <a:pt x="1250455" y="3673199"/>
                  </a:lnTo>
                  <a:lnTo>
                    <a:pt x="1238453" y="3681976"/>
                  </a:lnTo>
                  <a:lnTo>
                    <a:pt x="1238227" y="3681976"/>
                  </a:lnTo>
                  <a:lnTo>
                    <a:pt x="1224141" y="3674865"/>
                  </a:lnTo>
                  <a:lnTo>
                    <a:pt x="1223877" y="3675062"/>
                  </a:lnTo>
                  <a:lnTo>
                    <a:pt x="1226379" y="3656466"/>
                  </a:lnTo>
                  <a:lnTo>
                    <a:pt x="1234114" y="3657146"/>
                  </a:lnTo>
                  <a:lnTo>
                    <a:pt x="1239346" y="3658507"/>
                  </a:lnTo>
                  <a:lnTo>
                    <a:pt x="1265279" y="3653744"/>
                  </a:lnTo>
                  <a:lnTo>
                    <a:pt x="1252995" y="3645353"/>
                  </a:lnTo>
                  <a:lnTo>
                    <a:pt x="1250947" y="3651476"/>
                  </a:lnTo>
                  <a:lnTo>
                    <a:pt x="1249128" y="3652610"/>
                  </a:lnTo>
                  <a:lnTo>
                    <a:pt x="1247080" y="3653744"/>
                  </a:lnTo>
                  <a:lnTo>
                    <a:pt x="1245488" y="3654425"/>
                  </a:lnTo>
                  <a:lnTo>
                    <a:pt x="1243668" y="3654878"/>
                  </a:lnTo>
                  <a:lnTo>
                    <a:pt x="1241848" y="3655105"/>
                  </a:lnTo>
                  <a:lnTo>
                    <a:pt x="1240028" y="3655332"/>
                  </a:lnTo>
                  <a:lnTo>
                    <a:pt x="1238664" y="3655332"/>
                  </a:lnTo>
                  <a:lnTo>
                    <a:pt x="1236844" y="3655105"/>
                  </a:lnTo>
                  <a:lnTo>
                    <a:pt x="1235479" y="3654651"/>
                  </a:lnTo>
                  <a:lnTo>
                    <a:pt x="1233886" y="3653971"/>
                  </a:lnTo>
                  <a:lnTo>
                    <a:pt x="1232521" y="3653064"/>
                  </a:lnTo>
                  <a:lnTo>
                    <a:pt x="1231157" y="3651930"/>
                  </a:lnTo>
                  <a:lnTo>
                    <a:pt x="1229792" y="3650569"/>
                  </a:lnTo>
                  <a:lnTo>
                    <a:pt x="1228654" y="3648982"/>
                  </a:lnTo>
                  <a:lnTo>
                    <a:pt x="1227289" y="3647394"/>
                  </a:lnTo>
                  <a:lnTo>
                    <a:pt x="1226152" y="3645353"/>
                  </a:lnTo>
                  <a:lnTo>
                    <a:pt x="1224787" y="3650116"/>
                  </a:lnTo>
                  <a:lnTo>
                    <a:pt x="1223422" y="3653744"/>
                  </a:lnTo>
                  <a:lnTo>
                    <a:pt x="1222284" y="3656239"/>
                  </a:lnTo>
                  <a:lnTo>
                    <a:pt x="1221602" y="3656919"/>
                  </a:lnTo>
                  <a:lnTo>
                    <a:pt x="1221147" y="3657373"/>
                  </a:lnTo>
                  <a:lnTo>
                    <a:pt x="1220464" y="3657600"/>
                  </a:lnTo>
                  <a:lnTo>
                    <a:pt x="1220237" y="3657373"/>
                  </a:lnTo>
                  <a:lnTo>
                    <a:pt x="1220010" y="3656919"/>
                  </a:lnTo>
                  <a:lnTo>
                    <a:pt x="1219782" y="3655785"/>
                  </a:lnTo>
                  <a:lnTo>
                    <a:pt x="1219782" y="3653064"/>
                  </a:lnTo>
                  <a:lnTo>
                    <a:pt x="1220464" y="3648301"/>
                  </a:lnTo>
                  <a:lnTo>
                    <a:pt x="1218872" y="3647848"/>
                  </a:lnTo>
                  <a:lnTo>
                    <a:pt x="1217052" y="3647394"/>
                  </a:lnTo>
                  <a:lnTo>
                    <a:pt x="1215915" y="3646941"/>
                  </a:lnTo>
                  <a:lnTo>
                    <a:pt x="1215005" y="3646260"/>
                  </a:lnTo>
                  <a:lnTo>
                    <a:pt x="1214323" y="3645126"/>
                  </a:lnTo>
                  <a:lnTo>
                    <a:pt x="1213640" y="3644446"/>
                  </a:lnTo>
                  <a:lnTo>
                    <a:pt x="1213185" y="3643312"/>
                  </a:lnTo>
                  <a:lnTo>
                    <a:pt x="1213185" y="3642178"/>
                  </a:lnTo>
                  <a:lnTo>
                    <a:pt x="1213413" y="3641044"/>
                  </a:lnTo>
                  <a:lnTo>
                    <a:pt x="1213640" y="3639910"/>
                  </a:lnTo>
                  <a:lnTo>
                    <a:pt x="1214550" y="3638550"/>
                  </a:lnTo>
                  <a:lnTo>
                    <a:pt x="1215915" y="3636055"/>
                  </a:lnTo>
                  <a:lnTo>
                    <a:pt x="1218190" y="3633333"/>
                  </a:lnTo>
                  <a:lnTo>
                    <a:pt x="1220692" y="3630385"/>
                  </a:lnTo>
                  <a:lnTo>
                    <a:pt x="1223877" y="3627664"/>
                  </a:lnTo>
                  <a:lnTo>
                    <a:pt x="1227289" y="3624942"/>
                  </a:lnTo>
                  <a:lnTo>
                    <a:pt x="1230702" y="3622675"/>
                  </a:lnTo>
                  <a:lnTo>
                    <a:pt x="1234114" y="3620407"/>
                  </a:lnTo>
                  <a:lnTo>
                    <a:pt x="1237526" y="3618592"/>
                  </a:lnTo>
                  <a:lnTo>
                    <a:pt x="1240938" y="3617232"/>
                  </a:lnTo>
                  <a:lnTo>
                    <a:pt x="1243896" y="3616325"/>
                  </a:lnTo>
                  <a:lnTo>
                    <a:pt x="1246625" y="3616098"/>
                  </a:lnTo>
                  <a:lnTo>
                    <a:pt x="1246804" y="3616454"/>
                  </a:lnTo>
                  <a:lnTo>
                    <a:pt x="1246340" y="3615415"/>
                  </a:lnTo>
                  <a:lnTo>
                    <a:pt x="1246187" y="3615434"/>
                  </a:lnTo>
                  <a:lnTo>
                    <a:pt x="1246187" y="3615211"/>
                  </a:lnTo>
                  <a:lnTo>
                    <a:pt x="1246247" y="3615206"/>
                  </a:lnTo>
                  <a:lnTo>
                    <a:pt x="1246240" y="3615191"/>
                  </a:lnTo>
                  <a:lnTo>
                    <a:pt x="1244801" y="3615191"/>
                  </a:lnTo>
                  <a:lnTo>
                    <a:pt x="1244576" y="3615191"/>
                  </a:lnTo>
                  <a:lnTo>
                    <a:pt x="1244126" y="3615191"/>
                  </a:lnTo>
                  <a:lnTo>
                    <a:pt x="1240077" y="3614964"/>
                  </a:lnTo>
                  <a:lnTo>
                    <a:pt x="1236254" y="3614964"/>
                  </a:lnTo>
                  <a:lnTo>
                    <a:pt x="1232655" y="3615418"/>
                  </a:lnTo>
                  <a:lnTo>
                    <a:pt x="1229506" y="3616552"/>
                  </a:lnTo>
                  <a:lnTo>
                    <a:pt x="1227707" y="3617232"/>
                  </a:lnTo>
                  <a:lnTo>
                    <a:pt x="1226583" y="3617913"/>
                  </a:lnTo>
                  <a:lnTo>
                    <a:pt x="1225233" y="3619046"/>
                  </a:lnTo>
                  <a:lnTo>
                    <a:pt x="1223883" y="3620180"/>
                  </a:lnTo>
                  <a:lnTo>
                    <a:pt x="1221409" y="3622675"/>
                  </a:lnTo>
                  <a:lnTo>
                    <a:pt x="1219610" y="3625850"/>
                  </a:lnTo>
                  <a:lnTo>
                    <a:pt x="1214437" y="3606346"/>
                  </a:lnTo>
                  <a:lnTo>
                    <a:pt x="1220285" y="3600223"/>
                  </a:lnTo>
                  <a:lnTo>
                    <a:pt x="1225233" y="3607027"/>
                  </a:lnTo>
                  <a:lnTo>
                    <a:pt x="1232880" y="3611789"/>
                  </a:lnTo>
                  <a:lnTo>
                    <a:pt x="1240077" y="3608387"/>
                  </a:lnTo>
                  <a:lnTo>
                    <a:pt x="1243451" y="3608161"/>
                  </a:lnTo>
                  <a:lnTo>
                    <a:pt x="1243676" y="3608387"/>
                  </a:lnTo>
                  <a:lnTo>
                    <a:pt x="1243968" y="3605003"/>
                  </a:lnTo>
                  <a:lnTo>
                    <a:pt x="1243600" y="3603564"/>
                  </a:lnTo>
                  <a:lnTo>
                    <a:pt x="1243466" y="3603625"/>
                  </a:lnTo>
                  <a:lnTo>
                    <a:pt x="1243012" y="3599770"/>
                  </a:lnTo>
                  <a:lnTo>
                    <a:pt x="1251506" y="3597265"/>
                  </a:lnTo>
                  <a:lnTo>
                    <a:pt x="1243676" y="3599088"/>
                  </a:lnTo>
                  <a:lnTo>
                    <a:pt x="1243676" y="3599316"/>
                  </a:lnTo>
                  <a:lnTo>
                    <a:pt x="1234230" y="3604759"/>
                  </a:lnTo>
                  <a:lnTo>
                    <a:pt x="1229956" y="3603625"/>
                  </a:lnTo>
                  <a:lnTo>
                    <a:pt x="1228607" y="3601584"/>
                  </a:lnTo>
                  <a:lnTo>
                    <a:pt x="1227482" y="3599543"/>
                  </a:lnTo>
                  <a:lnTo>
                    <a:pt x="1227032" y="3597502"/>
                  </a:lnTo>
                  <a:lnTo>
                    <a:pt x="1227032" y="3595914"/>
                  </a:lnTo>
                  <a:lnTo>
                    <a:pt x="1227032" y="3594553"/>
                  </a:lnTo>
                  <a:lnTo>
                    <a:pt x="1227482" y="3593193"/>
                  </a:lnTo>
                  <a:lnTo>
                    <a:pt x="1228382" y="3592059"/>
                  </a:lnTo>
                  <a:lnTo>
                    <a:pt x="1229506" y="3591378"/>
                  </a:lnTo>
                  <a:lnTo>
                    <a:pt x="1230631" y="3590244"/>
                  </a:lnTo>
                  <a:lnTo>
                    <a:pt x="1232206" y="3589791"/>
                  </a:lnTo>
                  <a:lnTo>
                    <a:pt x="1233780" y="3589337"/>
                  </a:lnTo>
                  <a:lnTo>
                    <a:pt x="1235579" y="3588884"/>
                  </a:lnTo>
                  <a:lnTo>
                    <a:pt x="1239628" y="3588657"/>
                  </a:lnTo>
                  <a:lnTo>
                    <a:pt x="1243072" y="3588850"/>
                  </a:lnTo>
                  <a:lnTo>
                    <a:pt x="1243704" y="3583707"/>
                  </a:lnTo>
                  <a:lnTo>
                    <a:pt x="1245087" y="3578976"/>
                  </a:lnTo>
                  <a:lnTo>
                    <a:pt x="1246237" y="3575045"/>
                  </a:lnTo>
                  <a:lnTo>
                    <a:pt x="1243668" y="3577544"/>
                  </a:lnTo>
                  <a:lnTo>
                    <a:pt x="1239346" y="3582080"/>
                  </a:lnTo>
                  <a:lnTo>
                    <a:pt x="1235251" y="3585935"/>
                  </a:lnTo>
                  <a:lnTo>
                    <a:pt x="1232976" y="3587523"/>
                  </a:lnTo>
                  <a:lnTo>
                    <a:pt x="1231157" y="3589110"/>
                  </a:lnTo>
                  <a:lnTo>
                    <a:pt x="1229109" y="3590244"/>
                  </a:lnTo>
                  <a:lnTo>
                    <a:pt x="1227062" y="3591151"/>
                  </a:lnTo>
                  <a:lnTo>
                    <a:pt x="1220010" y="3583441"/>
                  </a:lnTo>
                  <a:lnTo>
                    <a:pt x="1226152" y="3578224"/>
                  </a:lnTo>
                  <a:lnTo>
                    <a:pt x="1225697" y="3564617"/>
                  </a:lnTo>
                  <a:lnTo>
                    <a:pt x="1215233" y="3577771"/>
                  </a:lnTo>
                  <a:lnTo>
                    <a:pt x="1228881" y="3553958"/>
                  </a:lnTo>
                  <a:lnTo>
                    <a:pt x="1212958" y="3575503"/>
                  </a:lnTo>
                  <a:lnTo>
                    <a:pt x="1212276" y="3570514"/>
                  </a:lnTo>
                  <a:lnTo>
                    <a:pt x="1211366" y="3565978"/>
                  </a:lnTo>
                  <a:lnTo>
                    <a:pt x="1210001" y="3561669"/>
                  </a:lnTo>
                  <a:lnTo>
                    <a:pt x="1208863" y="3557133"/>
                  </a:lnTo>
                  <a:lnTo>
                    <a:pt x="1207498" y="3553051"/>
                  </a:lnTo>
                  <a:lnTo>
                    <a:pt x="1205906" y="3549196"/>
                  </a:lnTo>
                  <a:lnTo>
                    <a:pt x="1204086" y="3545567"/>
                  </a:lnTo>
                  <a:lnTo>
                    <a:pt x="1202038" y="3542165"/>
                  </a:lnTo>
                  <a:lnTo>
                    <a:pt x="1199763" y="3538990"/>
                  </a:lnTo>
                  <a:lnTo>
                    <a:pt x="1197716" y="3536042"/>
                  </a:lnTo>
                  <a:lnTo>
                    <a:pt x="1194986" y="3533548"/>
                  </a:lnTo>
                  <a:lnTo>
                    <a:pt x="1192029" y="3531507"/>
                  </a:lnTo>
                  <a:lnTo>
                    <a:pt x="1188844" y="3529465"/>
                  </a:lnTo>
                  <a:lnTo>
                    <a:pt x="1185660" y="3527878"/>
                  </a:lnTo>
                  <a:lnTo>
                    <a:pt x="1182020" y="3526517"/>
                  </a:lnTo>
                  <a:lnTo>
                    <a:pt x="1177925" y="3525837"/>
                  </a:lnTo>
                  <a:lnTo>
                    <a:pt x="1186342" y="3512456"/>
                  </a:lnTo>
                  <a:lnTo>
                    <a:pt x="1189072" y="3510189"/>
                  </a:lnTo>
                  <a:lnTo>
                    <a:pt x="1191574" y="3508148"/>
                  </a:lnTo>
                  <a:lnTo>
                    <a:pt x="1193849" y="3505653"/>
                  </a:lnTo>
                  <a:lnTo>
                    <a:pt x="1195896" y="3503158"/>
                  </a:lnTo>
                  <a:lnTo>
                    <a:pt x="1197944" y="3500437"/>
                  </a:lnTo>
                  <a:lnTo>
                    <a:pt x="1199763" y="3497715"/>
                  </a:lnTo>
                  <a:lnTo>
                    <a:pt x="1201583" y="3494767"/>
                  </a:lnTo>
                  <a:lnTo>
                    <a:pt x="1203176" y="3491592"/>
                  </a:lnTo>
                  <a:lnTo>
                    <a:pt x="1206133" y="3485015"/>
                  </a:lnTo>
                  <a:lnTo>
                    <a:pt x="1208863" y="3478212"/>
                  </a:lnTo>
                  <a:lnTo>
                    <a:pt x="1211138" y="3470955"/>
                  </a:lnTo>
                  <a:lnTo>
                    <a:pt x="1212958" y="3463697"/>
                  </a:lnTo>
                  <a:lnTo>
                    <a:pt x="1215005" y="3455987"/>
                  </a:lnTo>
                  <a:lnTo>
                    <a:pt x="1216370" y="3448730"/>
                  </a:lnTo>
                  <a:lnTo>
                    <a:pt x="1219327" y="3433990"/>
                  </a:lnTo>
                  <a:lnTo>
                    <a:pt x="1222057" y="3419930"/>
                  </a:lnTo>
                  <a:lnTo>
                    <a:pt x="1223422" y="3413580"/>
                  </a:lnTo>
                  <a:lnTo>
                    <a:pt x="1225242" y="3407461"/>
                  </a:lnTo>
                  <a:lnTo>
                    <a:pt x="1231384" y="3399521"/>
                  </a:lnTo>
                  <a:lnTo>
                    <a:pt x="1231611" y="3399521"/>
                  </a:lnTo>
                  <a:lnTo>
                    <a:pt x="1231839" y="3399067"/>
                  </a:lnTo>
                  <a:lnTo>
                    <a:pt x="1246853" y="3402469"/>
                  </a:lnTo>
                  <a:lnTo>
                    <a:pt x="1247080" y="3402469"/>
                  </a:lnTo>
                  <a:lnTo>
                    <a:pt x="1248445" y="3402242"/>
                  </a:lnTo>
                  <a:lnTo>
                    <a:pt x="1255498" y="3400885"/>
                  </a:lnTo>
                  <a:lnTo>
                    <a:pt x="1262322" y="3398841"/>
                  </a:lnTo>
                  <a:lnTo>
                    <a:pt x="1266247" y="3397724"/>
                  </a:lnTo>
                  <a:lnTo>
                    <a:pt x="1259704" y="3398109"/>
                  </a:lnTo>
                  <a:lnTo>
                    <a:pt x="1251296" y="3398790"/>
                  </a:lnTo>
                  <a:lnTo>
                    <a:pt x="1241752" y="3399014"/>
                  </a:lnTo>
                  <a:lnTo>
                    <a:pt x="1231300" y="3398790"/>
                  </a:lnTo>
                  <a:lnTo>
                    <a:pt x="1231072" y="3398790"/>
                  </a:lnTo>
                  <a:lnTo>
                    <a:pt x="1229255" y="3399469"/>
                  </a:lnTo>
                  <a:lnTo>
                    <a:pt x="1226982" y="3403099"/>
                  </a:lnTo>
                  <a:lnTo>
                    <a:pt x="1224937" y="3406960"/>
                  </a:lnTo>
                  <a:lnTo>
                    <a:pt x="1223120" y="3410816"/>
                  </a:lnTo>
                  <a:lnTo>
                    <a:pt x="1221756" y="3414673"/>
                  </a:lnTo>
                  <a:lnTo>
                    <a:pt x="1220166" y="3418529"/>
                  </a:lnTo>
                  <a:lnTo>
                    <a:pt x="1219029" y="3422840"/>
                  </a:lnTo>
                  <a:lnTo>
                    <a:pt x="1218347" y="3427149"/>
                  </a:lnTo>
                  <a:lnTo>
                    <a:pt x="1217666" y="3431463"/>
                  </a:lnTo>
                  <a:lnTo>
                    <a:pt x="1217439" y="3422388"/>
                  </a:lnTo>
                  <a:lnTo>
                    <a:pt x="1217439" y="3413537"/>
                  </a:lnTo>
                  <a:lnTo>
                    <a:pt x="1217666" y="3405144"/>
                  </a:lnTo>
                  <a:lnTo>
                    <a:pt x="1218120" y="3397657"/>
                  </a:lnTo>
                  <a:lnTo>
                    <a:pt x="1219029" y="3390621"/>
                  </a:lnTo>
                  <a:lnTo>
                    <a:pt x="1219711" y="3387217"/>
                  </a:lnTo>
                  <a:lnTo>
                    <a:pt x="1220393" y="3384062"/>
                  </a:lnTo>
                  <a:lnTo>
                    <a:pt x="1221301" y="3380937"/>
                  </a:lnTo>
                  <a:lnTo>
                    <a:pt x="1222210" y="3377964"/>
                  </a:lnTo>
                  <a:lnTo>
                    <a:pt x="1223346" y="3375243"/>
                  </a:lnTo>
                  <a:lnTo>
                    <a:pt x="1224710" y="3372504"/>
                  </a:lnTo>
                  <a:lnTo>
                    <a:pt x="1226074" y="3369977"/>
                  </a:lnTo>
                  <a:lnTo>
                    <a:pt x="1227891" y="3367490"/>
                  </a:lnTo>
                  <a:lnTo>
                    <a:pt x="1229483" y="3365227"/>
                  </a:lnTo>
                  <a:lnTo>
                    <a:pt x="1231754" y="3362977"/>
                  </a:lnTo>
                  <a:lnTo>
                    <a:pt x="1233799" y="3360931"/>
                  </a:lnTo>
                  <a:lnTo>
                    <a:pt x="1236071" y="3359124"/>
                  </a:lnTo>
                  <a:lnTo>
                    <a:pt x="1238799" y="3357301"/>
                  </a:lnTo>
                  <a:lnTo>
                    <a:pt x="1241752" y="3355729"/>
                  </a:lnTo>
                  <a:lnTo>
                    <a:pt x="1244933" y="3354138"/>
                  </a:lnTo>
                  <a:lnTo>
                    <a:pt x="1248343" y="3352782"/>
                  </a:lnTo>
                  <a:lnTo>
                    <a:pt x="1251751" y="3351651"/>
                  </a:lnTo>
                  <a:lnTo>
                    <a:pt x="1255613" y="3350284"/>
                  </a:lnTo>
                  <a:lnTo>
                    <a:pt x="1259704" y="3349371"/>
                  </a:lnTo>
                  <a:lnTo>
                    <a:pt x="1264021" y="3348461"/>
                  </a:lnTo>
                  <a:lnTo>
                    <a:pt x="1269020" y="3347564"/>
                  </a:lnTo>
                  <a:lnTo>
                    <a:pt x="1273792" y="3347109"/>
                  </a:lnTo>
                  <a:lnTo>
                    <a:pt x="1385363" y="3334638"/>
                  </a:lnTo>
                  <a:lnTo>
                    <a:pt x="1496933" y="3321935"/>
                  </a:lnTo>
                  <a:lnTo>
                    <a:pt x="1614639" y="3308551"/>
                  </a:lnTo>
                  <a:lnTo>
                    <a:pt x="1732572" y="3294936"/>
                  </a:lnTo>
                  <a:lnTo>
                    <a:pt x="1732575" y="3294962"/>
                  </a:lnTo>
                  <a:lnTo>
                    <a:pt x="1875029" y="3277985"/>
                  </a:lnTo>
                  <a:lnTo>
                    <a:pt x="2017498" y="3260976"/>
                  </a:lnTo>
                  <a:close/>
                  <a:moveTo>
                    <a:pt x="6747102" y="3260810"/>
                  </a:moveTo>
                  <a:lnTo>
                    <a:pt x="6748463" y="3271921"/>
                  </a:lnTo>
                  <a:lnTo>
                    <a:pt x="6748236" y="3271685"/>
                  </a:lnTo>
                  <a:lnTo>
                    <a:pt x="6746875" y="3266955"/>
                  </a:lnTo>
                  <a:lnTo>
                    <a:pt x="6746875" y="3266481"/>
                  </a:lnTo>
                  <a:lnTo>
                    <a:pt x="6747102" y="3260810"/>
                  </a:lnTo>
                  <a:close/>
                  <a:moveTo>
                    <a:pt x="6653212" y="3249677"/>
                  </a:moveTo>
                  <a:lnTo>
                    <a:pt x="6654976" y="3251238"/>
                  </a:lnTo>
                  <a:lnTo>
                    <a:pt x="6655858" y="3260165"/>
                  </a:lnTo>
                  <a:lnTo>
                    <a:pt x="6656387" y="3268204"/>
                  </a:lnTo>
                  <a:lnTo>
                    <a:pt x="6656211" y="3278249"/>
                  </a:lnTo>
                  <a:lnTo>
                    <a:pt x="6653212" y="3249677"/>
                  </a:lnTo>
                  <a:close/>
                  <a:moveTo>
                    <a:pt x="6295448" y="3247330"/>
                  </a:moveTo>
                  <a:lnTo>
                    <a:pt x="6297971" y="3264506"/>
                  </a:lnTo>
                  <a:lnTo>
                    <a:pt x="6297010" y="3262550"/>
                  </a:lnTo>
                  <a:lnTo>
                    <a:pt x="6295671" y="3260280"/>
                  </a:lnTo>
                  <a:lnTo>
                    <a:pt x="6295002" y="3258236"/>
                  </a:lnTo>
                  <a:lnTo>
                    <a:pt x="6294779" y="3255507"/>
                  </a:lnTo>
                  <a:lnTo>
                    <a:pt x="6294556" y="3253008"/>
                  </a:lnTo>
                  <a:lnTo>
                    <a:pt x="6294779" y="3250057"/>
                  </a:lnTo>
                  <a:lnTo>
                    <a:pt x="6295448" y="3247330"/>
                  </a:lnTo>
                  <a:close/>
                  <a:moveTo>
                    <a:pt x="4581547" y="3237366"/>
                  </a:moveTo>
                  <a:lnTo>
                    <a:pt x="4580420" y="3241632"/>
                  </a:lnTo>
                  <a:lnTo>
                    <a:pt x="4580564" y="3241492"/>
                  </a:lnTo>
                  <a:lnTo>
                    <a:pt x="4581547" y="3237366"/>
                  </a:lnTo>
                  <a:close/>
                  <a:moveTo>
                    <a:pt x="6650302" y="3236979"/>
                  </a:moveTo>
                  <a:lnTo>
                    <a:pt x="6651625" y="3241607"/>
                  </a:lnTo>
                  <a:lnTo>
                    <a:pt x="6650037" y="3248090"/>
                  </a:lnTo>
                  <a:lnTo>
                    <a:pt x="6650302" y="3236979"/>
                  </a:lnTo>
                  <a:close/>
                  <a:moveTo>
                    <a:pt x="6746894" y="3230443"/>
                  </a:moveTo>
                  <a:lnTo>
                    <a:pt x="6746999" y="3231603"/>
                  </a:lnTo>
                  <a:lnTo>
                    <a:pt x="6747676" y="3241577"/>
                  </a:lnTo>
                  <a:lnTo>
                    <a:pt x="6748354" y="3253590"/>
                  </a:lnTo>
                  <a:lnTo>
                    <a:pt x="6746894" y="3230443"/>
                  </a:lnTo>
                  <a:close/>
                  <a:moveTo>
                    <a:pt x="4531990" y="3212612"/>
                  </a:moveTo>
                  <a:lnTo>
                    <a:pt x="4533244" y="3215475"/>
                  </a:lnTo>
                  <a:lnTo>
                    <a:pt x="4534378" y="3220013"/>
                  </a:lnTo>
                  <a:lnTo>
                    <a:pt x="4535058" y="3224550"/>
                  </a:lnTo>
                  <a:lnTo>
                    <a:pt x="4535512" y="3229993"/>
                  </a:lnTo>
                  <a:lnTo>
                    <a:pt x="4535966" y="3235212"/>
                  </a:lnTo>
                  <a:lnTo>
                    <a:pt x="4535966" y="3241333"/>
                  </a:lnTo>
                  <a:lnTo>
                    <a:pt x="4535966" y="3247457"/>
                  </a:lnTo>
                  <a:lnTo>
                    <a:pt x="4535285" y="3260384"/>
                  </a:lnTo>
                  <a:lnTo>
                    <a:pt x="4534832" y="3273539"/>
                  </a:lnTo>
                  <a:lnTo>
                    <a:pt x="4534378" y="3286470"/>
                  </a:lnTo>
                  <a:lnTo>
                    <a:pt x="4534378" y="3293046"/>
                  </a:lnTo>
                  <a:lnTo>
                    <a:pt x="4534378" y="3296833"/>
                  </a:lnTo>
                  <a:lnTo>
                    <a:pt x="4534380" y="3296824"/>
                  </a:lnTo>
                  <a:lnTo>
                    <a:pt x="4536218" y="3290930"/>
                  </a:lnTo>
                  <a:lnTo>
                    <a:pt x="4538516" y="3284575"/>
                  </a:lnTo>
                  <a:lnTo>
                    <a:pt x="4540584" y="3278454"/>
                  </a:lnTo>
                  <a:lnTo>
                    <a:pt x="4545639" y="3266438"/>
                  </a:lnTo>
                  <a:lnTo>
                    <a:pt x="4550005" y="3256005"/>
                  </a:lnTo>
                  <a:lnTo>
                    <a:pt x="4552762" y="3245574"/>
                  </a:lnTo>
                  <a:lnTo>
                    <a:pt x="4554370" y="3243531"/>
                  </a:lnTo>
                  <a:lnTo>
                    <a:pt x="4554696" y="3243246"/>
                  </a:lnTo>
                  <a:lnTo>
                    <a:pt x="4553404" y="3243280"/>
                  </a:lnTo>
                  <a:lnTo>
                    <a:pt x="4552724" y="3240785"/>
                  </a:lnTo>
                  <a:lnTo>
                    <a:pt x="4551590" y="3238291"/>
                  </a:lnTo>
                  <a:lnTo>
                    <a:pt x="4550683" y="3235794"/>
                  </a:lnTo>
                  <a:lnTo>
                    <a:pt x="4549322" y="3233074"/>
                  </a:lnTo>
                  <a:lnTo>
                    <a:pt x="4547735" y="3230804"/>
                  </a:lnTo>
                  <a:lnTo>
                    <a:pt x="4546374" y="3228311"/>
                  </a:lnTo>
                  <a:lnTo>
                    <a:pt x="4542745" y="3223323"/>
                  </a:lnTo>
                  <a:lnTo>
                    <a:pt x="4538436" y="3218788"/>
                  </a:lnTo>
                  <a:lnTo>
                    <a:pt x="4533901" y="3214248"/>
                  </a:lnTo>
                  <a:lnTo>
                    <a:pt x="4531990" y="3212612"/>
                  </a:lnTo>
                  <a:close/>
                  <a:moveTo>
                    <a:pt x="6750387" y="3210295"/>
                  </a:moveTo>
                  <a:lnTo>
                    <a:pt x="6759647" y="3238854"/>
                  </a:lnTo>
                  <a:lnTo>
                    <a:pt x="6762131" y="3245428"/>
                  </a:lnTo>
                  <a:lnTo>
                    <a:pt x="6767100" y="3244071"/>
                  </a:lnTo>
                  <a:lnTo>
                    <a:pt x="6771391" y="3259481"/>
                  </a:lnTo>
                  <a:lnTo>
                    <a:pt x="6774101" y="3274213"/>
                  </a:lnTo>
                  <a:lnTo>
                    <a:pt x="6776573" y="3291003"/>
                  </a:lnTo>
                  <a:lnTo>
                    <a:pt x="6776811" y="3282072"/>
                  </a:lnTo>
                  <a:lnTo>
                    <a:pt x="6778853" y="3285016"/>
                  </a:lnTo>
                  <a:lnTo>
                    <a:pt x="6780667" y="3287739"/>
                  </a:lnTo>
                  <a:lnTo>
                    <a:pt x="6784295" y="3294079"/>
                  </a:lnTo>
                  <a:lnTo>
                    <a:pt x="6787470" y="3300655"/>
                  </a:lnTo>
                  <a:lnTo>
                    <a:pt x="6790419" y="3307677"/>
                  </a:lnTo>
                  <a:lnTo>
                    <a:pt x="6792913" y="3315377"/>
                  </a:lnTo>
                  <a:lnTo>
                    <a:pt x="6794954" y="3322864"/>
                  </a:lnTo>
                  <a:lnTo>
                    <a:pt x="6796996" y="3331021"/>
                  </a:lnTo>
                  <a:lnTo>
                    <a:pt x="6798583" y="3339394"/>
                  </a:lnTo>
                  <a:lnTo>
                    <a:pt x="6800171" y="3347780"/>
                  </a:lnTo>
                  <a:lnTo>
                    <a:pt x="6801305" y="3356617"/>
                  </a:lnTo>
                  <a:lnTo>
                    <a:pt x="6801985" y="3365454"/>
                  </a:lnTo>
                  <a:lnTo>
                    <a:pt x="6802892" y="3374738"/>
                  </a:lnTo>
                  <a:lnTo>
                    <a:pt x="6803572" y="3384025"/>
                  </a:lnTo>
                  <a:lnTo>
                    <a:pt x="6803799" y="3393534"/>
                  </a:lnTo>
                  <a:lnTo>
                    <a:pt x="6804026" y="3412343"/>
                  </a:lnTo>
                  <a:lnTo>
                    <a:pt x="6803799" y="3431377"/>
                  </a:lnTo>
                  <a:lnTo>
                    <a:pt x="6803346" y="3450410"/>
                  </a:lnTo>
                  <a:lnTo>
                    <a:pt x="6801531" y="3486896"/>
                  </a:lnTo>
                  <a:lnTo>
                    <a:pt x="6801097" y="3497738"/>
                  </a:lnTo>
                  <a:lnTo>
                    <a:pt x="6801909" y="3494087"/>
                  </a:lnTo>
                  <a:lnTo>
                    <a:pt x="6802438" y="3497858"/>
                  </a:lnTo>
                  <a:lnTo>
                    <a:pt x="6801058" y="3498720"/>
                  </a:lnTo>
                  <a:lnTo>
                    <a:pt x="6800851" y="3503893"/>
                  </a:lnTo>
                  <a:lnTo>
                    <a:pt x="6800397" y="3520209"/>
                  </a:lnTo>
                  <a:lnTo>
                    <a:pt x="6800171" y="3535166"/>
                  </a:lnTo>
                  <a:lnTo>
                    <a:pt x="6800171" y="3541965"/>
                  </a:lnTo>
                  <a:lnTo>
                    <a:pt x="6800397" y="3548537"/>
                  </a:lnTo>
                  <a:lnTo>
                    <a:pt x="6800175" y="3548314"/>
                  </a:lnTo>
                  <a:lnTo>
                    <a:pt x="6800850" y="3582955"/>
                  </a:lnTo>
                  <a:lnTo>
                    <a:pt x="6799943" y="3587845"/>
                  </a:lnTo>
                  <a:lnTo>
                    <a:pt x="6799943" y="3577399"/>
                  </a:lnTo>
                  <a:lnTo>
                    <a:pt x="6798582" y="3572065"/>
                  </a:lnTo>
                  <a:lnTo>
                    <a:pt x="6798355" y="3584289"/>
                  </a:lnTo>
                  <a:lnTo>
                    <a:pt x="6797675" y="3582511"/>
                  </a:lnTo>
                  <a:lnTo>
                    <a:pt x="6793819" y="3592512"/>
                  </a:lnTo>
                  <a:lnTo>
                    <a:pt x="6792912" y="3577399"/>
                  </a:lnTo>
                  <a:lnTo>
                    <a:pt x="6792912" y="3569843"/>
                  </a:lnTo>
                  <a:lnTo>
                    <a:pt x="6793139" y="3565842"/>
                  </a:lnTo>
                  <a:lnTo>
                    <a:pt x="6793330" y="3562292"/>
                  </a:lnTo>
                  <a:lnTo>
                    <a:pt x="6792460" y="3565987"/>
                  </a:lnTo>
                  <a:lnTo>
                    <a:pt x="6792006" y="3569839"/>
                  </a:lnTo>
                  <a:lnTo>
                    <a:pt x="6792233" y="3573918"/>
                  </a:lnTo>
                  <a:lnTo>
                    <a:pt x="6792913" y="3578224"/>
                  </a:lnTo>
                  <a:lnTo>
                    <a:pt x="6791099" y="3570746"/>
                  </a:lnTo>
                  <a:lnTo>
                    <a:pt x="6789058" y="3562814"/>
                  </a:lnTo>
                  <a:lnTo>
                    <a:pt x="6784069" y="3544458"/>
                  </a:lnTo>
                  <a:lnTo>
                    <a:pt x="6778399" y="3524968"/>
                  </a:lnTo>
                  <a:lnTo>
                    <a:pt x="6775451" y="3514770"/>
                  </a:lnTo>
                  <a:lnTo>
                    <a:pt x="6773183" y="3504346"/>
                  </a:lnTo>
                  <a:lnTo>
                    <a:pt x="6770688" y="3493695"/>
                  </a:lnTo>
                  <a:lnTo>
                    <a:pt x="6768647" y="3483497"/>
                  </a:lnTo>
                  <a:lnTo>
                    <a:pt x="6767060" y="3473525"/>
                  </a:lnTo>
                  <a:lnTo>
                    <a:pt x="6766606" y="3468540"/>
                  </a:lnTo>
                  <a:lnTo>
                    <a:pt x="6766152" y="3463781"/>
                  </a:lnTo>
                  <a:lnTo>
                    <a:pt x="6765926" y="3459022"/>
                  </a:lnTo>
                  <a:lnTo>
                    <a:pt x="6765926" y="3454489"/>
                  </a:lnTo>
                  <a:lnTo>
                    <a:pt x="6766152" y="3450184"/>
                  </a:lnTo>
                  <a:lnTo>
                    <a:pt x="6766379" y="3445651"/>
                  </a:lnTo>
                  <a:lnTo>
                    <a:pt x="6766833" y="3441572"/>
                  </a:lnTo>
                  <a:lnTo>
                    <a:pt x="6767513" y="3437493"/>
                  </a:lnTo>
                  <a:lnTo>
                    <a:pt x="6768420" y="3433870"/>
                  </a:lnTo>
                  <a:lnTo>
                    <a:pt x="6770008" y="3430245"/>
                  </a:lnTo>
                  <a:lnTo>
                    <a:pt x="6768193" y="3411664"/>
                  </a:lnTo>
                  <a:lnTo>
                    <a:pt x="6766833" y="3393307"/>
                  </a:lnTo>
                  <a:lnTo>
                    <a:pt x="6763885" y="3356390"/>
                  </a:lnTo>
                  <a:lnTo>
                    <a:pt x="6762524" y="3337581"/>
                  </a:lnTo>
                  <a:lnTo>
                    <a:pt x="6760483" y="3319232"/>
                  </a:lnTo>
                  <a:lnTo>
                    <a:pt x="6758215" y="3300877"/>
                  </a:lnTo>
                  <a:lnTo>
                    <a:pt x="6755947" y="3282751"/>
                  </a:lnTo>
                  <a:lnTo>
                    <a:pt x="6754813" y="3267114"/>
                  </a:lnTo>
                  <a:lnTo>
                    <a:pt x="6755267" y="3268020"/>
                  </a:lnTo>
                  <a:lnTo>
                    <a:pt x="6756174" y="3268700"/>
                  </a:lnTo>
                  <a:lnTo>
                    <a:pt x="6757081" y="3270513"/>
                  </a:lnTo>
                  <a:lnTo>
                    <a:pt x="6757988" y="3273007"/>
                  </a:lnTo>
                  <a:lnTo>
                    <a:pt x="6758668" y="3275953"/>
                  </a:lnTo>
                  <a:lnTo>
                    <a:pt x="6759349" y="3279121"/>
                  </a:lnTo>
                  <a:lnTo>
                    <a:pt x="6759802" y="3282751"/>
                  </a:lnTo>
                  <a:lnTo>
                    <a:pt x="6760709" y="3290683"/>
                  </a:lnTo>
                  <a:lnTo>
                    <a:pt x="6761617" y="3299290"/>
                  </a:lnTo>
                  <a:lnTo>
                    <a:pt x="6762524" y="3303602"/>
                  </a:lnTo>
                  <a:lnTo>
                    <a:pt x="6763204" y="3307906"/>
                  </a:lnTo>
                  <a:lnTo>
                    <a:pt x="6764338" y="3312207"/>
                  </a:lnTo>
                  <a:lnTo>
                    <a:pt x="6765472" y="3316062"/>
                  </a:lnTo>
                  <a:lnTo>
                    <a:pt x="6767286" y="3319688"/>
                  </a:lnTo>
                  <a:lnTo>
                    <a:pt x="6769106" y="3322417"/>
                  </a:lnTo>
                  <a:lnTo>
                    <a:pt x="6767325" y="3302317"/>
                  </a:lnTo>
                  <a:lnTo>
                    <a:pt x="6764164" y="3285093"/>
                  </a:lnTo>
                  <a:lnTo>
                    <a:pt x="6763034" y="3278745"/>
                  </a:lnTo>
                  <a:lnTo>
                    <a:pt x="6759647" y="3271266"/>
                  </a:lnTo>
                  <a:lnTo>
                    <a:pt x="6755581" y="3262880"/>
                  </a:lnTo>
                  <a:lnTo>
                    <a:pt x="6754226" y="3260162"/>
                  </a:lnTo>
                  <a:lnTo>
                    <a:pt x="6754226" y="3266733"/>
                  </a:lnTo>
                  <a:lnTo>
                    <a:pt x="6752645" y="3238401"/>
                  </a:lnTo>
                  <a:lnTo>
                    <a:pt x="6750387" y="3210295"/>
                  </a:lnTo>
                  <a:close/>
                  <a:moveTo>
                    <a:pt x="6734175" y="3203661"/>
                  </a:moveTo>
                  <a:lnTo>
                    <a:pt x="6735763" y="3214323"/>
                  </a:lnTo>
                  <a:lnTo>
                    <a:pt x="6735763" y="3214775"/>
                  </a:lnTo>
                  <a:lnTo>
                    <a:pt x="6734175" y="3203661"/>
                  </a:lnTo>
                  <a:close/>
                  <a:moveTo>
                    <a:pt x="6640865" y="3200467"/>
                  </a:moveTo>
                  <a:lnTo>
                    <a:pt x="6642100" y="3204653"/>
                  </a:lnTo>
                  <a:lnTo>
                    <a:pt x="6640512" y="3205226"/>
                  </a:lnTo>
                  <a:lnTo>
                    <a:pt x="6640865" y="3200467"/>
                  </a:lnTo>
                  <a:close/>
                  <a:moveTo>
                    <a:pt x="6288088" y="3194083"/>
                  </a:moveTo>
                  <a:lnTo>
                    <a:pt x="6288300" y="3194083"/>
                  </a:lnTo>
                  <a:lnTo>
                    <a:pt x="6294438" y="3202020"/>
                  </a:lnTo>
                  <a:lnTo>
                    <a:pt x="6288088" y="3194083"/>
                  </a:lnTo>
                  <a:close/>
                  <a:moveTo>
                    <a:pt x="2883892" y="3192570"/>
                  </a:moveTo>
                  <a:lnTo>
                    <a:pt x="2861431" y="3224550"/>
                  </a:lnTo>
                  <a:lnTo>
                    <a:pt x="2862339" y="3223643"/>
                  </a:lnTo>
                  <a:lnTo>
                    <a:pt x="2883438" y="3193479"/>
                  </a:lnTo>
                  <a:lnTo>
                    <a:pt x="2883892" y="3192570"/>
                  </a:lnTo>
                  <a:close/>
                  <a:moveTo>
                    <a:pt x="1220787" y="3187792"/>
                  </a:moveTo>
                  <a:lnTo>
                    <a:pt x="1220787" y="3188217"/>
                  </a:lnTo>
                  <a:lnTo>
                    <a:pt x="1217612" y="3203661"/>
                  </a:lnTo>
                  <a:lnTo>
                    <a:pt x="1220787" y="3187792"/>
                  </a:lnTo>
                  <a:close/>
                  <a:moveTo>
                    <a:pt x="6273664" y="3187762"/>
                  </a:moveTo>
                  <a:lnTo>
                    <a:pt x="6274934" y="3188851"/>
                  </a:lnTo>
                  <a:lnTo>
                    <a:pt x="6276748" y="3190666"/>
                  </a:lnTo>
                  <a:lnTo>
                    <a:pt x="6278336" y="3192253"/>
                  </a:lnTo>
                  <a:lnTo>
                    <a:pt x="6276975" y="3191118"/>
                  </a:lnTo>
                  <a:lnTo>
                    <a:pt x="6275614" y="3189758"/>
                  </a:lnTo>
                  <a:lnTo>
                    <a:pt x="6273800" y="3187945"/>
                  </a:lnTo>
                  <a:lnTo>
                    <a:pt x="6273664" y="3187762"/>
                  </a:lnTo>
                  <a:close/>
                  <a:moveTo>
                    <a:pt x="5098944" y="3178266"/>
                  </a:moveTo>
                  <a:lnTo>
                    <a:pt x="5103812" y="3181441"/>
                  </a:lnTo>
                  <a:lnTo>
                    <a:pt x="5103389" y="3181229"/>
                  </a:lnTo>
                  <a:lnTo>
                    <a:pt x="5094287" y="3179960"/>
                  </a:lnTo>
                  <a:lnTo>
                    <a:pt x="5098944" y="3178266"/>
                  </a:lnTo>
                  <a:close/>
                  <a:moveTo>
                    <a:pt x="4191805" y="3174548"/>
                  </a:moveTo>
                  <a:lnTo>
                    <a:pt x="4191227" y="3175245"/>
                  </a:lnTo>
                  <a:lnTo>
                    <a:pt x="4189866" y="3177060"/>
                  </a:lnTo>
                  <a:lnTo>
                    <a:pt x="4188959" y="3178873"/>
                  </a:lnTo>
                  <a:lnTo>
                    <a:pt x="4188052" y="3181142"/>
                  </a:lnTo>
                  <a:lnTo>
                    <a:pt x="4187941" y="3181446"/>
                  </a:lnTo>
                  <a:lnTo>
                    <a:pt x="4187946" y="3181458"/>
                  </a:lnTo>
                  <a:lnTo>
                    <a:pt x="4189307" y="3178285"/>
                  </a:lnTo>
                  <a:lnTo>
                    <a:pt x="4190668" y="3176013"/>
                  </a:lnTo>
                  <a:lnTo>
                    <a:pt x="4191805" y="3174548"/>
                  </a:lnTo>
                  <a:close/>
                  <a:moveTo>
                    <a:pt x="6724650" y="3173500"/>
                  </a:moveTo>
                  <a:lnTo>
                    <a:pt x="6726238" y="3184384"/>
                  </a:lnTo>
                  <a:lnTo>
                    <a:pt x="6726238" y="3184618"/>
                  </a:lnTo>
                  <a:lnTo>
                    <a:pt x="6724650" y="3173500"/>
                  </a:lnTo>
                  <a:close/>
                  <a:moveTo>
                    <a:pt x="6721475" y="3170323"/>
                  </a:moveTo>
                  <a:lnTo>
                    <a:pt x="6724650" y="3184721"/>
                  </a:lnTo>
                  <a:lnTo>
                    <a:pt x="6724196" y="3197316"/>
                  </a:lnTo>
                  <a:lnTo>
                    <a:pt x="6722155" y="3180447"/>
                  </a:lnTo>
                  <a:lnTo>
                    <a:pt x="6722155" y="3179774"/>
                  </a:lnTo>
                  <a:lnTo>
                    <a:pt x="6721475" y="3170323"/>
                  </a:lnTo>
                  <a:close/>
                  <a:moveTo>
                    <a:pt x="4204381" y="3168214"/>
                  </a:moveTo>
                  <a:lnTo>
                    <a:pt x="4202566" y="3168440"/>
                  </a:lnTo>
                  <a:lnTo>
                    <a:pt x="4200298" y="3168666"/>
                  </a:lnTo>
                  <a:lnTo>
                    <a:pt x="4198711" y="3169574"/>
                  </a:lnTo>
                  <a:lnTo>
                    <a:pt x="4196670" y="3170253"/>
                  </a:lnTo>
                  <a:lnTo>
                    <a:pt x="4195309" y="3171160"/>
                  </a:lnTo>
                  <a:lnTo>
                    <a:pt x="4193722" y="3172294"/>
                  </a:lnTo>
                  <a:lnTo>
                    <a:pt x="4192368" y="3173873"/>
                  </a:lnTo>
                  <a:lnTo>
                    <a:pt x="4193845" y="3172609"/>
                  </a:lnTo>
                  <a:lnTo>
                    <a:pt x="4195660" y="3171475"/>
                  </a:lnTo>
                  <a:lnTo>
                    <a:pt x="4197248" y="3170794"/>
                  </a:lnTo>
                  <a:lnTo>
                    <a:pt x="4199290" y="3170565"/>
                  </a:lnTo>
                  <a:lnTo>
                    <a:pt x="4201105" y="3170341"/>
                  </a:lnTo>
                  <a:lnTo>
                    <a:pt x="4205642" y="3170341"/>
                  </a:lnTo>
                  <a:lnTo>
                    <a:pt x="4209952" y="3170114"/>
                  </a:lnTo>
                  <a:lnTo>
                    <a:pt x="4212448" y="3169661"/>
                  </a:lnTo>
                  <a:lnTo>
                    <a:pt x="4214199" y="3169078"/>
                  </a:lnTo>
                  <a:lnTo>
                    <a:pt x="4211865" y="3168440"/>
                  </a:lnTo>
                  <a:lnTo>
                    <a:pt x="4209143" y="3168214"/>
                  </a:lnTo>
                  <a:lnTo>
                    <a:pt x="4206875" y="3168214"/>
                  </a:lnTo>
                  <a:lnTo>
                    <a:pt x="4204381" y="3168214"/>
                  </a:lnTo>
                  <a:close/>
                  <a:moveTo>
                    <a:pt x="4224456" y="3161954"/>
                  </a:moveTo>
                  <a:lnTo>
                    <a:pt x="4223657" y="3162317"/>
                  </a:lnTo>
                  <a:lnTo>
                    <a:pt x="4221163" y="3164131"/>
                  </a:lnTo>
                  <a:lnTo>
                    <a:pt x="4218668" y="3166399"/>
                  </a:lnTo>
                  <a:lnTo>
                    <a:pt x="4216926" y="3167872"/>
                  </a:lnTo>
                  <a:lnTo>
                    <a:pt x="4216985" y="3167847"/>
                  </a:lnTo>
                  <a:lnTo>
                    <a:pt x="4219481" y="3166485"/>
                  </a:lnTo>
                  <a:lnTo>
                    <a:pt x="4224456" y="3161954"/>
                  </a:lnTo>
                  <a:close/>
                  <a:moveTo>
                    <a:pt x="6288088" y="3155985"/>
                  </a:moveTo>
                  <a:lnTo>
                    <a:pt x="6291263" y="3159155"/>
                  </a:lnTo>
                  <a:lnTo>
                    <a:pt x="6291051" y="3159155"/>
                  </a:lnTo>
                  <a:lnTo>
                    <a:pt x="6288088" y="3155985"/>
                  </a:lnTo>
                  <a:close/>
                  <a:moveTo>
                    <a:pt x="6746095" y="3155444"/>
                  </a:moveTo>
                  <a:lnTo>
                    <a:pt x="6750838" y="3190350"/>
                  </a:lnTo>
                  <a:lnTo>
                    <a:pt x="6753323" y="3208254"/>
                  </a:lnTo>
                  <a:lnTo>
                    <a:pt x="6755129" y="3224121"/>
                  </a:lnTo>
                  <a:lnTo>
                    <a:pt x="6752193" y="3207575"/>
                  </a:lnTo>
                  <a:lnTo>
                    <a:pt x="6750387" y="3194430"/>
                  </a:lnTo>
                  <a:lnTo>
                    <a:pt x="6748806" y="3182645"/>
                  </a:lnTo>
                  <a:lnTo>
                    <a:pt x="6747225" y="3170395"/>
                  </a:lnTo>
                  <a:lnTo>
                    <a:pt x="6746095" y="3155444"/>
                  </a:lnTo>
                  <a:close/>
                  <a:moveTo>
                    <a:pt x="6162448" y="3152569"/>
                  </a:moveTo>
                  <a:lnTo>
                    <a:pt x="6162891" y="3153453"/>
                  </a:lnTo>
                  <a:lnTo>
                    <a:pt x="6163809" y="3155971"/>
                  </a:lnTo>
                  <a:lnTo>
                    <a:pt x="6162448" y="3152569"/>
                  </a:lnTo>
                  <a:close/>
                  <a:moveTo>
                    <a:pt x="6292326" y="3148045"/>
                  </a:moveTo>
                  <a:lnTo>
                    <a:pt x="6293441" y="3148045"/>
                  </a:lnTo>
                  <a:lnTo>
                    <a:pt x="6294110" y="3148272"/>
                  </a:lnTo>
                  <a:lnTo>
                    <a:pt x="6295002" y="3148724"/>
                  </a:lnTo>
                  <a:lnTo>
                    <a:pt x="6295894" y="3149633"/>
                  </a:lnTo>
                  <a:lnTo>
                    <a:pt x="6297352" y="3150952"/>
                  </a:lnTo>
                  <a:lnTo>
                    <a:pt x="6301380" y="3155605"/>
                  </a:lnTo>
                  <a:lnTo>
                    <a:pt x="6302362" y="3156907"/>
                  </a:lnTo>
                  <a:lnTo>
                    <a:pt x="6305262" y="3160085"/>
                  </a:lnTo>
                  <a:lnTo>
                    <a:pt x="6301380" y="3155605"/>
                  </a:lnTo>
                  <a:lnTo>
                    <a:pt x="6300132" y="3153951"/>
                  </a:lnTo>
                  <a:lnTo>
                    <a:pt x="6297902" y="3151452"/>
                  </a:lnTo>
                  <a:lnTo>
                    <a:pt x="6297352" y="3150952"/>
                  </a:lnTo>
                  <a:lnTo>
                    <a:pt x="6295225" y="3148499"/>
                  </a:lnTo>
                  <a:lnTo>
                    <a:pt x="6296787" y="3148724"/>
                  </a:lnTo>
                  <a:lnTo>
                    <a:pt x="6298125" y="3149406"/>
                  </a:lnTo>
                  <a:lnTo>
                    <a:pt x="6299909" y="3150314"/>
                  </a:lnTo>
                  <a:lnTo>
                    <a:pt x="6301470" y="3151452"/>
                  </a:lnTo>
                  <a:lnTo>
                    <a:pt x="6303478" y="3153270"/>
                  </a:lnTo>
                  <a:lnTo>
                    <a:pt x="6305039" y="3154861"/>
                  </a:lnTo>
                  <a:lnTo>
                    <a:pt x="6308831" y="3158948"/>
                  </a:lnTo>
                  <a:lnTo>
                    <a:pt x="6313068" y="3164177"/>
                  </a:lnTo>
                  <a:lnTo>
                    <a:pt x="6316860" y="3169852"/>
                  </a:lnTo>
                  <a:lnTo>
                    <a:pt x="6320652" y="3175763"/>
                  </a:lnTo>
                  <a:lnTo>
                    <a:pt x="6324443" y="3182124"/>
                  </a:lnTo>
                  <a:lnTo>
                    <a:pt x="6327789" y="3188487"/>
                  </a:lnTo>
                  <a:lnTo>
                    <a:pt x="6330688" y="3195075"/>
                  </a:lnTo>
                  <a:lnTo>
                    <a:pt x="6333365" y="3201210"/>
                  </a:lnTo>
                  <a:lnTo>
                    <a:pt x="6335372" y="3207116"/>
                  </a:lnTo>
                  <a:lnTo>
                    <a:pt x="6336710" y="3212568"/>
                  </a:lnTo>
                  <a:lnTo>
                    <a:pt x="6337156" y="3215066"/>
                  </a:lnTo>
                  <a:lnTo>
                    <a:pt x="6337380" y="3217341"/>
                  </a:lnTo>
                  <a:lnTo>
                    <a:pt x="6337380" y="3219157"/>
                  </a:lnTo>
                  <a:lnTo>
                    <a:pt x="6337156" y="3221203"/>
                  </a:lnTo>
                  <a:lnTo>
                    <a:pt x="6336933" y="3222566"/>
                  </a:lnTo>
                  <a:lnTo>
                    <a:pt x="6336264" y="3224156"/>
                  </a:lnTo>
                  <a:lnTo>
                    <a:pt x="6335818" y="3224156"/>
                  </a:lnTo>
                  <a:lnTo>
                    <a:pt x="6338941" y="3227792"/>
                  </a:lnTo>
                  <a:lnTo>
                    <a:pt x="6341171" y="3226202"/>
                  </a:lnTo>
                  <a:lnTo>
                    <a:pt x="6357899" y="3273231"/>
                  </a:lnTo>
                  <a:lnTo>
                    <a:pt x="6357007" y="3273455"/>
                  </a:lnTo>
                  <a:lnTo>
                    <a:pt x="6357899" y="3276410"/>
                  </a:lnTo>
                  <a:lnTo>
                    <a:pt x="6359683" y="3280726"/>
                  </a:lnTo>
                  <a:lnTo>
                    <a:pt x="6361468" y="3286634"/>
                  </a:lnTo>
                  <a:lnTo>
                    <a:pt x="6363475" y="3292993"/>
                  </a:lnTo>
                  <a:lnTo>
                    <a:pt x="6365036" y="3299810"/>
                  </a:lnTo>
                  <a:lnTo>
                    <a:pt x="6366821" y="3306625"/>
                  </a:lnTo>
                  <a:lnTo>
                    <a:pt x="6367936" y="3312987"/>
                  </a:lnTo>
                  <a:lnTo>
                    <a:pt x="6368159" y="3315943"/>
                  </a:lnTo>
                  <a:lnTo>
                    <a:pt x="6368382" y="3318666"/>
                  </a:lnTo>
                  <a:lnTo>
                    <a:pt x="6368605" y="3323439"/>
                  </a:lnTo>
                  <a:lnTo>
                    <a:pt x="6368598" y="3323591"/>
                  </a:lnTo>
                  <a:lnTo>
                    <a:pt x="6368382" y="3328662"/>
                  </a:lnTo>
                  <a:lnTo>
                    <a:pt x="6368159" y="3333205"/>
                  </a:lnTo>
                  <a:lnTo>
                    <a:pt x="6367713" y="3337745"/>
                  </a:lnTo>
                  <a:lnTo>
                    <a:pt x="6367044" y="3342291"/>
                  </a:lnTo>
                  <a:lnTo>
                    <a:pt x="6366375" y="3346606"/>
                  </a:lnTo>
                  <a:lnTo>
                    <a:pt x="6365259" y="3350693"/>
                  </a:lnTo>
                  <a:lnTo>
                    <a:pt x="6364367" y="3354783"/>
                  </a:lnTo>
                  <a:lnTo>
                    <a:pt x="6363252" y="3358419"/>
                  </a:lnTo>
                  <a:lnTo>
                    <a:pt x="6361691" y="3362052"/>
                  </a:lnTo>
                  <a:lnTo>
                    <a:pt x="6360352" y="3365916"/>
                  </a:lnTo>
                  <a:lnTo>
                    <a:pt x="6358791" y="3368860"/>
                  </a:lnTo>
                  <a:lnTo>
                    <a:pt x="6357453" y="3372049"/>
                  </a:lnTo>
                  <a:lnTo>
                    <a:pt x="6355669" y="3375224"/>
                  </a:lnTo>
                  <a:lnTo>
                    <a:pt x="6354107" y="3377948"/>
                  </a:lnTo>
                  <a:lnTo>
                    <a:pt x="6352100" y="3380684"/>
                  </a:lnTo>
                  <a:lnTo>
                    <a:pt x="6348531" y="3385231"/>
                  </a:lnTo>
                  <a:lnTo>
                    <a:pt x="6346747" y="3387262"/>
                  </a:lnTo>
                  <a:lnTo>
                    <a:pt x="6344963" y="3388851"/>
                  </a:lnTo>
                  <a:lnTo>
                    <a:pt x="6343179" y="3390671"/>
                  </a:lnTo>
                  <a:lnTo>
                    <a:pt x="6341171" y="3392033"/>
                  </a:lnTo>
                  <a:lnTo>
                    <a:pt x="6339610" y="3393396"/>
                  </a:lnTo>
                  <a:lnTo>
                    <a:pt x="6337603" y="3394306"/>
                  </a:lnTo>
                  <a:lnTo>
                    <a:pt x="6335818" y="3394987"/>
                  </a:lnTo>
                  <a:lnTo>
                    <a:pt x="6334257" y="3395440"/>
                  </a:lnTo>
                  <a:lnTo>
                    <a:pt x="6332919" y="3395668"/>
                  </a:lnTo>
                  <a:lnTo>
                    <a:pt x="6331134" y="3395668"/>
                  </a:lnTo>
                  <a:lnTo>
                    <a:pt x="6329796" y="3395668"/>
                  </a:lnTo>
                  <a:lnTo>
                    <a:pt x="6328458" y="3395214"/>
                  </a:lnTo>
                  <a:lnTo>
                    <a:pt x="6327120" y="3394761"/>
                  </a:lnTo>
                  <a:lnTo>
                    <a:pt x="6326228" y="3393849"/>
                  </a:lnTo>
                  <a:lnTo>
                    <a:pt x="6311061" y="3353647"/>
                  </a:lnTo>
                  <a:lnTo>
                    <a:pt x="6297971" y="3264506"/>
                  </a:lnTo>
                  <a:lnTo>
                    <a:pt x="6298125" y="3264824"/>
                  </a:lnTo>
                  <a:lnTo>
                    <a:pt x="6299909" y="3266640"/>
                  </a:lnTo>
                  <a:lnTo>
                    <a:pt x="6298571" y="3256417"/>
                  </a:lnTo>
                  <a:lnTo>
                    <a:pt x="6297679" y="3246422"/>
                  </a:lnTo>
                  <a:lnTo>
                    <a:pt x="6297010" y="3236199"/>
                  </a:lnTo>
                  <a:lnTo>
                    <a:pt x="6296563" y="3225976"/>
                  </a:lnTo>
                  <a:lnTo>
                    <a:pt x="6296563" y="3215750"/>
                  </a:lnTo>
                  <a:lnTo>
                    <a:pt x="6296787" y="3205525"/>
                  </a:lnTo>
                  <a:lnTo>
                    <a:pt x="6297233" y="3195303"/>
                  </a:lnTo>
                  <a:lnTo>
                    <a:pt x="6297902" y="3185080"/>
                  </a:lnTo>
                  <a:lnTo>
                    <a:pt x="6296563" y="3164177"/>
                  </a:lnTo>
                  <a:lnTo>
                    <a:pt x="6311061" y="3168264"/>
                  </a:lnTo>
                  <a:lnTo>
                    <a:pt x="6299686" y="3158722"/>
                  </a:lnTo>
                  <a:lnTo>
                    <a:pt x="6298348" y="3161222"/>
                  </a:lnTo>
                  <a:lnTo>
                    <a:pt x="6288088" y="3151452"/>
                  </a:lnTo>
                  <a:lnTo>
                    <a:pt x="6289203" y="3150314"/>
                  </a:lnTo>
                  <a:lnTo>
                    <a:pt x="6290318" y="3149182"/>
                  </a:lnTo>
                  <a:lnTo>
                    <a:pt x="6291434" y="3148499"/>
                  </a:lnTo>
                  <a:lnTo>
                    <a:pt x="6292326" y="3148045"/>
                  </a:lnTo>
                  <a:close/>
                  <a:moveTo>
                    <a:pt x="4560491" y="3136990"/>
                  </a:moveTo>
                  <a:lnTo>
                    <a:pt x="4560888" y="3139496"/>
                  </a:lnTo>
                  <a:lnTo>
                    <a:pt x="4560690" y="3143338"/>
                  </a:lnTo>
                  <a:lnTo>
                    <a:pt x="4559300" y="3137373"/>
                  </a:lnTo>
                  <a:lnTo>
                    <a:pt x="4560491" y="3136990"/>
                  </a:lnTo>
                  <a:close/>
                  <a:moveTo>
                    <a:pt x="4409674" y="3136357"/>
                  </a:moveTo>
                  <a:lnTo>
                    <a:pt x="4413909" y="3137455"/>
                  </a:lnTo>
                  <a:lnTo>
                    <a:pt x="4420262" y="3139496"/>
                  </a:lnTo>
                  <a:lnTo>
                    <a:pt x="4426614" y="3141765"/>
                  </a:lnTo>
                  <a:lnTo>
                    <a:pt x="4432967" y="3144030"/>
                  </a:lnTo>
                  <a:lnTo>
                    <a:pt x="4439546" y="3146530"/>
                  </a:lnTo>
                  <a:lnTo>
                    <a:pt x="4445898" y="3149474"/>
                  </a:lnTo>
                  <a:lnTo>
                    <a:pt x="4450029" y="3151243"/>
                  </a:lnTo>
                  <a:lnTo>
                    <a:pt x="4449763" y="3150979"/>
                  </a:lnTo>
                  <a:lnTo>
                    <a:pt x="4445227" y="3146896"/>
                  </a:lnTo>
                  <a:lnTo>
                    <a:pt x="4441599" y="3145083"/>
                  </a:lnTo>
                  <a:lnTo>
                    <a:pt x="4437970" y="3143494"/>
                  </a:lnTo>
                  <a:lnTo>
                    <a:pt x="4434115" y="3141906"/>
                  </a:lnTo>
                  <a:lnTo>
                    <a:pt x="4430486" y="3140774"/>
                  </a:lnTo>
                  <a:lnTo>
                    <a:pt x="4423229" y="3138733"/>
                  </a:lnTo>
                  <a:lnTo>
                    <a:pt x="4415972" y="3137145"/>
                  </a:lnTo>
                  <a:lnTo>
                    <a:pt x="4409674" y="3136357"/>
                  </a:lnTo>
                  <a:close/>
                  <a:moveTo>
                    <a:pt x="5189326" y="3132230"/>
                  </a:moveTo>
                  <a:lnTo>
                    <a:pt x="5208587" y="3138865"/>
                  </a:lnTo>
                  <a:lnTo>
                    <a:pt x="5207691" y="3141079"/>
                  </a:lnTo>
                  <a:lnTo>
                    <a:pt x="5199181" y="3150364"/>
                  </a:lnTo>
                  <a:lnTo>
                    <a:pt x="5174769" y="3159211"/>
                  </a:lnTo>
                  <a:lnTo>
                    <a:pt x="5154612" y="3151025"/>
                  </a:lnTo>
                  <a:lnTo>
                    <a:pt x="5160211" y="3135989"/>
                  </a:lnTo>
                  <a:lnTo>
                    <a:pt x="5173201" y="3137982"/>
                  </a:lnTo>
                  <a:lnTo>
                    <a:pt x="5173425" y="3137982"/>
                  </a:lnTo>
                  <a:lnTo>
                    <a:pt x="5189326" y="3132230"/>
                  </a:lnTo>
                  <a:close/>
                  <a:moveTo>
                    <a:pt x="4339380" y="3128747"/>
                  </a:moveTo>
                  <a:lnTo>
                    <a:pt x="4347436" y="3138815"/>
                  </a:lnTo>
                  <a:lnTo>
                    <a:pt x="4357872" y="3132465"/>
                  </a:lnTo>
                  <a:lnTo>
                    <a:pt x="4357946" y="3132450"/>
                  </a:lnTo>
                  <a:lnTo>
                    <a:pt x="4353606" y="3131702"/>
                  </a:lnTo>
                  <a:lnTo>
                    <a:pt x="4347029" y="3130568"/>
                  </a:lnTo>
                  <a:lnTo>
                    <a:pt x="4340452" y="3129206"/>
                  </a:lnTo>
                  <a:lnTo>
                    <a:pt x="4339380" y="3128747"/>
                  </a:lnTo>
                  <a:close/>
                  <a:moveTo>
                    <a:pt x="4334329" y="3126940"/>
                  </a:moveTo>
                  <a:lnTo>
                    <a:pt x="4334102" y="3129206"/>
                  </a:lnTo>
                  <a:lnTo>
                    <a:pt x="4332515" y="3131702"/>
                  </a:lnTo>
                  <a:lnTo>
                    <a:pt x="4331154" y="3134196"/>
                  </a:lnTo>
                  <a:lnTo>
                    <a:pt x="4329113" y="3136465"/>
                  </a:lnTo>
                  <a:lnTo>
                    <a:pt x="4328375" y="3137308"/>
                  </a:lnTo>
                  <a:lnTo>
                    <a:pt x="4328833" y="3137002"/>
                  </a:lnTo>
                  <a:lnTo>
                    <a:pt x="4331102" y="3135640"/>
                  </a:lnTo>
                  <a:lnTo>
                    <a:pt x="4333370" y="3134052"/>
                  </a:lnTo>
                  <a:lnTo>
                    <a:pt x="4335185" y="3132465"/>
                  </a:lnTo>
                  <a:lnTo>
                    <a:pt x="4337454" y="3130423"/>
                  </a:lnTo>
                  <a:lnTo>
                    <a:pt x="4339205" y="3128673"/>
                  </a:lnTo>
                  <a:lnTo>
                    <a:pt x="4337277" y="3127846"/>
                  </a:lnTo>
                  <a:lnTo>
                    <a:pt x="4334329" y="3126940"/>
                  </a:lnTo>
                  <a:close/>
                  <a:moveTo>
                    <a:pt x="4263799" y="3122858"/>
                  </a:moveTo>
                  <a:lnTo>
                    <a:pt x="4261531" y="3136236"/>
                  </a:lnTo>
                  <a:lnTo>
                    <a:pt x="4259263" y="3149392"/>
                  </a:lnTo>
                  <a:lnTo>
                    <a:pt x="4256088" y="3162317"/>
                  </a:lnTo>
                  <a:lnTo>
                    <a:pt x="4253993" y="3170278"/>
                  </a:lnTo>
                  <a:lnTo>
                    <a:pt x="4256461" y="3161951"/>
                  </a:lnTo>
                  <a:lnTo>
                    <a:pt x="4258049" y="3155374"/>
                  </a:lnTo>
                  <a:lnTo>
                    <a:pt x="4260091" y="3148568"/>
                  </a:lnTo>
                  <a:lnTo>
                    <a:pt x="4261452" y="3141765"/>
                  </a:lnTo>
                  <a:lnTo>
                    <a:pt x="4262813" y="3134960"/>
                  </a:lnTo>
                  <a:lnTo>
                    <a:pt x="4263721" y="3128156"/>
                  </a:lnTo>
                  <a:lnTo>
                    <a:pt x="4263948" y="3124979"/>
                  </a:lnTo>
                  <a:lnTo>
                    <a:pt x="4263948" y="3123007"/>
                  </a:lnTo>
                  <a:lnTo>
                    <a:pt x="4263799" y="3122858"/>
                  </a:lnTo>
                  <a:close/>
                  <a:moveTo>
                    <a:pt x="6620228" y="3122680"/>
                  </a:moveTo>
                  <a:lnTo>
                    <a:pt x="6621463" y="3127443"/>
                  </a:lnTo>
                  <a:lnTo>
                    <a:pt x="6619875" y="3129031"/>
                  </a:lnTo>
                  <a:lnTo>
                    <a:pt x="6620228" y="3122680"/>
                  </a:lnTo>
                  <a:close/>
                  <a:moveTo>
                    <a:pt x="2187418" y="3118785"/>
                  </a:moveTo>
                  <a:lnTo>
                    <a:pt x="2190821" y="3125135"/>
                  </a:lnTo>
                  <a:lnTo>
                    <a:pt x="2191275" y="3125363"/>
                  </a:lnTo>
                  <a:lnTo>
                    <a:pt x="2187418" y="3118785"/>
                  </a:lnTo>
                  <a:close/>
                  <a:moveTo>
                    <a:pt x="2260448" y="3107533"/>
                  </a:moveTo>
                  <a:lnTo>
                    <a:pt x="2255931" y="3109260"/>
                  </a:lnTo>
                  <a:lnTo>
                    <a:pt x="2247991" y="3111981"/>
                  </a:lnTo>
                  <a:lnTo>
                    <a:pt x="2248218" y="3117199"/>
                  </a:lnTo>
                  <a:lnTo>
                    <a:pt x="2248898" y="3122641"/>
                  </a:lnTo>
                  <a:lnTo>
                    <a:pt x="2249412" y="3127361"/>
                  </a:lnTo>
                  <a:lnTo>
                    <a:pt x="2249561" y="3126567"/>
                  </a:lnTo>
                  <a:lnTo>
                    <a:pt x="2250468" y="3122939"/>
                  </a:lnTo>
                  <a:lnTo>
                    <a:pt x="2251829" y="3119536"/>
                  </a:lnTo>
                  <a:lnTo>
                    <a:pt x="2253417" y="3116360"/>
                  </a:lnTo>
                  <a:lnTo>
                    <a:pt x="2255459" y="3113185"/>
                  </a:lnTo>
                  <a:lnTo>
                    <a:pt x="2257501" y="3110237"/>
                  </a:lnTo>
                  <a:lnTo>
                    <a:pt x="2260224" y="3107741"/>
                  </a:lnTo>
                  <a:lnTo>
                    <a:pt x="2260448" y="3107533"/>
                  </a:lnTo>
                  <a:close/>
                  <a:moveTo>
                    <a:pt x="1214912" y="3093069"/>
                  </a:moveTo>
                  <a:lnTo>
                    <a:pt x="1212370" y="3093912"/>
                  </a:lnTo>
                  <a:lnTo>
                    <a:pt x="1209425" y="3095501"/>
                  </a:lnTo>
                  <a:lnTo>
                    <a:pt x="1206481" y="3096861"/>
                  </a:lnTo>
                  <a:lnTo>
                    <a:pt x="1203762" y="3098902"/>
                  </a:lnTo>
                  <a:lnTo>
                    <a:pt x="1201270" y="3100714"/>
                  </a:lnTo>
                  <a:lnTo>
                    <a:pt x="1199231" y="3103210"/>
                  </a:lnTo>
                  <a:lnTo>
                    <a:pt x="1197193" y="3105931"/>
                  </a:lnTo>
                  <a:lnTo>
                    <a:pt x="1195606" y="3108879"/>
                  </a:lnTo>
                  <a:lnTo>
                    <a:pt x="1194021" y="3112278"/>
                  </a:lnTo>
                  <a:lnTo>
                    <a:pt x="1193476" y="3114323"/>
                  </a:lnTo>
                  <a:lnTo>
                    <a:pt x="1193579" y="3114098"/>
                  </a:lnTo>
                  <a:lnTo>
                    <a:pt x="1194488" y="3111827"/>
                  </a:lnTo>
                  <a:lnTo>
                    <a:pt x="1195624" y="3109558"/>
                  </a:lnTo>
                  <a:lnTo>
                    <a:pt x="1197215" y="3107288"/>
                  </a:lnTo>
                  <a:lnTo>
                    <a:pt x="1198805" y="3105473"/>
                  </a:lnTo>
                  <a:lnTo>
                    <a:pt x="1200624" y="3103430"/>
                  </a:lnTo>
                  <a:lnTo>
                    <a:pt x="1202441" y="3101615"/>
                  </a:lnTo>
                  <a:lnTo>
                    <a:pt x="1204486" y="3099798"/>
                  </a:lnTo>
                  <a:lnTo>
                    <a:pt x="1206531" y="3098208"/>
                  </a:lnTo>
                  <a:lnTo>
                    <a:pt x="1211304" y="3095034"/>
                  </a:lnTo>
                  <a:lnTo>
                    <a:pt x="1214912" y="3093069"/>
                  </a:lnTo>
                  <a:close/>
                  <a:moveTo>
                    <a:pt x="1708584" y="3088649"/>
                  </a:moveTo>
                  <a:lnTo>
                    <a:pt x="1709849" y="3100479"/>
                  </a:lnTo>
                  <a:lnTo>
                    <a:pt x="1712147" y="3121298"/>
                  </a:lnTo>
                  <a:lnTo>
                    <a:pt x="1708584" y="3088649"/>
                  </a:lnTo>
                  <a:close/>
                  <a:moveTo>
                    <a:pt x="6732587" y="3078251"/>
                  </a:moveTo>
                  <a:lnTo>
                    <a:pt x="6734175" y="3079836"/>
                  </a:lnTo>
                  <a:lnTo>
                    <a:pt x="6732587" y="3079133"/>
                  </a:lnTo>
                  <a:lnTo>
                    <a:pt x="6732587" y="3078251"/>
                  </a:lnTo>
                  <a:close/>
                  <a:moveTo>
                    <a:pt x="2128888" y="3057781"/>
                  </a:moveTo>
                  <a:lnTo>
                    <a:pt x="2125031" y="3058690"/>
                  </a:lnTo>
                  <a:lnTo>
                    <a:pt x="2126392" y="3058690"/>
                  </a:lnTo>
                  <a:lnTo>
                    <a:pt x="2128888" y="3057781"/>
                  </a:lnTo>
                  <a:close/>
                  <a:moveTo>
                    <a:pt x="2108243" y="3052564"/>
                  </a:moveTo>
                  <a:lnTo>
                    <a:pt x="2109605" y="3054151"/>
                  </a:lnTo>
                  <a:lnTo>
                    <a:pt x="2111873" y="3055287"/>
                  </a:lnTo>
                  <a:lnTo>
                    <a:pt x="2108243" y="3052564"/>
                  </a:lnTo>
                  <a:close/>
                  <a:moveTo>
                    <a:pt x="2887748" y="3049905"/>
                  </a:moveTo>
                  <a:lnTo>
                    <a:pt x="2887748" y="3052398"/>
                  </a:lnTo>
                  <a:lnTo>
                    <a:pt x="2889790" y="3090048"/>
                  </a:lnTo>
                  <a:lnTo>
                    <a:pt x="2887748" y="3049905"/>
                  </a:lnTo>
                  <a:close/>
                  <a:moveTo>
                    <a:pt x="4377218" y="3041667"/>
                  </a:moveTo>
                  <a:lnTo>
                    <a:pt x="4382703" y="3048742"/>
                  </a:lnTo>
                  <a:lnTo>
                    <a:pt x="4387044" y="3054268"/>
                  </a:lnTo>
                  <a:lnTo>
                    <a:pt x="4401212" y="3054931"/>
                  </a:lnTo>
                  <a:lnTo>
                    <a:pt x="4403725" y="3057364"/>
                  </a:lnTo>
                  <a:lnTo>
                    <a:pt x="4402583" y="3057583"/>
                  </a:lnTo>
                  <a:lnTo>
                    <a:pt x="4395499" y="3058690"/>
                  </a:lnTo>
                  <a:lnTo>
                    <a:pt x="4390015" y="3059131"/>
                  </a:lnTo>
                  <a:lnTo>
                    <a:pt x="4385216" y="3059131"/>
                  </a:lnTo>
                  <a:lnTo>
                    <a:pt x="4383388" y="3058910"/>
                  </a:lnTo>
                  <a:lnTo>
                    <a:pt x="4381332" y="3058468"/>
                  </a:lnTo>
                  <a:lnTo>
                    <a:pt x="4379960" y="3058025"/>
                  </a:lnTo>
                  <a:lnTo>
                    <a:pt x="4378589" y="3057583"/>
                  </a:lnTo>
                  <a:lnTo>
                    <a:pt x="4376533" y="3056257"/>
                  </a:lnTo>
                  <a:lnTo>
                    <a:pt x="4374705" y="3054931"/>
                  </a:lnTo>
                  <a:lnTo>
                    <a:pt x="4373562" y="3053163"/>
                  </a:lnTo>
                  <a:lnTo>
                    <a:pt x="4377904" y="3050731"/>
                  </a:lnTo>
                  <a:lnTo>
                    <a:pt x="4374705" y="3042553"/>
                  </a:lnTo>
                  <a:lnTo>
                    <a:pt x="4377218" y="3041667"/>
                  </a:lnTo>
                  <a:close/>
                  <a:moveTo>
                    <a:pt x="2375902" y="3038746"/>
                  </a:moveTo>
                  <a:lnTo>
                    <a:pt x="2365959" y="3046896"/>
                  </a:lnTo>
                  <a:lnTo>
                    <a:pt x="2354843" y="3055967"/>
                  </a:lnTo>
                  <a:lnTo>
                    <a:pt x="2343273" y="3064586"/>
                  </a:lnTo>
                  <a:lnTo>
                    <a:pt x="2337375" y="3068667"/>
                  </a:lnTo>
                  <a:lnTo>
                    <a:pt x="2331249" y="3072522"/>
                  </a:lnTo>
                  <a:lnTo>
                    <a:pt x="2325124" y="3076375"/>
                  </a:lnTo>
                  <a:lnTo>
                    <a:pt x="2318772" y="3080232"/>
                  </a:lnTo>
                  <a:lnTo>
                    <a:pt x="2312420" y="3083857"/>
                  </a:lnTo>
                  <a:lnTo>
                    <a:pt x="2306068" y="3087261"/>
                  </a:lnTo>
                  <a:lnTo>
                    <a:pt x="2299489" y="3090666"/>
                  </a:lnTo>
                  <a:lnTo>
                    <a:pt x="2294949" y="3092935"/>
                  </a:lnTo>
                  <a:lnTo>
                    <a:pt x="2297203" y="3092547"/>
                  </a:lnTo>
                  <a:lnTo>
                    <a:pt x="2303102" y="3091411"/>
                  </a:lnTo>
                  <a:lnTo>
                    <a:pt x="2308774" y="3089825"/>
                  </a:lnTo>
                  <a:lnTo>
                    <a:pt x="2314219" y="3088236"/>
                  </a:lnTo>
                  <a:lnTo>
                    <a:pt x="2319664" y="3086192"/>
                  </a:lnTo>
                  <a:lnTo>
                    <a:pt x="2324655" y="3083696"/>
                  </a:lnTo>
                  <a:lnTo>
                    <a:pt x="2329646" y="3081202"/>
                  </a:lnTo>
                  <a:lnTo>
                    <a:pt x="2334410" y="3078482"/>
                  </a:lnTo>
                  <a:lnTo>
                    <a:pt x="2339175" y="3075306"/>
                  </a:lnTo>
                  <a:lnTo>
                    <a:pt x="2343485" y="3071904"/>
                  </a:lnTo>
                  <a:lnTo>
                    <a:pt x="2347796" y="3068502"/>
                  </a:lnTo>
                  <a:lnTo>
                    <a:pt x="2351879" y="3064874"/>
                  </a:lnTo>
                  <a:lnTo>
                    <a:pt x="2356190" y="3061019"/>
                  </a:lnTo>
                  <a:lnTo>
                    <a:pt x="2360274" y="3056935"/>
                  </a:lnTo>
                  <a:lnTo>
                    <a:pt x="2364130" y="3052625"/>
                  </a:lnTo>
                  <a:lnTo>
                    <a:pt x="2371617" y="3044231"/>
                  </a:lnTo>
                  <a:lnTo>
                    <a:pt x="2375902" y="3038746"/>
                  </a:lnTo>
                  <a:close/>
                  <a:moveTo>
                    <a:pt x="1374337" y="3035601"/>
                  </a:moveTo>
                  <a:lnTo>
                    <a:pt x="1374339" y="3035669"/>
                  </a:lnTo>
                  <a:lnTo>
                    <a:pt x="1374339" y="3041105"/>
                  </a:lnTo>
                  <a:lnTo>
                    <a:pt x="1374113" y="3045870"/>
                  </a:lnTo>
                  <a:lnTo>
                    <a:pt x="1373887" y="3050174"/>
                  </a:lnTo>
                  <a:lnTo>
                    <a:pt x="1372980" y="3054250"/>
                  </a:lnTo>
                  <a:lnTo>
                    <a:pt x="1372300" y="3058106"/>
                  </a:lnTo>
                  <a:lnTo>
                    <a:pt x="1371395" y="3061504"/>
                  </a:lnTo>
                  <a:lnTo>
                    <a:pt x="1370489" y="3064228"/>
                  </a:lnTo>
                  <a:lnTo>
                    <a:pt x="1368903" y="3066943"/>
                  </a:lnTo>
                  <a:lnTo>
                    <a:pt x="1367317" y="3069434"/>
                  </a:lnTo>
                  <a:lnTo>
                    <a:pt x="1365505" y="3071700"/>
                  </a:lnTo>
                  <a:lnTo>
                    <a:pt x="1363239" y="3073521"/>
                  </a:lnTo>
                  <a:lnTo>
                    <a:pt x="1361201" y="3075334"/>
                  </a:lnTo>
                  <a:lnTo>
                    <a:pt x="1358482" y="3076692"/>
                  </a:lnTo>
                  <a:lnTo>
                    <a:pt x="1357476" y="3077110"/>
                  </a:lnTo>
                  <a:lnTo>
                    <a:pt x="1361276" y="3076886"/>
                  </a:lnTo>
                  <a:lnTo>
                    <a:pt x="1366275" y="3076430"/>
                  </a:lnTo>
                  <a:lnTo>
                    <a:pt x="1370820" y="3075978"/>
                  </a:lnTo>
                  <a:lnTo>
                    <a:pt x="1372183" y="3073029"/>
                  </a:lnTo>
                  <a:lnTo>
                    <a:pt x="1373547" y="3069843"/>
                  </a:lnTo>
                  <a:lnTo>
                    <a:pt x="1374456" y="3066671"/>
                  </a:lnTo>
                  <a:lnTo>
                    <a:pt x="1375137" y="3063500"/>
                  </a:lnTo>
                  <a:lnTo>
                    <a:pt x="1375592" y="3060549"/>
                  </a:lnTo>
                  <a:lnTo>
                    <a:pt x="1375819" y="3057145"/>
                  </a:lnTo>
                  <a:lnTo>
                    <a:pt x="1376046" y="3053513"/>
                  </a:lnTo>
                  <a:lnTo>
                    <a:pt x="1375819" y="3050113"/>
                  </a:lnTo>
                  <a:lnTo>
                    <a:pt x="1375365" y="3043309"/>
                  </a:lnTo>
                  <a:lnTo>
                    <a:pt x="1374456" y="3036273"/>
                  </a:lnTo>
                  <a:lnTo>
                    <a:pt x="1374337" y="3035601"/>
                  </a:lnTo>
                  <a:close/>
                  <a:moveTo>
                    <a:pt x="6599237" y="3016319"/>
                  </a:moveTo>
                  <a:lnTo>
                    <a:pt x="6602412" y="3030119"/>
                  </a:lnTo>
                  <a:lnTo>
                    <a:pt x="6601221" y="3040136"/>
                  </a:lnTo>
                  <a:lnTo>
                    <a:pt x="6599237" y="3016319"/>
                  </a:lnTo>
                  <a:close/>
                  <a:moveTo>
                    <a:pt x="3939069" y="3013386"/>
                  </a:moveTo>
                  <a:lnTo>
                    <a:pt x="3943379" y="3013386"/>
                  </a:lnTo>
                  <a:lnTo>
                    <a:pt x="3947463" y="3013613"/>
                  </a:lnTo>
                  <a:lnTo>
                    <a:pt x="3951320" y="3014067"/>
                  </a:lnTo>
                  <a:lnTo>
                    <a:pt x="3954723" y="3014746"/>
                  </a:lnTo>
                  <a:lnTo>
                    <a:pt x="3957445" y="3015426"/>
                  </a:lnTo>
                  <a:lnTo>
                    <a:pt x="3960168" y="3016560"/>
                  </a:lnTo>
                  <a:lnTo>
                    <a:pt x="3962436" y="3017921"/>
                  </a:lnTo>
                  <a:lnTo>
                    <a:pt x="3964478" y="3019282"/>
                  </a:lnTo>
                  <a:lnTo>
                    <a:pt x="3966293" y="3021096"/>
                  </a:lnTo>
                  <a:lnTo>
                    <a:pt x="3967654" y="3023139"/>
                  </a:lnTo>
                  <a:lnTo>
                    <a:pt x="3969016" y="3024952"/>
                  </a:lnTo>
                  <a:lnTo>
                    <a:pt x="3969923" y="3027448"/>
                  </a:lnTo>
                  <a:lnTo>
                    <a:pt x="3970831" y="3029944"/>
                  </a:lnTo>
                  <a:lnTo>
                    <a:pt x="3971738" y="3032439"/>
                  </a:lnTo>
                  <a:lnTo>
                    <a:pt x="3972192" y="3035387"/>
                  </a:lnTo>
                  <a:lnTo>
                    <a:pt x="3972646" y="3038564"/>
                  </a:lnTo>
                  <a:lnTo>
                    <a:pt x="3973099" y="3045594"/>
                  </a:lnTo>
                  <a:lnTo>
                    <a:pt x="3973553" y="3053306"/>
                  </a:lnTo>
                  <a:lnTo>
                    <a:pt x="3974007" y="3061929"/>
                  </a:lnTo>
                  <a:lnTo>
                    <a:pt x="3974461" y="3071451"/>
                  </a:lnTo>
                  <a:lnTo>
                    <a:pt x="3975595" y="3081883"/>
                  </a:lnTo>
                  <a:lnTo>
                    <a:pt x="3976729" y="3092773"/>
                  </a:lnTo>
                  <a:lnTo>
                    <a:pt x="3989434" y="3177375"/>
                  </a:lnTo>
                  <a:lnTo>
                    <a:pt x="4001458" y="3262880"/>
                  </a:lnTo>
                  <a:lnTo>
                    <a:pt x="4013482" y="3348609"/>
                  </a:lnTo>
                  <a:lnTo>
                    <a:pt x="4026187" y="3441582"/>
                  </a:lnTo>
                  <a:lnTo>
                    <a:pt x="4038211" y="3535030"/>
                  </a:lnTo>
                  <a:lnTo>
                    <a:pt x="4050009" y="3628478"/>
                  </a:lnTo>
                  <a:lnTo>
                    <a:pt x="4061125" y="3721927"/>
                  </a:lnTo>
                  <a:lnTo>
                    <a:pt x="4071788" y="3815375"/>
                  </a:lnTo>
                  <a:lnTo>
                    <a:pt x="4081997" y="3909050"/>
                  </a:lnTo>
                  <a:lnTo>
                    <a:pt x="4091753" y="4002498"/>
                  </a:lnTo>
                  <a:lnTo>
                    <a:pt x="4101055" y="4096400"/>
                  </a:lnTo>
                  <a:lnTo>
                    <a:pt x="4098105" y="4097081"/>
                  </a:lnTo>
                  <a:lnTo>
                    <a:pt x="4096063" y="4102978"/>
                  </a:lnTo>
                  <a:lnTo>
                    <a:pt x="4074284" y="4107061"/>
                  </a:lnTo>
                  <a:lnTo>
                    <a:pt x="4073149" y="4097308"/>
                  </a:lnTo>
                  <a:lnTo>
                    <a:pt x="4068385" y="4107514"/>
                  </a:lnTo>
                  <a:lnTo>
                    <a:pt x="4066343" y="4108648"/>
                  </a:lnTo>
                  <a:lnTo>
                    <a:pt x="4064075" y="4109556"/>
                  </a:lnTo>
                  <a:lnTo>
                    <a:pt x="4059764" y="4112277"/>
                  </a:lnTo>
                  <a:lnTo>
                    <a:pt x="4055227" y="4115453"/>
                  </a:lnTo>
                  <a:lnTo>
                    <a:pt x="4050916" y="4119309"/>
                  </a:lnTo>
                  <a:lnTo>
                    <a:pt x="4046832" y="4123391"/>
                  </a:lnTo>
                  <a:lnTo>
                    <a:pt x="4042749" y="4127928"/>
                  </a:lnTo>
                  <a:lnTo>
                    <a:pt x="4038892" y="4133145"/>
                  </a:lnTo>
                  <a:lnTo>
                    <a:pt x="4035943" y="4138361"/>
                  </a:lnTo>
                  <a:lnTo>
                    <a:pt x="4032993" y="4144032"/>
                  </a:lnTo>
                  <a:lnTo>
                    <a:pt x="4030498" y="4149702"/>
                  </a:lnTo>
                  <a:lnTo>
                    <a:pt x="4028456" y="4155146"/>
                  </a:lnTo>
                  <a:lnTo>
                    <a:pt x="4027775" y="4158094"/>
                  </a:lnTo>
                  <a:lnTo>
                    <a:pt x="4027095" y="4161043"/>
                  </a:lnTo>
                  <a:lnTo>
                    <a:pt x="4026641" y="4163765"/>
                  </a:lnTo>
                  <a:lnTo>
                    <a:pt x="4026414" y="4166713"/>
                  </a:lnTo>
                  <a:lnTo>
                    <a:pt x="4026414" y="4169435"/>
                  </a:lnTo>
                  <a:lnTo>
                    <a:pt x="4026641" y="4171930"/>
                  </a:lnTo>
                  <a:lnTo>
                    <a:pt x="4026868" y="4174652"/>
                  </a:lnTo>
                  <a:lnTo>
                    <a:pt x="4027321" y="4177374"/>
                  </a:lnTo>
                  <a:lnTo>
                    <a:pt x="4028002" y="4179869"/>
                  </a:lnTo>
                  <a:lnTo>
                    <a:pt x="4029136" y="4182137"/>
                  </a:lnTo>
                  <a:lnTo>
                    <a:pt x="3891199" y="4201189"/>
                  </a:lnTo>
                  <a:lnTo>
                    <a:pt x="3753715" y="4219788"/>
                  </a:lnTo>
                  <a:lnTo>
                    <a:pt x="3616458" y="4237480"/>
                  </a:lnTo>
                  <a:lnTo>
                    <a:pt x="3603527" y="4238841"/>
                  </a:lnTo>
                  <a:lnTo>
                    <a:pt x="3590368" y="4240429"/>
                  </a:lnTo>
                  <a:lnTo>
                    <a:pt x="3562917" y="4242697"/>
                  </a:lnTo>
                  <a:lnTo>
                    <a:pt x="3534331" y="4244965"/>
                  </a:lnTo>
                  <a:lnTo>
                    <a:pt x="3505518" y="4246553"/>
                  </a:lnTo>
                  <a:lnTo>
                    <a:pt x="3445624" y="4250409"/>
                  </a:lnTo>
                  <a:lnTo>
                    <a:pt x="3415451" y="4251996"/>
                  </a:lnTo>
                  <a:lnTo>
                    <a:pt x="3385050" y="4254264"/>
                  </a:lnTo>
                  <a:lnTo>
                    <a:pt x="3354876" y="4256986"/>
                  </a:lnTo>
                  <a:lnTo>
                    <a:pt x="3339903" y="4258347"/>
                  </a:lnTo>
                  <a:lnTo>
                    <a:pt x="3324929" y="4259935"/>
                  </a:lnTo>
                  <a:lnTo>
                    <a:pt x="3310409" y="4261749"/>
                  </a:lnTo>
                  <a:lnTo>
                    <a:pt x="3295890" y="4263791"/>
                  </a:lnTo>
                  <a:lnTo>
                    <a:pt x="3281143" y="4265832"/>
                  </a:lnTo>
                  <a:lnTo>
                    <a:pt x="3267077" y="4268327"/>
                  </a:lnTo>
                  <a:lnTo>
                    <a:pt x="3253011" y="4271049"/>
                  </a:lnTo>
                  <a:lnTo>
                    <a:pt x="3239399" y="4273997"/>
                  </a:lnTo>
                  <a:lnTo>
                    <a:pt x="3225787" y="4276946"/>
                  </a:lnTo>
                  <a:lnTo>
                    <a:pt x="3212628" y="4280802"/>
                  </a:lnTo>
                  <a:lnTo>
                    <a:pt x="3199696" y="4284431"/>
                  </a:lnTo>
                  <a:lnTo>
                    <a:pt x="3186992" y="4288514"/>
                  </a:lnTo>
                  <a:lnTo>
                    <a:pt x="3174967" y="4292823"/>
                  </a:lnTo>
                  <a:lnTo>
                    <a:pt x="3162943" y="4297813"/>
                  </a:lnTo>
                  <a:lnTo>
                    <a:pt x="3085580" y="4307793"/>
                  </a:lnTo>
                  <a:lnTo>
                    <a:pt x="3008444" y="4317319"/>
                  </a:lnTo>
                  <a:lnTo>
                    <a:pt x="2930854" y="4326619"/>
                  </a:lnTo>
                  <a:lnTo>
                    <a:pt x="2892059" y="4331382"/>
                  </a:lnTo>
                  <a:lnTo>
                    <a:pt x="2853264" y="4335691"/>
                  </a:lnTo>
                  <a:lnTo>
                    <a:pt x="2843962" y="4336826"/>
                  </a:lnTo>
                  <a:lnTo>
                    <a:pt x="2833299" y="4338413"/>
                  </a:lnTo>
                  <a:lnTo>
                    <a:pt x="2809705" y="4341815"/>
                  </a:lnTo>
                  <a:lnTo>
                    <a:pt x="2783615" y="4345218"/>
                  </a:lnTo>
                  <a:lnTo>
                    <a:pt x="2770229" y="4346805"/>
                  </a:lnTo>
                  <a:lnTo>
                    <a:pt x="2757071" y="4348393"/>
                  </a:lnTo>
                  <a:lnTo>
                    <a:pt x="2744139" y="4349300"/>
                  </a:lnTo>
                  <a:lnTo>
                    <a:pt x="2731888" y="4350208"/>
                  </a:lnTo>
                  <a:lnTo>
                    <a:pt x="2720091" y="4350434"/>
                  </a:lnTo>
                  <a:lnTo>
                    <a:pt x="2714873" y="4350434"/>
                  </a:lnTo>
                  <a:lnTo>
                    <a:pt x="2709428" y="4350208"/>
                  </a:lnTo>
                  <a:lnTo>
                    <a:pt x="2704664" y="4349981"/>
                  </a:lnTo>
                  <a:lnTo>
                    <a:pt x="2699899" y="4349300"/>
                  </a:lnTo>
                  <a:lnTo>
                    <a:pt x="2695589" y="4348847"/>
                  </a:lnTo>
                  <a:lnTo>
                    <a:pt x="2691505" y="4347713"/>
                  </a:lnTo>
                  <a:lnTo>
                    <a:pt x="2688102" y="4346805"/>
                  </a:lnTo>
                  <a:lnTo>
                    <a:pt x="2687046" y="4346353"/>
                  </a:lnTo>
                  <a:lnTo>
                    <a:pt x="2687421" y="4344537"/>
                  </a:lnTo>
                  <a:lnTo>
                    <a:pt x="2688102" y="4338186"/>
                  </a:lnTo>
                  <a:lnTo>
                    <a:pt x="2688556" y="4331836"/>
                  </a:lnTo>
                  <a:lnTo>
                    <a:pt x="2689010" y="4325938"/>
                  </a:lnTo>
                  <a:lnTo>
                    <a:pt x="2689463" y="4314824"/>
                  </a:lnTo>
                  <a:lnTo>
                    <a:pt x="2689917" y="4309608"/>
                  </a:lnTo>
                  <a:lnTo>
                    <a:pt x="2690371" y="4305071"/>
                  </a:lnTo>
                  <a:lnTo>
                    <a:pt x="2691732" y="4300535"/>
                  </a:lnTo>
                  <a:lnTo>
                    <a:pt x="2692413" y="4298947"/>
                  </a:lnTo>
                  <a:lnTo>
                    <a:pt x="2693320" y="4296906"/>
                  </a:lnTo>
                  <a:lnTo>
                    <a:pt x="2694454" y="4295318"/>
                  </a:lnTo>
                  <a:lnTo>
                    <a:pt x="2695589" y="4293730"/>
                  </a:lnTo>
                  <a:lnTo>
                    <a:pt x="2696723" y="4292596"/>
                  </a:lnTo>
                  <a:lnTo>
                    <a:pt x="2698538" y="4291462"/>
                  </a:lnTo>
                  <a:lnTo>
                    <a:pt x="2700126" y="4290101"/>
                  </a:lnTo>
                  <a:lnTo>
                    <a:pt x="2702168" y="4289421"/>
                  </a:lnTo>
                  <a:lnTo>
                    <a:pt x="2704437" y="4288740"/>
                  </a:lnTo>
                  <a:lnTo>
                    <a:pt x="2706932" y="4288060"/>
                  </a:lnTo>
                  <a:lnTo>
                    <a:pt x="2709655" y="4287833"/>
                  </a:lnTo>
                  <a:lnTo>
                    <a:pt x="2712831" y="4287606"/>
                  </a:lnTo>
                  <a:lnTo>
                    <a:pt x="2716234" y="4287606"/>
                  </a:lnTo>
                  <a:lnTo>
                    <a:pt x="2719864" y="4287833"/>
                  </a:lnTo>
                  <a:lnTo>
                    <a:pt x="2728939" y="4279668"/>
                  </a:lnTo>
                  <a:lnTo>
                    <a:pt x="2721906" y="4279668"/>
                  </a:lnTo>
                  <a:lnTo>
                    <a:pt x="2718730" y="4279214"/>
                  </a:lnTo>
                  <a:lnTo>
                    <a:pt x="2715553" y="4278987"/>
                  </a:lnTo>
                  <a:lnTo>
                    <a:pt x="2712604" y="4278307"/>
                  </a:lnTo>
                  <a:lnTo>
                    <a:pt x="2709882" y="4277626"/>
                  </a:lnTo>
                  <a:lnTo>
                    <a:pt x="2707159" y="4276719"/>
                  </a:lnTo>
                  <a:lnTo>
                    <a:pt x="2704891" y="4275585"/>
                  </a:lnTo>
                  <a:lnTo>
                    <a:pt x="2702622" y="4274224"/>
                  </a:lnTo>
                  <a:lnTo>
                    <a:pt x="2700807" y="4272637"/>
                  </a:lnTo>
                  <a:lnTo>
                    <a:pt x="2698992" y="4270822"/>
                  </a:lnTo>
                  <a:lnTo>
                    <a:pt x="2697631" y="4268554"/>
                  </a:lnTo>
                  <a:lnTo>
                    <a:pt x="2696269" y="4266059"/>
                  </a:lnTo>
                  <a:lnTo>
                    <a:pt x="2695362" y="4263337"/>
                  </a:lnTo>
                  <a:lnTo>
                    <a:pt x="2694681" y="4260388"/>
                  </a:lnTo>
                  <a:lnTo>
                    <a:pt x="2694228" y="4256986"/>
                  </a:lnTo>
                  <a:lnTo>
                    <a:pt x="2704891" y="4259254"/>
                  </a:lnTo>
                  <a:lnTo>
                    <a:pt x="2698992" y="4237480"/>
                  </a:lnTo>
                  <a:lnTo>
                    <a:pt x="2708294" y="4229315"/>
                  </a:lnTo>
                  <a:lnTo>
                    <a:pt x="2710527" y="4229054"/>
                  </a:lnTo>
                  <a:lnTo>
                    <a:pt x="2711336" y="4226153"/>
                  </a:lnTo>
                  <a:lnTo>
                    <a:pt x="2700407" y="4227060"/>
                  </a:lnTo>
                  <a:lnTo>
                    <a:pt x="2682875" y="4225019"/>
                  </a:lnTo>
                  <a:lnTo>
                    <a:pt x="2683558" y="4214586"/>
                  </a:lnTo>
                  <a:lnTo>
                    <a:pt x="2693348" y="4196443"/>
                  </a:lnTo>
                  <a:lnTo>
                    <a:pt x="2698813" y="4195083"/>
                  </a:lnTo>
                  <a:lnTo>
                    <a:pt x="2694259" y="4195763"/>
                  </a:lnTo>
                  <a:lnTo>
                    <a:pt x="2693804" y="4192361"/>
                  </a:lnTo>
                  <a:lnTo>
                    <a:pt x="2698813" y="4176713"/>
                  </a:lnTo>
                  <a:lnTo>
                    <a:pt x="2697447" y="4146550"/>
                  </a:lnTo>
                  <a:lnTo>
                    <a:pt x="2699724" y="4149725"/>
                  </a:lnTo>
                  <a:lnTo>
                    <a:pt x="2702456" y="4152447"/>
                  </a:lnTo>
                  <a:lnTo>
                    <a:pt x="2704050" y="4153581"/>
                  </a:lnTo>
                  <a:lnTo>
                    <a:pt x="2705416" y="4154488"/>
                  </a:lnTo>
                  <a:lnTo>
                    <a:pt x="2706782" y="4155168"/>
                  </a:lnTo>
                  <a:lnTo>
                    <a:pt x="2708604" y="4156075"/>
                  </a:lnTo>
                  <a:lnTo>
                    <a:pt x="2710197" y="4156529"/>
                  </a:lnTo>
                  <a:lnTo>
                    <a:pt x="2712019" y="4156982"/>
                  </a:lnTo>
                  <a:lnTo>
                    <a:pt x="2713613" y="4157209"/>
                  </a:lnTo>
                  <a:lnTo>
                    <a:pt x="2715662" y="4157436"/>
                  </a:lnTo>
                  <a:lnTo>
                    <a:pt x="2719533" y="4157209"/>
                  </a:lnTo>
                  <a:lnTo>
                    <a:pt x="2723631" y="4156529"/>
                  </a:lnTo>
                  <a:lnTo>
                    <a:pt x="2728868" y="4156529"/>
                  </a:lnTo>
                  <a:lnTo>
                    <a:pt x="2733877" y="4156302"/>
                  </a:lnTo>
                  <a:lnTo>
                    <a:pt x="2739114" y="4155848"/>
                  </a:lnTo>
                  <a:lnTo>
                    <a:pt x="2744123" y="4155168"/>
                  </a:lnTo>
                  <a:lnTo>
                    <a:pt x="2749132" y="4154261"/>
                  </a:lnTo>
                  <a:lnTo>
                    <a:pt x="2754141" y="4153581"/>
                  </a:lnTo>
                  <a:lnTo>
                    <a:pt x="2759378" y="4152447"/>
                  </a:lnTo>
                  <a:lnTo>
                    <a:pt x="2764160" y="4151086"/>
                  </a:lnTo>
                  <a:lnTo>
                    <a:pt x="2764329" y="4151063"/>
                  </a:lnTo>
                  <a:lnTo>
                    <a:pt x="2764331" y="4151063"/>
                  </a:lnTo>
                  <a:lnTo>
                    <a:pt x="2764426" y="4151050"/>
                  </a:lnTo>
                  <a:lnTo>
                    <a:pt x="2784652" y="4148364"/>
                  </a:lnTo>
                  <a:lnTo>
                    <a:pt x="2784652" y="4148354"/>
                  </a:lnTo>
                  <a:lnTo>
                    <a:pt x="2764426" y="4151050"/>
                  </a:lnTo>
                  <a:lnTo>
                    <a:pt x="2764329" y="4151063"/>
                  </a:lnTo>
                  <a:lnTo>
                    <a:pt x="2757978" y="4151743"/>
                  </a:lnTo>
                  <a:lnTo>
                    <a:pt x="2735972" y="4154919"/>
                  </a:lnTo>
                  <a:lnTo>
                    <a:pt x="2725536" y="4156280"/>
                  </a:lnTo>
                  <a:lnTo>
                    <a:pt x="2720091" y="4156733"/>
                  </a:lnTo>
                  <a:lnTo>
                    <a:pt x="2714646" y="4156960"/>
                  </a:lnTo>
                  <a:lnTo>
                    <a:pt x="2711470" y="4155599"/>
                  </a:lnTo>
                  <a:lnTo>
                    <a:pt x="2708520" y="4153785"/>
                  </a:lnTo>
                  <a:lnTo>
                    <a:pt x="2705571" y="4151743"/>
                  </a:lnTo>
                  <a:lnTo>
                    <a:pt x="2702849" y="4149475"/>
                  </a:lnTo>
                  <a:lnTo>
                    <a:pt x="2700353" y="4146980"/>
                  </a:lnTo>
                  <a:lnTo>
                    <a:pt x="2698084" y="4144259"/>
                  </a:lnTo>
                  <a:lnTo>
                    <a:pt x="2695816" y="4141310"/>
                  </a:lnTo>
                  <a:lnTo>
                    <a:pt x="2693774" y="4138134"/>
                  </a:lnTo>
                  <a:lnTo>
                    <a:pt x="2691732" y="4134732"/>
                  </a:lnTo>
                  <a:lnTo>
                    <a:pt x="2689917" y="4131330"/>
                  </a:lnTo>
                  <a:lnTo>
                    <a:pt x="2688329" y="4127701"/>
                  </a:lnTo>
                  <a:lnTo>
                    <a:pt x="2686514" y="4124072"/>
                  </a:lnTo>
                  <a:lnTo>
                    <a:pt x="2684018" y="4116587"/>
                  </a:lnTo>
                  <a:lnTo>
                    <a:pt x="2681523" y="4108648"/>
                  </a:lnTo>
                  <a:lnTo>
                    <a:pt x="2679481" y="4100483"/>
                  </a:lnTo>
                  <a:lnTo>
                    <a:pt x="2677893" y="4092544"/>
                  </a:lnTo>
                  <a:lnTo>
                    <a:pt x="2676532" y="4084606"/>
                  </a:lnTo>
                  <a:lnTo>
                    <a:pt x="2675851" y="4076667"/>
                  </a:lnTo>
                  <a:lnTo>
                    <a:pt x="2675170" y="4069636"/>
                  </a:lnTo>
                  <a:lnTo>
                    <a:pt x="2674944" y="4062831"/>
                  </a:lnTo>
                  <a:lnTo>
                    <a:pt x="2674944" y="4056934"/>
                  </a:lnTo>
                  <a:lnTo>
                    <a:pt x="2674944" y="4051717"/>
                  </a:lnTo>
                  <a:lnTo>
                    <a:pt x="2669726" y="4041964"/>
                  </a:lnTo>
                  <a:lnTo>
                    <a:pt x="2658836" y="4044006"/>
                  </a:lnTo>
                  <a:lnTo>
                    <a:pt x="2654979" y="4054212"/>
                  </a:lnTo>
                  <a:lnTo>
                    <a:pt x="2651349" y="4052398"/>
                  </a:lnTo>
                  <a:lnTo>
                    <a:pt x="2647719" y="4050130"/>
                  </a:lnTo>
                  <a:lnTo>
                    <a:pt x="2644316" y="4048088"/>
                  </a:lnTo>
                  <a:lnTo>
                    <a:pt x="2641140" y="4045593"/>
                  </a:lnTo>
                  <a:lnTo>
                    <a:pt x="2637737" y="4042645"/>
                  </a:lnTo>
                  <a:lnTo>
                    <a:pt x="2634787" y="4039696"/>
                  </a:lnTo>
                  <a:lnTo>
                    <a:pt x="2628662" y="4033572"/>
                  </a:lnTo>
                  <a:lnTo>
                    <a:pt x="2622763" y="4027448"/>
                  </a:lnTo>
                  <a:lnTo>
                    <a:pt x="2617318" y="4021324"/>
                  </a:lnTo>
                  <a:lnTo>
                    <a:pt x="2614596" y="4018602"/>
                  </a:lnTo>
                  <a:lnTo>
                    <a:pt x="2611873" y="4015881"/>
                  </a:lnTo>
                  <a:lnTo>
                    <a:pt x="2608924" y="4013839"/>
                  </a:lnTo>
                  <a:lnTo>
                    <a:pt x="2606429" y="4011798"/>
                  </a:lnTo>
                  <a:lnTo>
                    <a:pt x="2604614" y="4022458"/>
                  </a:lnTo>
                  <a:lnTo>
                    <a:pt x="2599849" y="4012251"/>
                  </a:lnTo>
                  <a:lnTo>
                    <a:pt x="2579204" y="3997962"/>
                  </a:lnTo>
                  <a:lnTo>
                    <a:pt x="2582834" y="4019283"/>
                  </a:lnTo>
                  <a:lnTo>
                    <a:pt x="2570129" y="4024046"/>
                  </a:lnTo>
                  <a:lnTo>
                    <a:pt x="2564457" y="4025860"/>
                  </a:lnTo>
                  <a:lnTo>
                    <a:pt x="2561962" y="4026314"/>
                  </a:lnTo>
                  <a:lnTo>
                    <a:pt x="2559693" y="4026768"/>
                  </a:lnTo>
                  <a:lnTo>
                    <a:pt x="2557198" y="4026768"/>
                  </a:lnTo>
                  <a:lnTo>
                    <a:pt x="2554929" y="4026541"/>
                  </a:lnTo>
                  <a:lnTo>
                    <a:pt x="2552887" y="4026087"/>
                  </a:lnTo>
                  <a:lnTo>
                    <a:pt x="2550618" y="4025180"/>
                  </a:lnTo>
                  <a:lnTo>
                    <a:pt x="2548803" y="4024046"/>
                  </a:lnTo>
                  <a:lnTo>
                    <a:pt x="2546762" y="4022005"/>
                  </a:lnTo>
                  <a:lnTo>
                    <a:pt x="2544720" y="4019510"/>
                  </a:lnTo>
                  <a:lnTo>
                    <a:pt x="2543132" y="4016561"/>
                  </a:lnTo>
                  <a:lnTo>
                    <a:pt x="2537006" y="4025634"/>
                  </a:lnTo>
                  <a:lnTo>
                    <a:pt x="2515226" y="4019963"/>
                  </a:lnTo>
                  <a:lnTo>
                    <a:pt x="2513865" y="4031304"/>
                  </a:lnTo>
                  <a:lnTo>
                    <a:pt x="2506378" y="4022912"/>
                  </a:lnTo>
                  <a:lnTo>
                    <a:pt x="2505698" y="4034933"/>
                  </a:lnTo>
                  <a:lnTo>
                    <a:pt x="2497757" y="4022005"/>
                  </a:lnTo>
                  <a:lnTo>
                    <a:pt x="2501614" y="4046047"/>
                  </a:lnTo>
                  <a:lnTo>
                    <a:pt x="2495262" y="4035614"/>
                  </a:lnTo>
                  <a:lnTo>
                    <a:pt x="2493447" y="4046501"/>
                  </a:lnTo>
                  <a:lnTo>
                    <a:pt x="2488683" y="4036521"/>
                  </a:lnTo>
                  <a:lnTo>
                    <a:pt x="2486187" y="4048088"/>
                  </a:lnTo>
                  <a:lnTo>
                    <a:pt x="2476885" y="4048996"/>
                  </a:lnTo>
                  <a:lnTo>
                    <a:pt x="2471213" y="4039696"/>
                  </a:lnTo>
                  <a:lnTo>
                    <a:pt x="2469172" y="4052398"/>
                  </a:lnTo>
                  <a:lnTo>
                    <a:pt x="2466903" y="4051944"/>
                  </a:lnTo>
                  <a:lnTo>
                    <a:pt x="2464634" y="4051037"/>
                  </a:lnTo>
                  <a:lnTo>
                    <a:pt x="2462139" y="4049903"/>
                  </a:lnTo>
                  <a:lnTo>
                    <a:pt x="2459643" y="4048769"/>
                  </a:lnTo>
                  <a:lnTo>
                    <a:pt x="2454425" y="4045820"/>
                  </a:lnTo>
                  <a:lnTo>
                    <a:pt x="2449207" y="4041964"/>
                  </a:lnTo>
                  <a:lnTo>
                    <a:pt x="2444216" y="4037882"/>
                  </a:lnTo>
                  <a:lnTo>
                    <a:pt x="2438998" y="4032892"/>
                  </a:lnTo>
                  <a:lnTo>
                    <a:pt x="2434460" y="4027902"/>
                  </a:lnTo>
                  <a:lnTo>
                    <a:pt x="2429923" y="4022231"/>
                  </a:lnTo>
                  <a:lnTo>
                    <a:pt x="2428108" y="4019510"/>
                  </a:lnTo>
                  <a:lnTo>
                    <a:pt x="2426066" y="4016561"/>
                  </a:lnTo>
                  <a:lnTo>
                    <a:pt x="2424705" y="4013839"/>
                  </a:lnTo>
                  <a:lnTo>
                    <a:pt x="2423117" y="4010891"/>
                  </a:lnTo>
                  <a:lnTo>
                    <a:pt x="2421983" y="4007942"/>
                  </a:lnTo>
                  <a:lnTo>
                    <a:pt x="2420848" y="4004993"/>
                  </a:lnTo>
                  <a:lnTo>
                    <a:pt x="2419941" y="4002045"/>
                  </a:lnTo>
                  <a:lnTo>
                    <a:pt x="2419487" y="3999323"/>
                  </a:lnTo>
                  <a:lnTo>
                    <a:pt x="2419033" y="3996374"/>
                  </a:lnTo>
                  <a:lnTo>
                    <a:pt x="2419033" y="3993879"/>
                  </a:lnTo>
                  <a:lnTo>
                    <a:pt x="2419260" y="3991158"/>
                  </a:lnTo>
                  <a:lnTo>
                    <a:pt x="2419714" y="3988436"/>
                  </a:lnTo>
                  <a:lnTo>
                    <a:pt x="2420848" y="3985941"/>
                  </a:lnTo>
                  <a:lnTo>
                    <a:pt x="2421983" y="3983673"/>
                  </a:lnTo>
                  <a:lnTo>
                    <a:pt x="2423344" y="3981178"/>
                  </a:lnTo>
                  <a:lnTo>
                    <a:pt x="2425386" y="3978909"/>
                  </a:lnTo>
                  <a:lnTo>
                    <a:pt x="2416311" y="3985260"/>
                  </a:lnTo>
                  <a:lnTo>
                    <a:pt x="2405194" y="3981631"/>
                  </a:lnTo>
                  <a:lnTo>
                    <a:pt x="2415857" y="3973466"/>
                  </a:lnTo>
                  <a:lnTo>
                    <a:pt x="2394531" y="3970517"/>
                  </a:lnTo>
                  <a:lnTo>
                    <a:pt x="2399749" y="3958950"/>
                  </a:lnTo>
                  <a:lnTo>
                    <a:pt x="2391809" y="3967569"/>
                  </a:lnTo>
                  <a:lnTo>
                    <a:pt x="2389540" y="3964847"/>
                  </a:lnTo>
                  <a:lnTo>
                    <a:pt x="2387271" y="3962125"/>
                  </a:lnTo>
                  <a:lnTo>
                    <a:pt x="2384776" y="3959857"/>
                  </a:lnTo>
                  <a:lnTo>
                    <a:pt x="2382280" y="3957589"/>
                  </a:lnTo>
                  <a:lnTo>
                    <a:pt x="2380011" y="3955547"/>
                  </a:lnTo>
                  <a:lnTo>
                    <a:pt x="2377289" y="3953733"/>
                  </a:lnTo>
                  <a:lnTo>
                    <a:pt x="2374566" y="3951692"/>
                  </a:lnTo>
                  <a:lnTo>
                    <a:pt x="2371844" y="3950331"/>
                  </a:lnTo>
                  <a:lnTo>
                    <a:pt x="2366399" y="3947382"/>
                  </a:lnTo>
                  <a:lnTo>
                    <a:pt x="2360500" y="3944887"/>
                  </a:lnTo>
                  <a:lnTo>
                    <a:pt x="2354375" y="3943073"/>
                  </a:lnTo>
                  <a:lnTo>
                    <a:pt x="2348249" y="3941485"/>
                  </a:lnTo>
                  <a:lnTo>
                    <a:pt x="2341897" y="3940124"/>
                  </a:lnTo>
                  <a:lnTo>
                    <a:pt x="2335318" y="3939217"/>
                  </a:lnTo>
                  <a:lnTo>
                    <a:pt x="2328739" y="3938309"/>
                  </a:lnTo>
                  <a:lnTo>
                    <a:pt x="2322386" y="3937629"/>
                  </a:lnTo>
                  <a:lnTo>
                    <a:pt x="2308774" y="3936495"/>
                  </a:lnTo>
                  <a:lnTo>
                    <a:pt x="2294935" y="3935134"/>
                  </a:lnTo>
                  <a:lnTo>
                    <a:pt x="2313538" y="3921979"/>
                  </a:lnTo>
                  <a:lnTo>
                    <a:pt x="2292439" y="3928556"/>
                  </a:lnTo>
                  <a:lnTo>
                    <a:pt x="2288809" y="3939897"/>
                  </a:lnTo>
                  <a:lnTo>
                    <a:pt x="2263173" y="3943526"/>
                  </a:lnTo>
                  <a:lnTo>
                    <a:pt x="2256993" y="3936382"/>
                  </a:lnTo>
                  <a:lnTo>
                    <a:pt x="2256612" y="3945618"/>
                  </a:lnTo>
                  <a:lnTo>
                    <a:pt x="2252074" y="3946752"/>
                  </a:lnTo>
                  <a:lnTo>
                    <a:pt x="2247537" y="3947659"/>
                  </a:lnTo>
                  <a:lnTo>
                    <a:pt x="2243227" y="3949020"/>
                  </a:lnTo>
                  <a:lnTo>
                    <a:pt x="2238916" y="3950607"/>
                  </a:lnTo>
                  <a:lnTo>
                    <a:pt x="2230522" y="3953556"/>
                  </a:lnTo>
                  <a:lnTo>
                    <a:pt x="2223036" y="3956050"/>
                  </a:lnTo>
                  <a:lnTo>
                    <a:pt x="2216684" y="3958318"/>
                  </a:lnTo>
                  <a:lnTo>
                    <a:pt x="2213735" y="3958998"/>
                  </a:lnTo>
                  <a:lnTo>
                    <a:pt x="2211693" y="3959452"/>
                  </a:lnTo>
                  <a:lnTo>
                    <a:pt x="2209651" y="3959452"/>
                  </a:lnTo>
                  <a:lnTo>
                    <a:pt x="2208290" y="3958998"/>
                  </a:lnTo>
                  <a:lnTo>
                    <a:pt x="2207382" y="3958772"/>
                  </a:lnTo>
                  <a:lnTo>
                    <a:pt x="2206929" y="3958318"/>
                  </a:lnTo>
                  <a:lnTo>
                    <a:pt x="2206702" y="3957638"/>
                  </a:lnTo>
                  <a:lnTo>
                    <a:pt x="2206702" y="3956957"/>
                  </a:lnTo>
                  <a:lnTo>
                    <a:pt x="2206929" y="3956957"/>
                  </a:lnTo>
                  <a:lnTo>
                    <a:pt x="2206212" y="3955217"/>
                  </a:lnTo>
                  <a:lnTo>
                    <a:pt x="2206626" y="3956762"/>
                  </a:lnTo>
                  <a:lnTo>
                    <a:pt x="2206399" y="3956762"/>
                  </a:lnTo>
                  <a:lnTo>
                    <a:pt x="2175727" y="3971924"/>
                  </a:lnTo>
                  <a:lnTo>
                    <a:pt x="2175540" y="3970929"/>
                  </a:lnTo>
                  <a:lnTo>
                    <a:pt x="2167681" y="3985986"/>
                  </a:lnTo>
                  <a:lnTo>
                    <a:pt x="2167001" y="3987573"/>
                  </a:lnTo>
                  <a:lnTo>
                    <a:pt x="2166093" y="3988707"/>
                  </a:lnTo>
                  <a:lnTo>
                    <a:pt x="2164732" y="3989841"/>
                  </a:lnTo>
                  <a:lnTo>
                    <a:pt x="2162917" y="3991202"/>
                  </a:lnTo>
                  <a:lnTo>
                    <a:pt x="2160876" y="3992336"/>
                  </a:lnTo>
                  <a:lnTo>
                    <a:pt x="2158607" y="3993243"/>
                  </a:lnTo>
                  <a:lnTo>
                    <a:pt x="2153162" y="3995284"/>
                  </a:lnTo>
                  <a:lnTo>
                    <a:pt x="2147717" y="3997098"/>
                  </a:lnTo>
                  <a:lnTo>
                    <a:pt x="2142046" y="3998686"/>
                  </a:lnTo>
                  <a:lnTo>
                    <a:pt x="2136601" y="4000047"/>
                  </a:lnTo>
                  <a:lnTo>
                    <a:pt x="2132291" y="4001634"/>
                  </a:lnTo>
                  <a:lnTo>
                    <a:pt x="2129115" y="3981904"/>
                  </a:lnTo>
                  <a:lnTo>
                    <a:pt x="2142273" y="3983038"/>
                  </a:lnTo>
                  <a:lnTo>
                    <a:pt x="2128888" y="3980770"/>
                  </a:lnTo>
                  <a:lnTo>
                    <a:pt x="2126619" y="3967616"/>
                  </a:lnTo>
                  <a:lnTo>
                    <a:pt x="2124351" y="3954009"/>
                  </a:lnTo>
                  <a:lnTo>
                    <a:pt x="2118906" y="3926341"/>
                  </a:lnTo>
                  <a:lnTo>
                    <a:pt x="2113688" y="3897766"/>
                  </a:lnTo>
                  <a:lnTo>
                    <a:pt x="2111193" y="3883479"/>
                  </a:lnTo>
                  <a:lnTo>
                    <a:pt x="2108697" y="3869191"/>
                  </a:lnTo>
                  <a:lnTo>
                    <a:pt x="2106202" y="3855130"/>
                  </a:lnTo>
                  <a:lnTo>
                    <a:pt x="2104387" y="3840616"/>
                  </a:lnTo>
                  <a:lnTo>
                    <a:pt x="2102799" y="3826555"/>
                  </a:lnTo>
                  <a:lnTo>
                    <a:pt x="2101437" y="3812722"/>
                  </a:lnTo>
                  <a:lnTo>
                    <a:pt x="2100757" y="3799114"/>
                  </a:lnTo>
                  <a:lnTo>
                    <a:pt x="2100303" y="3785961"/>
                  </a:lnTo>
                  <a:lnTo>
                    <a:pt x="2100530" y="3772807"/>
                  </a:lnTo>
                  <a:lnTo>
                    <a:pt x="2100757" y="3766457"/>
                  </a:lnTo>
                  <a:lnTo>
                    <a:pt x="2101083" y="3762054"/>
                  </a:lnTo>
                  <a:lnTo>
                    <a:pt x="2095753" y="3763279"/>
                  </a:lnTo>
                  <a:lnTo>
                    <a:pt x="2093936" y="3755585"/>
                  </a:lnTo>
                  <a:lnTo>
                    <a:pt x="2097344" y="3755133"/>
                  </a:lnTo>
                  <a:lnTo>
                    <a:pt x="2097310" y="3754957"/>
                  </a:lnTo>
                  <a:lnTo>
                    <a:pt x="2094405" y="3755345"/>
                  </a:lnTo>
                  <a:lnTo>
                    <a:pt x="2093724" y="3748541"/>
                  </a:lnTo>
                  <a:lnTo>
                    <a:pt x="2092817" y="3741284"/>
                  </a:lnTo>
                  <a:lnTo>
                    <a:pt x="2092246" y="3728536"/>
                  </a:lnTo>
                  <a:lnTo>
                    <a:pt x="2087801" y="3705348"/>
                  </a:lnTo>
                  <a:lnTo>
                    <a:pt x="2084394" y="3686791"/>
                  </a:lnTo>
                  <a:lnTo>
                    <a:pt x="2081213" y="3660767"/>
                  </a:lnTo>
                  <a:lnTo>
                    <a:pt x="2085984" y="3661899"/>
                  </a:lnTo>
                  <a:lnTo>
                    <a:pt x="2090301" y="3662804"/>
                  </a:lnTo>
                  <a:lnTo>
                    <a:pt x="2094617" y="3663030"/>
                  </a:lnTo>
                  <a:lnTo>
                    <a:pt x="2098934" y="3663030"/>
                  </a:lnTo>
                  <a:lnTo>
                    <a:pt x="2103251" y="3662125"/>
                  </a:lnTo>
                  <a:lnTo>
                    <a:pt x="2107568" y="3660994"/>
                  </a:lnTo>
                  <a:lnTo>
                    <a:pt x="2108202" y="3660783"/>
                  </a:lnTo>
                  <a:lnTo>
                    <a:pt x="2107109" y="3661002"/>
                  </a:lnTo>
                  <a:lnTo>
                    <a:pt x="2104840" y="3661229"/>
                  </a:lnTo>
                  <a:lnTo>
                    <a:pt x="2102799" y="3661002"/>
                  </a:lnTo>
                  <a:lnTo>
                    <a:pt x="2100757" y="3660775"/>
                  </a:lnTo>
                  <a:lnTo>
                    <a:pt x="2098715" y="3660095"/>
                  </a:lnTo>
                  <a:lnTo>
                    <a:pt x="2096900" y="3658961"/>
                  </a:lnTo>
                  <a:lnTo>
                    <a:pt x="2095085" y="3657600"/>
                  </a:lnTo>
                  <a:lnTo>
                    <a:pt x="2093270" y="3656013"/>
                  </a:lnTo>
                  <a:lnTo>
                    <a:pt x="2091456" y="3654198"/>
                  </a:lnTo>
                  <a:lnTo>
                    <a:pt x="2089867" y="3651930"/>
                  </a:lnTo>
                  <a:lnTo>
                    <a:pt x="2088279" y="3649889"/>
                  </a:lnTo>
                  <a:lnTo>
                    <a:pt x="2086691" y="3647168"/>
                  </a:lnTo>
                  <a:lnTo>
                    <a:pt x="2085103" y="3644220"/>
                  </a:lnTo>
                  <a:lnTo>
                    <a:pt x="2082381" y="3638096"/>
                  </a:lnTo>
                  <a:lnTo>
                    <a:pt x="2079886" y="3631066"/>
                  </a:lnTo>
                  <a:lnTo>
                    <a:pt x="2077390" y="3623355"/>
                  </a:lnTo>
                  <a:lnTo>
                    <a:pt x="2075121" y="3615191"/>
                  </a:lnTo>
                  <a:lnTo>
                    <a:pt x="2073307" y="3606120"/>
                  </a:lnTo>
                  <a:lnTo>
                    <a:pt x="2071265" y="3596821"/>
                  </a:lnTo>
                  <a:lnTo>
                    <a:pt x="2069904" y="3587070"/>
                  </a:lnTo>
                  <a:lnTo>
                    <a:pt x="2068089" y="3577091"/>
                  </a:lnTo>
                  <a:lnTo>
                    <a:pt x="2066954" y="3566886"/>
                  </a:lnTo>
                  <a:lnTo>
                    <a:pt x="2065593" y="3556454"/>
                  </a:lnTo>
                  <a:lnTo>
                    <a:pt x="2063551" y="3535816"/>
                  </a:lnTo>
                  <a:lnTo>
                    <a:pt x="2061737" y="3515405"/>
                  </a:lnTo>
                  <a:lnTo>
                    <a:pt x="2060602" y="3495902"/>
                  </a:lnTo>
                  <a:lnTo>
                    <a:pt x="2058787" y="3463245"/>
                  </a:lnTo>
                  <a:lnTo>
                    <a:pt x="2058334" y="3450771"/>
                  </a:lnTo>
                  <a:lnTo>
                    <a:pt x="2057653" y="3441927"/>
                  </a:lnTo>
                  <a:lnTo>
                    <a:pt x="2059937" y="3445879"/>
                  </a:lnTo>
                  <a:lnTo>
                    <a:pt x="2059670" y="3445211"/>
                  </a:lnTo>
                  <a:lnTo>
                    <a:pt x="2058082" y="3441582"/>
                  </a:lnTo>
                  <a:lnTo>
                    <a:pt x="2056947" y="3438180"/>
                  </a:lnTo>
                  <a:lnTo>
                    <a:pt x="2055813" y="3434553"/>
                  </a:lnTo>
                  <a:lnTo>
                    <a:pt x="2054905" y="3430925"/>
                  </a:lnTo>
                  <a:lnTo>
                    <a:pt x="2054452" y="3427293"/>
                  </a:lnTo>
                  <a:lnTo>
                    <a:pt x="2054225" y="3423438"/>
                  </a:lnTo>
                  <a:lnTo>
                    <a:pt x="2054225" y="3419810"/>
                  </a:lnTo>
                  <a:lnTo>
                    <a:pt x="2054678" y="3415953"/>
                  </a:lnTo>
                  <a:lnTo>
                    <a:pt x="2055359" y="3412099"/>
                  </a:lnTo>
                  <a:lnTo>
                    <a:pt x="2056267" y="3408019"/>
                  </a:lnTo>
                  <a:lnTo>
                    <a:pt x="2057324" y="3404424"/>
                  </a:lnTo>
                  <a:lnTo>
                    <a:pt x="2051981" y="3403833"/>
                  </a:lnTo>
                  <a:lnTo>
                    <a:pt x="2046990" y="3349190"/>
                  </a:lnTo>
                  <a:lnTo>
                    <a:pt x="2041773" y="3294541"/>
                  </a:lnTo>
                  <a:lnTo>
                    <a:pt x="2039504" y="3287965"/>
                  </a:lnTo>
                  <a:lnTo>
                    <a:pt x="2037462" y="3281841"/>
                  </a:lnTo>
                  <a:lnTo>
                    <a:pt x="2036328" y="3275944"/>
                  </a:lnTo>
                  <a:lnTo>
                    <a:pt x="2036101" y="3273673"/>
                  </a:lnTo>
                  <a:lnTo>
                    <a:pt x="2035874" y="3271182"/>
                  </a:lnTo>
                  <a:lnTo>
                    <a:pt x="2035874" y="3268686"/>
                  </a:lnTo>
                  <a:lnTo>
                    <a:pt x="2036101" y="3266421"/>
                  </a:lnTo>
                  <a:lnTo>
                    <a:pt x="2036328" y="3264606"/>
                  </a:lnTo>
                  <a:lnTo>
                    <a:pt x="2037008" y="3262564"/>
                  </a:lnTo>
                  <a:lnTo>
                    <a:pt x="2037462" y="3260976"/>
                  </a:lnTo>
                  <a:lnTo>
                    <a:pt x="2038370" y="3259161"/>
                  </a:lnTo>
                  <a:lnTo>
                    <a:pt x="2039504" y="3257801"/>
                  </a:lnTo>
                  <a:lnTo>
                    <a:pt x="2040638" y="3256214"/>
                  </a:lnTo>
                  <a:lnTo>
                    <a:pt x="2041773" y="3255080"/>
                  </a:lnTo>
                  <a:lnTo>
                    <a:pt x="2043361" y="3253947"/>
                  </a:lnTo>
                  <a:lnTo>
                    <a:pt x="2044949" y="3253039"/>
                  </a:lnTo>
                  <a:lnTo>
                    <a:pt x="2046990" y="3252134"/>
                  </a:lnTo>
                  <a:lnTo>
                    <a:pt x="2048805" y="3251451"/>
                  </a:lnTo>
                  <a:lnTo>
                    <a:pt x="2051074" y="3250999"/>
                  </a:lnTo>
                  <a:lnTo>
                    <a:pt x="2053569" y="3250546"/>
                  </a:lnTo>
                  <a:lnTo>
                    <a:pt x="2056065" y="3250319"/>
                  </a:lnTo>
                  <a:lnTo>
                    <a:pt x="2061510" y="3250319"/>
                  </a:lnTo>
                  <a:lnTo>
                    <a:pt x="2067862" y="3250773"/>
                  </a:lnTo>
                  <a:lnTo>
                    <a:pt x="2074668" y="3251679"/>
                  </a:lnTo>
                  <a:lnTo>
                    <a:pt x="2082154" y="3253039"/>
                  </a:lnTo>
                  <a:lnTo>
                    <a:pt x="2104160" y="3250546"/>
                  </a:lnTo>
                  <a:lnTo>
                    <a:pt x="2126392" y="3247371"/>
                  </a:lnTo>
                  <a:lnTo>
                    <a:pt x="2171765" y="3241475"/>
                  </a:lnTo>
                  <a:lnTo>
                    <a:pt x="2193997" y="3238979"/>
                  </a:lnTo>
                  <a:lnTo>
                    <a:pt x="2216003" y="3236712"/>
                  </a:lnTo>
                  <a:lnTo>
                    <a:pt x="2237555" y="3234896"/>
                  </a:lnTo>
                  <a:lnTo>
                    <a:pt x="2247991" y="3234444"/>
                  </a:lnTo>
                  <a:lnTo>
                    <a:pt x="2258200" y="3233991"/>
                  </a:lnTo>
                  <a:lnTo>
                    <a:pt x="2258546" y="3244140"/>
                  </a:lnTo>
                  <a:lnTo>
                    <a:pt x="2259316" y="3243148"/>
                  </a:lnTo>
                  <a:lnTo>
                    <a:pt x="2260904" y="3240655"/>
                  </a:lnTo>
                  <a:lnTo>
                    <a:pt x="2262946" y="3238613"/>
                  </a:lnTo>
                  <a:lnTo>
                    <a:pt x="2265442" y="3236797"/>
                  </a:lnTo>
                  <a:lnTo>
                    <a:pt x="2267937" y="3234757"/>
                  </a:lnTo>
                  <a:lnTo>
                    <a:pt x="2271113" y="3233396"/>
                  </a:lnTo>
                  <a:lnTo>
                    <a:pt x="2274970" y="3231580"/>
                  </a:lnTo>
                  <a:lnTo>
                    <a:pt x="2279054" y="3230221"/>
                  </a:lnTo>
                  <a:lnTo>
                    <a:pt x="2283591" y="3228859"/>
                  </a:lnTo>
                  <a:lnTo>
                    <a:pt x="2288809" y="3227726"/>
                  </a:lnTo>
                  <a:lnTo>
                    <a:pt x="2294481" y="3226818"/>
                  </a:lnTo>
                  <a:lnTo>
                    <a:pt x="2300833" y="3225684"/>
                  </a:lnTo>
                  <a:lnTo>
                    <a:pt x="2500480" y="3201189"/>
                  </a:lnTo>
                  <a:lnTo>
                    <a:pt x="2699899" y="3176013"/>
                  </a:lnTo>
                  <a:lnTo>
                    <a:pt x="2897277" y="3150834"/>
                  </a:lnTo>
                  <a:lnTo>
                    <a:pt x="3094201" y="3125434"/>
                  </a:lnTo>
                  <a:lnTo>
                    <a:pt x="3291352" y="3099349"/>
                  </a:lnTo>
                  <a:lnTo>
                    <a:pt x="3488503" y="3073265"/>
                  </a:lnTo>
                  <a:lnTo>
                    <a:pt x="3702442" y="3044461"/>
                  </a:lnTo>
                  <a:lnTo>
                    <a:pt x="3916155" y="3015201"/>
                  </a:lnTo>
                  <a:lnTo>
                    <a:pt x="3922507" y="3014518"/>
                  </a:lnTo>
                  <a:lnTo>
                    <a:pt x="3928633" y="3014067"/>
                  </a:lnTo>
                  <a:lnTo>
                    <a:pt x="3933851" y="3013613"/>
                  </a:lnTo>
                  <a:lnTo>
                    <a:pt x="3939069" y="3013386"/>
                  </a:lnTo>
                  <a:close/>
                  <a:moveTo>
                    <a:pt x="6786148" y="3012453"/>
                  </a:moveTo>
                  <a:lnTo>
                    <a:pt x="6788632" y="3022886"/>
                  </a:lnTo>
                  <a:lnTo>
                    <a:pt x="6788857" y="3023341"/>
                  </a:lnTo>
                  <a:lnTo>
                    <a:pt x="6787051" y="3014948"/>
                  </a:lnTo>
                  <a:lnTo>
                    <a:pt x="6786148" y="3012453"/>
                  </a:lnTo>
                  <a:close/>
                  <a:moveTo>
                    <a:pt x="4188564" y="3007683"/>
                  </a:moveTo>
                  <a:lnTo>
                    <a:pt x="4186812" y="3010892"/>
                  </a:lnTo>
                  <a:lnTo>
                    <a:pt x="4184089" y="3016109"/>
                  </a:lnTo>
                  <a:lnTo>
                    <a:pt x="4182047" y="3022004"/>
                  </a:lnTo>
                  <a:lnTo>
                    <a:pt x="4179779" y="3028127"/>
                  </a:lnTo>
                  <a:lnTo>
                    <a:pt x="4178191" y="3034708"/>
                  </a:lnTo>
                  <a:lnTo>
                    <a:pt x="4176602" y="3041284"/>
                  </a:lnTo>
                  <a:lnTo>
                    <a:pt x="4175468" y="3048317"/>
                  </a:lnTo>
                  <a:lnTo>
                    <a:pt x="4174561" y="3055346"/>
                  </a:lnTo>
                  <a:lnTo>
                    <a:pt x="4173653" y="3062607"/>
                  </a:lnTo>
                  <a:lnTo>
                    <a:pt x="4172973" y="3069864"/>
                  </a:lnTo>
                  <a:lnTo>
                    <a:pt x="4172746" y="3077574"/>
                  </a:lnTo>
                  <a:lnTo>
                    <a:pt x="4172519" y="3085057"/>
                  </a:lnTo>
                  <a:lnTo>
                    <a:pt x="4172519" y="3092547"/>
                  </a:lnTo>
                  <a:lnTo>
                    <a:pt x="4172746" y="3100028"/>
                  </a:lnTo>
                  <a:lnTo>
                    <a:pt x="4173199" y="3107741"/>
                  </a:lnTo>
                  <a:lnTo>
                    <a:pt x="4173653" y="3115227"/>
                  </a:lnTo>
                  <a:lnTo>
                    <a:pt x="4174561" y="3122485"/>
                  </a:lnTo>
                  <a:lnTo>
                    <a:pt x="4175128" y="3126880"/>
                  </a:lnTo>
                  <a:lnTo>
                    <a:pt x="4175352" y="3121949"/>
                  </a:lnTo>
                  <a:lnTo>
                    <a:pt x="4175806" y="3117415"/>
                  </a:lnTo>
                  <a:lnTo>
                    <a:pt x="4176713" y="3112652"/>
                  </a:lnTo>
                  <a:lnTo>
                    <a:pt x="4177847" y="3107889"/>
                  </a:lnTo>
                  <a:lnTo>
                    <a:pt x="4178981" y="3103353"/>
                  </a:lnTo>
                  <a:lnTo>
                    <a:pt x="4179888" y="3098819"/>
                  </a:lnTo>
                  <a:lnTo>
                    <a:pt x="4180568" y="3093829"/>
                  </a:lnTo>
                  <a:lnTo>
                    <a:pt x="4181475" y="3089293"/>
                  </a:lnTo>
                  <a:lnTo>
                    <a:pt x="4182382" y="3079770"/>
                  </a:lnTo>
                  <a:lnTo>
                    <a:pt x="4183063" y="3070242"/>
                  </a:lnTo>
                  <a:lnTo>
                    <a:pt x="4183743" y="3051420"/>
                  </a:lnTo>
                  <a:lnTo>
                    <a:pt x="4183970" y="3042122"/>
                  </a:lnTo>
                  <a:lnTo>
                    <a:pt x="4184650" y="3033050"/>
                  </a:lnTo>
                  <a:lnTo>
                    <a:pt x="4185557" y="3024431"/>
                  </a:lnTo>
                  <a:lnTo>
                    <a:pt x="4186011" y="3019895"/>
                  </a:lnTo>
                  <a:lnTo>
                    <a:pt x="4186691" y="3015815"/>
                  </a:lnTo>
                  <a:lnTo>
                    <a:pt x="4187372" y="3011734"/>
                  </a:lnTo>
                  <a:lnTo>
                    <a:pt x="4188506" y="3007881"/>
                  </a:lnTo>
                  <a:lnTo>
                    <a:pt x="4188564" y="3007683"/>
                  </a:lnTo>
                  <a:close/>
                  <a:moveTo>
                    <a:pt x="6768420" y="3005182"/>
                  </a:moveTo>
                  <a:lnTo>
                    <a:pt x="6770235" y="3015297"/>
                  </a:lnTo>
                  <a:lnTo>
                    <a:pt x="6772276" y="3032166"/>
                  </a:lnTo>
                  <a:lnTo>
                    <a:pt x="6767513" y="3011252"/>
                  </a:lnTo>
                  <a:lnTo>
                    <a:pt x="6768420" y="3005182"/>
                  </a:lnTo>
                  <a:close/>
                  <a:moveTo>
                    <a:pt x="6696075" y="2990938"/>
                  </a:moveTo>
                  <a:lnTo>
                    <a:pt x="6699250" y="3005230"/>
                  </a:lnTo>
                  <a:lnTo>
                    <a:pt x="6699091" y="3005013"/>
                  </a:lnTo>
                  <a:lnTo>
                    <a:pt x="6696234" y="2995702"/>
                  </a:lnTo>
                  <a:lnTo>
                    <a:pt x="6696075" y="2996134"/>
                  </a:lnTo>
                  <a:lnTo>
                    <a:pt x="6696075" y="2990938"/>
                  </a:lnTo>
                  <a:close/>
                  <a:moveTo>
                    <a:pt x="2042226" y="2989973"/>
                  </a:moveTo>
                  <a:lnTo>
                    <a:pt x="2043588" y="2991105"/>
                  </a:lnTo>
                  <a:lnTo>
                    <a:pt x="2051755" y="2995190"/>
                  </a:lnTo>
                  <a:lnTo>
                    <a:pt x="2052208" y="2995414"/>
                  </a:lnTo>
                  <a:lnTo>
                    <a:pt x="2042226" y="2989973"/>
                  </a:lnTo>
                  <a:close/>
                  <a:moveTo>
                    <a:pt x="6758669" y="2987713"/>
                  </a:moveTo>
                  <a:lnTo>
                    <a:pt x="6759349" y="2989579"/>
                  </a:lnTo>
                  <a:lnTo>
                    <a:pt x="6759576" y="2992477"/>
                  </a:lnTo>
                  <a:lnTo>
                    <a:pt x="6757988" y="2988129"/>
                  </a:lnTo>
                  <a:lnTo>
                    <a:pt x="6758669" y="2987713"/>
                  </a:lnTo>
                  <a:close/>
                  <a:moveTo>
                    <a:pt x="4492032" y="2980677"/>
                  </a:moveTo>
                  <a:lnTo>
                    <a:pt x="4492153" y="2980735"/>
                  </a:lnTo>
                  <a:lnTo>
                    <a:pt x="4492625" y="2981405"/>
                  </a:lnTo>
                  <a:lnTo>
                    <a:pt x="4492032" y="2980677"/>
                  </a:lnTo>
                  <a:close/>
                  <a:moveTo>
                    <a:pt x="4464050" y="2967116"/>
                  </a:moveTo>
                  <a:lnTo>
                    <a:pt x="4481762" y="2974036"/>
                  </a:lnTo>
                  <a:lnTo>
                    <a:pt x="4481526" y="2967784"/>
                  </a:lnTo>
                  <a:lnTo>
                    <a:pt x="4492032" y="2980677"/>
                  </a:lnTo>
                  <a:lnTo>
                    <a:pt x="4479164" y="2974484"/>
                  </a:lnTo>
                  <a:lnTo>
                    <a:pt x="4464050" y="2967116"/>
                  </a:lnTo>
                  <a:close/>
                  <a:moveTo>
                    <a:pt x="4270602" y="2967056"/>
                  </a:moveTo>
                  <a:lnTo>
                    <a:pt x="4273777" y="2967284"/>
                  </a:lnTo>
                  <a:lnTo>
                    <a:pt x="4276725" y="2967509"/>
                  </a:lnTo>
                  <a:lnTo>
                    <a:pt x="4279674" y="2967964"/>
                  </a:lnTo>
                  <a:lnTo>
                    <a:pt x="4282395" y="2968644"/>
                  </a:lnTo>
                  <a:lnTo>
                    <a:pt x="4284663" y="2969550"/>
                  </a:lnTo>
                  <a:lnTo>
                    <a:pt x="4287158" y="2970912"/>
                  </a:lnTo>
                  <a:lnTo>
                    <a:pt x="4289652" y="2972045"/>
                  </a:lnTo>
                  <a:lnTo>
                    <a:pt x="4291920" y="2973860"/>
                  </a:lnTo>
                  <a:lnTo>
                    <a:pt x="4294188" y="2975901"/>
                  </a:lnTo>
                  <a:lnTo>
                    <a:pt x="4296683" y="2978169"/>
                  </a:lnTo>
                  <a:lnTo>
                    <a:pt x="4298724" y="2980890"/>
                  </a:lnTo>
                  <a:lnTo>
                    <a:pt x="4300991" y="2983839"/>
                  </a:lnTo>
                  <a:lnTo>
                    <a:pt x="4303259" y="2987014"/>
                  </a:lnTo>
                  <a:lnTo>
                    <a:pt x="4305527" y="2990645"/>
                  </a:lnTo>
                  <a:lnTo>
                    <a:pt x="4307795" y="2994724"/>
                  </a:lnTo>
                  <a:lnTo>
                    <a:pt x="4312784" y="3003573"/>
                  </a:lnTo>
                  <a:lnTo>
                    <a:pt x="4317547" y="3014678"/>
                  </a:lnTo>
                  <a:lnTo>
                    <a:pt x="4319815" y="3018986"/>
                  </a:lnTo>
                  <a:lnTo>
                    <a:pt x="4321856" y="3023298"/>
                  </a:lnTo>
                  <a:lnTo>
                    <a:pt x="4326845" y="3032143"/>
                  </a:lnTo>
                  <a:lnTo>
                    <a:pt x="4332061" y="3040307"/>
                  </a:lnTo>
                  <a:lnTo>
                    <a:pt x="4337958" y="3048925"/>
                  </a:lnTo>
                  <a:lnTo>
                    <a:pt x="4343854" y="3057090"/>
                  </a:lnTo>
                  <a:lnTo>
                    <a:pt x="4349977" y="3065255"/>
                  </a:lnTo>
                  <a:lnTo>
                    <a:pt x="4361770" y="3080449"/>
                  </a:lnTo>
                  <a:lnTo>
                    <a:pt x="4362677" y="3082942"/>
                  </a:lnTo>
                  <a:lnTo>
                    <a:pt x="4363584" y="3085210"/>
                  </a:lnTo>
                  <a:lnTo>
                    <a:pt x="4364718" y="3087025"/>
                  </a:lnTo>
                  <a:lnTo>
                    <a:pt x="4365852" y="3089066"/>
                  </a:lnTo>
                  <a:lnTo>
                    <a:pt x="4367440" y="3090880"/>
                  </a:lnTo>
                  <a:lnTo>
                    <a:pt x="4368800" y="3092696"/>
                  </a:lnTo>
                  <a:lnTo>
                    <a:pt x="4370615" y="3094056"/>
                  </a:lnTo>
                  <a:lnTo>
                    <a:pt x="4372429" y="3095869"/>
                  </a:lnTo>
                  <a:lnTo>
                    <a:pt x="4369254" y="3071150"/>
                  </a:lnTo>
                  <a:lnTo>
                    <a:pt x="4370388" y="3070695"/>
                  </a:lnTo>
                  <a:lnTo>
                    <a:pt x="4371295" y="3070470"/>
                  </a:lnTo>
                  <a:lnTo>
                    <a:pt x="4372429" y="3070470"/>
                  </a:lnTo>
                  <a:lnTo>
                    <a:pt x="4373563" y="3070470"/>
                  </a:lnTo>
                  <a:lnTo>
                    <a:pt x="4375377" y="3070923"/>
                  </a:lnTo>
                  <a:lnTo>
                    <a:pt x="4377645" y="3072056"/>
                  </a:lnTo>
                  <a:lnTo>
                    <a:pt x="4379686" y="3073418"/>
                  </a:lnTo>
                  <a:lnTo>
                    <a:pt x="4381954" y="3075232"/>
                  </a:lnTo>
                  <a:lnTo>
                    <a:pt x="4384222" y="3077274"/>
                  </a:lnTo>
                  <a:lnTo>
                    <a:pt x="4386036" y="3079542"/>
                  </a:lnTo>
                  <a:lnTo>
                    <a:pt x="4389892" y="3084529"/>
                  </a:lnTo>
                  <a:lnTo>
                    <a:pt x="4393293" y="3089745"/>
                  </a:lnTo>
                  <a:lnTo>
                    <a:pt x="4396242" y="3094509"/>
                  </a:lnTo>
                  <a:lnTo>
                    <a:pt x="4398509" y="3098591"/>
                  </a:lnTo>
                  <a:lnTo>
                    <a:pt x="4410983" y="3097908"/>
                  </a:lnTo>
                  <a:lnTo>
                    <a:pt x="4420281" y="3095869"/>
                  </a:lnTo>
                  <a:lnTo>
                    <a:pt x="4437970" y="3108796"/>
                  </a:lnTo>
                  <a:lnTo>
                    <a:pt x="4457701" y="3112652"/>
                  </a:lnTo>
                  <a:lnTo>
                    <a:pt x="4461783" y="3114467"/>
                  </a:lnTo>
                  <a:lnTo>
                    <a:pt x="4465411" y="3116734"/>
                  </a:lnTo>
                  <a:lnTo>
                    <a:pt x="4473576" y="3123992"/>
                  </a:lnTo>
                  <a:lnTo>
                    <a:pt x="4482647" y="3131928"/>
                  </a:lnTo>
                  <a:lnTo>
                    <a:pt x="4491945" y="3140320"/>
                  </a:lnTo>
                  <a:lnTo>
                    <a:pt x="4501017" y="3148029"/>
                  </a:lnTo>
                  <a:lnTo>
                    <a:pt x="4505552" y="3151657"/>
                  </a:lnTo>
                  <a:lnTo>
                    <a:pt x="4509861" y="3155289"/>
                  </a:lnTo>
                  <a:lnTo>
                    <a:pt x="4514170" y="3158235"/>
                  </a:lnTo>
                  <a:lnTo>
                    <a:pt x="4518252" y="3160956"/>
                  </a:lnTo>
                  <a:lnTo>
                    <a:pt x="4521881" y="3163224"/>
                  </a:lnTo>
                  <a:lnTo>
                    <a:pt x="4525736" y="3164810"/>
                  </a:lnTo>
                  <a:lnTo>
                    <a:pt x="4529138" y="3165720"/>
                  </a:lnTo>
                  <a:lnTo>
                    <a:pt x="4530499" y="3166172"/>
                  </a:lnTo>
                  <a:lnTo>
                    <a:pt x="4531860" y="3166172"/>
                  </a:lnTo>
                  <a:lnTo>
                    <a:pt x="4536395" y="3169119"/>
                  </a:lnTo>
                  <a:lnTo>
                    <a:pt x="4540477" y="3172520"/>
                  </a:lnTo>
                  <a:lnTo>
                    <a:pt x="4544333" y="3175926"/>
                  </a:lnTo>
                  <a:lnTo>
                    <a:pt x="4548188" y="3179780"/>
                  </a:lnTo>
                  <a:lnTo>
                    <a:pt x="4555219" y="3187036"/>
                  </a:lnTo>
                  <a:lnTo>
                    <a:pt x="4562476" y="3194295"/>
                  </a:lnTo>
                  <a:lnTo>
                    <a:pt x="4565877" y="3197696"/>
                  </a:lnTo>
                  <a:lnTo>
                    <a:pt x="4569733" y="3201323"/>
                  </a:lnTo>
                  <a:lnTo>
                    <a:pt x="4573588" y="3204499"/>
                  </a:lnTo>
                  <a:lnTo>
                    <a:pt x="4577444" y="3207674"/>
                  </a:lnTo>
                  <a:lnTo>
                    <a:pt x="4581526" y="3210620"/>
                  </a:lnTo>
                  <a:lnTo>
                    <a:pt x="4586061" y="3212890"/>
                  </a:lnTo>
                  <a:lnTo>
                    <a:pt x="4590824" y="3215382"/>
                  </a:lnTo>
                  <a:lnTo>
                    <a:pt x="4595813" y="3217425"/>
                  </a:lnTo>
                  <a:lnTo>
                    <a:pt x="4593298" y="3220079"/>
                  </a:lnTo>
                  <a:lnTo>
                    <a:pt x="4595499" y="3217905"/>
                  </a:lnTo>
                  <a:lnTo>
                    <a:pt x="4614800" y="3240130"/>
                  </a:lnTo>
                  <a:lnTo>
                    <a:pt x="4619625" y="3254417"/>
                  </a:lnTo>
                  <a:lnTo>
                    <a:pt x="4612962" y="3265755"/>
                  </a:lnTo>
                  <a:lnTo>
                    <a:pt x="4609515" y="3268700"/>
                  </a:lnTo>
                  <a:lnTo>
                    <a:pt x="4588376" y="3282994"/>
                  </a:lnTo>
                  <a:lnTo>
                    <a:pt x="4574360" y="3297957"/>
                  </a:lnTo>
                  <a:lnTo>
                    <a:pt x="4591823" y="3295690"/>
                  </a:lnTo>
                  <a:lnTo>
                    <a:pt x="4613192" y="3294784"/>
                  </a:lnTo>
                  <a:lnTo>
                    <a:pt x="4613881" y="3295459"/>
                  </a:lnTo>
                  <a:lnTo>
                    <a:pt x="4614111" y="3296142"/>
                  </a:lnTo>
                  <a:lnTo>
                    <a:pt x="4614341" y="3297957"/>
                  </a:lnTo>
                  <a:lnTo>
                    <a:pt x="4614291" y="3298395"/>
                  </a:lnTo>
                  <a:lnTo>
                    <a:pt x="4615144" y="3295766"/>
                  </a:lnTo>
                  <a:lnTo>
                    <a:pt x="4618774" y="3297808"/>
                  </a:lnTo>
                  <a:lnTo>
                    <a:pt x="4622404" y="3299851"/>
                  </a:lnTo>
                  <a:lnTo>
                    <a:pt x="4625580" y="3302119"/>
                  </a:lnTo>
                  <a:lnTo>
                    <a:pt x="4628756" y="3304615"/>
                  </a:lnTo>
                  <a:lnTo>
                    <a:pt x="4631932" y="3307108"/>
                  </a:lnTo>
                  <a:lnTo>
                    <a:pt x="4634882" y="3309603"/>
                  </a:lnTo>
                  <a:lnTo>
                    <a:pt x="4640100" y="3315045"/>
                  </a:lnTo>
                  <a:lnTo>
                    <a:pt x="4645545" y="3320714"/>
                  </a:lnTo>
                  <a:lnTo>
                    <a:pt x="4650309" y="3326157"/>
                  </a:lnTo>
                  <a:lnTo>
                    <a:pt x="4655527" y="3331826"/>
                  </a:lnTo>
                  <a:lnTo>
                    <a:pt x="4660291" y="3336813"/>
                  </a:lnTo>
                  <a:lnTo>
                    <a:pt x="4665736" y="3341806"/>
                  </a:lnTo>
                  <a:lnTo>
                    <a:pt x="4668459" y="3343845"/>
                  </a:lnTo>
                  <a:lnTo>
                    <a:pt x="4671181" y="3346113"/>
                  </a:lnTo>
                  <a:lnTo>
                    <a:pt x="4673903" y="3347929"/>
                  </a:lnTo>
                  <a:lnTo>
                    <a:pt x="4677080" y="3349514"/>
                  </a:lnTo>
                  <a:lnTo>
                    <a:pt x="4680029" y="3351102"/>
                  </a:lnTo>
                  <a:lnTo>
                    <a:pt x="4683432" y="3352238"/>
                  </a:lnTo>
                  <a:lnTo>
                    <a:pt x="4686835" y="3353372"/>
                  </a:lnTo>
                  <a:lnTo>
                    <a:pt x="4690465" y="3354051"/>
                  </a:lnTo>
                  <a:lnTo>
                    <a:pt x="4694322" y="3354505"/>
                  </a:lnTo>
                  <a:lnTo>
                    <a:pt x="4698406" y="3354728"/>
                  </a:lnTo>
                  <a:lnTo>
                    <a:pt x="4702716" y="3354728"/>
                  </a:lnTo>
                  <a:lnTo>
                    <a:pt x="4707027" y="3353825"/>
                  </a:lnTo>
                  <a:lnTo>
                    <a:pt x="4712018" y="3353136"/>
                  </a:lnTo>
                  <a:lnTo>
                    <a:pt x="4716782" y="3352005"/>
                  </a:lnTo>
                  <a:lnTo>
                    <a:pt x="4730167" y="3346793"/>
                  </a:lnTo>
                  <a:lnTo>
                    <a:pt x="4743099" y="3341577"/>
                  </a:lnTo>
                  <a:lnTo>
                    <a:pt x="4756031" y="3335908"/>
                  </a:lnTo>
                  <a:lnTo>
                    <a:pt x="4768509" y="3330240"/>
                  </a:lnTo>
                  <a:lnTo>
                    <a:pt x="4793464" y="3318677"/>
                  </a:lnTo>
                  <a:lnTo>
                    <a:pt x="4817967" y="3306652"/>
                  </a:lnTo>
                  <a:lnTo>
                    <a:pt x="4842695" y="3295085"/>
                  </a:lnTo>
                  <a:lnTo>
                    <a:pt x="4855400" y="3289416"/>
                  </a:lnTo>
                  <a:lnTo>
                    <a:pt x="4868332" y="3283974"/>
                  </a:lnTo>
                  <a:lnTo>
                    <a:pt x="4881490" y="3278529"/>
                  </a:lnTo>
                  <a:lnTo>
                    <a:pt x="4894876" y="3273539"/>
                  </a:lnTo>
                  <a:lnTo>
                    <a:pt x="4908488" y="3268551"/>
                  </a:lnTo>
                  <a:lnTo>
                    <a:pt x="4922554" y="3264013"/>
                  </a:lnTo>
                  <a:lnTo>
                    <a:pt x="4926865" y="3264469"/>
                  </a:lnTo>
                  <a:lnTo>
                    <a:pt x="4930948" y="3264469"/>
                  </a:lnTo>
                  <a:lnTo>
                    <a:pt x="4935259" y="3264242"/>
                  </a:lnTo>
                  <a:lnTo>
                    <a:pt x="4939116" y="3264013"/>
                  </a:lnTo>
                  <a:lnTo>
                    <a:pt x="4942746" y="3263335"/>
                  </a:lnTo>
                  <a:lnTo>
                    <a:pt x="4946375" y="3262427"/>
                  </a:lnTo>
                  <a:lnTo>
                    <a:pt x="4950005" y="3261292"/>
                  </a:lnTo>
                  <a:lnTo>
                    <a:pt x="4953408" y="3260160"/>
                  </a:lnTo>
                  <a:lnTo>
                    <a:pt x="4956812" y="3258571"/>
                  </a:lnTo>
                  <a:lnTo>
                    <a:pt x="4959988" y="3257209"/>
                  </a:lnTo>
                  <a:lnTo>
                    <a:pt x="4963164" y="3255170"/>
                  </a:lnTo>
                  <a:lnTo>
                    <a:pt x="4966340" y="3253581"/>
                  </a:lnTo>
                  <a:lnTo>
                    <a:pt x="4972239" y="3249046"/>
                  </a:lnTo>
                  <a:lnTo>
                    <a:pt x="4977684" y="3244510"/>
                  </a:lnTo>
                  <a:lnTo>
                    <a:pt x="4983129" y="3239745"/>
                  </a:lnTo>
                  <a:lnTo>
                    <a:pt x="4988347" y="3234530"/>
                  </a:lnTo>
                  <a:lnTo>
                    <a:pt x="4998556" y="3224322"/>
                  </a:lnTo>
                  <a:lnTo>
                    <a:pt x="5003774" y="3219334"/>
                  </a:lnTo>
                  <a:lnTo>
                    <a:pt x="5009219" y="3214344"/>
                  </a:lnTo>
                  <a:lnTo>
                    <a:pt x="5014437" y="3210036"/>
                  </a:lnTo>
                  <a:lnTo>
                    <a:pt x="5019882" y="3205953"/>
                  </a:lnTo>
                  <a:lnTo>
                    <a:pt x="5021923" y="3204590"/>
                  </a:lnTo>
                  <a:lnTo>
                    <a:pt x="5024192" y="3203457"/>
                  </a:lnTo>
                  <a:lnTo>
                    <a:pt x="5026234" y="3202775"/>
                  </a:lnTo>
                  <a:lnTo>
                    <a:pt x="5028049" y="3201870"/>
                  </a:lnTo>
                  <a:lnTo>
                    <a:pt x="5029864" y="3201189"/>
                  </a:lnTo>
                  <a:lnTo>
                    <a:pt x="5031679" y="3200962"/>
                  </a:lnTo>
                  <a:lnTo>
                    <a:pt x="5033494" y="3200733"/>
                  </a:lnTo>
                  <a:lnTo>
                    <a:pt x="5034855" y="3200962"/>
                  </a:lnTo>
                  <a:lnTo>
                    <a:pt x="5036670" y="3200962"/>
                  </a:lnTo>
                  <a:lnTo>
                    <a:pt x="5038031" y="3201415"/>
                  </a:lnTo>
                  <a:lnTo>
                    <a:pt x="5039619" y="3201870"/>
                  </a:lnTo>
                  <a:lnTo>
                    <a:pt x="5040981" y="3202775"/>
                  </a:lnTo>
                  <a:lnTo>
                    <a:pt x="5042115" y="3203457"/>
                  </a:lnTo>
                  <a:lnTo>
                    <a:pt x="5043703" y="3204362"/>
                  </a:lnTo>
                  <a:lnTo>
                    <a:pt x="5045972" y="3206858"/>
                  </a:lnTo>
                  <a:lnTo>
                    <a:pt x="5048240" y="3209581"/>
                  </a:lnTo>
                  <a:lnTo>
                    <a:pt x="5050282" y="3212982"/>
                  </a:lnTo>
                  <a:lnTo>
                    <a:pt x="5051870" y="3216612"/>
                  </a:lnTo>
                  <a:lnTo>
                    <a:pt x="5053685" y="3220466"/>
                  </a:lnTo>
                  <a:lnTo>
                    <a:pt x="5055047" y="3224777"/>
                  </a:lnTo>
                  <a:lnTo>
                    <a:pt x="5056181" y="3229086"/>
                  </a:lnTo>
                  <a:lnTo>
                    <a:pt x="5057542" y="3234076"/>
                  </a:lnTo>
                  <a:lnTo>
                    <a:pt x="5058450" y="3238840"/>
                  </a:lnTo>
                  <a:lnTo>
                    <a:pt x="5060265" y="3249046"/>
                  </a:lnTo>
                  <a:lnTo>
                    <a:pt x="5061399" y="3259024"/>
                  </a:lnTo>
                  <a:lnTo>
                    <a:pt x="5062306" y="3269006"/>
                  </a:lnTo>
                  <a:lnTo>
                    <a:pt x="5062760" y="3278072"/>
                  </a:lnTo>
                  <a:lnTo>
                    <a:pt x="5063895" y="3292591"/>
                  </a:lnTo>
                  <a:lnTo>
                    <a:pt x="5064121" y="3297355"/>
                  </a:lnTo>
                  <a:lnTo>
                    <a:pt x="5064575" y="3299623"/>
                  </a:lnTo>
                  <a:lnTo>
                    <a:pt x="5064575" y="3293727"/>
                  </a:lnTo>
                  <a:lnTo>
                    <a:pt x="5075238" y="3298486"/>
                  </a:lnTo>
                  <a:lnTo>
                    <a:pt x="5074784" y="3299851"/>
                  </a:lnTo>
                  <a:lnTo>
                    <a:pt x="5073423" y="3300754"/>
                  </a:lnTo>
                  <a:lnTo>
                    <a:pt x="5072062" y="3301890"/>
                  </a:lnTo>
                  <a:lnTo>
                    <a:pt x="5069113" y="3304615"/>
                  </a:lnTo>
                  <a:lnTo>
                    <a:pt x="5066617" y="3308240"/>
                  </a:lnTo>
                  <a:lnTo>
                    <a:pt x="5063895" y="3312325"/>
                  </a:lnTo>
                  <a:lnTo>
                    <a:pt x="5061172" y="3317538"/>
                  </a:lnTo>
                  <a:lnTo>
                    <a:pt x="5058450" y="3322987"/>
                  </a:lnTo>
                  <a:lnTo>
                    <a:pt x="5055500" y="3329331"/>
                  </a:lnTo>
                  <a:lnTo>
                    <a:pt x="5052778" y="3336135"/>
                  </a:lnTo>
                  <a:lnTo>
                    <a:pt x="5050282" y="3343392"/>
                  </a:lnTo>
                  <a:lnTo>
                    <a:pt x="5047560" y="3351102"/>
                  </a:lnTo>
                  <a:lnTo>
                    <a:pt x="5042115" y="3367430"/>
                  </a:lnTo>
                  <a:lnTo>
                    <a:pt x="5036897" y="3385339"/>
                  </a:lnTo>
                  <a:lnTo>
                    <a:pt x="5031679" y="3403479"/>
                  </a:lnTo>
                  <a:lnTo>
                    <a:pt x="5026915" y="3422306"/>
                  </a:lnTo>
                  <a:lnTo>
                    <a:pt x="5022150" y="3440901"/>
                  </a:lnTo>
                  <a:lnTo>
                    <a:pt x="5013529" y="3475831"/>
                  </a:lnTo>
                  <a:lnTo>
                    <a:pt x="5006269" y="3505771"/>
                  </a:lnTo>
                  <a:lnTo>
                    <a:pt x="5003093" y="3517792"/>
                  </a:lnTo>
                  <a:lnTo>
                    <a:pt x="5000371" y="3527091"/>
                  </a:lnTo>
                  <a:lnTo>
                    <a:pt x="4993338" y="3550000"/>
                  </a:lnTo>
                  <a:lnTo>
                    <a:pt x="4986758" y="3572682"/>
                  </a:lnTo>
                  <a:lnTo>
                    <a:pt x="4980179" y="3595363"/>
                  </a:lnTo>
                  <a:lnTo>
                    <a:pt x="4973146" y="3617364"/>
                  </a:lnTo>
                  <a:lnTo>
                    <a:pt x="4969743" y="3628478"/>
                  </a:lnTo>
                  <a:lnTo>
                    <a:pt x="4965886" y="3639592"/>
                  </a:lnTo>
                  <a:lnTo>
                    <a:pt x="4962030" y="3650480"/>
                  </a:lnTo>
                  <a:lnTo>
                    <a:pt x="4957492" y="3661367"/>
                  </a:lnTo>
                  <a:lnTo>
                    <a:pt x="4953182" y="3672254"/>
                  </a:lnTo>
                  <a:lnTo>
                    <a:pt x="4948417" y="3683141"/>
                  </a:lnTo>
                  <a:lnTo>
                    <a:pt x="4942972" y="3694028"/>
                  </a:lnTo>
                  <a:lnTo>
                    <a:pt x="4937301" y="3704689"/>
                  </a:lnTo>
                  <a:lnTo>
                    <a:pt x="4933217" y="3712400"/>
                  </a:lnTo>
                  <a:lnTo>
                    <a:pt x="4928906" y="3720112"/>
                  </a:lnTo>
                  <a:lnTo>
                    <a:pt x="4924142" y="3727597"/>
                  </a:lnTo>
                  <a:lnTo>
                    <a:pt x="4919605" y="3735082"/>
                  </a:lnTo>
                  <a:lnTo>
                    <a:pt x="4909849" y="3749598"/>
                  </a:lnTo>
                  <a:lnTo>
                    <a:pt x="4899640" y="3764114"/>
                  </a:lnTo>
                  <a:lnTo>
                    <a:pt x="4889204" y="3778177"/>
                  </a:lnTo>
                  <a:lnTo>
                    <a:pt x="4878541" y="3792240"/>
                  </a:lnTo>
                  <a:lnTo>
                    <a:pt x="4856761" y="3819911"/>
                  </a:lnTo>
                  <a:lnTo>
                    <a:pt x="4844057" y="3836696"/>
                  </a:lnTo>
                  <a:lnTo>
                    <a:pt x="4830898" y="3853934"/>
                  </a:lnTo>
                  <a:lnTo>
                    <a:pt x="4804354" y="3890224"/>
                  </a:lnTo>
                  <a:lnTo>
                    <a:pt x="4777357" y="3927422"/>
                  </a:lnTo>
                  <a:lnTo>
                    <a:pt x="4763517" y="3946248"/>
                  </a:lnTo>
                  <a:lnTo>
                    <a:pt x="4749678" y="3964620"/>
                  </a:lnTo>
                  <a:lnTo>
                    <a:pt x="4735612" y="3982765"/>
                  </a:lnTo>
                  <a:lnTo>
                    <a:pt x="4720866" y="4000684"/>
                  </a:lnTo>
                  <a:lnTo>
                    <a:pt x="4706346" y="4017922"/>
                  </a:lnTo>
                  <a:lnTo>
                    <a:pt x="4699086" y="4026314"/>
                  </a:lnTo>
                  <a:lnTo>
                    <a:pt x="4691826" y="4034706"/>
                  </a:lnTo>
                  <a:lnTo>
                    <a:pt x="4684113" y="4042645"/>
                  </a:lnTo>
                  <a:lnTo>
                    <a:pt x="4676626" y="4050357"/>
                  </a:lnTo>
                  <a:lnTo>
                    <a:pt x="4669139" y="4058068"/>
                  </a:lnTo>
                  <a:lnTo>
                    <a:pt x="4661426" y="4065553"/>
                  </a:lnTo>
                  <a:lnTo>
                    <a:pt x="4653485" y="4072585"/>
                  </a:lnTo>
                  <a:lnTo>
                    <a:pt x="4645771" y="4079389"/>
                  </a:lnTo>
                  <a:lnTo>
                    <a:pt x="4638058" y="4085967"/>
                  </a:lnTo>
                  <a:lnTo>
                    <a:pt x="4629891" y="4092091"/>
                  </a:lnTo>
                  <a:lnTo>
                    <a:pt x="4629664" y="4098442"/>
                  </a:lnTo>
                  <a:lnTo>
                    <a:pt x="4480609" y="4119536"/>
                  </a:lnTo>
                  <a:lnTo>
                    <a:pt x="4331328" y="4140629"/>
                  </a:lnTo>
                  <a:lnTo>
                    <a:pt x="4322707" y="4141764"/>
                  </a:lnTo>
                  <a:lnTo>
                    <a:pt x="4311591" y="4143805"/>
                  </a:lnTo>
                  <a:lnTo>
                    <a:pt x="4283459" y="4149248"/>
                  </a:lnTo>
                  <a:lnTo>
                    <a:pt x="4267351" y="4151743"/>
                  </a:lnTo>
                  <a:lnTo>
                    <a:pt x="4250789" y="4154238"/>
                  </a:lnTo>
                  <a:lnTo>
                    <a:pt x="4234228" y="4156280"/>
                  </a:lnTo>
                  <a:lnTo>
                    <a:pt x="4226287" y="4157187"/>
                  </a:lnTo>
                  <a:lnTo>
                    <a:pt x="4218574" y="4157641"/>
                  </a:lnTo>
                  <a:lnTo>
                    <a:pt x="4210860" y="4158094"/>
                  </a:lnTo>
                  <a:lnTo>
                    <a:pt x="4203827" y="4158321"/>
                  </a:lnTo>
                  <a:lnTo>
                    <a:pt x="4197248" y="4158094"/>
                  </a:lnTo>
                  <a:lnTo>
                    <a:pt x="4190895" y="4157867"/>
                  </a:lnTo>
                  <a:lnTo>
                    <a:pt x="4185677" y="4157187"/>
                  </a:lnTo>
                  <a:lnTo>
                    <a:pt x="4180686" y="4156280"/>
                  </a:lnTo>
                  <a:lnTo>
                    <a:pt x="4178644" y="4155599"/>
                  </a:lnTo>
                  <a:lnTo>
                    <a:pt x="4176602" y="4154692"/>
                  </a:lnTo>
                  <a:lnTo>
                    <a:pt x="4174787" y="4153785"/>
                  </a:lnTo>
                  <a:lnTo>
                    <a:pt x="4173199" y="4152878"/>
                  </a:lnTo>
                  <a:lnTo>
                    <a:pt x="4172065" y="4151743"/>
                  </a:lnTo>
                  <a:lnTo>
                    <a:pt x="4170704" y="4150609"/>
                  </a:lnTo>
                  <a:lnTo>
                    <a:pt x="4169796" y="4149475"/>
                  </a:lnTo>
                  <a:lnTo>
                    <a:pt x="4169343" y="4147888"/>
                  </a:lnTo>
                  <a:lnTo>
                    <a:pt x="4168889" y="4146527"/>
                  </a:lnTo>
                  <a:lnTo>
                    <a:pt x="4168889" y="4144712"/>
                  </a:lnTo>
                  <a:lnTo>
                    <a:pt x="4169116" y="4143124"/>
                  </a:lnTo>
                  <a:lnTo>
                    <a:pt x="4169569" y="4141083"/>
                  </a:lnTo>
                  <a:lnTo>
                    <a:pt x="4170250" y="4139042"/>
                  </a:lnTo>
                  <a:lnTo>
                    <a:pt x="4171384" y="4136774"/>
                  </a:lnTo>
                  <a:lnTo>
                    <a:pt x="4172519" y="4134505"/>
                  </a:lnTo>
                  <a:lnTo>
                    <a:pt x="4174107" y="4132237"/>
                  </a:lnTo>
                  <a:lnTo>
                    <a:pt x="4176376" y="4129515"/>
                  </a:lnTo>
                  <a:lnTo>
                    <a:pt x="4178644" y="4126794"/>
                  </a:lnTo>
                  <a:lnTo>
                    <a:pt x="4181367" y="4123845"/>
                  </a:lnTo>
                  <a:lnTo>
                    <a:pt x="4184543" y="4120670"/>
                  </a:lnTo>
                  <a:lnTo>
                    <a:pt x="4206549" y="4111824"/>
                  </a:lnTo>
                  <a:lnTo>
                    <a:pt x="4204961" y="4110690"/>
                  </a:lnTo>
                  <a:lnTo>
                    <a:pt x="4203146" y="4109782"/>
                  </a:lnTo>
                  <a:lnTo>
                    <a:pt x="4201558" y="4109102"/>
                  </a:lnTo>
                  <a:lnTo>
                    <a:pt x="4199516" y="4108422"/>
                  </a:lnTo>
                  <a:lnTo>
                    <a:pt x="4195886" y="4107514"/>
                  </a:lnTo>
                  <a:lnTo>
                    <a:pt x="4191803" y="4107061"/>
                  </a:lnTo>
                  <a:lnTo>
                    <a:pt x="4187492" y="4107061"/>
                  </a:lnTo>
                  <a:lnTo>
                    <a:pt x="4183409" y="4107287"/>
                  </a:lnTo>
                  <a:lnTo>
                    <a:pt x="4174561" y="4107741"/>
                  </a:lnTo>
                  <a:lnTo>
                    <a:pt x="4169796" y="4107741"/>
                  </a:lnTo>
                  <a:lnTo>
                    <a:pt x="4165259" y="4107287"/>
                  </a:lnTo>
                  <a:lnTo>
                    <a:pt x="4160495" y="4106834"/>
                  </a:lnTo>
                  <a:lnTo>
                    <a:pt x="4158453" y="4106153"/>
                  </a:lnTo>
                  <a:lnTo>
                    <a:pt x="4156184" y="4105473"/>
                  </a:lnTo>
                  <a:lnTo>
                    <a:pt x="4153689" y="4104566"/>
                  </a:lnTo>
                  <a:lnTo>
                    <a:pt x="4151647" y="4103432"/>
                  </a:lnTo>
                  <a:lnTo>
                    <a:pt x="4149378" y="4102298"/>
                  </a:lnTo>
                  <a:lnTo>
                    <a:pt x="4147336" y="4100710"/>
                  </a:lnTo>
                  <a:lnTo>
                    <a:pt x="4145067" y="4099122"/>
                  </a:lnTo>
                  <a:lnTo>
                    <a:pt x="4142799" y="4097081"/>
                  </a:lnTo>
                  <a:lnTo>
                    <a:pt x="4140757" y="4095039"/>
                  </a:lnTo>
                  <a:lnTo>
                    <a:pt x="4138488" y="4092544"/>
                  </a:lnTo>
                  <a:lnTo>
                    <a:pt x="4136220" y="4086420"/>
                  </a:lnTo>
                  <a:lnTo>
                    <a:pt x="4125103" y="4093905"/>
                  </a:lnTo>
                  <a:lnTo>
                    <a:pt x="4118524" y="4025634"/>
                  </a:lnTo>
                  <a:lnTo>
                    <a:pt x="4111717" y="3957589"/>
                  </a:lnTo>
                  <a:lnTo>
                    <a:pt x="4104458" y="3889317"/>
                  </a:lnTo>
                  <a:lnTo>
                    <a:pt x="4097198" y="3821272"/>
                  </a:lnTo>
                  <a:lnTo>
                    <a:pt x="4089257" y="3753000"/>
                  </a:lnTo>
                  <a:lnTo>
                    <a:pt x="4081544" y="3684729"/>
                  </a:lnTo>
                  <a:lnTo>
                    <a:pt x="4073376" y="3616684"/>
                  </a:lnTo>
                  <a:lnTo>
                    <a:pt x="4064755" y="3548639"/>
                  </a:lnTo>
                  <a:lnTo>
                    <a:pt x="4056361" y="3480594"/>
                  </a:lnTo>
                  <a:lnTo>
                    <a:pt x="4047286" y="3412781"/>
                  </a:lnTo>
                  <a:lnTo>
                    <a:pt x="4037984" y="3344750"/>
                  </a:lnTo>
                  <a:lnTo>
                    <a:pt x="4028456" y="3276942"/>
                  </a:lnTo>
                  <a:lnTo>
                    <a:pt x="4018927" y="3208673"/>
                  </a:lnTo>
                  <a:lnTo>
                    <a:pt x="4008945" y="3140857"/>
                  </a:lnTo>
                  <a:lnTo>
                    <a:pt x="3998736" y="3073037"/>
                  </a:lnTo>
                  <a:lnTo>
                    <a:pt x="3988527" y="3005450"/>
                  </a:lnTo>
                  <a:lnTo>
                    <a:pt x="3998055" y="3003862"/>
                  </a:lnTo>
                  <a:lnTo>
                    <a:pt x="4010306" y="3001595"/>
                  </a:lnTo>
                  <a:lnTo>
                    <a:pt x="4040026" y="2996376"/>
                  </a:lnTo>
                  <a:lnTo>
                    <a:pt x="4074057" y="2990026"/>
                  </a:lnTo>
                  <a:lnTo>
                    <a:pt x="4091980" y="2987074"/>
                  </a:lnTo>
                  <a:lnTo>
                    <a:pt x="4109676" y="2984127"/>
                  </a:lnTo>
                  <a:lnTo>
                    <a:pt x="4127372" y="2981631"/>
                  </a:lnTo>
                  <a:lnTo>
                    <a:pt x="4144160" y="2980044"/>
                  </a:lnTo>
                  <a:lnTo>
                    <a:pt x="4152100" y="2979363"/>
                  </a:lnTo>
                  <a:lnTo>
                    <a:pt x="4159814" y="2978682"/>
                  </a:lnTo>
                  <a:lnTo>
                    <a:pt x="4167074" y="2978456"/>
                  </a:lnTo>
                  <a:lnTo>
                    <a:pt x="4173880" y="2978456"/>
                  </a:lnTo>
                  <a:lnTo>
                    <a:pt x="4180459" y="2978456"/>
                  </a:lnTo>
                  <a:lnTo>
                    <a:pt x="4186358" y="2978909"/>
                  </a:lnTo>
                  <a:lnTo>
                    <a:pt x="4192030" y="2979818"/>
                  </a:lnTo>
                  <a:lnTo>
                    <a:pt x="4196567" y="2980725"/>
                  </a:lnTo>
                  <a:lnTo>
                    <a:pt x="4200651" y="2982085"/>
                  </a:lnTo>
                  <a:lnTo>
                    <a:pt x="4202468" y="2982894"/>
                  </a:lnTo>
                  <a:lnTo>
                    <a:pt x="4204834" y="2980890"/>
                  </a:lnTo>
                  <a:lnTo>
                    <a:pt x="4208009" y="2978169"/>
                  </a:lnTo>
                  <a:lnTo>
                    <a:pt x="4211638" y="2975448"/>
                  </a:lnTo>
                  <a:lnTo>
                    <a:pt x="4223431" y="2973860"/>
                  </a:lnTo>
                  <a:lnTo>
                    <a:pt x="4234316" y="2971819"/>
                  </a:lnTo>
                  <a:lnTo>
                    <a:pt x="4252686" y="2968644"/>
                  </a:lnTo>
                  <a:lnTo>
                    <a:pt x="4260397" y="2967736"/>
                  </a:lnTo>
                  <a:lnTo>
                    <a:pt x="4267427" y="2967284"/>
                  </a:lnTo>
                  <a:lnTo>
                    <a:pt x="4270602" y="2967056"/>
                  </a:lnTo>
                  <a:close/>
                  <a:moveTo>
                    <a:pt x="6776777" y="2964095"/>
                  </a:moveTo>
                  <a:lnTo>
                    <a:pt x="6775134" y="2969131"/>
                  </a:lnTo>
                  <a:lnTo>
                    <a:pt x="6776441" y="2965713"/>
                  </a:lnTo>
                  <a:lnTo>
                    <a:pt x="6780505" y="2977107"/>
                  </a:lnTo>
                  <a:lnTo>
                    <a:pt x="6780505" y="2977284"/>
                  </a:lnTo>
                  <a:lnTo>
                    <a:pt x="6780505" y="2977512"/>
                  </a:lnTo>
                  <a:lnTo>
                    <a:pt x="6780650" y="2977512"/>
                  </a:lnTo>
                  <a:lnTo>
                    <a:pt x="6780731" y="2977739"/>
                  </a:lnTo>
                  <a:lnTo>
                    <a:pt x="6780731" y="2977512"/>
                  </a:lnTo>
                  <a:lnTo>
                    <a:pt x="6780650" y="2977512"/>
                  </a:lnTo>
                  <a:lnTo>
                    <a:pt x="6780505" y="2977107"/>
                  </a:lnTo>
                  <a:lnTo>
                    <a:pt x="6780505" y="2975697"/>
                  </a:lnTo>
                  <a:lnTo>
                    <a:pt x="6780162" y="2973228"/>
                  </a:lnTo>
                  <a:lnTo>
                    <a:pt x="6779289" y="2970451"/>
                  </a:lnTo>
                  <a:lnTo>
                    <a:pt x="6777005" y="2964322"/>
                  </a:lnTo>
                  <a:lnTo>
                    <a:pt x="6776777" y="2964095"/>
                  </a:lnTo>
                  <a:close/>
                  <a:moveTo>
                    <a:pt x="6594307" y="2962183"/>
                  </a:moveTo>
                  <a:lnTo>
                    <a:pt x="6596063" y="2971863"/>
                  </a:lnTo>
                  <a:lnTo>
                    <a:pt x="6594307" y="2968720"/>
                  </a:lnTo>
                  <a:lnTo>
                    <a:pt x="6594307" y="2962183"/>
                  </a:lnTo>
                  <a:close/>
                  <a:moveTo>
                    <a:pt x="4548208" y="2961801"/>
                  </a:moveTo>
                  <a:lnTo>
                    <a:pt x="4546667" y="2964575"/>
                  </a:lnTo>
                  <a:lnTo>
                    <a:pt x="4548414" y="2962830"/>
                  </a:lnTo>
                  <a:lnTo>
                    <a:pt x="4548208" y="2961801"/>
                  </a:lnTo>
                  <a:close/>
                  <a:moveTo>
                    <a:pt x="4472576" y="2959175"/>
                  </a:moveTo>
                  <a:lnTo>
                    <a:pt x="4475163" y="2963342"/>
                  </a:lnTo>
                  <a:lnTo>
                    <a:pt x="4474693" y="2965526"/>
                  </a:lnTo>
                  <a:lnTo>
                    <a:pt x="4468813" y="2964137"/>
                  </a:lnTo>
                  <a:lnTo>
                    <a:pt x="4472576" y="2959175"/>
                  </a:lnTo>
                  <a:close/>
                  <a:moveTo>
                    <a:pt x="4468813" y="2955998"/>
                  </a:moveTo>
                  <a:lnTo>
                    <a:pt x="4473576" y="2957816"/>
                  </a:lnTo>
                  <a:lnTo>
                    <a:pt x="4472782" y="2959175"/>
                  </a:lnTo>
                  <a:lnTo>
                    <a:pt x="4468813" y="2955998"/>
                  </a:lnTo>
                  <a:close/>
                  <a:moveTo>
                    <a:pt x="6750050" y="2946438"/>
                  </a:moveTo>
                  <a:lnTo>
                    <a:pt x="6750504" y="2946438"/>
                  </a:lnTo>
                  <a:lnTo>
                    <a:pt x="6751638" y="2951202"/>
                  </a:lnTo>
                  <a:lnTo>
                    <a:pt x="6751411" y="2951017"/>
                  </a:lnTo>
                  <a:lnTo>
                    <a:pt x="6750050" y="2946438"/>
                  </a:lnTo>
                  <a:close/>
                  <a:moveTo>
                    <a:pt x="6691312" y="2936958"/>
                  </a:moveTo>
                  <a:lnTo>
                    <a:pt x="6694320" y="2948566"/>
                  </a:lnTo>
                  <a:lnTo>
                    <a:pt x="6694487" y="2951245"/>
                  </a:lnTo>
                  <a:lnTo>
                    <a:pt x="6691312" y="2936958"/>
                  </a:lnTo>
                  <a:close/>
                  <a:moveTo>
                    <a:pt x="6688137" y="2935372"/>
                  </a:moveTo>
                  <a:lnTo>
                    <a:pt x="6691312" y="2946936"/>
                  </a:lnTo>
                  <a:lnTo>
                    <a:pt x="6690735" y="2957594"/>
                  </a:lnTo>
                  <a:lnTo>
                    <a:pt x="6688137" y="2935372"/>
                  </a:lnTo>
                  <a:close/>
                  <a:moveTo>
                    <a:pt x="6684962" y="2935372"/>
                  </a:moveTo>
                  <a:lnTo>
                    <a:pt x="6686550" y="2944490"/>
                  </a:lnTo>
                  <a:lnTo>
                    <a:pt x="6686550" y="2944897"/>
                  </a:lnTo>
                  <a:lnTo>
                    <a:pt x="6684962" y="2935372"/>
                  </a:lnTo>
                  <a:close/>
                  <a:moveTo>
                    <a:pt x="2873456" y="2932413"/>
                  </a:moveTo>
                  <a:lnTo>
                    <a:pt x="2873682" y="2932640"/>
                  </a:lnTo>
                  <a:lnTo>
                    <a:pt x="2882984" y="2939443"/>
                  </a:lnTo>
                  <a:lnTo>
                    <a:pt x="2883438" y="2939667"/>
                  </a:lnTo>
                  <a:lnTo>
                    <a:pt x="2882757" y="2939216"/>
                  </a:lnTo>
                  <a:lnTo>
                    <a:pt x="2873456" y="2932413"/>
                  </a:lnTo>
                  <a:close/>
                  <a:moveTo>
                    <a:pt x="4541207" y="2929071"/>
                  </a:moveTo>
                  <a:lnTo>
                    <a:pt x="4540918" y="2931089"/>
                  </a:lnTo>
                  <a:lnTo>
                    <a:pt x="4540691" y="2933805"/>
                  </a:lnTo>
                  <a:lnTo>
                    <a:pt x="4540918" y="2936297"/>
                  </a:lnTo>
                  <a:lnTo>
                    <a:pt x="4541145" y="2938340"/>
                  </a:lnTo>
                  <a:lnTo>
                    <a:pt x="4541598" y="2940378"/>
                  </a:lnTo>
                  <a:lnTo>
                    <a:pt x="4542278" y="2941963"/>
                  </a:lnTo>
                  <a:lnTo>
                    <a:pt x="4543639" y="2945141"/>
                  </a:lnTo>
                  <a:lnTo>
                    <a:pt x="4545225" y="2948084"/>
                  </a:lnTo>
                  <a:lnTo>
                    <a:pt x="4545620" y="2948870"/>
                  </a:lnTo>
                  <a:lnTo>
                    <a:pt x="4545012" y="2945841"/>
                  </a:lnTo>
                  <a:lnTo>
                    <a:pt x="4541207" y="2929071"/>
                  </a:lnTo>
                  <a:close/>
                  <a:moveTo>
                    <a:pt x="1422410" y="2927478"/>
                  </a:moveTo>
                  <a:lnTo>
                    <a:pt x="1420551" y="2931615"/>
                  </a:lnTo>
                  <a:lnTo>
                    <a:pt x="1418740" y="2935919"/>
                  </a:lnTo>
                  <a:lnTo>
                    <a:pt x="1416248" y="2939998"/>
                  </a:lnTo>
                  <a:lnTo>
                    <a:pt x="1413529" y="2943400"/>
                  </a:lnTo>
                  <a:lnTo>
                    <a:pt x="1410584" y="2946574"/>
                  </a:lnTo>
                  <a:lnTo>
                    <a:pt x="1407639" y="2949065"/>
                  </a:lnTo>
                  <a:lnTo>
                    <a:pt x="1404241" y="2951330"/>
                  </a:lnTo>
                  <a:lnTo>
                    <a:pt x="1399937" y="2953823"/>
                  </a:lnTo>
                  <a:lnTo>
                    <a:pt x="1395860" y="2956090"/>
                  </a:lnTo>
                  <a:lnTo>
                    <a:pt x="1392235" y="2959038"/>
                  </a:lnTo>
                  <a:lnTo>
                    <a:pt x="1389064" y="2961985"/>
                  </a:lnTo>
                  <a:lnTo>
                    <a:pt x="1385893" y="2965158"/>
                  </a:lnTo>
                  <a:lnTo>
                    <a:pt x="1383174" y="2968333"/>
                  </a:lnTo>
                  <a:lnTo>
                    <a:pt x="1380683" y="2971732"/>
                  </a:lnTo>
                  <a:lnTo>
                    <a:pt x="1379570" y="2973715"/>
                  </a:lnTo>
                  <a:lnTo>
                    <a:pt x="1379909" y="2973406"/>
                  </a:lnTo>
                  <a:lnTo>
                    <a:pt x="1383318" y="2970227"/>
                  </a:lnTo>
                  <a:lnTo>
                    <a:pt x="1386953" y="2967277"/>
                  </a:lnTo>
                  <a:lnTo>
                    <a:pt x="1394225" y="2961832"/>
                  </a:lnTo>
                  <a:lnTo>
                    <a:pt x="1401269" y="2956837"/>
                  </a:lnTo>
                  <a:lnTo>
                    <a:pt x="1404679" y="2954115"/>
                  </a:lnTo>
                  <a:lnTo>
                    <a:pt x="1407858" y="2951620"/>
                  </a:lnTo>
                  <a:lnTo>
                    <a:pt x="1410813" y="2949127"/>
                  </a:lnTo>
                  <a:lnTo>
                    <a:pt x="1413767" y="2946178"/>
                  </a:lnTo>
                  <a:lnTo>
                    <a:pt x="1416039" y="2942999"/>
                  </a:lnTo>
                  <a:lnTo>
                    <a:pt x="1418311" y="2939823"/>
                  </a:lnTo>
                  <a:lnTo>
                    <a:pt x="1419902" y="2936193"/>
                  </a:lnTo>
                  <a:lnTo>
                    <a:pt x="1421492" y="2932108"/>
                  </a:lnTo>
                  <a:lnTo>
                    <a:pt x="1422401" y="2927568"/>
                  </a:lnTo>
                  <a:lnTo>
                    <a:pt x="1422410" y="2927478"/>
                  </a:lnTo>
                  <a:close/>
                  <a:moveTo>
                    <a:pt x="6742112" y="2924265"/>
                  </a:moveTo>
                  <a:lnTo>
                    <a:pt x="6743524" y="2932233"/>
                  </a:lnTo>
                  <a:lnTo>
                    <a:pt x="6743700" y="2935372"/>
                  </a:lnTo>
                  <a:lnTo>
                    <a:pt x="6742465" y="2928606"/>
                  </a:lnTo>
                  <a:lnTo>
                    <a:pt x="6742465" y="2928121"/>
                  </a:lnTo>
                  <a:lnTo>
                    <a:pt x="6742112" y="2924265"/>
                  </a:lnTo>
                  <a:close/>
                  <a:moveTo>
                    <a:pt x="4265613" y="2921019"/>
                  </a:moveTo>
                  <a:lnTo>
                    <a:pt x="4281488" y="2943244"/>
                  </a:lnTo>
                  <a:lnTo>
                    <a:pt x="4250872" y="2947553"/>
                  </a:lnTo>
                  <a:lnTo>
                    <a:pt x="4265159" y="2921247"/>
                  </a:lnTo>
                  <a:lnTo>
                    <a:pt x="4265613" y="2921019"/>
                  </a:lnTo>
                  <a:close/>
                  <a:moveTo>
                    <a:pt x="6686550" y="2916332"/>
                  </a:moveTo>
                  <a:lnTo>
                    <a:pt x="6689196" y="2920944"/>
                  </a:lnTo>
                  <a:lnTo>
                    <a:pt x="6691313" y="2924175"/>
                  </a:lnTo>
                  <a:lnTo>
                    <a:pt x="6690519" y="2929026"/>
                  </a:lnTo>
                  <a:lnTo>
                    <a:pt x="6686550" y="2916332"/>
                  </a:lnTo>
                  <a:close/>
                  <a:moveTo>
                    <a:pt x="3368525" y="2914517"/>
                  </a:moveTo>
                  <a:lnTo>
                    <a:pt x="3368435" y="2914529"/>
                  </a:lnTo>
                  <a:lnTo>
                    <a:pt x="3372932" y="2944628"/>
                  </a:lnTo>
                  <a:lnTo>
                    <a:pt x="3373026" y="2944664"/>
                  </a:lnTo>
                  <a:lnTo>
                    <a:pt x="3368525" y="2914517"/>
                  </a:lnTo>
                  <a:close/>
                  <a:moveTo>
                    <a:pt x="6771296" y="2913262"/>
                  </a:moveTo>
                  <a:lnTo>
                    <a:pt x="6771981" y="2920070"/>
                  </a:lnTo>
                  <a:lnTo>
                    <a:pt x="6772894" y="2926649"/>
                  </a:lnTo>
                  <a:lnTo>
                    <a:pt x="6774036" y="2933001"/>
                  </a:lnTo>
                  <a:lnTo>
                    <a:pt x="6775178" y="2939354"/>
                  </a:lnTo>
                  <a:lnTo>
                    <a:pt x="6777690" y="2951842"/>
                  </a:lnTo>
                  <a:lnTo>
                    <a:pt x="6779741" y="2962590"/>
                  </a:lnTo>
                  <a:lnTo>
                    <a:pt x="6779828" y="2961629"/>
                  </a:lnTo>
                  <a:lnTo>
                    <a:pt x="6779828" y="2958681"/>
                  </a:lnTo>
                  <a:lnTo>
                    <a:pt x="6779602" y="2955276"/>
                  </a:lnTo>
                  <a:lnTo>
                    <a:pt x="6778925" y="2948019"/>
                  </a:lnTo>
                  <a:lnTo>
                    <a:pt x="6777344" y="2940309"/>
                  </a:lnTo>
                  <a:lnTo>
                    <a:pt x="6775764" y="2932373"/>
                  </a:lnTo>
                  <a:lnTo>
                    <a:pt x="6773958" y="2925340"/>
                  </a:lnTo>
                  <a:lnTo>
                    <a:pt x="6771701" y="2915593"/>
                  </a:lnTo>
                  <a:lnTo>
                    <a:pt x="6773281" y="2918089"/>
                  </a:lnTo>
                  <a:lnTo>
                    <a:pt x="6772914" y="2916024"/>
                  </a:lnTo>
                  <a:lnTo>
                    <a:pt x="6771981" y="2914170"/>
                  </a:lnTo>
                  <a:lnTo>
                    <a:pt x="6771296" y="2913262"/>
                  </a:lnTo>
                  <a:close/>
                  <a:moveTo>
                    <a:pt x="2864835" y="2909278"/>
                  </a:moveTo>
                  <a:lnTo>
                    <a:pt x="2871187" y="2917676"/>
                  </a:lnTo>
                  <a:lnTo>
                    <a:pt x="2871187" y="2917449"/>
                  </a:lnTo>
                  <a:lnTo>
                    <a:pt x="2864835" y="2909278"/>
                  </a:lnTo>
                  <a:close/>
                  <a:moveTo>
                    <a:pt x="6680200" y="2906799"/>
                  </a:moveTo>
                  <a:lnTo>
                    <a:pt x="6681788" y="2912418"/>
                  </a:lnTo>
                  <a:lnTo>
                    <a:pt x="6681312" y="2913149"/>
                  </a:lnTo>
                  <a:lnTo>
                    <a:pt x="6680200" y="2906799"/>
                  </a:lnTo>
                  <a:close/>
                  <a:moveTo>
                    <a:pt x="6734175" y="2900461"/>
                  </a:moveTo>
                  <a:lnTo>
                    <a:pt x="6737350" y="2909979"/>
                  </a:lnTo>
                  <a:lnTo>
                    <a:pt x="6736292" y="2909749"/>
                  </a:lnTo>
                  <a:lnTo>
                    <a:pt x="6734175" y="2900461"/>
                  </a:lnTo>
                  <a:close/>
                  <a:moveTo>
                    <a:pt x="6677025" y="2898871"/>
                  </a:moveTo>
                  <a:lnTo>
                    <a:pt x="6678295" y="2899323"/>
                  </a:lnTo>
                  <a:lnTo>
                    <a:pt x="6678295" y="2899555"/>
                  </a:lnTo>
                  <a:lnTo>
                    <a:pt x="6678613" y="2905211"/>
                  </a:lnTo>
                  <a:lnTo>
                    <a:pt x="6677025" y="2898871"/>
                  </a:lnTo>
                  <a:close/>
                  <a:moveTo>
                    <a:pt x="6683375" y="2889331"/>
                  </a:moveTo>
                  <a:lnTo>
                    <a:pt x="6684328" y="2892630"/>
                  </a:lnTo>
                  <a:lnTo>
                    <a:pt x="6684963" y="2895678"/>
                  </a:lnTo>
                  <a:lnTo>
                    <a:pt x="6683375" y="2889331"/>
                  </a:lnTo>
                  <a:close/>
                  <a:moveTo>
                    <a:pt x="6679505" y="2881401"/>
                  </a:moveTo>
                  <a:lnTo>
                    <a:pt x="6682780" y="2887371"/>
                  </a:lnTo>
                  <a:lnTo>
                    <a:pt x="6683375" y="2898871"/>
                  </a:lnTo>
                  <a:lnTo>
                    <a:pt x="6682780" y="2897715"/>
                  </a:lnTo>
                  <a:lnTo>
                    <a:pt x="6681589" y="2891044"/>
                  </a:lnTo>
                  <a:lnTo>
                    <a:pt x="6678612" y="2881862"/>
                  </a:lnTo>
                  <a:lnTo>
                    <a:pt x="6679505" y="2881401"/>
                  </a:lnTo>
                  <a:close/>
                  <a:moveTo>
                    <a:pt x="1687153" y="2870918"/>
                  </a:moveTo>
                  <a:lnTo>
                    <a:pt x="1692352" y="2928250"/>
                  </a:lnTo>
                  <a:lnTo>
                    <a:pt x="1698033" y="2985662"/>
                  </a:lnTo>
                  <a:lnTo>
                    <a:pt x="1703714" y="3043080"/>
                  </a:lnTo>
                  <a:lnTo>
                    <a:pt x="1706342" y="3067671"/>
                  </a:lnTo>
                  <a:lnTo>
                    <a:pt x="1701932" y="3023987"/>
                  </a:lnTo>
                  <a:lnTo>
                    <a:pt x="1696941" y="2974096"/>
                  </a:lnTo>
                  <a:lnTo>
                    <a:pt x="1692177" y="2924205"/>
                  </a:lnTo>
                  <a:lnTo>
                    <a:pt x="1687153" y="2870918"/>
                  </a:lnTo>
                  <a:close/>
                  <a:moveTo>
                    <a:pt x="6777038" y="2851239"/>
                  </a:moveTo>
                  <a:lnTo>
                    <a:pt x="6778626" y="2855997"/>
                  </a:lnTo>
                  <a:lnTo>
                    <a:pt x="6778308" y="2855771"/>
                  </a:lnTo>
                  <a:lnTo>
                    <a:pt x="6777038" y="2851239"/>
                  </a:lnTo>
                  <a:close/>
                  <a:moveTo>
                    <a:pt x="6677537" y="2850645"/>
                  </a:moveTo>
                  <a:lnTo>
                    <a:pt x="6679690" y="2856298"/>
                  </a:lnTo>
                  <a:lnTo>
                    <a:pt x="6691958" y="2886936"/>
                  </a:lnTo>
                  <a:lnTo>
                    <a:pt x="6697183" y="2901244"/>
                  </a:lnTo>
                  <a:lnTo>
                    <a:pt x="6697769" y="2902886"/>
                  </a:lnTo>
                  <a:lnTo>
                    <a:pt x="6697086" y="2898393"/>
                  </a:lnTo>
                  <a:lnTo>
                    <a:pt x="6696178" y="2890750"/>
                  </a:lnTo>
                  <a:lnTo>
                    <a:pt x="6697989" y="2897482"/>
                  </a:lnTo>
                  <a:lnTo>
                    <a:pt x="6699796" y="2906322"/>
                  </a:lnTo>
                  <a:lnTo>
                    <a:pt x="6700646" y="2910956"/>
                  </a:lnTo>
                  <a:lnTo>
                    <a:pt x="6701954" y="2914633"/>
                  </a:lnTo>
                  <a:lnTo>
                    <a:pt x="6706043" y="2926876"/>
                  </a:lnTo>
                  <a:lnTo>
                    <a:pt x="6707406" y="2932325"/>
                  </a:lnTo>
                  <a:lnTo>
                    <a:pt x="6708997" y="2937774"/>
                  </a:lnTo>
                  <a:lnTo>
                    <a:pt x="6710095" y="2980581"/>
                  </a:lnTo>
                  <a:lnTo>
                    <a:pt x="6713573" y="3001529"/>
                  </a:lnTo>
                  <a:lnTo>
                    <a:pt x="6715154" y="3010824"/>
                  </a:lnTo>
                  <a:lnTo>
                    <a:pt x="6715832" y="3017849"/>
                  </a:lnTo>
                  <a:lnTo>
                    <a:pt x="6718768" y="3041649"/>
                  </a:lnTo>
                  <a:lnTo>
                    <a:pt x="6720349" y="3053437"/>
                  </a:lnTo>
                  <a:lnTo>
                    <a:pt x="6722155" y="3065000"/>
                  </a:lnTo>
                  <a:lnTo>
                    <a:pt x="6723285" y="3070204"/>
                  </a:lnTo>
                  <a:lnTo>
                    <a:pt x="6724188" y="3075206"/>
                  </a:lnTo>
                  <a:lnTo>
                    <a:pt x="6725543" y="3079726"/>
                  </a:lnTo>
                  <a:lnTo>
                    <a:pt x="6726672" y="3083581"/>
                  </a:lnTo>
                  <a:lnTo>
                    <a:pt x="6728253" y="3087208"/>
                  </a:lnTo>
                  <a:lnTo>
                    <a:pt x="6729608" y="3090157"/>
                  </a:lnTo>
                  <a:lnTo>
                    <a:pt x="6731189" y="3092424"/>
                  </a:lnTo>
                  <a:lnTo>
                    <a:pt x="6732093" y="3093105"/>
                  </a:lnTo>
                  <a:lnTo>
                    <a:pt x="6732996" y="3093781"/>
                  </a:lnTo>
                  <a:lnTo>
                    <a:pt x="6736158" y="3105569"/>
                  </a:lnTo>
                  <a:lnTo>
                    <a:pt x="6736610" y="3109878"/>
                  </a:lnTo>
                  <a:lnTo>
                    <a:pt x="6740223" y="3145465"/>
                  </a:lnTo>
                  <a:lnTo>
                    <a:pt x="6743385" y="3181513"/>
                  </a:lnTo>
                  <a:lnTo>
                    <a:pt x="6746095" y="3217777"/>
                  </a:lnTo>
                  <a:lnTo>
                    <a:pt x="6746894" y="3230443"/>
                  </a:lnTo>
                  <a:lnTo>
                    <a:pt x="6746321" y="3224121"/>
                  </a:lnTo>
                  <a:lnTo>
                    <a:pt x="6745644" y="3219137"/>
                  </a:lnTo>
                  <a:lnTo>
                    <a:pt x="6745192" y="3217550"/>
                  </a:lnTo>
                  <a:lnTo>
                    <a:pt x="6744515" y="3216417"/>
                  </a:lnTo>
                  <a:lnTo>
                    <a:pt x="6744063" y="3215962"/>
                  </a:lnTo>
                  <a:lnTo>
                    <a:pt x="6743611" y="3215962"/>
                  </a:lnTo>
                  <a:lnTo>
                    <a:pt x="6742934" y="3216869"/>
                  </a:lnTo>
                  <a:lnTo>
                    <a:pt x="6742482" y="3218232"/>
                  </a:lnTo>
                  <a:lnTo>
                    <a:pt x="6741127" y="3222538"/>
                  </a:lnTo>
                  <a:lnTo>
                    <a:pt x="6739998" y="3218001"/>
                  </a:lnTo>
                  <a:lnTo>
                    <a:pt x="6738868" y="3212791"/>
                  </a:lnTo>
                  <a:lnTo>
                    <a:pt x="6738191" y="3207800"/>
                  </a:lnTo>
                  <a:lnTo>
                    <a:pt x="6737287" y="3202133"/>
                  </a:lnTo>
                  <a:lnTo>
                    <a:pt x="6736384" y="3191708"/>
                  </a:lnTo>
                  <a:lnTo>
                    <a:pt x="6735481" y="3181738"/>
                  </a:lnTo>
                  <a:lnTo>
                    <a:pt x="6734803" y="3177657"/>
                  </a:lnTo>
                  <a:lnTo>
                    <a:pt x="6733900" y="3174027"/>
                  </a:lnTo>
                  <a:lnTo>
                    <a:pt x="6732770" y="3170853"/>
                  </a:lnTo>
                  <a:lnTo>
                    <a:pt x="6732093" y="3169718"/>
                  </a:lnTo>
                  <a:lnTo>
                    <a:pt x="6731189" y="3168584"/>
                  </a:lnTo>
                  <a:lnTo>
                    <a:pt x="6730512" y="3167907"/>
                  </a:lnTo>
                  <a:lnTo>
                    <a:pt x="6729608" y="3167224"/>
                  </a:lnTo>
                  <a:lnTo>
                    <a:pt x="6728479" y="3166996"/>
                  </a:lnTo>
                  <a:lnTo>
                    <a:pt x="6727350" y="3166996"/>
                  </a:lnTo>
                  <a:lnTo>
                    <a:pt x="6726221" y="3167224"/>
                  </a:lnTo>
                  <a:lnTo>
                    <a:pt x="6724866" y="3167677"/>
                  </a:lnTo>
                  <a:lnTo>
                    <a:pt x="6723059" y="3168584"/>
                  </a:lnTo>
                  <a:lnTo>
                    <a:pt x="6721704" y="3169946"/>
                  </a:lnTo>
                  <a:lnTo>
                    <a:pt x="6718768" y="3161330"/>
                  </a:lnTo>
                  <a:lnTo>
                    <a:pt x="6716283" y="3152942"/>
                  </a:lnTo>
                  <a:lnTo>
                    <a:pt x="6714251" y="3144562"/>
                  </a:lnTo>
                  <a:lnTo>
                    <a:pt x="6712444" y="3135948"/>
                  </a:lnTo>
                  <a:lnTo>
                    <a:pt x="6710863" y="3127335"/>
                  </a:lnTo>
                  <a:lnTo>
                    <a:pt x="6709734" y="3118946"/>
                  </a:lnTo>
                  <a:lnTo>
                    <a:pt x="6708830" y="3110105"/>
                  </a:lnTo>
                  <a:lnTo>
                    <a:pt x="6707927" y="3101263"/>
                  </a:lnTo>
                  <a:lnTo>
                    <a:pt x="6707249" y="3092650"/>
                  </a:lnTo>
                  <a:lnTo>
                    <a:pt x="6706797" y="3083802"/>
                  </a:lnTo>
                  <a:lnTo>
                    <a:pt x="6706120" y="3066131"/>
                  </a:lnTo>
                  <a:lnTo>
                    <a:pt x="6706120" y="3048456"/>
                  </a:lnTo>
                  <a:lnTo>
                    <a:pt x="6706346" y="3030546"/>
                  </a:lnTo>
                  <a:lnTo>
                    <a:pt x="6706346" y="3028547"/>
                  </a:lnTo>
                  <a:lnTo>
                    <a:pt x="6705589" y="3024938"/>
                  </a:lnTo>
                  <a:lnTo>
                    <a:pt x="6703090" y="3010412"/>
                  </a:lnTo>
                  <a:lnTo>
                    <a:pt x="6701045" y="2995882"/>
                  </a:lnTo>
                  <a:lnTo>
                    <a:pt x="6699682" y="2981355"/>
                  </a:lnTo>
                  <a:lnTo>
                    <a:pt x="6698546" y="2967051"/>
                  </a:lnTo>
                  <a:lnTo>
                    <a:pt x="6697638" y="2952296"/>
                  </a:lnTo>
                  <a:lnTo>
                    <a:pt x="6697410" y="2938226"/>
                  </a:lnTo>
                  <a:lnTo>
                    <a:pt x="6696274" y="2932100"/>
                  </a:lnTo>
                  <a:lnTo>
                    <a:pt x="6694911" y="2940496"/>
                  </a:lnTo>
                  <a:lnTo>
                    <a:pt x="6690822" y="2916676"/>
                  </a:lnTo>
                  <a:lnTo>
                    <a:pt x="6686733" y="2892830"/>
                  </a:lnTo>
                  <a:lnTo>
                    <a:pt x="6684234" y="2880817"/>
                  </a:lnTo>
                  <a:lnTo>
                    <a:pt x="6681962" y="2869236"/>
                  </a:lnTo>
                  <a:lnTo>
                    <a:pt x="6679236" y="2857430"/>
                  </a:lnTo>
                  <a:lnTo>
                    <a:pt x="6677537" y="2850645"/>
                  </a:lnTo>
                  <a:close/>
                  <a:moveTo>
                    <a:pt x="6672262" y="2849657"/>
                  </a:moveTo>
                  <a:lnTo>
                    <a:pt x="6673606" y="2856416"/>
                  </a:lnTo>
                  <a:lnTo>
                    <a:pt x="6673850" y="2860768"/>
                  </a:lnTo>
                  <a:lnTo>
                    <a:pt x="6672262" y="2849657"/>
                  </a:lnTo>
                  <a:close/>
                  <a:moveTo>
                    <a:pt x="6576742" y="2843283"/>
                  </a:moveTo>
                  <a:lnTo>
                    <a:pt x="6579377" y="2859210"/>
                  </a:lnTo>
                  <a:lnTo>
                    <a:pt x="6582670" y="2869312"/>
                  </a:lnTo>
                  <a:lnTo>
                    <a:pt x="6583329" y="2880539"/>
                  </a:lnTo>
                  <a:lnTo>
                    <a:pt x="6583768" y="2887039"/>
                  </a:lnTo>
                  <a:lnTo>
                    <a:pt x="6584207" y="2889281"/>
                  </a:lnTo>
                  <a:lnTo>
                    <a:pt x="6584427" y="2891076"/>
                  </a:lnTo>
                  <a:lnTo>
                    <a:pt x="6585964" y="2894887"/>
                  </a:lnTo>
                  <a:lnTo>
                    <a:pt x="6589257" y="2913749"/>
                  </a:lnTo>
                  <a:lnTo>
                    <a:pt x="6590574" y="2940895"/>
                  </a:lnTo>
                  <a:lnTo>
                    <a:pt x="6594307" y="2959519"/>
                  </a:lnTo>
                  <a:lnTo>
                    <a:pt x="6594307" y="2962183"/>
                  </a:lnTo>
                  <a:lnTo>
                    <a:pt x="6588818" y="2931920"/>
                  </a:lnTo>
                  <a:lnTo>
                    <a:pt x="6588379" y="2927429"/>
                  </a:lnTo>
                  <a:lnTo>
                    <a:pt x="6585524" y="2917565"/>
                  </a:lnTo>
                  <a:lnTo>
                    <a:pt x="6583109" y="2907235"/>
                  </a:lnTo>
                  <a:lnTo>
                    <a:pt x="6580475" y="2896688"/>
                  </a:lnTo>
                  <a:lnTo>
                    <a:pt x="6578279" y="2885692"/>
                  </a:lnTo>
                  <a:lnTo>
                    <a:pt x="6577401" y="2880314"/>
                  </a:lnTo>
                  <a:lnTo>
                    <a:pt x="6576742" y="2874699"/>
                  </a:lnTo>
                  <a:lnTo>
                    <a:pt x="6576084" y="2869312"/>
                  </a:lnTo>
                  <a:lnTo>
                    <a:pt x="6575645" y="2863928"/>
                  </a:lnTo>
                  <a:lnTo>
                    <a:pt x="6575425" y="2858762"/>
                  </a:lnTo>
                  <a:lnTo>
                    <a:pt x="6575645" y="2853382"/>
                  </a:lnTo>
                  <a:lnTo>
                    <a:pt x="6576084" y="2848220"/>
                  </a:lnTo>
                  <a:lnTo>
                    <a:pt x="6576742" y="2843283"/>
                  </a:lnTo>
                  <a:close/>
                  <a:moveTo>
                    <a:pt x="5180466" y="2837271"/>
                  </a:moveTo>
                  <a:lnTo>
                    <a:pt x="5165045" y="2856507"/>
                  </a:lnTo>
                  <a:lnTo>
                    <a:pt x="5163457" y="2857185"/>
                  </a:lnTo>
                  <a:lnTo>
                    <a:pt x="5153025" y="2854472"/>
                  </a:lnTo>
                  <a:lnTo>
                    <a:pt x="5143273" y="2855152"/>
                  </a:lnTo>
                  <a:lnTo>
                    <a:pt x="5140325" y="2856507"/>
                  </a:lnTo>
                  <a:lnTo>
                    <a:pt x="5133522" y="2859901"/>
                  </a:lnTo>
                  <a:lnTo>
                    <a:pt x="5114018" y="2870317"/>
                  </a:lnTo>
                  <a:lnTo>
                    <a:pt x="5084990" y="2886163"/>
                  </a:lnTo>
                  <a:lnTo>
                    <a:pt x="5084763" y="2886163"/>
                  </a:lnTo>
                  <a:lnTo>
                    <a:pt x="5084536" y="2886163"/>
                  </a:lnTo>
                  <a:lnTo>
                    <a:pt x="5084309" y="2886163"/>
                  </a:lnTo>
                  <a:lnTo>
                    <a:pt x="5084082" y="2886163"/>
                  </a:lnTo>
                  <a:lnTo>
                    <a:pt x="5083367" y="2886002"/>
                  </a:lnTo>
                  <a:lnTo>
                    <a:pt x="5084082" y="2887164"/>
                  </a:lnTo>
                  <a:lnTo>
                    <a:pt x="5084309" y="2887164"/>
                  </a:lnTo>
                  <a:lnTo>
                    <a:pt x="5084535" y="2887164"/>
                  </a:lnTo>
                  <a:lnTo>
                    <a:pt x="5084762" y="2887164"/>
                  </a:lnTo>
                  <a:lnTo>
                    <a:pt x="5079773" y="2891914"/>
                  </a:lnTo>
                  <a:lnTo>
                    <a:pt x="5067300" y="2901896"/>
                  </a:lnTo>
                  <a:lnTo>
                    <a:pt x="5062537" y="2906195"/>
                  </a:lnTo>
                  <a:lnTo>
                    <a:pt x="5058455" y="2909596"/>
                  </a:lnTo>
                  <a:lnTo>
                    <a:pt x="5055053" y="2912543"/>
                  </a:lnTo>
                  <a:lnTo>
                    <a:pt x="5052785" y="2915491"/>
                  </a:lnTo>
                  <a:lnTo>
                    <a:pt x="5050744" y="2918436"/>
                  </a:lnTo>
                  <a:lnTo>
                    <a:pt x="5049384" y="2921375"/>
                  </a:lnTo>
                  <a:lnTo>
                    <a:pt x="5048250" y="2924547"/>
                  </a:lnTo>
                  <a:lnTo>
                    <a:pt x="5047796" y="2927714"/>
                  </a:lnTo>
                  <a:lnTo>
                    <a:pt x="5047569" y="2931341"/>
                  </a:lnTo>
                  <a:lnTo>
                    <a:pt x="5047569" y="2935645"/>
                  </a:lnTo>
                  <a:lnTo>
                    <a:pt x="5048250" y="2946067"/>
                  </a:lnTo>
                  <a:lnTo>
                    <a:pt x="5049157" y="2960335"/>
                  </a:lnTo>
                  <a:lnTo>
                    <a:pt x="5049157" y="2961470"/>
                  </a:lnTo>
                  <a:lnTo>
                    <a:pt x="5048477" y="2962830"/>
                  </a:lnTo>
                  <a:lnTo>
                    <a:pt x="5048023" y="2964417"/>
                  </a:lnTo>
                  <a:lnTo>
                    <a:pt x="5047343" y="2965549"/>
                  </a:lnTo>
                  <a:lnTo>
                    <a:pt x="5046209" y="2967133"/>
                  </a:lnTo>
                  <a:lnTo>
                    <a:pt x="5044848" y="2968495"/>
                  </a:lnTo>
                  <a:lnTo>
                    <a:pt x="5042127" y="2971439"/>
                  </a:lnTo>
                  <a:lnTo>
                    <a:pt x="5038725" y="2974612"/>
                  </a:lnTo>
                  <a:lnTo>
                    <a:pt x="5034416" y="2977559"/>
                  </a:lnTo>
                  <a:lnTo>
                    <a:pt x="5030107" y="2980731"/>
                  </a:lnTo>
                  <a:lnTo>
                    <a:pt x="5025571" y="2983450"/>
                  </a:lnTo>
                  <a:lnTo>
                    <a:pt x="5015819" y="2989117"/>
                  </a:lnTo>
                  <a:lnTo>
                    <a:pt x="5006748" y="2994328"/>
                  </a:lnTo>
                  <a:lnTo>
                    <a:pt x="4999037" y="2998408"/>
                  </a:lnTo>
                  <a:lnTo>
                    <a:pt x="4993594" y="3001581"/>
                  </a:lnTo>
                  <a:lnTo>
                    <a:pt x="4920796" y="3039648"/>
                  </a:lnTo>
                  <a:lnTo>
                    <a:pt x="4913312" y="3045767"/>
                  </a:lnTo>
                  <a:lnTo>
                    <a:pt x="4906282" y="3051881"/>
                  </a:lnTo>
                  <a:lnTo>
                    <a:pt x="4899478" y="3058223"/>
                  </a:lnTo>
                  <a:lnTo>
                    <a:pt x="4892902" y="3064343"/>
                  </a:lnTo>
                  <a:lnTo>
                    <a:pt x="4880202" y="3077027"/>
                  </a:lnTo>
                  <a:lnTo>
                    <a:pt x="4867275" y="3089714"/>
                  </a:lnTo>
                  <a:lnTo>
                    <a:pt x="4860698" y="3095826"/>
                  </a:lnTo>
                  <a:lnTo>
                    <a:pt x="4854121" y="3101945"/>
                  </a:lnTo>
                  <a:lnTo>
                    <a:pt x="4847091" y="3107610"/>
                  </a:lnTo>
                  <a:lnTo>
                    <a:pt x="4840060" y="3113277"/>
                  </a:lnTo>
                  <a:lnTo>
                    <a:pt x="4832577" y="3118488"/>
                  </a:lnTo>
                  <a:lnTo>
                    <a:pt x="4824639" y="3123703"/>
                  </a:lnTo>
                  <a:lnTo>
                    <a:pt x="4816475" y="3128459"/>
                  </a:lnTo>
                  <a:lnTo>
                    <a:pt x="4807630" y="3133220"/>
                  </a:lnTo>
                  <a:lnTo>
                    <a:pt x="4799012" y="3137068"/>
                  </a:lnTo>
                  <a:lnTo>
                    <a:pt x="4790621" y="3140470"/>
                  </a:lnTo>
                  <a:lnTo>
                    <a:pt x="4782684" y="3143413"/>
                  </a:lnTo>
                  <a:lnTo>
                    <a:pt x="4774746" y="3146131"/>
                  </a:lnTo>
                  <a:lnTo>
                    <a:pt x="4759778" y="3150883"/>
                  </a:lnTo>
                  <a:lnTo>
                    <a:pt x="4752748" y="3153373"/>
                  </a:lnTo>
                  <a:lnTo>
                    <a:pt x="4745944" y="3156100"/>
                  </a:lnTo>
                  <a:lnTo>
                    <a:pt x="4739368" y="3158591"/>
                  </a:lnTo>
                  <a:lnTo>
                    <a:pt x="4733018" y="3161760"/>
                  </a:lnTo>
                  <a:lnTo>
                    <a:pt x="4729843" y="3163801"/>
                  </a:lnTo>
                  <a:lnTo>
                    <a:pt x="4726668" y="3165609"/>
                  </a:lnTo>
                  <a:lnTo>
                    <a:pt x="4723719" y="3167649"/>
                  </a:lnTo>
                  <a:lnTo>
                    <a:pt x="4720544" y="3170140"/>
                  </a:lnTo>
                  <a:lnTo>
                    <a:pt x="4717823" y="3172407"/>
                  </a:lnTo>
                  <a:lnTo>
                    <a:pt x="4714875" y="3175129"/>
                  </a:lnTo>
                  <a:lnTo>
                    <a:pt x="4712153" y="3178076"/>
                  </a:lnTo>
                  <a:lnTo>
                    <a:pt x="4709205" y="3181022"/>
                  </a:lnTo>
                  <a:lnTo>
                    <a:pt x="4706484" y="3184421"/>
                  </a:lnTo>
                  <a:lnTo>
                    <a:pt x="4703762" y="3188046"/>
                  </a:lnTo>
                  <a:lnTo>
                    <a:pt x="4701268" y="3191893"/>
                  </a:lnTo>
                  <a:lnTo>
                    <a:pt x="4698546" y="3195973"/>
                  </a:lnTo>
                  <a:lnTo>
                    <a:pt x="4695598" y="3196202"/>
                  </a:lnTo>
                  <a:lnTo>
                    <a:pt x="4694691" y="3202088"/>
                  </a:lnTo>
                  <a:lnTo>
                    <a:pt x="4681764" y="3200505"/>
                  </a:lnTo>
                  <a:lnTo>
                    <a:pt x="4668384" y="3205939"/>
                  </a:lnTo>
                  <a:lnTo>
                    <a:pt x="4666116" y="3207299"/>
                  </a:lnTo>
                  <a:lnTo>
                    <a:pt x="4663394" y="3208432"/>
                  </a:lnTo>
                  <a:lnTo>
                    <a:pt x="4660446" y="3209566"/>
                  </a:lnTo>
                  <a:lnTo>
                    <a:pt x="4657044" y="3210700"/>
                  </a:lnTo>
                  <a:lnTo>
                    <a:pt x="4649560" y="3212284"/>
                  </a:lnTo>
                  <a:lnTo>
                    <a:pt x="4641623" y="3213870"/>
                  </a:lnTo>
                  <a:lnTo>
                    <a:pt x="4633685" y="3215003"/>
                  </a:lnTo>
                  <a:lnTo>
                    <a:pt x="4625975" y="3215685"/>
                  </a:lnTo>
                  <a:lnTo>
                    <a:pt x="4619398" y="3216135"/>
                  </a:lnTo>
                  <a:lnTo>
                    <a:pt x="4613955" y="3216366"/>
                  </a:lnTo>
                  <a:lnTo>
                    <a:pt x="4591503" y="3152922"/>
                  </a:lnTo>
                  <a:lnTo>
                    <a:pt x="4588782" y="3146585"/>
                  </a:lnTo>
                  <a:lnTo>
                    <a:pt x="4586287" y="3140018"/>
                  </a:lnTo>
                  <a:lnTo>
                    <a:pt x="4581071" y="3126874"/>
                  </a:lnTo>
                  <a:lnTo>
                    <a:pt x="4575855" y="3113503"/>
                  </a:lnTo>
                  <a:lnTo>
                    <a:pt x="4572907" y="3106932"/>
                  </a:lnTo>
                  <a:lnTo>
                    <a:pt x="4569732" y="3100587"/>
                  </a:lnTo>
                  <a:lnTo>
                    <a:pt x="4566557" y="3094468"/>
                  </a:lnTo>
                  <a:lnTo>
                    <a:pt x="4563155" y="3088578"/>
                  </a:lnTo>
                  <a:lnTo>
                    <a:pt x="4559300" y="3082913"/>
                  </a:lnTo>
                  <a:lnTo>
                    <a:pt x="4554991" y="3077479"/>
                  </a:lnTo>
                  <a:lnTo>
                    <a:pt x="4552950" y="3075223"/>
                  </a:lnTo>
                  <a:lnTo>
                    <a:pt x="4550455" y="3072720"/>
                  </a:lnTo>
                  <a:lnTo>
                    <a:pt x="4547960" y="3070448"/>
                  </a:lnTo>
                  <a:lnTo>
                    <a:pt x="4545466" y="3068412"/>
                  </a:lnTo>
                  <a:lnTo>
                    <a:pt x="4542744" y="3066153"/>
                  </a:lnTo>
                  <a:lnTo>
                    <a:pt x="4540023" y="3064343"/>
                  </a:lnTo>
                  <a:lnTo>
                    <a:pt x="4536848" y="3062533"/>
                  </a:lnTo>
                  <a:lnTo>
                    <a:pt x="4533900" y="3060943"/>
                  </a:lnTo>
                  <a:lnTo>
                    <a:pt x="4545012" y="3058223"/>
                  </a:lnTo>
                  <a:lnTo>
                    <a:pt x="4543878" y="3051881"/>
                  </a:lnTo>
                  <a:lnTo>
                    <a:pt x="4542291" y="3045312"/>
                  </a:lnTo>
                  <a:lnTo>
                    <a:pt x="4538889" y="3032623"/>
                  </a:lnTo>
                  <a:lnTo>
                    <a:pt x="4535487" y="3020385"/>
                  </a:lnTo>
                  <a:lnTo>
                    <a:pt x="4533900" y="3014497"/>
                  </a:lnTo>
                  <a:lnTo>
                    <a:pt x="4532993" y="3008379"/>
                  </a:lnTo>
                  <a:lnTo>
                    <a:pt x="4532539" y="3002262"/>
                  </a:lnTo>
                  <a:lnTo>
                    <a:pt x="4532312" y="2999316"/>
                  </a:lnTo>
                  <a:lnTo>
                    <a:pt x="4532312" y="2996368"/>
                  </a:lnTo>
                  <a:lnTo>
                    <a:pt x="4532539" y="2993422"/>
                  </a:lnTo>
                  <a:lnTo>
                    <a:pt x="4532766" y="2990701"/>
                  </a:lnTo>
                  <a:lnTo>
                    <a:pt x="4533446" y="2987759"/>
                  </a:lnTo>
                  <a:lnTo>
                    <a:pt x="4534127" y="2985037"/>
                  </a:lnTo>
                  <a:lnTo>
                    <a:pt x="4534563" y="2983903"/>
                  </a:lnTo>
                  <a:lnTo>
                    <a:pt x="4530036" y="2987758"/>
                  </a:lnTo>
                  <a:lnTo>
                    <a:pt x="4523462" y="2967349"/>
                  </a:lnTo>
                  <a:lnTo>
                    <a:pt x="4500112" y="2943099"/>
                  </a:lnTo>
                  <a:lnTo>
                    <a:pt x="4496031" y="2940378"/>
                  </a:lnTo>
                  <a:lnTo>
                    <a:pt x="4495804" y="2944685"/>
                  </a:lnTo>
                  <a:lnTo>
                    <a:pt x="4492404" y="2934712"/>
                  </a:lnTo>
                  <a:lnTo>
                    <a:pt x="4541371" y="2927909"/>
                  </a:lnTo>
                  <a:lnTo>
                    <a:pt x="4541239" y="2928838"/>
                  </a:lnTo>
                  <a:lnTo>
                    <a:pt x="4640943" y="2914810"/>
                  </a:lnTo>
                  <a:lnTo>
                    <a:pt x="4691062" y="2908005"/>
                  </a:lnTo>
                  <a:lnTo>
                    <a:pt x="4740955" y="2901671"/>
                  </a:lnTo>
                  <a:lnTo>
                    <a:pt x="4742996" y="2903706"/>
                  </a:lnTo>
                  <a:lnTo>
                    <a:pt x="4745264" y="2905288"/>
                  </a:lnTo>
                  <a:lnTo>
                    <a:pt x="4745457" y="2905402"/>
                  </a:lnTo>
                  <a:lnTo>
                    <a:pt x="4739737" y="2899594"/>
                  </a:lnTo>
                  <a:lnTo>
                    <a:pt x="4750618" y="2893903"/>
                  </a:lnTo>
                  <a:lnTo>
                    <a:pt x="4755606" y="2891869"/>
                  </a:lnTo>
                  <a:lnTo>
                    <a:pt x="4759913" y="2889833"/>
                  </a:lnTo>
                  <a:lnTo>
                    <a:pt x="4763994" y="2888474"/>
                  </a:lnTo>
                  <a:lnTo>
                    <a:pt x="4767394" y="2887116"/>
                  </a:lnTo>
                  <a:lnTo>
                    <a:pt x="4770568" y="2886434"/>
                  </a:lnTo>
                  <a:lnTo>
                    <a:pt x="4773289" y="2885981"/>
                  </a:lnTo>
                  <a:lnTo>
                    <a:pt x="4775556" y="2885981"/>
                  </a:lnTo>
                  <a:lnTo>
                    <a:pt x="4777142" y="2886208"/>
                  </a:lnTo>
                  <a:lnTo>
                    <a:pt x="4778729" y="2886886"/>
                  </a:lnTo>
                  <a:lnTo>
                    <a:pt x="4779636" y="2887793"/>
                  </a:lnTo>
                  <a:lnTo>
                    <a:pt x="4780090" y="2889377"/>
                  </a:lnTo>
                  <a:lnTo>
                    <a:pt x="4780090" y="2890963"/>
                  </a:lnTo>
                  <a:lnTo>
                    <a:pt x="4779636" y="2893000"/>
                  </a:lnTo>
                  <a:lnTo>
                    <a:pt x="4778956" y="2895723"/>
                  </a:lnTo>
                  <a:lnTo>
                    <a:pt x="4764674" y="2909505"/>
                  </a:lnTo>
                  <a:lnTo>
                    <a:pt x="4767035" y="2908914"/>
                  </a:lnTo>
                  <a:lnTo>
                    <a:pt x="4769757" y="2908462"/>
                  </a:lnTo>
                  <a:lnTo>
                    <a:pt x="4775200" y="2906876"/>
                  </a:lnTo>
                  <a:lnTo>
                    <a:pt x="4780416" y="2904836"/>
                  </a:lnTo>
                  <a:lnTo>
                    <a:pt x="4786085" y="2902801"/>
                  </a:lnTo>
                  <a:lnTo>
                    <a:pt x="4791755" y="2900090"/>
                  </a:lnTo>
                  <a:lnTo>
                    <a:pt x="4803548" y="2894853"/>
                  </a:lnTo>
                  <a:lnTo>
                    <a:pt x="4809444" y="2892593"/>
                  </a:lnTo>
                  <a:lnTo>
                    <a:pt x="4815114" y="2890557"/>
                  </a:lnTo>
                  <a:lnTo>
                    <a:pt x="4821237" y="2888747"/>
                  </a:lnTo>
                  <a:lnTo>
                    <a:pt x="4824185" y="2888069"/>
                  </a:lnTo>
                  <a:lnTo>
                    <a:pt x="4827134" y="2887614"/>
                  </a:lnTo>
                  <a:lnTo>
                    <a:pt x="4833257" y="2886712"/>
                  </a:lnTo>
                  <a:lnTo>
                    <a:pt x="4840060" y="2885351"/>
                  </a:lnTo>
                  <a:lnTo>
                    <a:pt x="4854802" y="2882406"/>
                  </a:lnTo>
                  <a:lnTo>
                    <a:pt x="4889273" y="2874480"/>
                  </a:lnTo>
                  <a:lnTo>
                    <a:pt x="4908323" y="2870174"/>
                  </a:lnTo>
                  <a:lnTo>
                    <a:pt x="4927827" y="2866099"/>
                  </a:lnTo>
                  <a:lnTo>
                    <a:pt x="4947784" y="2862481"/>
                  </a:lnTo>
                  <a:lnTo>
                    <a:pt x="4957309" y="2860662"/>
                  </a:lnTo>
                  <a:lnTo>
                    <a:pt x="4967287" y="2859295"/>
                  </a:lnTo>
                  <a:lnTo>
                    <a:pt x="4977039" y="2857944"/>
                  </a:lnTo>
                  <a:lnTo>
                    <a:pt x="4986791" y="2857034"/>
                  </a:lnTo>
                  <a:lnTo>
                    <a:pt x="4996316" y="2856357"/>
                  </a:lnTo>
                  <a:lnTo>
                    <a:pt x="5005614" y="2855904"/>
                  </a:lnTo>
                  <a:lnTo>
                    <a:pt x="5014459" y="2855904"/>
                  </a:lnTo>
                  <a:lnTo>
                    <a:pt x="5023303" y="2856357"/>
                  </a:lnTo>
                  <a:lnTo>
                    <a:pt x="5031468" y="2857034"/>
                  </a:lnTo>
                  <a:lnTo>
                    <a:pt x="5039632" y="2858166"/>
                  </a:lnTo>
                  <a:lnTo>
                    <a:pt x="5047116" y="2859754"/>
                  </a:lnTo>
                  <a:lnTo>
                    <a:pt x="5050518" y="2860886"/>
                  </a:lnTo>
                  <a:lnTo>
                    <a:pt x="5054146" y="2861800"/>
                  </a:lnTo>
                  <a:lnTo>
                    <a:pt x="5057321" y="2863389"/>
                  </a:lnTo>
                  <a:lnTo>
                    <a:pt x="5060723" y="2864516"/>
                  </a:lnTo>
                  <a:lnTo>
                    <a:pt x="5063671" y="2866326"/>
                  </a:lnTo>
                  <a:lnTo>
                    <a:pt x="5066619" y="2867912"/>
                  </a:lnTo>
                  <a:lnTo>
                    <a:pt x="5066913" y="2868107"/>
                  </a:lnTo>
                  <a:lnTo>
                    <a:pt x="5066393" y="2867149"/>
                  </a:lnTo>
                  <a:lnTo>
                    <a:pt x="5063672" y="2861949"/>
                  </a:lnTo>
                  <a:lnTo>
                    <a:pt x="5059363" y="2852661"/>
                  </a:lnTo>
                  <a:lnTo>
                    <a:pt x="5089752" y="2847909"/>
                  </a:lnTo>
                  <a:lnTo>
                    <a:pt x="5105627" y="2845416"/>
                  </a:lnTo>
                  <a:lnTo>
                    <a:pt x="5121729" y="2842929"/>
                  </a:lnTo>
                  <a:lnTo>
                    <a:pt x="5137831" y="2840667"/>
                  </a:lnTo>
                  <a:lnTo>
                    <a:pt x="5152798" y="2839081"/>
                  </a:lnTo>
                  <a:lnTo>
                    <a:pt x="5167540" y="2837950"/>
                  </a:lnTo>
                  <a:lnTo>
                    <a:pt x="5174116" y="2837721"/>
                  </a:lnTo>
                  <a:lnTo>
                    <a:pt x="5180466" y="2837271"/>
                  </a:lnTo>
                  <a:close/>
                  <a:moveTo>
                    <a:pt x="2833753" y="2833297"/>
                  </a:moveTo>
                  <a:lnTo>
                    <a:pt x="2838291" y="2857113"/>
                  </a:lnTo>
                  <a:lnTo>
                    <a:pt x="2839879" y="2865050"/>
                  </a:lnTo>
                  <a:lnTo>
                    <a:pt x="2841013" y="2870040"/>
                  </a:lnTo>
                  <a:lnTo>
                    <a:pt x="2841694" y="2872533"/>
                  </a:lnTo>
                  <a:lnTo>
                    <a:pt x="2841921" y="2872761"/>
                  </a:lnTo>
                  <a:lnTo>
                    <a:pt x="2842147" y="2872305"/>
                  </a:lnTo>
                  <a:lnTo>
                    <a:pt x="2842147" y="2869359"/>
                  </a:lnTo>
                  <a:lnTo>
                    <a:pt x="2841694" y="2863462"/>
                  </a:lnTo>
                  <a:lnTo>
                    <a:pt x="2840559" y="2855751"/>
                  </a:lnTo>
                  <a:lnTo>
                    <a:pt x="2838744" y="2848265"/>
                  </a:lnTo>
                  <a:lnTo>
                    <a:pt x="2836703" y="2840781"/>
                  </a:lnTo>
                  <a:lnTo>
                    <a:pt x="2833753" y="2833297"/>
                  </a:lnTo>
                  <a:close/>
                  <a:moveTo>
                    <a:pt x="6662499" y="2810712"/>
                  </a:moveTo>
                  <a:lnTo>
                    <a:pt x="6664919" y="2817472"/>
                  </a:lnTo>
                  <a:lnTo>
                    <a:pt x="6665151" y="2823623"/>
                  </a:lnTo>
                  <a:lnTo>
                    <a:pt x="6663333" y="2814540"/>
                  </a:lnTo>
                  <a:lnTo>
                    <a:pt x="6662499" y="2810712"/>
                  </a:lnTo>
                  <a:close/>
                  <a:moveTo>
                    <a:pt x="1767804" y="2803091"/>
                  </a:moveTo>
                  <a:lnTo>
                    <a:pt x="1682354" y="2813224"/>
                  </a:lnTo>
                  <a:lnTo>
                    <a:pt x="1682375" y="2813510"/>
                  </a:lnTo>
                  <a:lnTo>
                    <a:pt x="1682378" y="2813510"/>
                  </a:lnTo>
                  <a:lnTo>
                    <a:pt x="1682354" y="2813224"/>
                  </a:lnTo>
                  <a:lnTo>
                    <a:pt x="1683490" y="2813224"/>
                  </a:lnTo>
                  <a:lnTo>
                    <a:pt x="1684801" y="2813224"/>
                  </a:lnTo>
                  <a:lnTo>
                    <a:pt x="1768176" y="2803328"/>
                  </a:lnTo>
                  <a:lnTo>
                    <a:pt x="1767804" y="2803091"/>
                  </a:lnTo>
                  <a:close/>
                  <a:moveTo>
                    <a:pt x="6691181" y="2799428"/>
                  </a:moveTo>
                  <a:lnTo>
                    <a:pt x="6691214" y="2799570"/>
                  </a:lnTo>
                  <a:lnTo>
                    <a:pt x="6695505" y="2822693"/>
                  </a:lnTo>
                  <a:lnTo>
                    <a:pt x="6691181" y="2799428"/>
                  </a:lnTo>
                  <a:close/>
                  <a:moveTo>
                    <a:pt x="2712022" y="2794998"/>
                  </a:moveTo>
                  <a:lnTo>
                    <a:pt x="2718049" y="2796778"/>
                  </a:lnTo>
                  <a:lnTo>
                    <a:pt x="2727578" y="2799500"/>
                  </a:lnTo>
                  <a:lnTo>
                    <a:pt x="2737333" y="2802221"/>
                  </a:lnTo>
                  <a:lnTo>
                    <a:pt x="2746862" y="2804944"/>
                  </a:lnTo>
                  <a:lnTo>
                    <a:pt x="2749937" y="2805748"/>
                  </a:lnTo>
                  <a:lnTo>
                    <a:pt x="2749840" y="2805707"/>
                  </a:lnTo>
                  <a:lnTo>
                    <a:pt x="2743716" y="2803439"/>
                  </a:lnTo>
                  <a:lnTo>
                    <a:pt x="2737591" y="2801400"/>
                  </a:lnTo>
                  <a:lnTo>
                    <a:pt x="2731466" y="2799586"/>
                  </a:lnTo>
                  <a:lnTo>
                    <a:pt x="2725341" y="2798000"/>
                  </a:lnTo>
                  <a:lnTo>
                    <a:pt x="2718990" y="2796412"/>
                  </a:lnTo>
                  <a:lnTo>
                    <a:pt x="2712412" y="2795051"/>
                  </a:lnTo>
                  <a:lnTo>
                    <a:pt x="2712022" y="2794998"/>
                  </a:lnTo>
                  <a:close/>
                  <a:moveTo>
                    <a:pt x="2814717" y="2791651"/>
                  </a:moveTo>
                  <a:lnTo>
                    <a:pt x="2812902" y="2792104"/>
                  </a:lnTo>
                  <a:lnTo>
                    <a:pt x="2810407" y="2793237"/>
                  </a:lnTo>
                  <a:lnTo>
                    <a:pt x="2807911" y="2795279"/>
                  </a:lnTo>
                  <a:lnTo>
                    <a:pt x="2805189" y="2797545"/>
                  </a:lnTo>
                  <a:lnTo>
                    <a:pt x="2802467" y="2800494"/>
                  </a:lnTo>
                  <a:lnTo>
                    <a:pt x="2799518" y="2803894"/>
                  </a:lnTo>
                  <a:lnTo>
                    <a:pt x="2796343" y="2807976"/>
                  </a:lnTo>
                  <a:lnTo>
                    <a:pt x="2795290" y="2809379"/>
                  </a:lnTo>
                  <a:lnTo>
                    <a:pt x="2799723" y="2808573"/>
                  </a:lnTo>
                  <a:lnTo>
                    <a:pt x="2804487" y="2807665"/>
                  </a:lnTo>
                  <a:lnTo>
                    <a:pt x="2809478" y="2806077"/>
                  </a:lnTo>
                  <a:lnTo>
                    <a:pt x="2814242" y="2804262"/>
                  </a:lnTo>
                  <a:lnTo>
                    <a:pt x="2819233" y="2801995"/>
                  </a:lnTo>
                  <a:lnTo>
                    <a:pt x="2824126" y="2799327"/>
                  </a:lnTo>
                  <a:lnTo>
                    <a:pt x="2823110" y="2797093"/>
                  </a:lnTo>
                  <a:lnTo>
                    <a:pt x="2821749" y="2794824"/>
                  </a:lnTo>
                  <a:lnTo>
                    <a:pt x="2820388" y="2793011"/>
                  </a:lnTo>
                  <a:lnTo>
                    <a:pt x="2818573" y="2792104"/>
                  </a:lnTo>
                  <a:lnTo>
                    <a:pt x="2817666" y="2791651"/>
                  </a:lnTo>
                  <a:lnTo>
                    <a:pt x="2816985" y="2791651"/>
                  </a:lnTo>
                  <a:lnTo>
                    <a:pt x="2814717" y="2791651"/>
                  </a:lnTo>
                  <a:close/>
                  <a:moveTo>
                    <a:pt x="3406317" y="2782807"/>
                  </a:moveTo>
                  <a:lnTo>
                    <a:pt x="3416752" y="2844698"/>
                  </a:lnTo>
                  <a:lnTo>
                    <a:pt x="3427371" y="2906568"/>
                  </a:lnTo>
                  <a:lnTo>
                    <a:pt x="3427475" y="2906551"/>
                  </a:lnTo>
                  <a:lnTo>
                    <a:pt x="3422257" y="2875485"/>
                  </a:lnTo>
                  <a:lnTo>
                    <a:pt x="3417039" y="2844411"/>
                  </a:lnTo>
                  <a:lnTo>
                    <a:pt x="3406431" y="2782807"/>
                  </a:lnTo>
                  <a:lnTo>
                    <a:pt x="3406317" y="2782807"/>
                  </a:lnTo>
                  <a:close/>
                  <a:moveTo>
                    <a:pt x="2645882" y="2774474"/>
                  </a:moveTo>
                  <a:lnTo>
                    <a:pt x="2645908" y="2774524"/>
                  </a:lnTo>
                  <a:lnTo>
                    <a:pt x="2646513" y="2775885"/>
                  </a:lnTo>
                  <a:lnTo>
                    <a:pt x="2648857" y="2782915"/>
                  </a:lnTo>
                  <a:lnTo>
                    <a:pt x="2650218" y="2786318"/>
                  </a:lnTo>
                  <a:lnTo>
                    <a:pt x="2650899" y="2787226"/>
                  </a:lnTo>
                  <a:lnTo>
                    <a:pt x="2650899" y="2787452"/>
                  </a:lnTo>
                  <a:lnTo>
                    <a:pt x="2651126" y="2787452"/>
                  </a:lnTo>
                  <a:lnTo>
                    <a:pt x="2649765" y="2789718"/>
                  </a:lnTo>
                  <a:lnTo>
                    <a:pt x="2648630" y="2792214"/>
                  </a:lnTo>
                  <a:lnTo>
                    <a:pt x="2647439" y="2793853"/>
                  </a:lnTo>
                  <a:lnTo>
                    <a:pt x="2653618" y="2791108"/>
                  </a:lnTo>
                  <a:lnTo>
                    <a:pt x="2661558" y="2787705"/>
                  </a:lnTo>
                  <a:lnTo>
                    <a:pt x="2661785" y="2787705"/>
                  </a:lnTo>
                  <a:lnTo>
                    <a:pt x="2666545" y="2787306"/>
                  </a:lnTo>
                  <a:lnTo>
                    <a:pt x="2664548" y="2786434"/>
                  </a:lnTo>
                  <a:lnTo>
                    <a:pt x="2661146" y="2785075"/>
                  </a:lnTo>
                  <a:lnTo>
                    <a:pt x="2657743" y="2783034"/>
                  </a:lnTo>
                  <a:lnTo>
                    <a:pt x="2654567" y="2781221"/>
                  </a:lnTo>
                  <a:lnTo>
                    <a:pt x="2651618" y="2779179"/>
                  </a:lnTo>
                  <a:lnTo>
                    <a:pt x="2648669" y="2777138"/>
                  </a:lnTo>
                  <a:lnTo>
                    <a:pt x="2647063" y="2775602"/>
                  </a:lnTo>
                  <a:lnTo>
                    <a:pt x="2647496" y="2776792"/>
                  </a:lnTo>
                  <a:lnTo>
                    <a:pt x="2651126" y="2787452"/>
                  </a:lnTo>
                  <a:lnTo>
                    <a:pt x="2648630" y="2780649"/>
                  </a:lnTo>
                  <a:lnTo>
                    <a:pt x="2646513" y="2775885"/>
                  </a:lnTo>
                  <a:lnTo>
                    <a:pt x="2646117" y="2774697"/>
                  </a:lnTo>
                  <a:lnTo>
                    <a:pt x="2645882" y="2774474"/>
                  </a:lnTo>
                  <a:close/>
                  <a:moveTo>
                    <a:pt x="6645208" y="2753779"/>
                  </a:moveTo>
                  <a:lnTo>
                    <a:pt x="6646295" y="2756430"/>
                  </a:lnTo>
                  <a:lnTo>
                    <a:pt x="6649021" y="2763468"/>
                  </a:lnTo>
                  <a:lnTo>
                    <a:pt x="6652201" y="2772550"/>
                  </a:lnTo>
                  <a:lnTo>
                    <a:pt x="6655155" y="2782762"/>
                  </a:lnTo>
                  <a:lnTo>
                    <a:pt x="6658335" y="2793432"/>
                  </a:lnTo>
                  <a:lnTo>
                    <a:pt x="6661061" y="2804100"/>
                  </a:lnTo>
                  <a:lnTo>
                    <a:pt x="6662499" y="2810712"/>
                  </a:lnTo>
                  <a:lnTo>
                    <a:pt x="6661516" y="2807959"/>
                  </a:lnTo>
                  <a:lnTo>
                    <a:pt x="6656063" y="2791843"/>
                  </a:lnTo>
                  <a:lnTo>
                    <a:pt x="6651293" y="2776407"/>
                  </a:lnTo>
                  <a:lnTo>
                    <a:pt x="6649021" y="2768918"/>
                  </a:lnTo>
                  <a:lnTo>
                    <a:pt x="6646976" y="2761880"/>
                  </a:lnTo>
                  <a:lnTo>
                    <a:pt x="6645386" y="2754843"/>
                  </a:lnTo>
                  <a:lnTo>
                    <a:pt x="6645208" y="2753779"/>
                  </a:lnTo>
                  <a:close/>
                  <a:moveTo>
                    <a:pt x="6732770" y="2751001"/>
                  </a:moveTo>
                  <a:lnTo>
                    <a:pt x="6732770" y="2752419"/>
                  </a:lnTo>
                  <a:lnTo>
                    <a:pt x="6732606" y="2755546"/>
                  </a:lnTo>
                  <a:lnTo>
                    <a:pt x="6732700" y="2755739"/>
                  </a:lnTo>
                  <a:lnTo>
                    <a:pt x="6733132" y="2753018"/>
                  </a:lnTo>
                  <a:lnTo>
                    <a:pt x="6732770" y="2751001"/>
                  </a:lnTo>
                  <a:close/>
                  <a:moveTo>
                    <a:pt x="6718316" y="2750151"/>
                  </a:moveTo>
                  <a:lnTo>
                    <a:pt x="6716735" y="2752643"/>
                  </a:lnTo>
                  <a:lnTo>
                    <a:pt x="6715832" y="2755592"/>
                  </a:lnTo>
                  <a:lnTo>
                    <a:pt x="6715154" y="2758991"/>
                  </a:lnTo>
                  <a:lnTo>
                    <a:pt x="6714251" y="2762620"/>
                  </a:lnTo>
                  <a:lnTo>
                    <a:pt x="6714025" y="2766701"/>
                  </a:lnTo>
                  <a:lnTo>
                    <a:pt x="6714025" y="2771008"/>
                  </a:lnTo>
                  <a:lnTo>
                    <a:pt x="6714025" y="2775314"/>
                  </a:lnTo>
                  <a:lnTo>
                    <a:pt x="6714251" y="2779620"/>
                  </a:lnTo>
                  <a:lnTo>
                    <a:pt x="6715154" y="2788462"/>
                  </a:lnTo>
                  <a:lnTo>
                    <a:pt x="6716057" y="2796850"/>
                  </a:lnTo>
                  <a:lnTo>
                    <a:pt x="6716961" y="2804105"/>
                  </a:lnTo>
                  <a:lnTo>
                    <a:pt x="6717412" y="2810225"/>
                  </a:lnTo>
                  <a:lnTo>
                    <a:pt x="6721633" y="2826322"/>
                  </a:lnTo>
                  <a:lnTo>
                    <a:pt x="6717398" y="2809307"/>
                  </a:lnTo>
                  <a:lnTo>
                    <a:pt x="6717627" y="2809307"/>
                  </a:lnTo>
                  <a:lnTo>
                    <a:pt x="6718768" y="2805220"/>
                  </a:lnTo>
                  <a:lnTo>
                    <a:pt x="6719225" y="2801361"/>
                  </a:lnTo>
                  <a:lnTo>
                    <a:pt x="6719454" y="2797958"/>
                  </a:lnTo>
                  <a:lnTo>
                    <a:pt x="6719225" y="2794554"/>
                  </a:lnTo>
                  <a:lnTo>
                    <a:pt x="6718768" y="2790921"/>
                  </a:lnTo>
                  <a:lnTo>
                    <a:pt x="6718312" y="2786835"/>
                  </a:lnTo>
                  <a:lnTo>
                    <a:pt x="6716713" y="2776168"/>
                  </a:lnTo>
                  <a:lnTo>
                    <a:pt x="6718664" y="2750520"/>
                  </a:lnTo>
                  <a:lnTo>
                    <a:pt x="6718316" y="2750151"/>
                  </a:lnTo>
                  <a:close/>
                  <a:moveTo>
                    <a:pt x="6729469" y="2749138"/>
                  </a:moveTo>
                  <a:lnTo>
                    <a:pt x="6730726" y="2751708"/>
                  </a:lnTo>
                  <a:lnTo>
                    <a:pt x="6729834" y="2749244"/>
                  </a:lnTo>
                  <a:lnTo>
                    <a:pt x="6729469" y="2749138"/>
                  </a:lnTo>
                  <a:close/>
                  <a:moveTo>
                    <a:pt x="2561492" y="2732274"/>
                  </a:moveTo>
                  <a:lnTo>
                    <a:pt x="2561742" y="2732341"/>
                  </a:lnTo>
                  <a:lnTo>
                    <a:pt x="2563120" y="2732601"/>
                  </a:lnTo>
                  <a:lnTo>
                    <a:pt x="2561492" y="2732274"/>
                  </a:lnTo>
                  <a:close/>
                  <a:moveTo>
                    <a:pt x="2576761" y="2731790"/>
                  </a:moveTo>
                  <a:lnTo>
                    <a:pt x="2576307" y="2732016"/>
                  </a:lnTo>
                  <a:lnTo>
                    <a:pt x="2571997" y="2732469"/>
                  </a:lnTo>
                  <a:lnTo>
                    <a:pt x="2568368" y="2732922"/>
                  </a:lnTo>
                  <a:lnTo>
                    <a:pt x="2564843" y="2732922"/>
                  </a:lnTo>
                  <a:lnTo>
                    <a:pt x="2565372" y="2733022"/>
                  </a:lnTo>
                  <a:lnTo>
                    <a:pt x="2569002" y="2733248"/>
                  </a:lnTo>
                  <a:lnTo>
                    <a:pt x="2573085" y="2733022"/>
                  </a:lnTo>
                  <a:lnTo>
                    <a:pt x="2576942" y="2732115"/>
                  </a:lnTo>
                  <a:lnTo>
                    <a:pt x="2577395" y="2731887"/>
                  </a:lnTo>
                  <a:lnTo>
                    <a:pt x="2577849" y="2731887"/>
                  </a:lnTo>
                  <a:lnTo>
                    <a:pt x="2584769" y="2732936"/>
                  </a:lnTo>
                  <a:lnTo>
                    <a:pt x="2582205" y="2732469"/>
                  </a:lnTo>
                  <a:lnTo>
                    <a:pt x="2577215" y="2731790"/>
                  </a:lnTo>
                  <a:lnTo>
                    <a:pt x="2576761" y="2731790"/>
                  </a:lnTo>
                  <a:close/>
                  <a:moveTo>
                    <a:pt x="3869731" y="2724640"/>
                  </a:moveTo>
                  <a:lnTo>
                    <a:pt x="3861559" y="2725095"/>
                  </a:lnTo>
                  <a:lnTo>
                    <a:pt x="3853387" y="2725548"/>
                  </a:lnTo>
                  <a:lnTo>
                    <a:pt x="3836816" y="2727137"/>
                  </a:lnTo>
                  <a:lnTo>
                    <a:pt x="3820472" y="2728499"/>
                  </a:lnTo>
                  <a:lnTo>
                    <a:pt x="3804127" y="2730088"/>
                  </a:lnTo>
                  <a:lnTo>
                    <a:pt x="3796409" y="2730543"/>
                  </a:lnTo>
                  <a:lnTo>
                    <a:pt x="3793275" y="2730723"/>
                  </a:lnTo>
                  <a:lnTo>
                    <a:pt x="3796594" y="2730999"/>
                  </a:lnTo>
                  <a:lnTo>
                    <a:pt x="3804761" y="2731224"/>
                  </a:lnTo>
                  <a:lnTo>
                    <a:pt x="3812928" y="2730999"/>
                  </a:lnTo>
                  <a:lnTo>
                    <a:pt x="3821096" y="2730543"/>
                  </a:lnTo>
                  <a:lnTo>
                    <a:pt x="3829036" y="2729638"/>
                  </a:lnTo>
                  <a:lnTo>
                    <a:pt x="3837204" y="2728729"/>
                  </a:lnTo>
                  <a:lnTo>
                    <a:pt x="3853538" y="2726688"/>
                  </a:lnTo>
                  <a:lnTo>
                    <a:pt x="3861479" y="2725781"/>
                  </a:lnTo>
                  <a:lnTo>
                    <a:pt x="3869419" y="2724874"/>
                  </a:lnTo>
                  <a:lnTo>
                    <a:pt x="3872293" y="2724640"/>
                  </a:lnTo>
                  <a:lnTo>
                    <a:pt x="3869731" y="2724640"/>
                  </a:lnTo>
                  <a:close/>
                  <a:moveTo>
                    <a:pt x="3784832" y="2717608"/>
                  </a:moveTo>
                  <a:lnTo>
                    <a:pt x="3777341" y="2722597"/>
                  </a:lnTo>
                  <a:lnTo>
                    <a:pt x="3770077" y="2727590"/>
                  </a:lnTo>
                  <a:lnTo>
                    <a:pt x="3763040" y="2731450"/>
                  </a:lnTo>
                  <a:lnTo>
                    <a:pt x="3759408" y="2733494"/>
                  </a:lnTo>
                  <a:lnTo>
                    <a:pt x="3755776" y="2734855"/>
                  </a:lnTo>
                  <a:lnTo>
                    <a:pt x="3751917" y="2736217"/>
                  </a:lnTo>
                  <a:lnTo>
                    <a:pt x="3750245" y="2736906"/>
                  </a:lnTo>
                  <a:lnTo>
                    <a:pt x="3753488" y="2736443"/>
                  </a:lnTo>
                  <a:lnTo>
                    <a:pt x="3759387" y="2734855"/>
                  </a:lnTo>
                  <a:lnTo>
                    <a:pt x="3764605" y="2733039"/>
                  </a:lnTo>
                  <a:lnTo>
                    <a:pt x="3769823" y="2730771"/>
                  </a:lnTo>
                  <a:lnTo>
                    <a:pt x="3774587" y="2728502"/>
                  </a:lnTo>
                  <a:lnTo>
                    <a:pt x="3779578" y="2726234"/>
                  </a:lnTo>
                  <a:lnTo>
                    <a:pt x="3786266" y="2722893"/>
                  </a:lnTo>
                  <a:lnTo>
                    <a:pt x="3784832" y="2717608"/>
                  </a:lnTo>
                  <a:close/>
                  <a:moveTo>
                    <a:pt x="1186596" y="2698790"/>
                  </a:moveTo>
                  <a:lnTo>
                    <a:pt x="1189038" y="2698790"/>
                  </a:lnTo>
                  <a:lnTo>
                    <a:pt x="1188549" y="2699455"/>
                  </a:lnTo>
                  <a:lnTo>
                    <a:pt x="1182688" y="2709899"/>
                  </a:lnTo>
                  <a:lnTo>
                    <a:pt x="1186596" y="2698790"/>
                  </a:lnTo>
                  <a:close/>
                  <a:moveTo>
                    <a:pt x="1388611" y="2685212"/>
                  </a:moveTo>
                  <a:lnTo>
                    <a:pt x="1388837" y="2685438"/>
                  </a:lnTo>
                  <a:lnTo>
                    <a:pt x="1388611" y="2685892"/>
                  </a:lnTo>
                  <a:lnTo>
                    <a:pt x="1388158" y="2685892"/>
                  </a:lnTo>
                  <a:lnTo>
                    <a:pt x="1388611" y="2685212"/>
                  </a:lnTo>
                  <a:close/>
                  <a:moveTo>
                    <a:pt x="1218895" y="2673388"/>
                  </a:moveTo>
                  <a:lnTo>
                    <a:pt x="1222376" y="2677166"/>
                  </a:lnTo>
                  <a:lnTo>
                    <a:pt x="1217613" y="2684501"/>
                  </a:lnTo>
                  <a:lnTo>
                    <a:pt x="1218895" y="2673388"/>
                  </a:lnTo>
                  <a:close/>
                  <a:moveTo>
                    <a:pt x="1591715" y="2668119"/>
                  </a:moveTo>
                  <a:lnTo>
                    <a:pt x="1590450" y="2685212"/>
                  </a:lnTo>
                  <a:lnTo>
                    <a:pt x="1590954" y="2685548"/>
                  </a:lnTo>
                  <a:lnTo>
                    <a:pt x="1591007" y="2684549"/>
                  </a:lnTo>
                  <a:lnTo>
                    <a:pt x="1610073" y="2697178"/>
                  </a:lnTo>
                  <a:lnTo>
                    <a:pt x="1609372" y="2696508"/>
                  </a:lnTo>
                  <a:lnTo>
                    <a:pt x="1604835" y="2691292"/>
                  </a:lnTo>
                  <a:lnTo>
                    <a:pt x="1600752" y="2686530"/>
                  </a:lnTo>
                  <a:lnTo>
                    <a:pt x="1597349" y="2681541"/>
                  </a:lnTo>
                  <a:lnTo>
                    <a:pt x="1595761" y="2679273"/>
                  </a:lnTo>
                  <a:lnTo>
                    <a:pt x="1594626" y="2677005"/>
                  </a:lnTo>
                  <a:lnTo>
                    <a:pt x="1593719" y="2674509"/>
                  </a:lnTo>
                  <a:lnTo>
                    <a:pt x="1592584" y="2672468"/>
                  </a:lnTo>
                  <a:lnTo>
                    <a:pt x="1592131" y="2670200"/>
                  </a:lnTo>
                  <a:lnTo>
                    <a:pt x="1591715" y="2668119"/>
                  </a:lnTo>
                  <a:close/>
                  <a:moveTo>
                    <a:pt x="6565900" y="2667078"/>
                  </a:moveTo>
                  <a:lnTo>
                    <a:pt x="6567289" y="2672519"/>
                  </a:lnTo>
                  <a:lnTo>
                    <a:pt x="6567488" y="2689307"/>
                  </a:lnTo>
                  <a:lnTo>
                    <a:pt x="6565900" y="2667078"/>
                  </a:lnTo>
                  <a:close/>
                  <a:moveTo>
                    <a:pt x="1287768" y="2667035"/>
                  </a:moveTo>
                  <a:lnTo>
                    <a:pt x="1293813" y="2675207"/>
                  </a:lnTo>
                  <a:lnTo>
                    <a:pt x="1278813" y="2690852"/>
                  </a:lnTo>
                  <a:lnTo>
                    <a:pt x="1277694" y="2688516"/>
                  </a:lnTo>
                  <a:lnTo>
                    <a:pt x="1277022" y="2686883"/>
                  </a:lnTo>
                  <a:lnTo>
                    <a:pt x="1276574" y="2684780"/>
                  </a:lnTo>
                  <a:lnTo>
                    <a:pt x="1276350" y="2683146"/>
                  </a:lnTo>
                  <a:lnTo>
                    <a:pt x="1276350" y="2681278"/>
                  </a:lnTo>
                  <a:lnTo>
                    <a:pt x="1276350" y="2679877"/>
                  </a:lnTo>
                  <a:lnTo>
                    <a:pt x="1276574" y="2678009"/>
                  </a:lnTo>
                  <a:lnTo>
                    <a:pt x="1277022" y="2676608"/>
                  </a:lnTo>
                  <a:lnTo>
                    <a:pt x="1277694" y="2674975"/>
                  </a:lnTo>
                  <a:lnTo>
                    <a:pt x="1278813" y="2673808"/>
                  </a:lnTo>
                  <a:lnTo>
                    <a:pt x="1279708" y="2672639"/>
                  </a:lnTo>
                  <a:lnTo>
                    <a:pt x="1280828" y="2671239"/>
                  </a:lnTo>
                  <a:lnTo>
                    <a:pt x="1282395" y="2670071"/>
                  </a:lnTo>
                  <a:lnTo>
                    <a:pt x="1283962" y="2669137"/>
                  </a:lnTo>
                  <a:lnTo>
                    <a:pt x="1285753" y="2667969"/>
                  </a:lnTo>
                  <a:lnTo>
                    <a:pt x="1287768" y="2667035"/>
                  </a:lnTo>
                  <a:close/>
                  <a:moveTo>
                    <a:pt x="1341744" y="2666753"/>
                  </a:moveTo>
                  <a:lnTo>
                    <a:pt x="1341655" y="2667035"/>
                  </a:lnTo>
                  <a:lnTo>
                    <a:pt x="1341438" y="2667035"/>
                  </a:lnTo>
                  <a:lnTo>
                    <a:pt x="1341744" y="2666753"/>
                  </a:lnTo>
                  <a:close/>
                  <a:moveTo>
                    <a:pt x="1586580" y="2663155"/>
                  </a:moveTo>
                  <a:lnTo>
                    <a:pt x="1578738" y="2665385"/>
                  </a:lnTo>
                  <a:lnTo>
                    <a:pt x="1566516" y="2668342"/>
                  </a:lnTo>
                  <a:lnTo>
                    <a:pt x="1554067" y="2670843"/>
                  </a:lnTo>
                  <a:lnTo>
                    <a:pt x="1541618" y="2673117"/>
                  </a:lnTo>
                  <a:lnTo>
                    <a:pt x="1528943" y="2674711"/>
                  </a:lnTo>
                  <a:lnTo>
                    <a:pt x="1516268" y="2676529"/>
                  </a:lnTo>
                  <a:lnTo>
                    <a:pt x="1503366" y="2677667"/>
                  </a:lnTo>
                  <a:lnTo>
                    <a:pt x="1490465" y="2678803"/>
                  </a:lnTo>
                  <a:lnTo>
                    <a:pt x="1464435" y="2680623"/>
                  </a:lnTo>
                  <a:lnTo>
                    <a:pt x="1439085" y="2682215"/>
                  </a:lnTo>
                  <a:lnTo>
                    <a:pt x="1413735" y="2684033"/>
                  </a:lnTo>
                  <a:lnTo>
                    <a:pt x="1413431" y="2684057"/>
                  </a:lnTo>
                  <a:lnTo>
                    <a:pt x="1438448" y="2683171"/>
                  </a:lnTo>
                  <a:lnTo>
                    <a:pt x="1464951" y="2681810"/>
                  </a:lnTo>
                  <a:lnTo>
                    <a:pt x="1478544" y="2681358"/>
                  </a:lnTo>
                  <a:lnTo>
                    <a:pt x="1491910" y="2680676"/>
                  </a:lnTo>
                  <a:lnTo>
                    <a:pt x="1505500" y="2679771"/>
                  </a:lnTo>
                  <a:lnTo>
                    <a:pt x="1518866" y="2678182"/>
                  </a:lnTo>
                  <a:lnTo>
                    <a:pt x="1531778" y="2676596"/>
                  </a:lnTo>
                  <a:lnTo>
                    <a:pt x="1544690" y="2674557"/>
                  </a:lnTo>
                  <a:lnTo>
                    <a:pt x="1551033" y="2673421"/>
                  </a:lnTo>
                  <a:lnTo>
                    <a:pt x="1557376" y="2671835"/>
                  </a:lnTo>
                  <a:lnTo>
                    <a:pt x="1563492" y="2670475"/>
                  </a:lnTo>
                  <a:lnTo>
                    <a:pt x="1569609" y="2668658"/>
                  </a:lnTo>
                  <a:lnTo>
                    <a:pt x="1575498" y="2667074"/>
                  </a:lnTo>
                  <a:lnTo>
                    <a:pt x="1581162" y="2665033"/>
                  </a:lnTo>
                  <a:lnTo>
                    <a:pt x="1586580" y="2663155"/>
                  </a:lnTo>
                  <a:close/>
                  <a:moveTo>
                    <a:pt x="6262461" y="2660035"/>
                  </a:moveTo>
                  <a:lnTo>
                    <a:pt x="6261100" y="2662529"/>
                  </a:lnTo>
                  <a:lnTo>
                    <a:pt x="6260193" y="2665024"/>
                  </a:lnTo>
                  <a:lnTo>
                    <a:pt x="6259286" y="2667518"/>
                  </a:lnTo>
                  <a:lnTo>
                    <a:pt x="6258832" y="2670012"/>
                  </a:lnTo>
                  <a:lnTo>
                    <a:pt x="6258379" y="2672507"/>
                  </a:lnTo>
                  <a:lnTo>
                    <a:pt x="6258152" y="2674549"/>
                  </a:lnTo>
                  <a:lnTo>
                    <a:pt x="6258379" y="2679538"/>
                  </a:lnTo>
                  <a:lnTo>
                    <a:pt x="6259059" y="2683847"/>
                  </a:lnTo>
                  <a:lnTo>
                    <a:pt x="6259739" y="2688382"/>
                  </a:lnTo>
                  <a:lnTo>
                    <a:pt x="6260646" y="2692691"/>
                  </a:lnTo>
                  <a:lnTo>
                    <a:pt x="6261327" y="2696773"/>
                  </a:lnTo>
                  <a:lnTo>
                    <a:pt x="6261553" y="2700854"/>
                  </a:lnTo>
                  <a:lnTo>
                    <a:pt x="6261780" y="2702895"/>
                  </a:lnTo>
                  <a:lnTo>
                    <a:pt x="6261553" y="2704709"/>
                  </a:lnTo>
                  <a:lnTo>
                    <a:pt x="6261327" y="2706749"/>
                  </a:lnTo>
                  <a:lnTo>
                    <a:pt x="6260873" y="2708563"/>
                  </a:lnTo>
                  <a:lnTo>
                    <a:pt x="6260419" y="2710604"/>
                  </a:lnTo>
                  <a:lnTo>
                    <a:pt x="6259513" y="2712192"/>
                  </a:lnTo>
                  <a:lnTo>
                    <a:pt x="6258152" y="2714235"/>
                  </a:lnTo>
                  <a:lnTo>
                    <a:pt x="6257018" y="2716047"/>
                  </a:lnTo>
                  <a:lnTo>
                    <a:pt x="6255430" y="2717635"/>
                  </a:lnTo>
                  <a:lnTo>
                    <a:pt x="6253163" y="2719450"/>
                  </a:lnTo>
                  <a:lnTo>
                    <a:pt x="6250895" y="2721037"/>
                  </a:lnTo>
                  <a:lnTo>
                    <a:pt x="6247946" y="2722398"/>
                  </a:lnTo>
                  <a:lnTo>
                    <a:pt x="6244771" y="2724210"/>
                  </a:lnTo>
                  <a:lnTo>
                    <a:pt x="6241369" y="2725569"/>
                  </a:lnTo>
                  <a:lnTo>
                    <a:pt x="6241143" y="2734415"/>
                  </a:lnTo>
                  <a:lnTo>
                    <a:pt x="6241143" y="2743486"/>
                  </a:lnTo>
                  <a:lnTo>
                    <a:pt x="6241823" y="2752101"/>
                  </a:lnTo>
                  <a:lnTo>
                    <a:pt x="6242277" y="2760946"/>
                  </a:lnTo>
                  <a:lnTo>
                    <a:pt x="6235246" y="2747794"/>
                  </a:lnTo>
                  <a:lnTo>
                    <a:pt x="6236834" y="2764801"/>
                  </a:lnTo>
                  <a:lnTo>
                    <a:pt x="6231164" y="2755731"/>
                  </a:lnTo>
                  <a:lnTo>
                    <a:pt x="6229803" y="2756637"/>
                  </a:lnTo>
                  <a:lnTo>
                    <a:pt x="6228669" y="2757545"/>
                  </a:lnTo>
                  <a:lnTo>
                    <a:pt x="6227536" y="2758452"/>
                  </a:lnTo>
                  <a:lnTo>
                    <a:pt x="6226629" y="2759585"/>
                  </a:lnTo>
                  <a:lnTo>
                    <a:pt x="6225721" y="2761172"/>
                  </a:lnTo>
                  <a:lnTo>
                    <a:pt x="6225041" y="2762534"/>
                  </a:lnTo>
                  <a:lnTo>
                    <a:pt x="6223680" y="2765935"/>
                  </a:lnTo>
                  <a:lnTo>
                    <a:pt x="6222773" y="2769789"/>
                  </a:lnTo>
                  <a:lnTo>
                    <a:pt x="6222093" y="2774326"/>
                  </a:lnTo>
                  <a:lnTo>
                    <a:pt x="6221866" y="2778861"/>
                  </a:lnTo>
                  <a:lnTo>
                    <a:pt x="6221866" y="2784076"/>
                  </a:lnTo>
                  <a:lnTo>
                    <a:pt x="6222093" y="2789292"/>
                  </a:lnTo>
                  <a:lnTo>
                    <a:pt x="6222546" y="2794961"/>
                  </a:lnTo>
                  <a:lnTo>
                    <a:pt x="6223227" y="2800857"/>
                  </a:lnTo>
                  <a:lnTo>
                    <a:pt x="6223907" y="2806753"/>
                  </a:lnTo>
                  <a:lnTo>
                    <a:pt x="6226402" y="2819225"/>
                  </a:lnTo>
                  <a:lnTo>
                    <a:pt x="6229123" y="2831698"/>
                  </a:lnTo>
                  <a:lnTo>
                    <a:pt x="6232298" y="2843943"/>
                  </a:lnTo>
                  <a:lnTo>
                    <a:pt x="6235473" y="2855961"/>
                  </a:lnTo>
                  <a:lnTo>
                    <a:pt x="6238648" y="2867074"/>
                  </a:lnTo>
                  <a:lnTo>
                    <a:pt x="6241823" y="2876824"/>
                  </a:lnTo>
                  <a:lnTo>
                    <a:pt x="6246359" y="2892018"/>
                  </a:lnTo>
                  <a:lnTo>
                    <a:pt x="6247493" y="2896326"/>
                  </a:lnTo>
                  <a:lnTo>
                    <a:pt x="6247946" y="2897914"/>
                  </a:lnTo>
                  <a:lnTo>
                    <a:pt x="6248627" y="2901089"/>
                  </a:lnTo>
                  <a:lnTo>
                    <a:pt x="6246132" y="2899275"/>
                  </a:lnTo>
                  <a:lnTo>
                    <a:pt x="6247946" y="2907892"/>
                  </a:lnTo>
                  <a:lnTo>
                    <a:pt x="6249534" y="2917188"/>
                  </a:lnTo>
                  <a:lnTo>
                    <a:pt x="6251121" y="2927165"/>
                  </a:lnTo>
                  <a:lnTo>
                    <a:pt x="6252709" y="2937145"/>
                  </a:lnTo>
                  <a:lnTo>
                    <a:pt x="6254977" y="2958006"/>
                  </a:lnTo>
                  <a:lnTo>
                    <a:pt x="6257245" y="2979096"/>
                  </a:lnTo>
                  <a:lnTo>
                    <a:pt x="6259513" y="2999505"/>
                  </a:lnTo>
                  <a:lnTo>
                    <a:pt x="6261780" y="3018778"/>
                  </a:lnTo>
                  <a:lnTo>
                    <a:pt x="6263368" y="3027848"/>
                  </a:lnTo>
                  <a:lnTo>
                    <a:pt x="6264729" y="3036012"/>
                  </a:lnTo>
                  <a:lnTo>
                    <a:pt x="6266316" y="3043496"/>
                  </a:lnTo>
                  <a:lnTo>
                    <a:pt x="6267903" y="3050298"/>
                  </a:lnTo>
                  <a:lnTo>
                    <a:pt x="6269718" y="3054608"/>
                  </a:lnTo>
                  <a:lnTo>
                    <a:pt x="6271079" y="3058915"/>
                  </a:lnTo>
                  <a:lnTo>
                    <a:pt x="6272439" y="3063452"/>
                  </a:lnTo>
                  <a:lnTo>
                    <a:pt x="6273573" y="3068212"/>
                  </a:lnTo>
                  <a:lnTo>
                    <a:pt x="6274480" y="3072748"/>
                  </a:lnTo>
                  <a:lnTo>
                    <a:pt x="6275161" y="3077738"/>
                  </a:lnTo>
                  <a:lnTo>
                    <a:pt x="6276068" y="3082499"/>
                  </a:lnTo>
                  <a:lnTo>
                    <a:pt x="6276521" y="3087034"/>
                  </a:lnTo>
                  <a:lnTo>
                    <a:pt x="6276748" y="3091797"/>
                  </a:lnTo>
                  <a:lnTo>
                    <a:pt x="6276975" y="3096106"/>
                  </a:lnTo>
                  <a:lnTo>
                    <a:pt x="6276748" y="3100187"/>
                  </a:lnTo>
                  <a:lnTo>
                    <a:pt x="6276748" y="3104042"/>
                  </a:lnTo>
                  <a:lnTo>
                    <a:pt x="6276295" y="3107443"/>
                  </a:lnTo>
                  <a:lnTo>
                    <a:pt x="6275841" y="3110618"/>
                  </a:lnTo>
                  <a:lnTo>
                    <a:pt x="6274934" y="3113566"/>
                  </a:lnTo>
                  <a:lnTo>
                    <a:pt x="6274027" y="3115834"/>
                  </a:lnTo>
                  <a:lnTo>
                    <a:pt x="6277655" y="3118328"/>
                  </a:lnTo>
                  <a:lnTo>
                    <a:pt x="6274707" y="3118328"/>
                  </a:lnTo>
                  <a:lnTo>
                    <a:pt x="6272439" y="3118780"/>
                  </a:lnTo>
                  <a:lnTo>
                    <a:pt x="6269945" y="3119461"/>
                  </a:lnTo>
                  <a:lnTo>
                    <a:pt x="6267903" y="3120595"/>
                  </a:lnTo>
                  <a:lnTo>
                    <a:pt x="6266316" y="3121957"/>
                  </a:lnTo>
                  <a:lnTo>
                    <a:pt x="6264502" y="3123544"/>
                  </a:lnTo>
                  <a:lnTo>
                    <a:pt x="6263368" y="3125585"/>
                  </a:lnTo>
                  <a:lnTo>
                    <a:pt x="6262234" y="3127625"/>
                  </a:lnTo>
                  <a:lnTo>
                    <a:pt x="6261327" y="3130120"/>
                  </a:lnTo>
                  <a:lnTo>
                    <a:pt x="6260646" y="3132614"/>
                  </a:lnTo>
                  <a:lnTo>
                    <a:pt x="6260193" y="3135335"/>
                  </a:lnTo>
                  <a:lnTo>
                    <a:pt x="6259739" y="3138057"/>
                  </a:lnTo>
                  <a:lnTo>
                    <a:pt x="6259739" y="3141004"/>
                  </a:lnTo>
                  <a:lnTo>
                    <a:pt x="6259739" y="3144178"/>
                  </a:lnTo>
                  <a:lnTo>
                    <a:pt x="6259739" y="3147353"/>
                  </a:lnTo>
                  <a:lnTo>
                    <a:pt x="6260193" y="3150528"/>
                  </a:lnTo>
                  <a:lnTo>
                    <a:pt x="6261100" y="3157104"/>
                  </a:lnTo>
                  <a:lnTo>
                    <a:pt x="6262687" y="3163679"/>
                  </a:lnTo>
                  <a:lnTo>
                    <a:pt x="6264502" y="3170030"/>
                  </a:lnTo>
                  <a:lnTo>
                    <a:pt x="6266996" y="3175926"/>
                  </a:lnTo>
                  <a:lnTo>
                    <a:pt x="6269718" y="3181142"/>
                  </a:lnTo>
                  <a:lnTo>
                    <a:pt x="6270852" y="3183636"/>
                  </a:lnTo>
                  <a:lnTo>
                    <a:pt x="6272439" y="3186130"/>
                  </a:lnTo>
                  <a:lnTo>
                    <a:pt x="6273664" y="3187762"/>
                  </a:lnTo>
                  <a:lnTo>
                    <a:pt x="6273346" y="3187490"/>
                  </a:lnTo>
                  <a:lnTo>
                    <a:pt x="6271532" y="3186583"/>
                  </a:lnTo>
                  <a:lnTo>
                    <a:pt x="6270171" y="3185903"/>
                  </a:lnTo>
                  <a:lnTo>
                    <a:pt x="6268357" y="3184997"/>
                  </a:lnTo>
                  <a:lnTo>
                    <a:pt x="6266996" y="3184770"/>
                  </a:lnTo>
                  <a:lnTo>
                    <a:pt x="6265863" y="3184543"/>
                  </a:lnTo>
                  <a:lnTo>
                    <a:pt x="6264275" y="3184770"/>
                  </a:lnTo>
                  <a:lnTo>
                    <a:pt x="6263141" y="3184997"/>
                  </a:lnTo>
                  <a:lnTo>
                    <a:pt x="6261780" y="3185449"/>
                  </a:lnTo>
                  <a:lnTo>
                    <a:pt x="6260646" y="3186358"/>
                  </a:lnTo>
                  <a:lnTo>
                    <a:pt x="6259739" y="3187264"/>
                  </a:lnTo>
                  <a:lnTo>
                    <a:pt x="6258379" y="3188171"/>
                  </a:lnTo>
                  <a:lnTo>
                    <a:pt x="6256564" y="3190892"/>
                  </a:lnTo>
                  <a:lnTo>
                    <a:pt x="6254523" y="3194066"/>
                  </a:lnTo>
                  <a:lnTo>
                    <a:pt x="6252936" y="3197694"/>
                  </a:lnTo>
                  <a:lnTo>
                    <a:pt x="6251121" y="3201777"/>
                  </a:lnTo>
                  <a:lnTo>
                    <a:pt x="6249761" y="3206538"/>
                  </a:lnTo>
                  <a:lnTo>
                    <a:pt x="6246813" y="3216289"/>
                  </a:lnTo>
                  <a:lnTo>
                    <a:pt x="6243864" y="3226720"/>
                  </a:lnTo>
                  <a:lnTo>
                    <a:pt x="6241143" y="3237378"/>
                  </a:lnTo>
                  <a:lnTo>
                    <a:pt x="6238195" y="3247356"/>
                  </a:lnTo>
                  <a:lnTo>
                    <a:pt x="6236834" y="3251890"/>
                  </a:lnTo>
                  <a:lnTo>
                    <a:pt x="6235246" y="3255973"/>
                  </a:lnTo>
                  <a:lnTo>
                    <a:pt x="6233432" y="3259827"/>
                  </a:lnTo>
                  <a:lnTo>
                    <a:pt x="6231391" y="3263229"/>
                  </a:lnTo>
                  <a:lnTo>
                    <a:pt x="6229577" y="3265951"/>
                  </a:lnTo>
                  <a:lnTo>
                    <a:pt x="6228669" y="3267311"/>
                  </a:lnTo>
                  <a:lnTo>
                    <a:pt x="6227309" y="3268217"/>
                  </a:lnTo>
                  <a:lnTo>
                    <a:pt x="6226175" y="3268898"/>
                  </a:lnTo>
                  <a:lnTo>
                    <a:pt x="6225041" y="3269579"/>
                  </a:lnTo>
                  <a:lnTo>
                    <a:pt x="6223680" y="3269805"/>
                  </a:lnTo>
                  <a:lnTo>
                    <a:pt x="6222546" y="3270258"/>
                  </a:lnTo>
                  <a:lnTo>
                    <a:pt x="6220959" y="3270258"/>
                  </a:lnTo>
                  <a:lnTo>
                    <a:pt x="6219598" y="3269805"/>
                  </a:lnTo>
                  <a:lnTo>
                    <a:pt x="6218237" y="3269353"/>
                  </a:lnTo>
                  <a:lnTo>
                    <a:pt x="6216650" y="3268898"/>
                  </a:lnTo>
                  <a:lnTo>
                    <a:pt x="6215063" y="3267990"/>
                  </a:lnTo>
                  <a:lnTo>
                    <a:pt x="6213248" y="3266631"/>
                  </a:lnTo>
                  <a:lnTo>
                    <a:pt x="6211661" y="3265273"/>
                  </a:lnTo>
                  <a:lnTo>
                    <a:pt x="6209619" y="3263683"/>
                  </a:lnTo>
                  <a:lnTo>
                    <a:pt x="6205537" y="3258920"/>
                  </a:lnTo>
                  <a:lnTo>
                    <a:pt x="6201682" y="3253932"/>
                  </a:lnTo>
                  <a:lnTo>
                    <a:pt x="6197373" y="3248262"/>
                  </a:lnTo>
                  <a:lnTo>
                    <a:pt x="6193518" y="3242140"/>
                  </a:lnTo>
                  <a:lnTo>
                    <a:pt x="6189889" y="3235792"/>
                  </a:lnTo>
                  <a:lnTo>
                    <a:pt x="6186487" y="3228989"/>
                  </a:lnTo>
                  <a:lnTo>
                    <a:pt x="6183086" y="3221958"/>
                  </a:lnTo>
                  <a:lnTo>
                    <a:pt x="6179911" y="3214927"/>
                  </a:lnTo>
                  <a:lnTo>
                    <a:pt x="6176963" y="3207672"/>
                  </a:lnTo>
                  <a:lnTo>
                    <a:pt x="6174695" y="3200416"/>
                  </a:lnTo>
                  <a:lnTo>
                    <a:pt x="6172200" y="3193160"/>
                  </a:lnTo>
                  <a:lnTo>
                    <a:pt x="6170159" y="3186130"/>
                  </a:lnTo>
                  <a:lnTo>
                    <a:pt x="6168798" y="3179101"/>
                  </a:lnTo>
                  <a:lnTo>
                    <a:pt x="6167664" y="3172296"/>
                  </a:lnTo>
                  <a:lnTo>
                    <a:pt x="6166757" y="3165721"/>
                  </a:lnTo>
                  <a:lnTo>
                    <a:pt x="6166638" y="3162521"/>
                  </a:lnTo>
                  <a:lnTo>
                    <a:pt x="6167211" y="3163907"/>
                  </a:lnTo>
                  <a:lnTo>
                    <a:pt x="6169345" y="3168884"/>
                  </a:lnTo>
                  <a:lnTo>
                    <a:pt x="6171066" y="3174566"/>
                  </a:lnTo>
                  <a:lnTo>
                    <a:pt x="6171175" y="3173153"/>
                  </a:lnTo>
                  <a:lnTo>
                    <a:pt x="6171293" y="3173432"/>
                  </a:lnTo>
                  <a:lnTo>
                    <a:pt x="6171293" y="3173884"/>
                  </a:lnTo>
                  <a:lnTo>
                    <a:pt x="6171519" y="3176155"/>
                  </a:lnTo>
                  <a:lnTo>
                    <a:pt x="6171973" y="3178193"/>
                  </a:lnTo>
                  <a:lnTo>
                    <a:pt x="6172427" y="3180235"/>
                  </a:lnTo>
                  <a:lnTo>
                    <a:pt x="6173334" y="3182049"/>
                  </a:lnTo>
                  <a:lnTo>
                    <a:pt x="6174468" y="3184089"/>
                  </a:lnTo>
                  <a:lnTo>
                    <a:pt x="6175602" y="3185903"/>
                  </a:lnTo>
                  <a:lnTo>
                    <a:pt x="6176736" y="3187490"/>
                  </a:lnTo>
                  <a:lnTo>
                    <a:pt x="6175602" y="3184089"/>
                  </a:lnTo>
                  <a:lnTo>
                    <a:pt x="6173334" y="3178193"/>
                  </a:lnTo>
                  <a:lnTo>
                    <a:pt x="6171293" y="3173432"/>
                  </a:lnTo>
                  <a:lnTo>
                    <a:pt x="6171293" y="3171615"/>
                  </a:lnTo>
                  <a:lnTo>
                    <a:pt x="6171175" y="3173153"/>
                  </a:lnTo>
                  <a:lnTo>
                    <a:pt x="6169345" y="3168884"/>
                  </a:lnTo>
                  <a:lnTo>
                    <a:pt x="6166530" y="3159599"/>
                  </a:lnTo>
                  <a:lnTo>
                    <a:pt x="6166638" y="3162521"/>
                  </a:lnTo>
                  <a:lnTo>
                    <a:pt x="6162902" y="3153476"/>
                  </a:lnTo>
                  <a:lnTo>
                    <a:pt x="6162891" y="3153453"/>
                  </a:lnTo>
                  <a:lnTo>
                    <a:pt x="6157686" y="3139190"/>
                  </a:lnTo>
                  <a:lnTo>
                    <a:pt x="6151109" y="3122864"/>
                  </a:lnTo>
                  <a:lnTo>
                    <a:pt x="6144079" y="3106309"/>
                  </a:lnTo>
                  <a:lnTo>
                    <a:pt x="6136368" y="3089983"/>
                  </a:lnTo>
                  <a:lnTo>
                    <a:pt x="6128884" y="3073428"/>
                  </a:lnTo>
                  <a:lnTo>
                    <a:pt x="6121173" y="3057328"/>
                  </a:lnTo>
                  <a:lnTo>
                    <a:pt x="6105298" y="3024673"/>
                  </a:lnTo>
                  <a:lnTo>
                    <a:pt x="6097361" y="3008349"/>
                  </a:lnTo>
                  <a:lnTo>
                    <a:pt x="6089877" y="2992021"/>
                  </a:lnTo>
                  <a:lnTo>
                    <a:pt x="6082393" y="2975694"/>
                  </a:lnTo>
                  <a:lnTo>
                    <a:pt x="6075136" y="2959594"/>
                  </a:lnTo>
                  <a:lnTo>
                    <a:pt x="6068559" y="2943267"/>
                  </a:lnTo>
                  <a:lnTo>
                    <a:pt x="6062436" y="2926940"/>
                  </a:lnTo>
                  <a:lnTo>
                    <a:pt x="6059714" y="2918776"/>
                  </a:lnTo>
                  <a:lnTo>
                    <a:pt x="6056993" y="2910386"/>
                  </a:lnTo>
                  <a:lnTo>
                    <a:pt x="6054271" y="2902223"/>
                  </a:lnTo>
                  <a:lnTo>
                    <a:pt x="6052003" y="2893832"/>
                  </a:lnTo>
                  <a:lnTo>
                    <a:pt x="6048602" y="2890884"/>
                  </a:lnTo>
                  <a:lnTo>
                    <a:pt x="6045427" y="2887256"/>
                  </a:lnTo>
                  <a:lnTo>
                    <a:pt x="6042025" y="2883628"/>
                  </a:lnTo>
                  <a:lnTo>
                    <a:pt x="6039303" y="2879546"/>
                  </a:lnTo>
                  <a:lnTo>
                    <a:pt x="6036129" y="2875237"/>
                  </a:lnTo>
                  <a:lnTo>
                    <a:pt x="6033407" y="2870476"/>
                  </a:lnTo>
                  <a:lnTo>
                    <a:pt x="6030459" y="2865712"/>
                  </a:lnTo>
                  <a:lnTo>
                    <a:pt x="6027737" y="2860724"/>
                  </a:lnTo>
                  <a:lnTo>
                    <a:pt x="6022975" y="2851200"/>
                  </a:lnTo>
                  <a:lnTo>
                    <a:pt x="6018213" y="2841448"/>
                  </a:lnTo>
                  <a:lnTo>
                    <a:pt x="6014357" y="2832378"/>
                  </a:lnTo>
                  <a:lnTo>
                    <a:pt x="6011182" y="2824441"/>
                  </a:lnTo>
                  <a:lnTo>
                    <a:pt x="6008461" y="2821947"/>
                  </a:lnTo>
                  <a:lnTo>
                    <a:pt x="6006193" y="2819452"/>
                  </a:lnTo>
                  <a:lnTo>
                    <a:pt x="6003925" y="2816731"/>
                  </a:lnTo>
                  <a:lnTo>
                    <a:pt x="6001430" y="2814009"/>
                  </a:lnTo>
                  <a:lnTo>
                    <a:pt x="5997121" y="2807887"/>
                  </a:lnTo>
                  <a:lnTo>
                    <a:pt x="5993266" y="2801084"/>
                  </a:lnTo>
                  <a:lnTo>
                    <a:pt x="5989184" y="2794054"/>
                  </a:lnTo>
                  <a:lnTo>
                    <a:pt x="5985555" y="2786344"/>
                  </a:lnTo>
                  <a:lnTo>
                    <a:pt x="5982153" y="2778861"/>
                  </a:lnTo>
                  <a:lnTo>
                    <a:pt x="5978752" y="2771151"/>
                  </a:lnTo>
                  <a:lnTo>
                    <a:pt x="5972402" y="2755277"/>
                  </a:lnTo>
                  <a:lnTo>
                    <a:pt x="5966505" y="2739857"/>
                  </a:lnTo>
                  <a:lnTo>
                    <a:pt x="5961063" y="2725343"/>
                  </a:lnTo>
                  <a:lnTo>
                    <a:pt x="5958568" y="2718770"/>
                  </a:lnTo>
                  <a:lnTo>
                    <a:pt x="5955619" y="2712874"/>
                  </a:lnTo>
                  <a:lnTo>
                    <a:pt x="6032500" y="2699948"/>
                  </a:lnTo>
                  <a:lnTo>
                    <a:pt x="6108927" y="2686795"/>
                  </a:lnTo>
                  <a:lnTo>
                    <a:pt x="6185807" y="2673415"/>
                  </a:lnTo>
                  <a:lnTo>
                    <a:pt x="6262461" y="2660035"/>
                  </a:lnTo>
                  <a:lnTo>
                    <a:pt x="6236380" y="2664796"/>
                  </a:lnTo>
                  <a:lnTo>
                    <a:pt x="6228669" y="2666385"/>
                  </a:lnTo>
                  <a:lnTo>
                    <a:pt x="6223680" y="2667518"/>
                  </a:lnTo>
                  <a:lnTo>
                    <a:pt x="6221866" y="2667972"/>
                  </a:lnTo>
                  <a:lnTo>
                    <a:pt x="6221639" y="2668198"/>
                  </a:lnTo>
                  <a:lnTo>
                    <a:pt x="6222093" y="2668198"/>
                  </a:lnTo>
                  <a:lnTo>
                    <a:pt x="6223907" y="2668198"/>
                  </a:lnTo>
                  <a:lnTo>
                    <a:pt x="6227309" y="2667745"/>
                  </a:lnTo>
                  <a:lnTo>
                    <a:pt x="6237287" y="2666385"/>
                  </a:lnTo>
                  <a:lnTo>
                    <a:pt x="6248627" y="2664344"/>
                  </a:lnTo>
                  <a:lnTo>
                    <a:pt x="6253616" y="2663209"/>
                  </a:lnTo>
                  <a:lnTo>
                    <a:pt x="6257698" y="2662302"/>
                  </a:lnTo>
                  <a:lnTo>
                    <a:pt x="6260873" y="2660942"/>
                  </a:lnTo>
                  <a:lnTo>
                    <a:pt x="6261780" y="2660488"/>
                  </a:lnTo>
                  <a:lnTo>
                    <a:pt x="6262461" y="2660035"/>
                  </a:lnTo>
                  <a:close/>
                  <a:moveTo>
                    <a:pt x="4006665" y="2645818"/>
                  </a:moveTo>
                  <a:lnTo>
                    <a:pt x="4004116" y="2647918"/>
                  </a:lnTo>
                  <a:lnTo>
                    <a:pt x="4000711" y="2650414"/>
                  </a:lnTo>
                  <a:lnTo>
                    <a:pt x="3997533" y="2652457"/>
                  </a:lnTo>
                  <a:lnTo>
                    <a:pt x="3995717" y="2653364"/>
                  </a:lnTo>
                  <a:lnTo>
                    <a:pt x="3984140" y="2656545"/>
                  </a:lnTo>
                  <a:lnTo>
                    <a:pt x="3981870" y="2659948"/>
                  </a:lnTo>
                  <a:lnTo>
                    <a:pt x="3979600" y="2663355"/>
                  </a:lnTo>
                  <a:lnTo>
                    <a:pt x="3977557" y="2666759"/>
                  </a:lnTo>
                  <a:lnTo>
                    <a:pt x="3975968" y="2669938"/>
                  </a:lnTo>
                  <a:lnTo>
                    <a:pt x="3973017" y="2676293"/>
                  </a:lnTo>
                  <a:lnTo>
                    <a:pt x="3970066" y="2681970"/>
                  </a:lnTo>
                  <a:lnTo>
                    <a:pt x="3968477" y="2684920"/>
                  </a:lnTo>
                  <a:lnTo>
                    <a:pt x="3966661" y="2687642"/>
                  </a:lnTo>
                  <a:lnTo>
                    <a:pt x="3964391" y="2690142"/>
                  </a:lnTo>
                  <a:lnTo>
                    <a:pt x="3962362" y="2692372"/>
                  </a:lnTo>
                  <a:lnTo>
                    <a:pt x="3969469" y="2689037"/>
                  </a:lnTo>
                  <a:lnTo>
                    <a:pt x="3972192" y="2686997"/>
                  </a:lnTo>
                  <a:lnTo>
                    <a:pt x="3974461" y="2684728"/>
                  </a:lnTo>
                  <a:lnTo>
                    <a:pt x="3976502" y="2682457"/>
                  </a:lnTo>
                  <a:lnTo>
                    <a:pt x="3977864" y="2679964"/>
                  </a:lnTo>
                  <a:lnTo>
                    <a:pt x="3979452" y="2677241"/>
                  </a:lnTo>
                  <a:lnTo>
                    <a:pt x="3980359" y="2674973"/>
                  </a:lnTo>
                  <a:lnTo>
                    <a:pt x="3982628" y="2669529"/>
                  </a:lnTo>
                  <a:lnTo>
                    <a:pt x="3983535" y="2666807"/>
                  </a:lnTo>
                  <a:lnTo>
                    <a:pt x="3984670" y="2664310"/>
                  </a:lnTo>
                  <a:lnTo>
                    <a:pt x="3986258" y="2662043"/>
                  </a:lnTo>
                  <a:lnTo>
                    <a:pt x="3988073" y="2659548"/>
                  </a:lnTo>
                  <a:lnTo>
                    <a:pt x="3990342" y="2657505"/>
                  </a:lnTo>
                  <a:lnTo>
                    <a:pt x="3993064" y="2655463"/>
                  </a:lnTo>
                  <a:lnTo>
                    <a:pt x="3996240" y="2653649"/>
                  </a:lnTo>
                  <a:lnTo>
                    <a:pt x="3999870" y="2652061"/>
                  </a:lnTo>
                  <a:lnTo>
                    <a:pt x="4001231" y="2651380"/>
                  </a:lnTo>
                  <a:lnTo>
                    <a:pt x="4002819" y="2650019"/>
                  </a:lnTo>
                  <a:lnTo>
                    <a:pt x="4005769" y="2646844"/>
                  </a:lnTo>
                  <a:lnTo>
                    <a:pt x="4006665" y="2645818"/>
                  </a:lnTo>
                  <a:close/>
                  <a:moveTo>
                    <a:pt x="6708133" y="2643621"/>
                  </a:moveTo>
                  <a:lnTo>
                    <a:pt x="6708604" y="2644956"/>
                  </a:lnTo>
                  <a:lnTo>
                    <a:pt x="6710792" y="2651754"/>
                  </a:lnTo>
                  <a:lnTo>
                    <a:pt x="6709994" y="2648993"/>
                  </a:lnTo>
                  <a:lnTo>
                    <a:pt x="6708410" y="2644015"/>
                  </a:lnTo>
                  <a:lnTo>
                    <a:pt x="6708133" y="2643621"/>
                  </a:lnTo>
                  <a:close/>
                  <a:moveTo>
                    <a:pt x="1268413" y="2643219"/>
                  </a:moveTo>
                  <a:lnTo>
                    <a:pt x="1267709" y="2644137"/>
                  </a:lnTo>
                  <a:lnTo>
                    <a:pt x="1265126" y="2649644"/>
                  </a:lnTo>
                  <a:lnTo>
                    <a:pt x="1262309" y="2654691"/>
                  </a:lnTo>
                  <a:lnTo>
                    <a:pt x="1258787" y="2660887"/>
                  </a:lnTo>
                  <a:lnTo>
                    <a:pt x="1254327" y="2667311"/>
                  </a:lnTo>
                  <a:lnTo>
                    <a:pt x="1252213" y="2670523"/>
                  </a:lnTo>
                  <a:lnTo>
                    <a:pt x="1249631" y="2673507"/>
                  </a:lnTo>
                  <a:lnTo>
                    <a:pt x="1247283" y="2676259"/>
                  </a:lnTo>
                  <a:lnTo>
                    <a:pt x="1244701" y="2679013"/>
                  </a:lnTo>
                  <a:lnTo>
                    <a:pt x="1242119" y="2680849"/>
                  </a:lnTo>
                  <a:lnTo>
                    <a:pt x="1239536" y="2682913"/>
                  </a:lnTo>
                  <a:lnTo>
                    <a:pt x="1237188" y="2677866"/>
                  </a:lnTo>
                  <a:lnTo>
                    <a:pt x="1236014" y="2673734"/>
                  </a:lnTo>
                  <a:lnTo>
                    <a:pt x="1235310" y="2670064"/>
                  </a:lnTo>
                  <a:lnTo>
                    <a:pt x="1235075" y="2668229"/>
                  </a:lnTo>
                  <a:lnTo>
                    <a:pt x="1235075" y="2666623"/>
                  </a:lnTo>
                  <a:lnTo>
                    <a:pt x="1235310" y="2665475"/>
                  </a:lnTo>
                  <a:lnTo>
                    <a:pt x="1235545" y="2663869"/>
                  </a:lnTo>
                  <a:lnTo>
                    <a:pt x="1236014" y="2662721"/>
                  </a:lnTo>
                  <a:lnTo>
                    <a:pt x="1236484" y="2661346"/>
                  </a:lnTo>
                  <a:lnTo>
                    <a:pt x="1238127" y="2659510"/>
                  </a:lnTo>
                  <a:lnTo>
                    <a:pt x="1240240" y="2657445"/>
                  </a:lnTo>
                  <a:lnTo>
                    <a:pt x="1242588" y="2655839"/>
                  </a:lnTo>
                  <a:lnTo>
                    <a:pt x="1245640" y="2654232"/>
                  </a:lnTo>
                  <a:lnTo>
                    <a:pt x="1252213" y="2651020"/>
                  </a:lnTo>
                  <a:lnTo>
                    <a:pt x="1259961" y="2647577"/>
                  </a:lnTo>
                  <a:lnTo>
                    <a:pt x="1264188" y="2645744"/>
                  </a:lnTo>
                  <a:lnTo>
                    <a:pt x="1268413" y="2643219"/>
                  </a:lnTo>
                  <a:close/>
                  <a:moveTo>
                    <a:pt x="1197324" y="2636869"/>
                  </a:moveTo>
                  <a:lnTo>
                    <a:pt x="1201738" y="2644552"/>
                  </a:lnTo>
                  <a:lnTo>
                    <a:pt x="1194537" y="2657510"/>
                  </a:lnTo>
                  <a:lnTo>
                    <a:pt x="1192213" y="2642138"/>
                  </a:lnTo>
                  <a:lnTo>
                    <a:pt x="1197324" y="2636869"/>
                  </a:lnTo>
                  <a:close/>
                  <a:moveTo>
                    <a:pt x="1595173" y="2625896"/>
                  </a:moveTo>
                  <a:lnTo>
                    <a:pt x="1594809" y="2627636"/>
                  </a:lnTo>
                  <a:lnTo>
                    <a:pt x="1593677" y="2636276"/>
                  </a:lnTo>
                  <a:lnTo>
                    <a:pt x="1592545" y="2644690"/>
                  </a:lnTo>
                  <a:lnTo>
                    <a:pt x="1592319" y="2652876"/>
                  </a:lnTo>
                  <a:lnTo>
                    <a:pt x="1592114" y="2660068"/>
                  </a:lnTo>
                  <a:lnTo>
                    <a:pt x="1592131" y="2659992"/>
                  </a:lnTo>
                  <a:lnTo>
                    <a:pt x="1595173" y="2625896"/>
                  </a:lnTo>
                  <a:close/>
                  <a:moveTo>
                    <a:pt x="1363952" y="2622582"/>
                  </a:moveTo>
                  <a:lnTo>
                    <a:pt x="1365251" y="2630744"/>
                  </a:lnTo>
                  <a:lnTo>
                    <a:pt x="1364818" y="2635509"/>
                  </a:lnTo>
                  <a:lnTo>
                    <a:pt x="1364168" y="2639138"/>
                  </a:lnTo>
                  <a:lnTo>
                    <a:pt x="1363736" y="2642312"/>
                  </a:lnTo>
                  <a:lnTo>
                    <a:pt x="1363086" y="2644578"/>
                  </a:lnTo>
                  <a:lnTo>
                    <a:pt x="1362220" y="2646393"/>
                  </a:lnTo>
                  <a:lnTo>
                    <a:pt x="1361787" y="2647528"/>
                  </a:lnTo>
                  <a:lnTo>
                    <a:pt x="1360921" y="2649116"/>
                  </a:lnTo>
                  <a:lnTo>
                    <a:pt x="1341744" y="2666753"/>
                  </a:lnTo>
                  <a:lnTo>
                    <a:pt x="1341872" y="2666353"/>
                  </a:lnTo>
                  <a:lnTo>
                    <a:pt x="1343603" y="2662043"/>
                  </a:lnTo>
                  <a:lnTo>
                    <a:pt x="1345984" y="2655014"/>
                  </a:lnTo>
                  <a:lnTo>
                    <a:pt x="1349448" y="2646621"/>
                  </a:lnTo>
                  <a:lnTo>
                    <a:pt x="1353344" y="2638231"/>
                  </a:lnTo>
                  <a:lnTo>
                    <a:pt x="1355076" y="2634374"/>
                  </a:lnTo>
                  <a:lnTo>
                    <a:pt x="1357025" y="2630519"/>
                  </a:lnTo>
                  <a:lnTo>
                    <a:pt x="1358757" y="2627346"/>
                  </a:lnTo>
                  <a:lnTo>
                    <a:pt x="1360705" y="2625076"/>
                  </a:lnTo>
                  <a:lnTo>
                    <a:pt x="1362437" y="2623262"/>
                  </a:lnTo>
                  <a:lnTo>
                    <a:pt x="1363303" y="2622808"/>
                  </a:lnTo>
                  <a:lnTo>
                    <a:pt x="1363952" y="2622582"/>
                  </a:lnTo>
                  <a:close/>
                  <a:moveTo>
                    <a:pt x="5293435" y="2598805"/>
                  </a:moveTo>
                  <a:lnTo>
                    <a:pt x="5297822" y="2606212"/>
                  </a:lnTo>
                  <a:lnTo>
                    <a:pt x="5299075" y="2610150"/>
                  </a:lnTo>
                  <a:lnTo>
                    <a:pt x="5296360" y="2615241"/>
                  </a:lnTo>
                  <a:lnTo>
                    <a:pt x="5292808" y="2632144"/>
                  </a:lnTo>
                  <a:lnTo>
                    <a:pt x="5292182" y="2627976"/>
                  </a:lnTo>
                  <a:lnTo>
                    <a:pt x="5291346" y="2623810"/>
                  </a:lnTo>
                  <a:lnTo>
                    <a:pt x="5291137" y="2619643"/>
                  </a:lnTo>
                  <a:lnTo>
                    <a:pt x="5291137" y="2615706"/>
                  </a:lnTo>
                  <a:lnTo>
                    <a:pt x="5291346" y="2611305"/>
                  </a:lnTo>
                  <a:lnTo>
                    <a:pt x="5291764" y="2607137"/>
                  </a:lnTo>
                  <a:lnTo>
                    <a:pt x="5292600" y="2602972"/>
                  </a:lnTo>
                  <a:lnTo>
                    <a:pt x="5293435" y="2598805"/>
                  </a:lnTo>
                  <a:close/>
                  <a:moveTo>
                    <a:pt x="6579730" y="2597530"/>
                  </a:moveTo>
                  <a:lnTo>
                    <a:pt x="6582457" y="2597757"/>
                  </a:lnTo>
                  <a:lnTo>
                    <a:pt x="6584047" y="2598210"/>
                  </a:lnTo>
                  <a:lnTo>
                    <a:pt x="6585183" y="2598438"/>
                  </a:lnTo>
                  <a:lnTo>
                    <a:pt x="6586546" y="2599119"/>
                  </a:lnTo>
                  <a:lnTo>
                    <a:pt x="6587455" y="2599572"/>
                  </a:lnTo>
                  <a:lnTo>
                    <a:pt x="6588363" y="2600479"/>
                  </a:lnTo>
                  <a:lnTo>
                    <a:pt x="6589272" y="2601614"/>
                  </a:lnTo>
                  <a:lnTo>
                    <a:pt x="6590181" y="2602752"/>
                  </a:lnTo>
                  <a:lnTo>
                    <a:pt x="6590862" y="2604113"/>
                  </a:lnTo>
                  <a:lnTo>
                    <a:pt x="6591544" y="2605702"/>
                  </a:lnTo>
                  <a:lnTo>
                    <a:pt x="6591998" y="2607516"/>
                  </a:lnTo>
                  <a:lnTo>
                    <a:pt x="6592907" y="2611829"/>
                  </a:lnTo>
                  <a:lnTo>
                    <a:pt x="6593816" y="2617049"/>
                  </a:lnTo>
                  <a:lnTo>
                    <a:pt x="6594043" y="2623177"/>
                  </a:lnTo>
                  <a:lnTo>
                    <a:pt x="6593588" y="2644515"/>
                  </a:lnTo>
                  <a:lnTo>
                    <a:pt x="6592225" y="2644059"/>
                  </a:lnTo>
                  <a:lnTo>
                    <a:pt x="6591317" y="2642925"/>
                  </a:lnTo>
                  <a:lnTo>
                    <a:pt x="6590181" y="2641337"/>
                  </a:lnTo>
                  <a:lnTo>
                    <a:pt x="6589045" y="2639521"/>
                  </a:lnTo>
                  <a:lnTo>
                    <a:pt x="6587455" y="2635435"/>
                  </a:lnTo>
                  <a:lnTo>
                    <a:pt x="6585864" y="2631349"/>
                  </a:lnTo>
                  <a:lnTo>
                    <a:pt x="6584956" y="2628171"/>
                  </a:lnTo>
                  <a:lnTo>
                    <a:pt x="6587455" y="2637930"/>
                  </a:lnTo>
                  <a:lnTo>
                    <a:pt x="6590408" y="2644059"/>
                  </a:lnTo>
                  <a:lnTo>
                    <a:pt x="6591317" y="2647012"/>
                  </a:lnTo>
                  <a:lnTo>
                    <a:pt x="6591771" y="2649737"/>
                  </a:lnTo>
                  <a:lnTo>
                    <a:pt x="6591998" y="2651780"/>
                  </a:lnTo>
                  <a:lnTo>
                    <a:pt x="6591998" y="2652914"/>
                  </a:lnTo>
                  <a:lnTo>
                    <a:pt x="6591771" y="2653596"/>
                  </a:lnTo>
                  <a:lnTo>
                    <a:pt x="6591317" y="2654277"/>
                  </a:lnTo>
                  <a:lnTo>
                    <a:pt x="6590635" y="2654729"/>
                  </a:lnTo>
                  <a:lnTo>
                    <a:pt x="6589954" y="2654957"/>
                  </a:lnTo>
                  <a:lnTo>
                    <a:pt x="6588818" y="2655185"/>
                  </a:lnTo>
                  <a:lnTo>
                    <a:pt x="6587455" y="2666989"/>
                  </a:lnTo>
                  <a:lnTo>
                    <a:pt x="6585864" y="2665401"/>
                  </a:lnTo>
                  <a:lnTo>
                    <a:pt x="6588363" y="2697410"/>
                  </a:lnTo>
                  <a:lnTo>
                    <a:pt x="6585410" y="2692871"/>
                  </a:lnTo>
                  <a:lnTo>
                    <a:pt x="6580866" y="2671076"/>
                  </a:lnTo>
                  <a:lnTo>
                    <a:pt x="6581942" y="2681207"/>
                  </a:lnTo>
                  <a:lnTo>
                    <a:pt x="6581775" y="2680158"/>
                  </a:lnTo>
                  <a:lnTo>
                    <a:pt x="6582457" y="2686063"/>
                  </a:lnTo>
                  <a:lnTo>
                    <a:pt x="6581942" y="2681207"/>
                  </a:lnTo>
                  <a:lnTo>
                    <a:pt x="6584047" y="2694459"/>
                  </a:lnTo>
                  <a:lnTo>
                    <a:pt x="6577686" y="2672892"/>
                  </a:lnTo>
                  <a:lnTo>
                    <a:pt x="6577459" y="2673120"/>
                  </a:lnTo>
                  <a:lnTo>
                    <a:pt x="6579958" y="2697868"/>
                  </a:lnTo>
                  <a:lnTo>
                    <a:pt x="6572461" y="2666082"/>
                  </a:lnTo>
                  <a:lnTo>
                    <a:pt x="6574051" y="2692871"/>
                  </a:lnTo>
                  <a:lnTo>
                    <a:pt x="6570870" y="2688104"/>
                  </a:lnTo>
                  <a:lnTo>
                    <a:pt x="6571552" y="2686743"/>
                  </a:lnTo>
                  <a:lnTo>
                    <a:pt x="6571217" y="2682383"/>
                  </a:lnTo>
                  <a:lnTo>
                    <a:pt x="6571325" y="2681521"/>
                  </a:lnTo>
                  <a:lnTo>
                    <a:pt x="6571552" y="2679703"/>
                  </a:lnTo>
                  <a:lnTo>
                    <a:pt x="6571552" y="2677886"/>
                  </a:lnTo>
                  <a:lnTo>
                    <a:pt x="6571325" y="2676073"/>
                  </a:lnTo>
                  <a:lnTo>
                    <a:pt x="6570870" y="2674030"/>
                  </a:lnTo>
                  <a:lnTo>
                    <a:pt x="6570416" y="2671986"/>
                  </a:lnTo>
                  <a:lnTo>
                    <a:pt x="6571217" y="2682383"/>
                  </a:lnTo>
                  <a:lnTo>
                    <a:pt x="6571097" y="2683336"/>
                  </a:lnTo>
                  <a:lnTo>
                    <a:pt x="6570643" y="2684925"/>
                  </a:lnTo>
                  <a:lnTo>
                    <a:pt x="6569734" y="2686743"/>
                  </a:lnTo>
                  <a:lnTo>
                    <a:pt x="6569507" y="2682656"/>
                  </a:lnTo>
                  <a:lnTo>
                    <a:pt x="6568371" y="2676979"/>
                  </a:lnTo>
                  <a:lnTo>
                    <a:pt x="6567235" y="2670851"/>
                  </a:lnTo>
                  <a:lnTo>
                    <a:pt x="6565645" y="2664493"/>
                  </a:lnTo>
                  <a:lnTo>
                    <a:pt x="6564321" y="2658960"/>
                  </a:lnTo>
                  <a:lnTo>
                    <a:pt x="6564282" y="2658590"/>
                  </a:lnTo>
                  <a:lnTo>
                    <a:pt x="6563373" y="2654504"/>
                  </a:lnTo>
                  <a:lnTo>
                    <a:pt x="6562010" y="2650645"/>
                  </a:lnTo>
                  <a:lnTo>
                    <a:pt x="6563146" y="2654052"/>
                  </a:lnTo>
                  <a:lnTo>
                    <a:pt x="6564321" y="2658960"/>
                  </a:lnTo>
                  <a:lnTo>
                    <a:pt x="6564736" y="2662902"/>
                  </a:lnTo>
                  <a:lnTo>
                    <a:pt x="6565191" y="2666989"/>
                  </a:lnTo>
                  <a:lnTo>
                    <a:pt x="6565191" y="2671076"/>
                  </a:lnTo>
                  <a:lnTo>
                    <a:pt x="6565191" y="2675163"/>
                  </a:lnTo>
                  <a:lnTo>
                    <a:pt x="6564509" y="2679477"/>
                  </a:lnTo>
                  <a:lnTo>
                    <a:pt x="6563828" y="2683564"/>
                  </a:lnTo>
                  <a:lnTo>
                    <a:pt x="6546789" y="2604793"/>
                  </a:lnTo>
                  <a:lnTo>
                    <a:pt x="6558148" y="2602071"/>
                  </a:lnTo>
                  <a:lnTo>
                    <a:pt x="6568144" y="2599572"/>
                  </a:lnTo>
                  <a:lnTo>
                    <a:pt x="6572233" y="2598664"/>
                  </a:lnTo>
                  <a:lnTo>
                    <a:pt x="6576323" y="2598210"/>
                  </a:lnTo>
                  <a:lnTo>
                    <a:pt x="6579730" y="2597530"/>
                  </a:lnTo>
                  <a:close/>
                  <a:moveTo>
                    <a:pt x="1383042" y="2595595"/>
                  </a:moveTo>
                  <a:lnTo>
                    <a:pt x="1385888" y="2601084"/>
                  </a:lnTo>
                  <a:lnTo>
                    <a:pt x="1377129" y="2610965"/>
                  </a:lnTo>
                  <a:lnTo>
                    <a:pt x="1370779" y="2616232"/>
                  </a:lnTo>
                  <a:lnTo>
                    <a:pt x="1366838" y="2614916"/>
                  </a:lnTo>
                  <a:lnTo>
                    <a:pt x="1383042" y="2595595"/>
                  </a:lnTo>
                  <a:close/>
                  <a:moveTo>
                    <a:pt x="6622555" y="2589871"/>
                  </a:moveTo>
                  <a:lnTo>
                    <a:pt x="6626846" y="2590097"/>
                  </a:lnTo>
                  <a:lnTo>
                    <a:pt x="6631138" y="2590778"/>
                  </a:lnTo>
                  <a:lnTo>
                    <a:pt x="6634751" y="2592140"/>
                  </a:lnTo>
                  <a:lnTo>
                    <a:pt x="6638139" y="2593727"/>
                  </a:lnTo>
                  <a:lnTo>
                    <a:pt x="6641301" y="2595541"/>
                  </a:lnTo>
                  <a:lnTo>
                    <a:pt x="6644237" y="2597806"/>
                  </a:lnTo>
                  <a:lnTo>
                    <a:pt x="6646495" y="2600527"/>
                  </a:lnTo>
                  <a:lnTo>
                    <a:pt x="6648980" y="2603473"/>
                  </a:lnTo>
                  <a:lnTo>
                    <a:pt x="6649373" y="2604025"/>
                  </a:lnTo>
                  <a:lnTo>
                    <a:pt x="6649657" y="2605739"/>
                  </a:lnTo>
                  <a:lnTo>
                    <a:pt x="6650109" y="2608233"/>
                  </a:lnTo>
                  <a:lnTo>
                    <a:pt x="6651690" y="2613899"/>
                  </a:lnTo>
                  <a:lnTo>
                    <a:pt x="6653723" y="2620018"/>
                  </a:lnTo>
                  <a:lnTo>
                    <a:pt x="6656207" y="2626819"/>
                  </a:lnTo>
                  <a:lnTo>
                    <a:pt x="6658917" y="2634071"/>
                  </a:lnTo>
                  <a:lnTo>
                    <a:pt x="6661627" y="2642008"/>
                  </a:lnTo>
                  <a:lnTo>
                    <a:pt x="6662404" y="2644477"/>
                  </a:lnTo>
                  <a:lnTo>
                    <a:pt x="6663208" y="2650394"/>
                  </a:lnTo>
                  <a:lnTo>
                    <a:pt x="6664789" y="2660600"/>
                  </a:lnTo>
                  <a:lnTo>
                    <a:pt x="6667499" y="2681686"/>
                  </a:lnTo>
                  <a:lnTo>
                    <a:pt x="6669080" y="2691887"/>
                  </a:lnTo>
                  <a:lnTo>
                    <a:pt x="6671113" y="2701863"/>
                  </a:lnTo>
                  <a:lnTo>
                    <a:pt x="6677663" y="2732016"/>
                  </a:lnTo>
                  <a:lnTo>
                    <a:pt x="6683761" y="2762164"/>
                  </a:lnTo>
                  <a:lnTo>
                    <a:pt x="6689859" y="2792318"/>
                  </a:lnTo>
                  <a:lnTo>
                    <a:pt x="6691181" y="2799428"/>
                  </a:lnTo>
                  <a:lnTo>
                    <a:pt x="6688729" y="2788916"/>
                  </a:lnTo>
                  <a:lnTo>
                    <a:pt x="6688278" y="2787104"/>
                  </a:lnTo>
                  <a:lnTo>
                    <a:pt x="6688278" y="2787329"/>
                  </a:lnTo>
                  <a:lnTo>
                    <a:pt x="6688278" y="2787783"/>
                  </a:lnTo>
                  <a:lnTo>
                    <a:pt x="6688955" y="2793223"/>
                  </a:lnTo>
                  <a:lnTo>
                    <a:pt x="6690310" y="2802518"/>
                  </a:lnTo>
                  <a:lnTo>
                    <a:pt x="6692343" y="2812492"/>
                  </a:lnTo>
                  <a:lnTo>
                    <a:pt x="6693021" y="2816801"/>
                  </a:lnTo>
                  <a:lnTo>
                    <a:pt x="6693924" y="2820201"/>
                  </a:lnTo>
                  <a:lnTo>
                    <a:pt x="6694827" y="2822239"/>
                  </a:lnTo>
                  <a:lnTo>
                    <a:pt x="6695279" y="2822693"/>
                  </a:lnTo>
                  <a:lnTo>
                    <a:pt x="6695505" y="2822693"/>
                  </a:lnTo>
                  <a:lnTo>
                    <a:pt x="6694827" y="2823372"/>
                  </a:lnTo>
                  <a:lnTo>
                    <a:pt x="6694150" y="2824280"/>
                  </a:lnTo>
                  <a:lnTo>
                    <a:pt x="6693472" y="2827000"/>
                  </a:lnTo>
                  <a:lnTo>
                    <a:pt x="6692795" y="2830172"/>
                  </a:lnTo>
                  <a:lnTo>
                    <a:pt x="6692343" y="2834027"/>
                  </a:lnTo>
                  <a:lnTo>
                    <a:pt x="6692117" y="2838559"/>
                  </a:lnTo>
                  <a:lnTo>
                    <a:pt x="6692117" y="2843544"/>
                  </a:lnTo>
                  <a:lnTo>
                    <a:pt x="6692343" y="2849213"/>
                  </a:lnTo>
                  <a:lnTo>
                    <a:pt x="6692569" y="2855328"/>
                  </a:lnTo>
                  <a:lnTo>
                    <a:pt x="6693472" y="2868475"/>
                  </a:lnTo>
                  <a:lnTo>
                    <a:pt x="6695279" y="2883208"/>
                  </a:lnTo>
                  <a:lnTo>
                    <a:pt x="6696178" y="2890750"/>
                  </a:lnTo>
                  <a:lnTo>
                    <a:pt x="6695731" y="2889090"/>
                  </a:lnTo>
                  <a:lnTo>
                    <a:pt x="6692795" y="2878220"/>
                  </a:lnTo>
                  <a:lnTo>
                    <a:pt x="6689633" y="2867568"/>
                  </a:lnTo>
                  <a:lnTo>
                    <a:pt x="6686245" y="2857142"/>
                  </a:lnTo>
                  <a:lnTo>
                    <a:pt x="6682857" y="2846486"/>
                  </a:lnTo>
                  <a:lnTo>
                    <a:pt x="6675630" y="2825412"/>
                  </a:lnTo>
                  <a:lnTo>
                    <a:pt x="6669187" y="2807188"/>
                  </a:lnTo>
                  <a:lnTo>
                    <a:pt x="6669694" y="2810229"/>
                  </a:lnTo>
                  <a:lnTo>
                    <a:pt x="6671966" y="2823394"/>
                  </a:lnTo>
                  <a:lnTo>
                    <a:pt x="6674011" y="2835875"/>
                  </a:lnTo>
                  <a:lnTo>
                    <a:pt x="6675374" y="2841327"/>
                  </a:lnTo>
                  <a:lnTo>
                    <a:pt x="6676283" y="2845631"/>
                  </a:lnTo>
                  <a:lnTo>
                    <a:pt x="6677537" y="2850645"/>
                  </a:lnTo>
                  <a:lnTo>
                    <a:pt x="6673556" y="2840186"/>
                  </a:lnTo>
                  <a:lnTo>
                    <a:pt x="6667195" y="2823847"/>
                  </a:lnTo>
                  <a:lnTo>
                    <a:pt x="6664919" y="2817472"/>
                  </a:lnTo>
                  <a:lnTo>
                    <a:pt x="6664696" y="2811592"/>
                  </a:lnTo>
                  <a:lnTo>
                    <a:pt x="6664696" y="2802512"/>
                  </a:lnTo>
                  <a:lnTo>
                    <a:pt x="6664923" y="2796381"/>
                  </a:lnTo>
                  <a:lnTo>
                    <a:pt x="6665009" y="2795092"/>
                  </a:lnTo>
                  <a:lnTo>
                    <a:pt x="6660950" y="2783249"/>
                  </a:lnTo>
                  <a:lnTo>
                    <a:pt x="6654174" y="2762164"/>
                  </a:lnTo>
                  <a:lnTo>
                    <a:pt x="6651012" y="2751736"/>
                  </a:lnTo>
                  <a:lnTo>
                    <a:pt x="6647851" y="2741081"/>
                  </a:lnTo>
                  <a:lnTo>
                    <a:pt x="6645140" y="2730653"/>
                  </a:lnTo>
                  <a:lnTo>
                    <a:pt x="6642656" y="2719774"/>
                  </a:lnTo>
                  <a:lnTo>
                    <a:pt x="6644011" y="2715919"/>
                  </a:lnTo>
                  <a:lnTo>
                    <a:pt x="6643875" y="2715375"/>
                  </a:lnTo>
                  <a:lnTo>
                    <a:pt x="6642660" y="2713755"/>
                  </a:lnTo>
                  <a:lnTo>
                    <a:pt x="6641978" y="2718525"/>
                  </a:lnTo>
                  <a:lnTo>
                    <a:pt x="6641751" y="2723741"/>
                  </a:lnTo>
                  <a:lnTo>
                    <a:pt x="6641751" y="2729191"/>
                  </a:lnTo>
                  <a:lnTo>
                    <a:pt x="6642205" y="2735092"/>
                  </a:lnTo>
                  <a:lnTo>
                    <a:pt x="6642887" y="2741449"/>
                  </a:lnTo>
                  <a:lnTo>
                    <a:pt x="6644250" y="2748031"/>
                  </a:lnTo>
                  <a:lnTo>
                    <a:pt x="6645208" y="2753779"/>
                  </a:lnTo>
                  <a:lnTo>
                    <a:pt x="6644250" y="2751437"/>
                  </a:lnTo>
                  <a:lnTo>
                    <a:pt x="6640161" y="2738270"/>
                  </a:lnTo>
                  <a:lnTo>
                    <a:pt x="6636071" y="2723741"/>
                  </a:lnTo>
                  <a:lnTo>
                    <a:pt x="6627211" y="2692871"/>
                  </a:lnTo>
                  <a:lnTo>
                    <a:pt x="6618351" y="2663130"/>
                  </a:lnTo>
                  <a:lnTo>
                    <a:pt x="6614489" y="2650190"/>
                  </a:lnTo>
                  <a:lnTo>
                    <a:pt x="6613476" y="2647272"/>
                  </a:lnTo>
                  <a:lnTo>
                    <a:pt x="6613037" y="2652785"/>
                  </a:lnTo>
                  <a:lnTo>
                    <a:pt x="6610350" y="2640082"/>
                  </a:lnTo>
                  <a:lnTo>
                    <a:pt x="6612593" y="2644731"/>
                  </a:lnTo>
                  <a:lnTo>
                    <a:pt x="6610627" y="2639067"/>
                  </a:lnTo>
                  <a:lnTo>
                    <a:pt x="6608355" y="2639067"/>
                  </a:lnTo>
                  <a:lnTo>
                    <a:pt x="6602903" y="2628171"/>
                  </a:lnTo>
                  <a:lnTo>
                    <a:pt x="6598132" y="2617504"/>
                  </a:lnTo>
                  <a:lnTo>
                    <a:pt x="6593588" y="2606608"/>
                  </a:lnTo>
                  <a:lnTo>
                    <a:pt x="6589272" y="2595487"/>
                  </a:lnTo>
                  <a:lnTo>
                    <a:pt x="6607219" y="2591857"/>
                  </a:lnTo>
                  <a:lnTo>
                    <a:pt x="6608173" y="2593481"/>
                  </a:lnTo>
                  <a:lnTo>
                    <a:pt x="6607197" y="2591459"/>
                  </a:lnTo>
                  <a:lnTo>
                    <a:pt x="6612618" y="2590551"/>
                  </a:lnTo>
                  <a:lnTo>
                    <a:pt x="6617812" y="2590097"/>
                  </a:lnTo>
                  <a:lnTo>
                    <a:pt x="6622555" y="2589871"/>
                  </a:lnTo>
                  <a:close/>
                  <a:moveTo>
                    <a:pt x="6695739" y="2566893"/>
                  </a:moveTo>
                  <a:lnTo>
                    <a:pt x="6697097" y="2570737"/>
                  </a:lnTo>
                  <a:lnTo>
                    <a:pt x="6699133" y="2576392"/>
                  </a:lnTo>
                  <a:lnTo>
                    <a:pt x="6701657" y="2583538"/>
                  </a:lnTo>
                  <a:lnTo>
                    <a:pt x="6701042" y="2576892"/>
                  </a:lnTo>
                  <a:lnTo>
                    <a:pt x="6700139" y="2567364"/>
                  </a:lnTo>
                  <a:lnTo>
                    <a:pt x="6701268" y="2570769"/>
                  </a:lnTo>
                  <a:lnTo>
                    <a:pt x="6702622" y="2575305"/>
                  </a:lnTo>
                  <a:lnTo>
                    <a:pt x="6704654" y="2580296"/>
                  </a:lnTo>
                  <a:lnTo>
                    <a:pt x="6706686" y="2585967"/>
                  </a:lnTo>
                  <a:lnTo>
                    <a:pt x="6712104" y="2598443"/>
                  </a:lnTo>
                  <a:lnTo>
                    <a:pt x="6717747" y="2610693"/>
                  </a:lnTo>
                  <a:lnTo>
                    <a:pt x="6722714" y="2621581"/>
                  </a:lnTo>
                  <a:lnTo>
                    <a:pt x="6726100" y="2629977"/>
                  </a:lnTo>
                  <a:lnTo>
                    <a:pt x="6727003" y="2632473"/>
                  </a:lnTo>
                  <a:lnTo>
                    <a:pt x="6727454" y="2633833"/>
                  </a:lnTo>
                  <a:lnTo>
                    <a:pt x="6727229" y="2634059"/>
                  </a:lnTo>
                  <a:lnTo>
                    <a:pt x="6727003" y="2633833"/>
                  </a:lnTo>
                  <a:lnTo>
                    <a:pt x="6725874" y="2632245"/>
                  </a:lnTo>
                  <a:lnTo>
                    <a:pt x="6727454" y="2641091"/>
                  </a:lnTo>
                  <a:lnTo>
                    <a:pt x="6729712" y="2650168"/>
                  </a:lnTo>
                  <a:lnTo>
                    <a:pt x="6734453" y="2668773"/>
                  </a:lnTo>
                  <a:lnTo>
                    <a:pt x="6739419" y="2688058"/>
                  </a:lnTo>
                  <a:lnTo>
                    <a:pt x="6744837" y="2707114"/>
                  </a:lnTo>
                  <a:lnTo>
                    <a:pt x="6750029" y="2725717"/>
                  </a:lnTo>
                  <a:lnTo>
                    <a:pt x="6754995" y="2743869"/>
                  </a:lnTo>
                  <a:lnTo>
                    <a:pt x="6756801" y="2752034"/>
                  </a:lnTo>
                  <a:lnTo>
                    <a:pt x="6758833" y="2760204"/>
                  </a:lnTo>
                  <a:lnTo>
                    <a:pt x="6760413" y="2767916"/>
                  </a:lnTo>
                  <a:lnTo>
                    <a:pt x="6761768" y="2775176"/>
                  </a:lnTo>
                  <a:lnTo>
                    <a:pt x="6765154" y="2791283"/>
                  </a:lnTo>
                  <a:lnTo>
                    <a:pt x="6764251" y="2788108"/>
                  </a:lnTo>
                  <a:lnTo>
                    <a:pt x="6769217" y="2810795"/>
                  </a:lnTo>
                  <a:lnTo>
                    <a:pt x="6772829" y="2829169"/>
                  </a:lnTo>
                  <a:lnTo>
                    <a:pt x="6776441" y="2848904"/>
                  </a:lnTo>
                  <a:lnTo>
                    <a:pt x="6777119" y="2852531"/>
                  </a:lnTo>
                  <a:lnTo>
                    <a:pt x="6775538" y="2845950"/>
                  </a:lnTo>
                  <a:lnTo>
                    <a:pt x="6780956" y="2878389"/>
                  </a:lnTo>
                  <a:lnTo>
                    <a:pt x="6783665" y="2894705"/>
                  </a:lnTo>
                  <a:lnTo>
                    <a:pt x="6783891" y="2895843"/>
                  </a:lnTo>
                  <a:lnTo>
                    <a:pt x="6783665" y="2895160"/>
                  </a:lnTo>
                  <a:lnTo>
                    <a:pt x="6782311" y="2887458"/>
                  </a:lnTo>
                  <a:lnTo>
                    <a:pt x="6784342" y="2903795"/>
                  </a:lnTo>
                  <a:lnTo>
                    <a:pt x="6784568" y="2903795"/>
                  </a:lnTo>
                  <a:lnTo>
                    <a:pt x="6785020" y="2904244"/>
                  </a:lnTo>
                  <a:lnTo>
                    <a:pt x="6786148" y="2910145"/>
                  </a:lnTo>
                  <a:lnTo>
                    <a:pt x="6786826" y="2916274"/>
                  </a:lnTo>
                  <a:lnTo>
                    <a:pt x="6788406" y="2928058"/>
                  </a:lnTo>
                  <a:lnTo>
                    <a:pt x="6789083" y="2940309"/>
                  </a:lnTo>
                  <a:lnTo>
                    <a:pt x="6789760" y="2952331"/>
                  </a:lnTo>
                  <a:lnTo>
                    <a:pt x="6789986" y="2964578"/>
                  </a:lnTo>
                  <a:lnTo>
                    <a:pt x="6789986" y="2976604"/>
                  </a:lnTo>
                  <a:lnTo>
                    <a:pt x="6790438" y="3001109"/>
                  </a:lnTo>
                  <a:lnTo>
                    <a:pt x="6787051" y="2986135"/>
                  </a:lnTo>
                  <a:lnTo>
                    <a:pt x="6787637" y="2993985"/>
                  </a:lnTo>
                  <a:lnTo>
                    <a:pt x="6787833" y="2995695"/>
                  </a:lnTo>
                  <a:lnTo>
                    <a:pt x="6788151" y="3000459"/>
                  </a:lnTo>
                  <a:lnTo>
                    <a:pt x="6787350" y="2992443"/>
                  </a:lnTo>
                  <a:lnTo>
                    <a:pt x="6787242" y="2991664"/>
                  </a:lnTo>
                  <a:lnTo>
                    <a:pt x="6787277" y="2991806"/>
                  </a:lnTo>
                  <a:lnTo>
                    <a:pt x="6786826" y="2988629"/>
                  </a:lnTo>
                  <a:lnTo>
                    <a:pt x="6787242" y="2991664"/>
                  </a:lnTo>
                  <a:lnTo>
                    <a:pt x="6785245" y="2983412"/>
                  </a:lnTo>
                  <a:lnTo>
                    <a:pt x="6785923" y="2990445"/>
                  </a:lnTo>
                  <a:lnTo>
                    <a:pt x="6786826" y="2996798"/>
                  </a:lnTo>
                  <a:lnTo>
                    <a:pt x="6787954" y="3010184"/>
                  </a:lnTo>
                  <a:lnTo>
                    <a:pt x="6789309" y="3023566"/>
                  </a:lnTo>
                  <a:lnTo>
                    <a:pt x="6790212" y="3030372"/>
                  </a:lnTo>
                  <a:lnTo>
                    <a:pt x="6791115" y="3037183"/>
                  </a:lnTo>
                  <a:lnTo>
                    <a:pt x="6785245" y="3013585"/>
                  </a:lnTo>
                  <a:lnTo>
                    <a:pt x="6786826" y="3020617"/>
                  </a:lnTo>
                  <a:lnTo>
                    <a:pt x="6788406" y="3026517"/>
                  </a:lnTo>
                  <a:lnTo>
                    <a:pt x="6789760" y="3033095"/>
                  </a:lnTo>
                  <a:lnTo>
                    <a:pt x="6791115" y="3039902"/>
                  </a:lnTo>
                  <a:lnTo>
                    <a:pt x="6792244" y="3046709"/>
                  </a:lnTo>
                  <a:lnTo>
                    <a:pt x="6792469" y="3049658"/>
                  </a:lnTo>
                  <a:lnTo>
                    <a:pt x="6792695" y="3052605"/>
                  </a:lnTo>
                  <a:lnTo>
                    <a:pt x="6792469" y="3054869"/>
                  </a:lnTo>
                  <a:lnTo>
                    <a:pt x="6792375" y="3055726"/>
                  </a:lnTo>
                  <a:lnTo>
                    <a:pt x="6792913" y="3057610"/>
                  </a:lnTo>
                  <a:lnTo>
                    <a:pt x="6792669" y="3057610"/>
                  </a:lnTo>
                  <a:lnTo>
                    <a:pt x="6792315" y="3056269"/>
                  </a:lnTo>
                  <a:lnTo>
                    <a:pt x="6792244" y="3056912"/>
                  </a:lnTo>
                  <a:lnTo>
                    <a:pt x="6785471" y="3029467"/>
                  </a:lnTo>
                  <a:lnTo>
                    <a:pt x="6787503" y="3040131"/>
                  </a:lnTo>
                  <a:lnTo>
                    <a:pt x="6789986" y="3052148"/>
                  </a:lnTo>
                  <a:lnTo>
                    <a:pt x="6792244" y="3064400"/>
                  </a:lnTo>
                  <a:lnTo>
                    <a:pt x="6792921" y="3070967"/>
                  </a:lnTo>
                  <a:lnTo>
                    <a:pt x="6793598" y="3077325"/>
                  </a:lnTo>
                  <a:lnTo>
                    <a:pt x="6794275" y="3083673"/>
                  </a:lnTo>
                  <a:lnTo>
                    <a:pt x="6794501" y="3090255"/>
                  </a:lnTo>
                  <a:lnTo>
                    <a:pt x="6794501" y="3096605"/>
                  </a:lnTo>
                  <a:lnTo>
                    <a:pt x="6794050" y="3102729"/>
                  </a:lnTo>
                  <a:lnTo>
                    <a:pt x="6793598" y="3108856"/>
                  </a:lnTo>
                  <a:lnTo>
                    <a:pt x="6792469" y="3114529"/>
                  </a:lnTo>
                  <a:lnTo>
                    <a:pt x="6790889" y="3120429"/>
                  </a:lnTo>
                  <a:lnTo>
                    <a:pt x="6789083" y="3125874"/>
                  </a:lnTo>
                  <a:lnTo>
                    <a:pt x="6787954" y="3109537"/>
                  </a:lnTo>
                  <a:lnTo>
                    <a:pt x="6787503" y="3112259"/>
                  </a:lnTo>
                  <a:lnTo>
                    <a:pt x="6783891" y="3075066"/>
                  </a:lnTo>
                  <a:lnTo>
                    <a:pt x="6782311" y="3055782"/>
                  </a:lnTo>
                  <a:lnTo>
                    <a:pt x="6781182" y="3038771"/>
                  </a:lnTo>
                  <a:lnTo>
                    <a:pt x="6778699" y="3021753"/>
                  </a:lnTo>
                  <a:lnTo>
                    <a:pt x="6775990" y="3002471"/>
                  </a:lnTo>
                  <a:lnTo>
                    <a:pt x="6775087" y="2992942"/>
                  </a:lnTo>
                  <a:lnTo>
                    <a:pt x="6774410" y="2984547"/>
                  </a:lnTo>
                  <a:lnTo>
                    <a:pt x="6773958" y="2977284"/>
                  </a:lnTo>
                  <a:lnTo>
                    <a:pt x="6774184" y="2974108"/>
                  </a:lnTo>
                  <a:lnTo>
                    <a:pt x="6774184" y="2972040"/>
                  </a:lnTo>
                  <a:lnTo>
                    <a:pt x="6774036" y="2972495"/>
                  </a:lnTo>
                  <a:lnTo>
                    <a:pt x="6774036" y="2968636"/>
                  </a:lnTo>
                  <a:lnTo>
                    <a:pt x="6773808" y="2968408"/>
                  </a:lnTo>
                  <a:lnTo>
                    <a:pt x="6773808" y="2969543"/>
                  </a:lnTo>
                  <a:lnTo>
                    <a:pt x="6773579" y="2979304"/>
                  </a:lnTo>
                  <a:lnTo>
                    <a:pt x="6773351" y="2986567"/>
                  </a:lnTo>
                  <a:lnTo>
                    <a:pt x="6773123" y="2993831"/>
                  </a:lnTo>
                  <a:lnTo>
                    <a:pt x="6772437" y="2999507"/>
                  </a:lnTo>
                  <a:lnTo>
                    <a:pt x="6771981" y="3001777"/>
                  </a:lnTo>
                  <a:lnTo>
                    <a:pt x="6771524" y="3003592"/>
                  </a:lnTo>
                  <a:lnTo>
                    <a:pt x="6765129" y="2990653"/>
                  </a:lnTo>
                  <a:lnTo>
                    <a:pt x="6765358" y="3000641"/>
                  </a:lnTo>
                  <a:lnTo>
                    <a:pt x="6761932" y="2981120"/>
                  </a:lnTo>
                  <a:lnTo>
                    <a:pt x="6759648" y="2967954"/>
                  </a:lnTo>
                  <a:lnTo>
                    <a:pt x="6758506" y="2963413"/>
                  </a:lnTo>
                  <a:lnTo>
                    <a:pt x="6757821" y="2960918"/>
                  </a:lnTo>
                  <a:lnTo>
                    <a:pt x="6757593" y="2965231"/>
                  </a:lnTo>
                  <a:lnTo>
                    <a:pt x="6757821" y="2969769"/>
                  </a:lnTo>
                  <a:lnTo>
                    <a:pt x="6758050" y="2974082"/>
                  </a:lnTo>
                  <a:lnTo>
                    <a:pt x="6758963" y="2978396"/>
                  </a:lnTo>
                  <a:lnTo>
                    <a:pt x="6758050" y="2977260"/>
                  </a:lnTo>
                  <a:lnTo>
                    <a:pt x="6757364" y="2978396"/>
                  </a:lnTo>
                  <a:lnTo>
                    <a:pt x="6746859" y="2925970"/>
                  </a:lnTo>
                  <a:lnTo>
                    <a:pt x="6744804" y="2918712"/>
                  </a:lnTo>
                  <a:lnTo>
                    <a:pt x="6741835" y="2906446"/>
                  </a:lnTo>
                  <a:lnTo>
                    <a:pt x="6734087" y="2876276"/>
                  </a:lnTo>
                  <a:lnTo>
                    <a:pt x="6736384" y="2885923"/>
                  </a:lnTo>
                  <a:lnTo>
                    <a:pt x="6739772" y="2901121"/>
                  </a:lnTo>
                  <a:lnTo>
                    <a:pt x="6743159" y="2916532"/>
                  </a:lnTo>
                  <a:lnTo>
                    <a:pt x="6746321" y="2931710"/>
                  </a:lnTo>
                  <a:lnTo>
                    <a:pt x="6736610" y="2896346"/>
                  </a:lnTo>
                  <a:lnTo>
                    <a:pt x="6738191" y="2905644"/>
                  </a:lnTo>
                  <a:lnTo>
                    <a:pt x="6730512" y="2883428"/>
                  </a:lnTo>
                  <a:lnTo>
                    <a:pt x="6730738" y="2887511"/>
                  </a:lnTo>
                  <a:lnTo>
                    <a:pt x="6729608" y="2885241"/>
                  </a:lnTo>
                  <a:lnTo>
                    <a:pt x="6728705" y="2883208"/>
                  </a:lnTo>
                  <a:lnTo>
                    <a:pt x="6727124" y="2879128"/>
                  </a:lnTo>
                  <a:lnTo>
                    <a:pt x="6726221" y="2875955"/>
                  </a:lnTo>
                  <a:lnTo>
                    <a:pt x="6725769" y="2874821"/>
                  </a:lnTo>
                  <a:lnTo>
                    <a:pt x="6725317" y="2874594"/>
                  </a:lnTo>
                  <a:lnTo>
                    <a:pt x="6721478" y="2867115"/>
                  </a:lnTo>
                  <a:lnTo>
                    <a:pt x="6719445" y="2873231"/>
                  </a:lnTo>
                  <a:lnTo>
                    <a:pt x="6714702" y="2870512"/>
                  </a:lnTo>
                  <a:lnTo>
                    <a:pt x="6713347" y="2871419"/>
                  </a:lnTo>
                  <a:lnTo>
                    <a:pt x="6712895" y="2870288"/>
                  </a:lnTo>
                  <a:lnTo>
                    <a:pt x="6712218" y="2868251"/>
                  </a:lnTo>
                  <a:lnTo>
                    <a:pt x="6710411" y="2862135"/>
                  </a:lnTo>
                  <a:lnTo>
                    <a:pt x="6708604" y="2853743"/>
                  </a:lnTo>
                  <a:lnTo>
                    <a:pt x="6706572" y="2844449"/>
                  </a:lnTo>
                  <a:lnTo>
                    <a:pt x="6701603" y="2820654"/>
                  </a:lnTo>
                  <a:lnTo>
                    <a:pt x="6700022" y="2819521"/>
                  </a:lnTo>
                  <a:lnTo>
                    <a:pt x="6692569" y="2779395"/>
                  </a:lnTo>
                  <a:lnTo>
                    <a:pt x="6684438" y="2739496"/>
                  </a:lnTo>
                  <a:lnTo>
                    <a:pt x="6675630" y="2699596"/>
                  </a:lnTo>
                  <a:lnTo>
                    <a:pt x="6666596" y="2660148"/>
                  </a:lnTo>
                  <a:lnTo>
                    <a:pt x="6664338" y="2650618"/>
                  </a:lnTo>
                  <a:lnTo>
                    <a:pt x="6662404" y="2644477"/>
                  </a:lnTo>
                  <a:lnTo>
                    <a:pt x="6661853" y="2640419"/>
                  </a:lnTo>
                  <a:lnTo>
                    <a:pt x="6659821" y="2630897"/>
                  </a:lnTo>
                  <a:lnTo>
                    <a:pt x="6658917" y="2626366"/>
                  </a:lnTo>
                  <a:lnTo>
                    <a:pt x="6657788" y="2621831"/>
                  </a:lnTo>
                  <a:lnTo>
                    <a:pt x="6656207" y="2617753"/>
                  </a:lnTo>
                  <a:lnTo>
                    <a:pt x="6654852" y="2613673"/>
                  </a:lnTo>
                  <a:lnTo>
                    <a:pt x="6653045" y="2610046"/>
                  </a:lnTo>
                  <a:lnTo>
                    <a:pt x="6651238" y="2606647"/>
                  </a:lnTo>
                  <a:lnTo>
                    <a:pt x="6649373" y="2604025"/>
                  </a:lnTo>
                  <a:lnTo>
                    <a:pt x="6649206" y="2603021"/>
                  </a:lnTo>
                  <a:lnTo>
                    <a:pt x="6649206" y="2600527"/>
                  </a:lnTo>
                  <a:lnTo>
                    <a:pt x="6649206" y="2598034"/>
                  </a:lnTo>
                  <a:lnTo>
                    <a:pt x="6649657" y="2595993"/>
                  </a:lnTo>
                  <a:lnTo>
                    <a:pt x="6650109" y="2593727"/>
                  </a:lnTo>
                  <a:lnTo>
                    <a:pt x="6651238" y="2591459"/>
                  </a:lnTo>
                  <a:lnTo>
                    <a:pt x="6652142" y="2589418"/>
                  </a:lnTo>
                  <a:lnTo>
                    <a:pt x="6653497" y="2587378"/>
                  </a:lnTo>
                  <a:lnTo>
                    <a:pt x="6655529" y="2585563"/>
                  </a:lnTo>
                  <a:lnTo>
                    <a:pt x="6657788" y="2583526"/>
                  </a:lnTo>
                  <a:lnTo>
                    <a:pt x="6660046" y="2581935"/>
                  </a:lnTo>
                  <a:lnTo>
                    <a:pt x="6662982" y="2579896"/>
                  </a:lnTo>
                  <a:lnTo>
                    <a:pt x="6666370" y="2578307"/>
                  </a:lnTo>
                  <a:lnTo>
                    <a:pt x="6669984" y="2576267"/>
                  </a:lnTo>
                  <a:lnTo>
                    <a:pt x="6674501" y="2574454"/>
                  </a:lnTo>
                  <a:lnTo>
                    <a:pt x="6679018" y="2572864"/>
                  </a:lnTo>
                  <a:lnTo>
                    <a:pt x="6683987" y="2571052"/>
                  </a:lnTo>
                  <a:lnTo>
                    <a:pt x="6688066" y="2584566"/>
                  </a:lnTo>
                  <a:lnTo>
                    <a:pt x="6688273" y="2582498"/>
                  </a:lnTo>
                  <a:lnTo>
                    <a:pt x="6688725" y="2580236"/>
                  </a:lnTo>
                  <a:lnTo>
                    <a:pt x="6689178" y="2578200"/>
                  </a:lnTo>
                  <a:lnTo>
                    <a:pt x="6689856" y="2575938"/>
                  </a:lnTo>
                  <a:lnTo>
                    <a:pt x="6690988" y="2574129"/>
                  </a:lnTo>
                  <a:lnTo>
                    <a:pt x="6691893" y="2572095"/>
                  </a:lnTo>
                  <a:lnTo>
                    <a:pt x="6693024" y="2570286"/>
                  </a:lnTo>
                  <a:lnTo>
                    <a:pt x="6694382" y="2568702"/>
                  </a:lnTo>
                  <a:lnTo>
                    <a:pt x="6695739" y="2566893"/>
                  </a:lnTo>
                  <a:close/>
                  <a:moveTo>
                    <a:pt x="1654011" y="2550423"/>
                  </a:moveTo>
                  <a:lnTo>
                    <a:pt x="1649584" y="2551690"/>
                  </a:lnTo>
                  <a:lnTo>
                    <a:pt x="1645509" y="2552828"/>
                  </a:lnTo>
                  <a:lnTo>
                    <a:pt x="1641435" y="2554650"/>
                  </a:lnTo>
                  <a:lnTo>
                    <a:pt x="1637587" y="2556239"/>
                  </a:lnTo>
                  <a:lnTo>
                    <a:pt x="1633740" y="2558513"/>
                  </a:lnTo>
                  <a:lnTo>
                    <a:pt x="1630344" y="2560785"/>
                  </a:lnTo>
                  <a:lnTo>
                    <a:pt x="1626949" y="2563285"/>
                  </a:lnTo>
                  <a:lnTo>
                    <a:pt x="1623780" y="2566014"/>
                  </a:lnTo>
                  <a:lnTo>
                    <a:pt x="1620838" y="2568970"/>
                  </a:lnTo>
                  <a:lnTo>
                    <a:pt x="1618122" y="2572154"/>
                  </a:lnTo>
                  <a:lnTo>
                    <a:pt x="1615406" y="2575564"/>
                  </a:lnTo>
                  <a:lnTo>
                    <a:pt x="1612916" y="2578975"/>
                  </a:lnTo>
                  <a:lnTo>
                    <a:pt x="1610653" y="2582388"/>
                  </a:lnTo>
                  <a:lnTo>
                    <a:pt x="1608389" y="2586252"/>
                  </a:lnTo>
                  <a:lnTo>
                    <a:pt x="1607493" y="2588051"/>
                  </a:lnTo>
                  <a:lnTo>
                    <a:pt x="1610507" y="2584474"/>
                  </a:lnTo>
                  <a:lnTo>
                    <a:pt x="1614817" y="2579939"/>
                  </a:lnTo>
                  <a:lnTo>
                    <a:pt x="1619127" y="2575858"/>
                  </a:lnTo>
                  <a:lnTo>
                    <a:pt x="1624118" y="2571776"/>
                  </a:lnTo>
                  <a:lnTo>
                    <a:pt x="1628656" y="2568147"/>
                  </a:lnTo>
                  <a:lnTo>
                    <a:pt x="1638411" y="2560892"/>
                  </a:lnTo>
                  <a:lnTo>
                    <a:pt x="1647485" y="2554767"/>
                  </a:lnTo>
                  <a:lnTo>
                    <a:pt x="1654011" y="2550423"/>
                  </a:lnTo>
                  <a:close/>
                  <a:moveTo>
                    <a:pt x="1659211" y="2547439"/>
                  </a:moveTo>
                  <a:lnTo>
                    <a:pt x="1657506" y="2548509"/>
                  </a:lnTo>
                  <a:lnTo>
                    <a:pt x="1656324" y="2549370"/>
                  </a:lnTo>
                  <a:lnTo>
                    <a:pt x="1657694" y="2548876"/>
                  </a:lnTo>
                  <a:lnTo>
                    <a:pt x="1659211" y="2547439"/>
                  </a:lnTo>
                  <a:close/>
                  <a:moveTo>
                    <a:pt x="5115176" y="2539126"/>
                  </a:moveTo>
                  <a:lnTo>
                    <a:pt x="5116517" y="2542551"/>
                  </a:lnTo>
                  <a:lnTo>
                    <a:pt x="5117934" y="2548022"/>
                  </a:lnTo>
                  <a:lnTo>
                    <a:pt x="5117873" y="2546780"/>
                  </a:lnTo>
                  <a:lnTo>
                    <a:pt x="5117420" y="2544741"/>
                  </a:lnTo>
                  <a:lnTo>
                    <a:pt x="5116966" y="2542701"/>
                  </a:lnTo>
                  <a:lnTo>
                    <a:pt x="5115176" y="2539126"/>
                  </a:lnTo>
                  <a:close/>
                  <a:moveTo>
                    <a:pt x="6580321" y="2530932"/>
                  </a:moveTo>
                  <a:lnTo>
                    <a:pt x="6580124" y="2531079"/>
                  </a:lnTo>
                  <a:lnTo>
                    <a:pt x="6580412" y="2531963"/>
                  </a:lnTo>
                  <a:lnTo>
                    <a:pt x="6580321" y="2530932"/>
                  </a:lnTo>
                  <a:close/>
                  <a:moveTo>
                    <a:pt x="6645198" y="2528046"/>
                  </a:moveTo>
                  <a:lnTo>
                    <a:pt x="6646721" y="2530932"/>
                  </a:lnTo>
                  <a:lnTo>
                    <a:pt x="6647998" y="2532215"/>
                  </a:lnTo>
                  <a:lnTo>
                    <a:pt x="6645198" y="2528046"/>
                  </a:lnTo>
                  <a:close/>
                  <a:moveTo>
                    <a:pt x="1701814" y="2527095"/>
                  </a:moveTo>
                  <a:lnTo>
                    <a:pt x="1695757" y="2532591"/>
                  </a:lnTo>
                  <a:lnTo>
                    <a:pt x="1694509" y="2533771"/>
                  </a:lnTo>
                  <a:lnTo>
                    <a:pt x="1696261" y="2533906"/>
                  </a:lnTo>
                  <a:lnTo>
                    <a:pt x="1701479" y="2527556"/>
                  </a:lnTo>
                  <a:lnTo>
                    <a:pt x="1701814" y="2527095"/>
                  </a:lnTo>
                  <a:close/>
                  <a:moveTo>
                    <a:pt x="6569507" y="2513554"/>
                  </a:moveTo>
                  <a:lnTo>
                    <a:pt x="6571552" y="2518773"/>
                  </a:lnTo>
                  <a:lnTo>
                    <a:pt x="6572461" y="2521269"/>
                  </a:lnTo>
                  <a:lnTo>
                    <a:pt x="6573824" y="2523764"/>
                  </a:lnTo>
                  <a:lnTo>
                    <a:pt x="6574960" y="2525807"/>
                  </a:lnTo>
                  <a:lnTo>
                    <a:pt x="6575040" y="2525898"/>
                  </a:lnTo>
                  <a:lnTo>
                    <a:pt x="6574223" y="2523906"/>
                  </a:lnTo>
                  <a:lnTo>
                    <a:pt x="6572868" y="2520054"/>
                  </a:lnTo>
                  <a:lnTo>
                    <a:pt x="6571316" y="2515189"/>
                  </a:lnTo>
                  <a:lnTo>
                    <a:pt x="6570610" y="2514548"/>
                  </a:lnTo>
                  <a:lnTo>
                    <a:pt x="6570610" y="2515293"/>
                  </a:lnTo>
                  <a:lnTo>
                    <a:pt x="6570536" y="2514484"/>
                  </a:lnTo>
                  <a:lnTo>
                    <a:pt x="6569507" y="2513554"/>
                  </a:lnTo>
                  <a:close/>
                  <a:moveTo>
                    <a:pt x="6659406" y="2511981"/>
                  </a:moveTo>
                  <a:lnTo>
                    <a:pt x="6669290" y="2534630"/>
                  </a:lnTo>
                  <a:lnTo>
                    <a:pt x="6668588" y="2532743"/>
                  </a:lnTo>
                  <a:lnTo>
                    <a:pt x="6664515" y="2521210"/>
                  </a:lnTo>
                  <a:lnTo>
                    <a:pt x="6663383" y="2518720"/>
                  </a:lnTo>
                  <a:lnTo>
                    <a:pt x="6662478" y="2516460"/>
                  </a:lnTo>
                  <a:lnTo>
                    <a:pt x="6661347" y="2514424"/>
                  </a:lnTo>
                  <a:lnTo>
                    <a:pt x="6659763" y="2512389"/>
                  </a:lnTo>
                  <a:lnTo>
                    <a:pt x="6659406" y="2511981"/>
                  </a:lnTo>
                  <a:close/>
                  <a:moveTo>
                    <a:pt x="6497864" y="2509906"/>
                  </a:moveTo>
                  <a:lnTo>
                    <a:pt x="6502400" y="2516329"/>
                  </a:lnTo>
                  <a:lnTo>
                    <a:pt x="6501493" y="2519432"/>
                  </a:lnTo>
                  <a:lnTo>
                    <a:pt x="6496050" y="2512788"/>
                  </a:lnTo>
                  <a:lnTo>
                    <a:pt x="6497864" y="2509906"/>
                  </a:lnTo>
                  <a:close/>
                  <a:moveTo>
                    <a:pt x="6650707" y="2507458"/>
                  </a:moveTo>
                  <a:lnTo>
                    <a:pt x="6650939" y="2510579"/>
                  </a:lnTo>
                  <a:lnTo>
                    <a:pt x="6652070" y="2517589"/>
                  </a:lnTo>
                  <a:lnTo>
                    <a:pt x="6652523" y="2520983"/>
                  </a:lnTo>
                  <a:lnTo>
                    <a:pt x="6652749" y="2524600"/>
                  </a:lnTo>
                  <a:lnTo>
                    <a:pt x="6652975" y="2528220"/>
                  </a:lnTo>
                  <a:lnTo>
                    <a:pt x="6652749" y="2531611"/>
                  </a:lnTo>
                  <a:lnTo>
                    <a:pt x="6652523" y="2534778"/>
                  </a:lnTo>
                  <a:lnTo>
                    <a:pt x="6651918" y="2537599"/>
                  </a:lnTo>
                  <a:lnTo>
                    <a:pt x="6652368" y="2538411"/>
                  </a:lnTo>
                  <a:lnTo>
                    <a:pt x="6653271" y="2539319"/>
                  </a:lnTo>
                  <a:lnTo>
                    <a:pt x="6653723" y="2534334"/>
                  </a:lnTo>
                  <a:lnTo>
                    <a:pt x="6654626" y="2530480"/>
                  </a:lnTo>
                  <a:lnTo>
                    <a:pt x="6651916" y="2514388"/>
                  </a:lnTo>
                  <a:lnTo>
                    <a:pt x="6650707" y="2507458"/>
                  </a:lnTo>
                  <a:close/>
                  <a:moveTo>
                    <a:pt x="6650486" y="2504472"/>
                  </a:moveTo>
                  <a:lnTo>
                    <a:pt x="6650561" y="2505488"/>
                  </a:lnTo>
                  <a:lnTo>
                    <a:pt x="6659267" y="2511821"/>
                  </a:lnTo>
                  <a:lnTo>
                    <a:pt x="6658179" y="2510579"/>
                  </a:lnTo>
                  <a:lnTo>
                    <a:pt x="6655917" y="2508317"/>
                  </a:lnTo>
                  <a:lnTo>
                    <a:pt x="6653654" y="2506284"/>
                  </a:lnTo>
                  <a:lnTo>
                    <a:pt x="6650486" y="2504472"/>
                  </a:lnTo>
                  <a:close/>
                  <a:moveTo>
                    <a:pt x="4906881" y="2475012"/>
                  </a:moveTo>
                  <a:lnTo>
                    <a:pt x="4908177" y="2476144"/>
                  </a:lnTo>
                  <a:lnTo>
                    <a:pt x="4913164" y="2480454"/>
                  </a:lnTo>
                  <a:lnTo>
                    <a:pt x="4918605" y="2484534"/>
                  </a:lnTo>
                  <a:lnTo>
                    <a:pt x="4924273" y="2488614"/>
                  </a:lnTo>
                  <a:lnTo>
                    <a:pt x="4929714" y="2492238"/>
                  </a:lnTo>
                  <a:lnTo>
                    <a:pt x="4935381" y="2495865"/>
                  </a:lnTo>
                  <a:lnTo>
                    <a:pt x="4941275" y="2499266"/>
                  </a:lnTo>
                  <a:lnTo>
                    <a:pt x="4946943" y="2502438"/>
                  </a:lnTo>
                  <a:lnTo>
                    <a:pt x="4952837" y="2505385"/>
                  </a:lnTo>
                  <a:lnTo>
                    <a:pt x="4958958" y="2508106"/>
                  </a:lnTo>
                  <a:lnTo>
                    <a:pt x="4965079" y="2510597"/>
                  </a:lnTo>
                  <a:lnTo>
                    <a:pt x="4971427" y="2512638"/>
                  </a:lnTo>
                  <a:lnTo>
                    <a:pt x="4977548" y="2514678"/>
                  </a:lnTo>
                  <a:lnTo>
                    <a:pt x="4983895" y="2516260"/>
                  </a:lnTo>
                  <a:lnTo>
                    <a:pt x="4990243" y="2517623"/>
                  </a:lnTo>
                  <a:lnTo>
                    <a:pt x="4996818" y="2518757"/>
                  </a:lnTo>
                  <a:lnTo>
                    <a:pt x="5003392" y="2519434"/>
                  </a:lnTo>
                  <a:lnTo>
                    <a:pt x="5009966" y="2519662"/>
                  </a:lnTo>
                  <a:lnTo>
                    <a:pt x="5016767" y="2519662"/>
                  </a:lnTo>
                  <a:lnTo>
                    <a:pt x="5023342" y="2519434"/>
                  </a:lnTo>
                  <a:lnTo>
                    <a:pt x="5030143" y="2518982"/>
                  </a:lnTo>
                  <a:lnTo>
                    <a:pt x="5036944" y="2517849"/>
                  </a:lnTo>
                  <a:lnTo>
                    <a:pt x="5043745" y="2516716"/>
                  </a:lnTo>
                  <a:lnTo>
                    <a:pt x="5050546" y="2514903"/>
                  </a:lnTo>
                  <a:lnTo>
                    <a:pt x="5057574" y="2512638"/>
                  </a:lnTo>
                  <a:lnTo>
                    <a:pt x="5062788" y="2511275"/>
                  </a:lnTo>
                  <a:lnTo>
                    <a:pt x="5067776" y="2510141"/>
                  </a:lnTo>
                  <a:lnTo>
                    <a:pt x="5072763" y="2509463"/>
                  </a:lnTo>
                  <a:lnTo>
                    <a:pt x="5077524" y="2509463"/>
                  </a:lnTo>
                  <a:lnTo>
                    <a:pt x="5082285" y="2510141"/>
                  </a:lnTo>
                  <a:lnTo>
                    <a:pt x="5084295" y="2510546"/>
                  </a:lnTo>
                  <a:lnTo>
                    <a:pt x="5084082" y="2510332"/>
                  </a:lnTo>
                  <a:lnTo>
                    <a:pt x="5081815" y="2507166"/>
                  </a:lnTo>
                  <a:lnTo>
                    <a:pt x="5080000" y="2503768"/>
                  </a:lnTo>
                  <a:lnTo>
                    <a:pt x="5079093" y="2501734"/>
                  </a:lnTo>
                  <a:lnTo>
                    <a:pt x="5078845" y="2500616"/>
                  </a:lnTo>
                  <a:lnTo>
                    <a:pt x="5071781" y="2508098"/>
                  </a:lnTo>
                  <a:lnTo>
                    <a:pt x="5038567" y="2508327"/>
                  </a:lnTo>
                  <a:lnTo>
                    <a:pt x="5023553" y="2508327"/>
                  </a:lnTo>
                  <a:lnTo>
                    <a:pt x="5009448" y="2508327"/>
                  </a:lnTo>
                  <a:lnTo>
                    <a:pt x="4996026" y="2507872"/>
                  </a:lnTo>
                  <a:lnTo>
                    <a:pt x="4989656" y="2507419"/>
                  </a:lnTo>
                  <a:lnTo>
                    <a:pt x="4983286" y="2506738"/>
                  </a:lnTo>
                  <a:lnTo>
                    <a:pt x="4976917" y="2506062"/>
                  </a:lnTo>
                  <a:lnTo>
                    <a:pt x="4971229" y="2504924"/>
                  </a:lnTo>
                  <a:lnTo>
                    <a:pt x="4965087" y="2503793"/>
                  </a:lnTo>
                  <a:lnTo>
                    <a:pt x="4959172" y="2502658"/>
                  </a:lnTo>
                  <a:lnTo>
                    <a:pt x="4953485" y="2500843"/>
                  </a:lnTo>
                  <a:lnTo>
                    <a:pt x="4948025" y="2499258"/>
                  </a:lnTo>
                  <a:lnTo>
                    <a:pt x="4942338" y="2496989"/>
                  </a:lnTo>
                  <a:lnTo>
                    <a:pt x="4936650" y="2494492"/>
                  </a:lnTo>
                  <a:lnTo>
                    <a:pt x="4931418" y="2491547"/>
                  </a:lnTo>
                  <a:lnTo>
                    <a:pt x="4925731" y="2488603"/>
                  </a:lnTo>
                  <a:lnTo>
                    <a:pt x="4920499" y="2485191"/>
                  </a:lnTo>
                  <a:lnTo>
                    <a:pt x="4915039" y="2481344"/>
                  </a:lnTo>
                  <a:lnTo>
                    <a:pt x="4909579" y="2477263"/>
                  </a:lnTo>
                  <a:lnTo>
                    <a:pt x="4906881" y="2475012"/>
                  </a:lnTo>
                  <a:close/>
                  <a:moveTo>
                    <a:pt x="6486525" y="2468638"/>
                  </a:moveTo>
                  <a:lnTo>
                    <a:pt x="6490076" y="2472578"/>
                  </a:lnTo>
                  <a:lnTo>
                    <a:pt x="6494463" y="2479588"/>
                  </a:lnTo>
                  <a:lnTo>
                    <a:pt x="6491330" y="2481335"/>
                  </a:lnTo>
                  <a:lnTo>
                    <a:pt x="6486525" y="2468638"/>
                  </a:lnTo>
                  <a:close/>
                  <a:moveTo>
                    <a:pt x="3894020" y="2457513"/>
                  </a:moveTo>
                  <a:lnTo>
                    <a:pt x="3901284" y="2466131"/>
                  </a:lnTo>
                  <a:lnTo>
                    <a:pt x="3908321" y="2474522"/>
                  </a:lnTo>
                  <a:lnTo>
                    <a:pt x="3922395" y="2491551"/>
                  </a:lnTo>
                  <a:lnTo>
                    <a:pt x="3936243" y="2508570"/>
                  </a:lnTo>
                  <a:lnTo>
                    <a:pt x="3943280" y="2516965"/>
                  </a:lnTo>
                  <a:lnTo>
                    <a:pt x="3950544" y="2525135"/>
                  </a:lnTo>
                  <a:lnTo>
                    <a:pt x="3957808" y="2533075"/>
                  </a:lnTo>
                  <a:lnTo>
                    <a:pt x="3965526" y="2541017"/>
                  </a:lnTo>
                  <a:lnTo>
                    <a:pt x="3973471" y="2548512"/>
                  </a:lnTo>
                  <a:lnTo>
                    <a:pt x="3981416" y="2555546"/>
                  </a:lnTo>
                  <a:lnTo>
                    <a:pt x="3990042" y="2562579"/>
                  </a:lnTo>
                  <a:lnTo>
                    <a:pt x="3998895" y="2568936"/>
                  </a:lnTo>
                  <a:lnTo>
                    <a:pt x="4003435" y="2572112"/>
                  </a:lnTo>
                  <a:lnTo>
                    <a:pt x="4008202" y="2575062"/>
                  </a:lnTo>
                  <a:lnTo>
                    <a:pt x="4013196" y="2578011"/>
                  </a:lnTo>
                  <a:lnTo>
                    <a:pt x="4017963" y="2580508"/>
                  </a:lnTo>
                  <a:lnTo>
                    <a:pt x="4016828" y="2580508"/>
                  </a:lnTo>
                  <a:lnTo>
                    <a:pt x="4000030" y="2580056"/>
                  </a:lnTo>
                  <a:lnTo>
                    <a:pt x="4000257" y="2583461"/>
                  </a:lnTo>
                  <a:lnTo>
                    <a:pt x="4000257" y="2587090"/>
                  </a:lnTo>
                  <a:lnTo>
                    <a:pt x="4000711" y="2590497"/>
                  </a:lnTo>
                  <a:lnTo>
                    <a:pt x="4001165" y="2594128"/>
                  </a:lnTo>
                  <a:lnTo>
                    <a:pt x="4001846" y="2597531"/>
                  </a:lnTo>
                  <a:lnTo>
                    <a:pt x="4002754" y="2600710"/>
                  </a:lnTo>
                  <a:lnTo>
                    <a:pt x="4003662" y="2604113"/>
                  </a:lnTo>
                  <a:lnTo>
                    <a:pt x="4004570" y="2607291"/>
                  </a:lnTo>
                  <a:lnTo>
                    <a:pt x="4007294" y="2613645"/>
                  </a:lnTo>
                  <a:lnTo>
                    <a:pt x="4010245" y="2619775"/>
                  </a:lnTo>
                  <a:lnTo>
                    <a:pt x="4013877" y="2625902"/>
                  </a:lnTo>
                  <a:lnTo>
                    <a:pt x="4017643" y="2630923"/>
                  </a:lnTo>
                  <a:lnTo>
                    <a:pt x="4018927" y="2628925"/>
                  </a:lnTo>
                  <a:lnTo>
                    <a:pt x="4029136" y="2641853"/>
                  </a:lnTo>
                  <a:lnTo>
                    <a:pt x="4059991" y="2654783"/>
                  </a:lnTo>
                  <a:lnTo>
                    <a:pt x="4088803" y="2674292"/>
                  </a:lnTo>
                  <a:lnTo>
                    <a:pt x="4094475" y="2677696"/>
                  </a:lnTo>
                  <a:lnTo>
                    <a:pt x="4099240" y="2681325"/>
                  </a:lnTo>
                  <a:lnTo>
                    <a:pt x="4101735" y="2683366"/>
                  </a:lnTo>
                  <a:lnTo>
                    <a:pt x="4104004" y="2685634"/>
                  </a:lnTo>
                  <a:lnTo>
                    <a:pt x="4105819" y="2687449"/>
                  </a:lnTo>
                  <a:lnTo>
                    <a:pt x="4107861" y="2689718"/>
                  </a:lnTo>
                  <a:lnTo>
                    <a:pt x="4109449" y="2692214"/>
                  </a:lnTo>
                  <a:lnTo>
                    <a:pt x="4111037" y="2694481"/>
                  </a:lnTo>
                  <a:lnTo>
                    <a:pt x="4112398" y="2696976"/>
                  </a:lnTo>
                  <a:lnTo>
                    <a:pt x="4113986" y="2699696"/>
                  </a:lnTo>
                  <a:lnTo>
                    <a:pt x="4114894" y="2702645"/>
                  </a:lnTo>
                  <a:lnTo>
                    <a:pt x="4116028" y="2705821"/>
                  </a:lnTo>
                  <a:lnTo>
                    <a:pt x="4116935" y="2708996"/>
                  </a:lnTo>
                  <a:lnTo>
                    <a:pt x="4117616" y="2712625"/>
                  </a:lnTo>
                  <a:lnTo>
                    <a:pt x="4131001" y="2724420"/>
                  </a:lnTo>
                  <a:lnTo>
                    <a:pt x="4144614" y="2740525"/>
                  </a:lnTo>
                  <a:lnTo>
                    <a:pt x="4135312" y="2738939"/>
                  </a:lnTo>
                  <a:lnTo>
                    <a:pt x="4165713" y="2840781"/>
                  </a:lnTo>
                  <a:lnTo>
                    <a:pt x="4167074" y="2845090"/>
                  </a:lnTo>
                  <a:lnTo>
                    <a:pt x="4168889" y="2848946"/>
                  </a:lnTo>
                  <a:lnTo>
                    <a:pt x="4170704" y="2852802"/>
                  </a:lnTo>
                  <a:lnTo>
                    <a:pt x="4172973" y="2856432"/>
                  </a:lnTo>
                  <a:lnTo>
                    <a:pt x="4175241" y="2859831"/>
                  </a:lnTo>
                  <a:lnTo>
                    <a:pt x="4177283" y="2863235"/>
                  </a:lnTo>
                  <a:lnTo>
                    <a:pt x="4180006" y="2866411"/>
                  </a:lnTo>
                  <a:lnTo>
                    <a:pt x="4182728" y="2869359"/>
                  </a:lnTo>
                  <a:lnTo>
                    <a:pt x="4185450" y="2872081"/>
                  </a:lnTo>
                  <a:lnTo>
                    <a:pt x="4188400" y="2874804"/>
                  </a:lnTo>
                  <a:lnTo>
                    <a:pt x="4191349" y="2877073"/>
                  </a:lnTo>
                  <a:lnTo>
                    <a:pt x="4194298" y="2879569"/>
                  </a:lnTo>
                  <a:lnTo>
                    <a:pt x="4200651" y="2883876"/>
                  </a:lnTo>
                  <a:lnTo>
                    <a:pt x="4207457" y="2888185"/>
                  </a:lnTo>
                  <a:lnTo>
                    <a:pt x="4214490" y="2892041"/>
                  </a:lnTo>
                  <a:lnTo>
                    <a:pt x="4221977" y="2895668"/>
                  </a:lnTo>
                  <a:lnTo>
                    <a:pt x="4236496" y="2902923"/>
                  </a:lnTo>
                  <a:lnTo>
                    <a:pt x="4243983" y="2906779"/>
                  </a:lnTo>
                  <a:lnTo>
                    <a:pt x="4251243" y="2910638"/>
                  </a:lnTo>
                  <a:lnTo>
                    <a:pt x="4258276" y="2914724"/>
                  </a:lnTo>
                  <a:lnTo>
                    <a:pt x="4265309" y="2919262"/>
                  </a:lnTo>
                  <a:lnTo>
                    <a:pt x="4251016" y="2946475"/>
                  </a:lnTo>
                  <a:lnTo>
                    <a:pt x="4174561" y="2957135"/>
                  </a:lnTo>
                  <a:lnTo>
                    <a:pt x="4097651" y="2967794"/>
                  </a:lnTo>
                  <a:lnTo>
                    <a:pt x="4086535" y="2969609"/>
                  </a:lnTo>
                  <a:lnTo>
                    <a:pt x="4075645" y="2971876"/>
                  </a:lnTo>
                  <a:lnTo>
                    <a:pt x="4065209" y="2974373"/>
                  </a:lnTo>
                  <a:lnTo>
                    <a:pt x="4055000" y="2976868"/>
                  </a:lnTo>
                  <a:lnTo>
                    <a:pt x="4045244" y="2979363"/>
                  </a:lnTo>
                  <a:lnTo>
                    <a:pt x="4036169" y="2981178"/>
                  </a:lnTo>
                  <a:lnTo>
                    <a:pt x="4027548" y="2982314"/>
                  </a:lnTo>
                  <a:lnTo>
                    <a:pt x="4023465" y="2982993"/>
                  </a:lnTo>
                  <a:lnTo>
                    <a:pt x="4019381" y="2983220"/>
                  </a:lnTo>
                  <a:lnTo>
                    <a:pt x="4015524" y="2983220"/>
                  </a:lnTo>
                  <a:lnTo>
                    <a:pt x="4011667" y="2982993"/>
                  </a:lnTo>
                  <a:lnTo>
                    <a:pt x="4008037" y="2982314"/>
                  </a:lnTo>
                  <a:lnTo>
                    <a:pt x="4004634" y="2981405"/>
                  </a:lnTo>
                  <a:lnTo>
                    <a:pt x="4001458" y="2980497"/>
                  </a:lnTo>
                  <a:lnTo>
                    <a:pt x="3998282" y="2978682"/>
                  </a:lnTo>
                  <a:lnTo>
                    <a:pt x="3995560" y="2977096"/>
                  </a:lnTo>
                  <a:lnTo>
                    <a:pt x="3992837" y="2974599"/>
                  </a:lnTo>
                  <a:lnTo>
                    <a:pt x="3990115" y="2971876"/>
                  </a:lnTo>
                  <a:lnTo>
                    <a:pt x="3987846" y="2968702"/>
                  </a:lnTo>
                  <a:lnTo>
                    <a:pt x="3985804" y="2965073"/>
                  </a:lnTo>
                  <a:lnTo>
                    <a:pt x="3983762" y="2961217"/>
                  </a:lnTo>
                  <a:lnTo>
                    <a:pt x="3981947" y="2956681"/>
                  </a:lnTo>
                  <a:lnTo>
                    <a:pt x="3980359" y="2951237"/>
                  </a:lnTo>
                  <a:lnTo>
                    <a:pt x="3978998" y="2945795"/>
                  </a:lnTo>
                  <a:lnTo>
                    <a:pt x="3977637" y="2939443"/>
                  </a:lnTo>
                  <a:lnTo>
                    <a:pt x="3975595" y="2925383"/>
                  </a:lnTo>
                  <a:lnTo>
                    <a:pt x="3973099" y="2911320"/>
                  </a:lnTo>
                  <a:lnTo>
                    <a:pt x="3967654" y="2883194"/>
                  </a:lnTo>
                  <a:lnTo>
                    <a:pt x="3962436" y="2854843"/>
                  </a:lnTo>
                  <a:lnTo>
                    <a:pt x="3956991" y="2826265"/>
                  </a:lnTo>
                  <a:lnTo>
                    <a:pt x="3954723" y="2811975"/>
                  </a:lnTo>
                  <a:lnTo>
                    <a:pt x="3952454" y="2797912"/>
                  </a:lnTo>
                  <a:lnTo>
                    <a:pt x="3950185" y="2783621"/>
                  </a:lnTo>
                  <a:lnTo>
                    <a:pt x="3948370" y="2769333"/>
                  </a:lnTo>
                  <a:lnTo>
                    <a:pt x="3946555" y="2755041"/>
                  </a:lnTo>
                  <a:lnTo>
                    <a:pt x="3945194" y="2740978"/>
                  </a:lnTo>
                  <a:lnTo>
                    <a:pt x="3944060" y="2727141"/>
                  </a:lnTo>
                  <a:lnTo>
                    <a:pt x="3943482" y="2715197"/>
                  </a:lnTo>
                  <a:lnTo>
                    <a:pt x="3941691" y="2722147"/>
                  </a:lnTo>
                  <a:lnTo>
                    <a:pt x="3930113" y="2655865"/>
                  </a:lnTo>
                  <a:lnTo>
                    <a:pt x="3918309" y="2589813"/>
                  </a:lnTo>
                  <a:lnTo>
                    <a:pt x="3906051" y="2523773"/>
                  </a:lnTo>
                  <a:lnTo>
                    <a:pt x="3894020" y="2457513"/>
                  </a:lnTo>
                  <a:close/>
                  <a:moveTo>
                    <a:pt x="1818030" y="2450691"/>
                  </a:moveTo>
                  <a:lnTo>
                    <a:pt x="1817983" y="2450731"/>
                  </a:lnTo>
                  <a:lnTo>
                    <a:pt x="1815040" y="2452775"/>
                  </a:lnTo>
                  <a:lnTo>
                    <a:pt x="1811645" y="2454371"/>
                  </a:lnTo>
                  <a:lnTo>
                    <a:pt x="1808250" y="2455735"/>
                  </a:lnTo>
                  <a:lnTo>
                    <a:pt x="1802818" y="2460053"/>
                  </a:lnTo>
                  <a:lnTo>
                    <a:pt x="1797159" y="2464145"/>
                  </a:lnTo>
                  <a:lnTo>
                    <a:pt x="1791953" y="2468698"/>
                  </a:lnTo>
                  <a:lnTo>
                    <a:pt x="1786521" y="2473699"/>
                  </a:lnTo>
                  <a:lnTo>
                    <a:pt x="1775883" y="2483478"/>
                  </a:lnTo>
                  <a:lnTo>
                    <a:pt x="1770451" y="2488255"/>
                  </a:lnTo>
                  <a:lnTo>
                    <a:pt x="1765018" y="2493029"/>
                  </a:lnTo>
                  <a:lnTo>
                    <a:pt x="1759586" y="2497800"/>
                  </a:lnTo>
                  <a:lnTo>
                    <a:pt x="1757969" y="2498928"/>
                  </a:lnTo>
                  <a:lnTo>
                    <a:pt x="1764773" y="2494450"/>
                  </a:lnTo>
                  <a:lnTo>
                    <a:pt x="1774528" y="2487872"/>
                  </a:lnTo>
                  <a:lnTo>
                    <a:pt x="1784057" y="2481071"/>
                  </a:lnTo>
                  <a:lnTo>
                    <a:pt x="1793358" y="2473810"/>
                  </a:lnTo>
                  <a:lnTo>
                    <a:pt x="1801979" y="2466325"/>
                  </a:lnTo>
                  <a:lnTo>
                    <a:pt x="1810146" y="2458616"/>
                  </a:lnTo>
                  <a:lnTo>
                    <a:pt x="1817405" y="2451359"/>
                  </a:lnTo>
                  <a:lnTo>
                    <a:pt x="1818030" y="2450691"/>
                  </a:lnTo>
                  <a:close/>
                  <a:moveTo>
                    <a:pt x="6598542" y="2445767"/>
                  </a:moveTo>
                  <a:lnTo>
                    <a:pt x="6598615" y="2445938"/>
                  </a:lnTo>
                  <a:lnTo>
                    <a:pt x="6598824" y="2445938"/>
                  </a:lnTo>
                  <a:lnTo>
                    <a:pt x="6598542" y="2445767"/>
                  </a:lnTo>
                  <a:close/>
                  <a:moveTo>
                    <a:pt x="6472237" y="2444819"/>
                  </a:moveTo>
                  <a:lnTo>
                    <a:pt x="6476809" y="2455222"/>
                  </a:lnTo>
                  <a:lnTo>
                    <a:pt x="6477000" y="2455937"/>
                  </a:lnTo>
                  <a:lnTo>
                    <a:pt x="6472237" y="2444819"/>
                  </a:lnTo>
                  <a:close/>
                  <a:moveTo>
                    <a:pt x="6557239" y="2440926"/>
                  </a:moveTo>
                  <a:lnTo>
                    <a:pt x="6557694" y="2445919"/>
                  </a:lnTo>
                  <a:lnTo>
                    <a:pt x="6558375" y="2450679"/>
                  </a:lnTo>
                  <a:lnTo>
                    <a:pt x="6560193" y="2460215"/>
                  </a:lnTo>
                  <a:lnTo>
                    <a:pt x="6562237" y="2469980"/>
                  </a:lnTo>
                  <a:lnTo>
                    <a:pt x="6564736" y="2479282"/>
                  </a:lnTo>
                  <a:lnTo>
                    <a:pt x="6564994" y="2480285"/>
                  </a:lnTo>
                  <a:lnTo>
                    <a:pt x="6561350" y="2457732"/>
                  </a:lnTo>
                  <a:lnTo>
                    <a:pt x="6559317" y="2447517"/>
                  </a:lnTo>
                  <a:lnTo>
                    <a:pt x="6558040" y="2441111"/>
                  </a:lnTo>
                  <a:lnTo>
                    <a:pt x="6557239" y="2440926"/>
                  </a:lnTo>
                  <a:close/>
                  <a:moveTo>
                    <a:pt x="6457950" y="2440057"/>
                  </a:moveTo>
                  <a:lnTo>
                    <a:pt x="6465888" y="2454341"/>
                  </a:lnTo>
                  <a:lnTo>
                    <a:pt x="6465434" y="2453699"/>
                  </a:lnTo>
                  <a:lnTo>
                    <a:pt x="6457950" y="2440057"/>
                  </a:lnTo>
                  <a:close/>
                  <a:moveTo>
                    <a:pt x="6601613" y="2438654"/>
                  </a:moveTo>
                  <a:lnTo>
                    <a:pt x="6601613" y="2438879"/>
                  </a:lnTo>
                  <a:lnTo>
                    <a:pt x="6601577" y="2438761"/>
                  </a:lnTo>
                  <a:lnTo>
                    <a:pt x="6601578" y="2438760"/>
                  </a:lnTo>
                  <a:lnTo>
                    <a:pt x="6601613" y="2438654"/>
                  </a:lnTo>
                  <a:close/>
                  <a:moveTo>
                    <a:pt x="6567838" y="2435463"/>
                  </a:moveTo>
                  <a:lnTo>
                    <a:pt x="6566781" y="2435705"/>
                  </a:lnTo>
                  <a:lnTo>
                    <a:pt x="6564736" y="2442511"/>
                  </a:lnTo>
                  <a:lnTo>
                    <a:pt x="6564055" y="2442511"/>
                  </a:lnTo>
                  <a:lnTo>
                    <a:pt x="6560982" y="2441799"/>
                  </a:lnTo>
                  <a:lnTo>
                    <a:pt x="6564963" y="2443218"/>
                  </a:lnTo>
                  <a:lnTo>
                    <a:pt x="6565189" y="2443218"/>
                  </a:lnTo>
                  <a:lnTo>
                    <a:pt x="6567838" y="2435463"/>
                  </a:lnTo>
                  <a:close/>
                  <a:moveTo>
                    <a:pt x="6569650" y="2435046"/>
                  </a:moveTo>
                  <a:lnTo>
                    <a:pt x="6568014" y="2435421"/>
                  </a:lnTo>
                  <a:lnTo>
                    <a:pt x="6569029" y="2436644"/>
                  </a:lnTo>
                  <a:lnTo>
                    <a:pt x="6569932" y="2436415"/>
                  </a:lnTo>
                  <a:lnTo>
                    <a:pt x="6569650" y="2435046"/>
                  </a:lnTo>
                  <a:close/>
                  <a:moveTo>
                    <a:pt x="6632611" y="2424405"/>
                  </a:moveTo>
                  <a:lnTo>
                    <a:pt x="6631254" y="2425310"/>
                  </a:lnTo>
                  <a:lnTo>
                    <a:pt x="6633064" y="2431869"/>
                  </a:lnTo>
                  <a:lnTo>
                    <a:pt x="6635327" y="2438429"/>
                  </a:lnTo>
                  <a:lnTo>
                    <a:pt x="6637816" y="2444761"/>
                  </a:lnTo>
                  <a:lnTo>
                    <a:pt x="6640757" y="2450867"/>
                  </a:lnTo>
                  <a:lnTo>
                    <a:pt x="6643698" y="2456976"/>
                  </a:lnTo>
                  <a:lnTo>
                    <a:pt x="6646866" y="2462852"/>
                  </a:lnTo>
                  <a:lnTo>
                    <a:pt x="6653654" y="2474394"/>
                  </a:lnTo>
                  <a:lnTo>
                    <a:pt x="6660442" y="2485928"/>
                  </a:lnTo>
                  <a:lnTo>
                    <a:pt x="6663836" y="2491807"/>
                  </a:lnTo>
                  <a:lnTo>
                    <a:pt x="6666574" y="2497083"/>
                  </a:lnTo>
                  <a:lnTo>
                    <a:pt x="6664020" y="2490928"/>
                  </a:lnTo>
                  <a:lnTo>
                    <a:pt x="6661311" y="2485473"/>
                  </a:lnTo>
                  <a:lnTo>
                    <a:pt x="6658602" y="2480268"/>
                  </a:lnTo>
                  <a:lnTo>
                    <a:pt x="6655667" y="2475043"/>
                  </a:lnTo>
                  <a:lnTo>
                    <a:pt x="6652733" y="2470061"/>
                  </a:lnTo>
                  <a:lnTo>
                    <a:pt x="6649346" y="2464841"/>
                  </a:lnTo>
                  <a:lnTo>
                    <a:pt x="6645960" y="2460075"/>
                  </a:lnTo>
                  <a:lnTo>
                    <a:pt x="6634899" y="2433540"/>
                  </a:lnTo>
                  <a:lnTo>
                    <a:pt x="6631738" y="2425826"/>
                  </a:lnTo>
                  <a:lnTo>
                    <a:pt x="6631512" y="2425372"/>
                  </a:lnTo>
                  <a:lnTo>
                    <a:pt x="6632785" y="2424518"/>
                  </a:lnTo>
                  <a:lnTo>
                    <a:pt x="6632611" y="2424405"/>
                  </a:lnTo>
                  <a:close/>
                  <a:moveTo>
                    <a:pt x="4982918" y="2422606"/>
                  </a:moveTo>
                  <a:lnTo>
                    <a:pt x="4989512" y="2424193"/>
                  </a:lnTo>
                  <a:lnTo>
                    <a:pt x="4989512" y="2424456"/>
                  </a:lnTo>
                  <a:lnTo>
                    <a:pt x="4976812" y="2428960"/>
                  </a:lnTo>
                  <a:lnTo>
                    <a:pt x="4982918" y="2422606"/>
                  </a:lnTo>
                  <a:close/>
                  <a:moveTo>
                    <a:pt x="2489946" y="2416784"/>
                  </a:moveTo>
                  <a:lnTo>
                    <a:pt x="2490280" y="2417788"/>
                  </a:lnTo>
                  <a:lnTo>
                    <a:pt x="2491414" y="2421193"/>
                  </a:lnTo>
                  <a:lnTo>
                    <a:pt x="2493456" y="2429587"/>
                  </a:lnTo>
                  <a:lnTo>
                    <a:pt x="2495044" y="2438430"/>
                  </a:lnTo>
                  <a:lnTo>
                    <a:pt x="2496859" y="2448636"/>
                  </a:lnTo>
                  <a:lnTo>
                    <a:pt x="2497993" y="2459975"/>
                  </a:lnTo>
                  <a:lnTo>
                    <a:pt x="2499582" y="2471773"/>
                  </a:lnTo>
                  <a:lnTo>
                    <a:pt x="2500489" y="2484242"/>
                  </a:lnTo>
                  <a:lnTo>
                    <a:pt x="2502758" y="2511229"/>
                  </a:lnTo>
                  <a:lnTo>
                    <a:pt x="2504799" y="2539348"/>
                  </a:lnTo>
                  <a:lnTo>
                    <a:pt x="2507068" y="2568601"/>
                  </a:lnTo>
                  <a:lnTo>
                    <a:pt x="2508202" y="2583115"/>
                  </a:lnTo>
                  <a:lnTo>
                    <a:pt x="2509790" y="2597855"/>
                  </a:lnTo>
                  <a:lnTo>
                    <a:pt x="2511152" y="2611914"/>
                  </a:lnTo>
                  <a:lnTo>
                    <a:pt x="2512579" y="2621746"/>
                  </a:lnTo>
                  <a:lnTo>
                    <a:pt x="2514153" y="2616598"/>
                  </a:lnTo>
                  <a:lnTo>
                    <a:pt x="2515514" y="2612518"/>
                  </a:lnTo>
                  <a:lnTo>
                    <a:pt x="2516648" y="2608440"/>
                  </a:lnTo>
                  <a:lnTo>
                    <a:pt x="2517556" y="2603904"/>
                  </a:lnTo>
                  <a:lnTo>
                    <a:pt x="2518009" y="2599371"/>
                  </a:lnTo>
                  <a:lnTo>
                    <a:pt x="2518690" y="2594609"/>
                  </a:lnTo>
                  <a:lnTo>
                    <a:pt x="2518463" y="2589166"/>
                  </a:lnTo>
                  <a:lnTo>
                    <a:pt x="2517782" y="2583267"/>
                  </a:lnTo>
                  <a:lnTo>
                    <a:pt x="2516875" y="2576918"/>
                  </a:lnTo>
                  <a:lnTo>
                    <a:pt x="2515741" y="2570795"/>
                  </a:lnTo>
                  <a:lnTo>
                    <a:pt x="2514607" y="2564443"/>
                  </a:lnTo>
                  <a:lnTo>
                    <a:pt x="2513019" y="2551747"/>
                  </a:lnTo>
                  <a:lnTo>
                    <a:pt x="2511885" y="2538826"/>
                  </a:lnTo>
                  <a:lnTo>
                    <a:pt x="2510750" y="2525907"/>
                  </a:lnTo>
                  <a:lnTo>
                    <a:pt x="2509162" y="2500517"/>
                  </a:lnTo>
                  <a:lnTo>
                    <a:pt x="2507801" y="2487596"/>
                  </a:lnTo>
                  <a:lnTo>
                    <a:pt x="2506214" y="2474666"/>
                  </a:lnTo>
                  <a:lnTo>
                    <a:pt x="2505306" y="2466286"/>
                  </a:lnTo>
                  <a:lnTo>
                    <a:pt x="2503491" y="2457451"/>
                  </a:lnTo>
                  <a:lnTo>
                    <a:pt x="2501677" y="2449281"/>
                  </a:lnTo>
                  <a:lnTo>
                    <a:pt x="2499181" y="2440891"/>
                  </a:lnTo>
                  <a:lnTo>
                    <a:pt x="2496459" y="2432733"/>
                  </a:lnTo>
                  <a:lnTo>
                    <a:pt x="2493284" y="2424566"/>
                  </a:lnTo>
                  <a:lnTo>
                    <a:pt x="2489946" y="2416784"/>
                  </a:lnTo>
                  <a:close/>
                  <a:moveTo>
                    <a:pt x="6566996" y="2414044"/>
                  </a:moveTo>
                  <a:lnTo>
                    <a:pt x="6566554" y="2414365"/>
                  </a:lnTo>
                  <a:lnTo>
                    <a:pt x="6566327" y="2414365"/>
                  </a:lnTo>
                  <a:lnTo>
                    <a:pt x="6565872" y="2414597"/>
                  </a:lnTo>
                  <a:lnTo>
                    <a:pt x="6565645" y="2414597"/>
                  </a:lnTo>
                  <a:lnTo>
                    <a:pt x="6565418" y="2414597"/>
                  </a:lnTo>
                  <a:lnTo>
                    <a:pt x="6565418" y="2414825"/>
                  </a:lnTo>
                  <a:lnTo>
                    <a:pt x="6564736" y="2415962"/>
                  </a:lnTo>
                  <a:lnTo>
                    <a:pt x="6569324" y="2433466"/>
                  </a:lnTo>
                  <a:lnTo>
                    <a:pt x="6565641" y="2415565"/>
                  </a:lnTo>
                  <a:lnTo>
                    <a:pt x="6565867" y="2415565"/>
                  </a:lnTo>
                  <a:lnTo>
                    <a:pt x="6565867" y="2415338"/>
                  </a:lnTo>
                  <a:lnTo>
                    <a:pt x="6566093" y="2415338"/>
                  </a:lnTo>
                  <a:lnTo>
                    <a:pt x="6566318" y="2415338"/>
                  </a:lnTo>
                  <a:lnTo>
                    <a:pt x="6566770" y="2415109"/>
                  </a:lnTo>
                  <a:lnTo>
                    <a:pt x="6566996" y="2415109"/>
                  </a:lnTo>
                  <a:lnTo>
                    <a:pt x="6566996" y="2414044"/>
                  </a:lnTo>
                  <a:close/>
                  <a:moveTo>
                    <a:pt x="1836296" y="2406414"/>
                  </a:moveTo>
                  <a:lnTo>
                    <a:pt x="1836090" y="2407293"/>
                  </a:lnTo>
                  <a:lnTo>
                    <a:pt x="1835411" y="2411613"/>
                  </a:lnTo>
                  <a:lnTo>
                    <a:pt x="1834506" y="2420936"/>
                  </a:lnTo>
                  <a:lnTo>
                    <a:pt x="1833600" y="2425946"/>
                  </a:lnTo>
                  <a:lnTo>
                    <a:pt x="1832469" y="2430722"/>
                  </a:lnTo>
                  <a:lnTo>
                    <a:pt x="1831815" y="2432530"/>
                  </a:lnTo>
                  <a:lnTo>
                    <a:pt x="1832605" y="2430947"/>
                  </a:lnTo>
                  <a:lnTo>
                    <a:pt x="1834193" y="2427998"/>
                  </a:lnTo>
                  <a:lnTo>
                    <a:pt x="1835101" y="2425274"/>
                  </a:lnTo>
                  <a:lnTo>
                    <a:pt x="1835781" y="2422552"/>
                  </a:lnTo>
                  <a:lnTo>
                    <a:pt x="1835781" y="2420055"/>
                  </a:lnTo>
                  <a:lnTo>
                    <a:pt x="1837596" y="2413477"/>
                  </a:lnTo>
                  <a:lnTo>
                    <a:pt x="1838730" y="2409850"/>
                  </a:lnTo>
                  <a:lnTo>
                    <a:pt x="1836296" y="2406414"/>
                  </a:lnTo>
                  <a:close/>
                  <a:moveTo>
                    <a:pt x="6566983" y="2403065"/>
                  </a:moveTo>
                  <a:lnTo>
                    <a:pt x="6566996" y="2403125"/>
                  </a:lnTo>
                  <a:lnTo>
                    <a:pt x="6566996" y="2403083"/>
                  </a:lnTo>
                  <a:lnTo>
                    <a:pt x="6566983" y="2403065"/>
                  </a:lnTo>
                  <a:close/>
                  <a:moveTo>
                    <a:pt x="6574688" y="2395448"/>
                  </a:moveTo>
                  <a:lnTo>
                    <a:pt x="6574688" y="2400391"/>
                  </a:lnTo>
                  <a:lnTo>
                    <a:pt x="6575352" y="2401724"/>
                  </a:lnTo>
                  <a:lnTo>
                    <a:pt x="6575352" y="2396935"/>
                  </a:lnTo>
                  <a:lnTo>
                    <a:pt x="6574688" y="2395448"/>
                  </a:lnTo>
                  <a:close/>
                  <a:moveTo>
                    <a:pt x="6569507" y="2393708"/>
                  </a:moveTo>
                  <a:lnTo>
                    <a:pt x="6566327" y="2400063"/>
                  </a:lnTo>
                  <a:lnTo>
                    <a:pt x="6566428" y="2400526"/>
                  </a:lnTo>
                  <a:lnTo>
                    <a:pt x="6569932" y="2394468"/>
                  </a:lnTo>
                  <a:lnTo>
                    <a:pt x="6570305" y="2394320"/>
                  </a:lnTo>
                  <a:lnTo>
                    <a:pt x="6569507" y="2393708"/>
                  </a:lnTo>
                  <a:close/>
                  <a:moveTo>
                    <a:pt x="2502793" y="2393690"/>
                  </a:moveTo>
                  <a:lnTo>
                    <a:pt x="2502652" y="2393792"/>
                  </a:lnTo>
                  <a:lnTo>
                    <a:pt x="2498357" y="2396512"/>
                  </a:lnTo>
                  <a:lnTo>
                    <a:pt x="2494106" y="2398754"/>
                  </a:lnTo>
                  <a:lnTo>
                    <a:pt x="2494137" y="2398964"/>
                  </a:lnTo>
                  <a:lnTo>
                    <a:pt x="2487931" y="2407236"/>
                  </a:lnTo>
                  <a:lnTo>
                    <a:pt x="2495098" y="2400976"/>
                  </a:lnTo>
                  <a:lnTo>
                    <a:pt x="2502793" y="2393690"/>
                  </a:lnTo>
                  <a:close/>
                  <a:moveTo>
                    <a:pt x="1268324" y="2392429"/>
                  </a:moveTo>
                  <a:lnTo>
                    <a:pt x="1272954" y="2394122"/>
                  </a:lnTo>
                  <a:lnTo>
                    <a:pt x="1278246" y="2392851"/>
                  </a:lnTo>
                  <a:lnTo>
                    <a:pt x="1279348" y="2393066"/>
                  </a:lnTo>
                  <a:lnTo>
                    <a:pt x="1281112" y="2398782"/>
                  </a:lnTo>
                  <a:lnTo>
                    <a:pt x="1265238" y="2397301"/>
                  </a:lnTo>
                  <a:lnTo>
                    <a:pt x="1268324" y="2392429"/>
                  </a:lnTo>
                  <a:close/>
                  <a:moveTo>
                    <a:pt x="6627943" y="2390039"/>
                  </a:moveTo>
                  <a:lnTo>
                    <a:pt x="6628086" y="2390469"/>
                  </a:lnTo>
                  <a:lnTo>
                    <a:pt x="6629670" y="2396127"/>
                  </a:lnTo>
                  <a:lnTo>
                    <a:pt x="6632385" y="2406753"/>
                  </a:lnTo>
                  <a:lnTo>
                    <a:pt x="6634422" y="2417158"/>
                  </a:lnTo>
                  <a:lnTo>
                    <a:pt x="6635986" y="2426553"/>
                  </a:lnTo>
                  <a:lnTo>
                    <a:pt x="6636253" y="2426733"/>
                  </a:lnTo>
                  <a:lnTo>
                    <a:pt x="6635350" y="2412657"/>
                  </a:lnTo>
                  <a:lnTo>
                    <a:pt x="6629029" y="2391562"/>
                  </a:lnTo>
                  <a:lnTo>
                    <a:pt x="6627943" y="2390039"/>
                  </a:lnTo>
                  <a:close/>
                  <a:moveTo>
                    <a:pt x="6570608" y="2384089"/>
                  </a:moveTo>
                  <a:lnTo>
                    <a:pt x="6571097" y="2387807"/>
                  </a:lnTo>
                  <a:lnTo>
                    <a:pt x="6572461" y="2395979"/>
                  </a:lnTo>
                  <a:lnTo>
                    <a:pt x="6572262" y="2395824"/>
                  </a:lnTo>
                  <a:lnTo>
                    <a:pt x="6572868" y="2396737"/>
                  </a:lnTo>
                  <a:lnTo>
                    <a:pt x="6573320" y="2397645"/>
                  </a:lnTo>
                  <a:lnTo>
                    <a:pt x="6573612" y="2398230"/>
                  </a:lnTo>
                  <a:lnTo>
                    <a:pt x="6570608" y="2384089"/>
                  </a:lnTo>
                  <a:close/>
                  <a:moveTo>
                    <a:pt x="6664293" y="2382885"/>
                  </a:moveTo>
                  <a:lnTo>
                    <a:pt x="6674072" y="2411122"/>
                  </a:lnTo>
                  <a:lnTo>
                    <a:pt x="6674961" y="2414062"/>
                  </a:lnTo>
                  <a:lnTo>
                    <a:pt x="6674072" y="2410445"/>
                  </a:lnTo>
                  <a:lnTo>
                    <a:pt x="6675850" y="2417454"/>
                  </a:lnTo>
                  <a:lnTo>
                    <a:pt x="6684296" y="2449308"/>
                  </a:lnTo>
                  <a:lnTo>
                    <a:pt x="6692741" y="2482066"/>
                  </a:lnTo>
                  <a:lnTo>
                    <a:pt x="6694964" y="2490425"/>
                  </a:lnTo>
                  <a:lnTo>
                    <a:pt x="6694964" y="2491103"/>
                  </a:lnTo>
                  <a:lnTo>
                    <a:pt x="6694297" y="2488846"/>
                  </a:lnTo>
                  <a:lnTo>
                    <a:pt x="6693186" y="2486356"/>
                  </a:lnTo>
                  <a:lnTo>
                    <a:pt x="6696075" y="2498780"/>
                  </a:lnTo>
                  <a:lnTo>
                    <a:pt x="6693852" y="2495394"/>
                  </a:lnTo>
                  <a:lnTo>
                    <a:pt x="6691852" y="2491779"/>
                  </a:lnTo>
                  <a:lnTo>
                    <a:pt x="6689852" y="2488165"/>
                  </a:lnTo>
                  <a:lnTo>
                    <a:pt x="6688074" y="2484548"/>
                  </a:lnTo>
                  <a:lnTo>
                    <a:pt x="6684740" y="2477098"/>
                  </a:lnTo>
                  <a:lnTo>
                    <a:pt x="6681851" y="2469422"/>
                  </a:lnTo>
                  <a:lnTo>
                    <a:pt x="6679184" y="2461280"/>
                  </a:lnTo>
                  <a:lnTo>
                    <a:pt x="6676739" y="2453371"/>
                  </a:lnTo>
                  <a:lnTo>
                    <a:pt x="6672294" y="2436887"/>
                  </a:lnTo>
                  <a:lnTo>
                    <a:pt x="6671627" y="2434625"/>
                  </a:lnTo>
                  <a:lnTo>
                    <a:pt x="6667182" y="2409762"/>
                  </a:lnTo>
                  <a:lnTo>
                    <a:pt x="6662959" y="2397120"/>
                  </a:lnTo>
                  <a:lnTo>
                    <a:pt x="6665404" y="2400958"/>
                  </a:lnTo>
                  <a:lnTo>
                    <a:pt x="6663182" y="2395088"/>
                  </a:lnTo>
                  <a:lnTo>
                    <a:pt x="6662737" y="2391469"/>
                  </a:lnTo>
                  <a:lnTo>
                    <a:pt x="6663404" y="2391021"/>
                  </a:lnTo>
                  <a:lnTo>
                    <a:pt x="6666071" y="2396895"/>
                  </a:lnTo>
                  <a:lnTo>
                    <a:pt x="6664515" y="2388535"/>
                  </a:lnTo>
                  <a:lnTo>
                    <a:pt x="6665849" y="2390793"/>
                  </a:lnTo>
                  <a:lnTo>
                    <a:pt x="6665404" y="2389666"/>
                  </a:lnTo>
                  <a:lnTo>
                    <a:pt x="6667627" y="2393956"/>
                  </a:lnTo>
                  <a:lnTo>
                    <a:pt x="6664293" y="2382885"/>
                  </a:lnTo>
                  <a:close/>
                  <a:moveTo>
                    <a:pt x="6607937" y="2365793"/>
                  </a:moveTo>
                  <a:lnTo>
                    <a:pt x="6607940" y="2365806"/>
                  </a:lnTo>
                  <a:lnTo>
                    <a:pt x="6607949" y="2365816"/>
                  </a:lnTo>
                  <a:lnTo>
                    <a:pt x="6607937" y="2365793"/>
                  </a:lnTo>
                  <a:close/>
                  <a:moveTo>
                    <a:pt x="4775329" y="2364615"/>
                  </a:moveTo>
                  <a:lnTo>
                    <a:pt x="4775556" y="2364615"/>
                  </a:lnTo>
                  <a:lnTo>
                    <a:pt x="4775556" y="2365073"/>
                  </a:lnTo>
                  <a:lnTo>
                    <a:pt x="4775329" y="2364841"/>
                  </a:lnTo>
                  <a:lnTo>
                    <a:pt x="4775329" y="2364615"/>
                  </a:lnTo>
                  <a:close/>
                  <a:moveTo>
                    <a:pt x="6568126" y="2363328"/>
                  </a:moveTo>
                  <a:lnTo>
                    <a:pt x="6567827" y="2364076"/>
                  </a:lnTo>
                  <a:lnTo>
                    <a:pt x="6567944" y="2364907"/>
                  </a:lnTo>
                  <a:lnTo>
                    <a:pt x="6568126" y="2363328"/>
                  </a:lnTo>
                  <a:close/>
                  <a:moveTo>
                    <a:pt x="2527305" y="2363009"/>
                  </a:moveTo>
                  <a:lnTo>
                    <a:pt x="2526385" y="2365929"/>
                  </a:lnTo>
                  <a:lnTo>
                    <a:pt x="2525061" y="2368911"/>
                  </a:lnTo>
                  <a:lnTo>
                    <a:pt x="2527537" y="2364709"/>
                  </a:lnTo>
                  <a:lnTo>
                    <a:pt x="2527305" y="2363009"/>
                  </a:lnTo>
                  <a:close/>
                  <a:moveTo>
                    <a:pt x="6418237" y="2361232"/>
                  </a:moveTo>
                  <a:lnTo>
                    <a:pt x="6416192" y="2362371"/>
                  </a:lnTo>
                  <a:lnTo>
                    <a:pt x="6417101" y="2367147"/>
                  </a:lnTo>
                  <a:lnTo>
                    <a:pt x="6417730" y="2369216"/>
                  </a:lnTo>
                  <a:lnTo>
                    <a:pt x="6418204" y="2368741"/>
                  </a:lnTo>
                  <a:lnTo>
                    <a:pt x="6419340" y="2368062"/>
                  </a:lnTo>
                  <a:lnTo>
                    <a:pt x="6420931" y="2367379"/>
                  </a:lnTo>
                  <a:lnTo>
                    <a:pt x="6422748" y="2367151"/>
                  </a:lnTo>
                  <a:lnTo>
                    <a:pt x="6425194" y="2366930"/>
                  </a:lnTo>
                  <a:lnTo>
                    <a:pt x="6418237" y="2361232"/>
                  </a:lnTo>
                  <a:close/>
                  <a:moveTo>
                    <a:pt x="1948141" y="2355898"/>
                  </a:moveTo>
                  <a:lnTo>
                    <a:pt x="1948130" y="2355899"/>
                  </a:lnTo>
                  <a:lnTo>
                    <a:pt x="1946319" y="2356353"/>
                  </a:lnTo>
                  <a:lnTo>
                    <a:pt x="1942698" y="2356808"/>
                  </a:lnTo>
                  <a:lnTo>
                    <a:pt x="1938850" y="2357037"/>
                  </a:lnTo>
                  <a:lnTo>
                    <a:pt x="1934549" y="2357037"/>
                  </a:lnTo>
                  <a:lnTo>
                    <a:pt x="1925043" y="2356808"/>
                  </a:lnTo>
                  <a:lnTo>
                    <a:pt x="1919384" y="2356808"/>
                  </a:lnTo>
                  <a:lnTo>
                    <a:pt x="1913726" y="2356808"/>
                  </a:lnTo>
                  <a:lnTo>
                    <a:pt x="1906935" y="2357718"/>
                  </a:lnTo>
                  <a:lnTo>
                    <a:pt x="1899919" y="2358627"/>
                  </a:lnTo>
                  <a:lnTo>
                    <a:pt x="1895845" y="2359538"/>
                  </a:lnTo>
                  <a:lnTo>
                    <a:pt x="1892450" y="2360673"/>
                  </a:lnTo>
                  <a:lnTo>
                    <a:pt x="1889054" y="2362494"/>
                  </a:lnTo>
                  <a:lnTo>
                    <a:pt x="1885659" y="2364540"/>
                  </a:lnTo>
                  <a:lnTo>
                    <a:pt x="1882490" y="2366587"/>
                  </a:lnTo>
                  <a:lnTo>
                    <a:pt x="1879548" y="2369089"/>
                  </a:lnTo>
                  <a:lnTo>
                    <a:pt x="1873486" y="2373873"/>
                  </a:lnTo>
                  <a:lnTo>
                    <a:pt x="1877751" y="2372655"/>
                  </a:lnTo>
                  <a:lnTo>
                    <a:pt x="1887052" y="2369935"/>
                  </a:lnTo>
                  <a:lnTo>
                    <a:pt x="1896127" y="2367892"/>
                  </a:lnTo>
                  <a:lnTo>
                    <a:pt x="1905655" y="2366077"/>
                  </a:lnTo>
                  <a:lnTo>
                    <a:pt x="1914956" y="2364034"/>
                  </a:lnTo>
                  <a:lnTo>
                    <a:pt x="1923577" y="2362450"/>
                  </a:lnTo>
                  <a:lnTo>
                    <a:pt x="1932198" y="2360635"/>
                  </a:lnTo>
                  <a:lnTo>
                    <a:pt x="1939911" y="2358820"/>
                  </a:lnTo>
                  <a:lnTo>
                    <a:pt x="1943314" y="2357913"/>
                  </a:lnTo>
                  <a:lnTo>
                    <a:pt x="1946717" y="2356554"/>
                  </a:lnTo>
                  <a:lnTo>
                    <a:pt x="1948141" y="2355898"/>
                  </a:lnTo>
                  <a:close/>
                  <a:moveTo>
                    <a:pt x="6605773" y="2349635"/>
                  </a:moveTo>
                  <a:lnTo>
                    <a:pt x="6605326" y="2349825"/>
                  </a:lnTo>
                  <a:lnTo>
                    <a:pt x="6605484" y="2350791"/>
                  </a:lnTo>
                  <a:lnTo>
                    <a:pt x="6605773" y="2349635"/>
                  </a:lnTo>
                  <a:close/>
                  <a:moveTo>
                    <a:pt x="1957801" y="2349299"/>
                  </a:moveTo>
                  <a:lnTo>
                    <a:pt x="1957410" y="2349760"/>
                  </a:lnTo>
                  <a:lnTo>
                    <a:pt x="1955826" y="2351351"/>
                  </a:lnTo>
                  <a:lnTo>
                    <a:pt x="1954468" y="2352487"/>
                  </a:lnTo>
                  <a:lnTo>
                    <a:pt x="1953853" y="2352929"/>
                  </a:lnTo>
                  <a:lnTo>
                    <a:pt x="1955111" y="2352243"/>
                  </a:lnTo>
                  <a:lnTo>
                    <a:pt x="1957153" y="2350429"/>
                  </a:lnTo>
                  <a:lnTo>
                    <a:pt x="1957801" y="2349299"/>
                  </a:lnTo>
                  <a:close/>
                  <a:moveTo>
                    <a:pt x="6606906" y="2349146"/>
                  </a:moveTo>
                  <a:lnTo>
                    <a:pt x="6606276" y="2349417"/>
                  </a:lnTo>
                  <a:lnTo>
                    <a:pt x="6607639" y="2350690"/>
                  </a:lnTo>
                  <a:lnTo>
                    <a:pt x="6606906" y="2349146"/>
                  </a:lnTo>
                  <a:close/>
                  <a:moveTo>
                    <a:pt x="6630988" y="2347974"/>
                  </a:moveTo>
                  <a:lnTo>
                    <a:pt x="6633483" y="2351749"/>
                  </a:lnTo>
                  <a:lnTo>
                    <a:pt x="6634163" y="2354329"/>
                  </a:lnTo>
                  <a:lnTo>
                    <a:pt x="6630988" y="2347974"/>
                  </a:lnTo>
                  <a:close/>
                  <a:moveTo>
                    <a:pt x="6400800" y="2346411"/>
                  </a:moveTo>
                  <a:lnTo>
                    <a:pt x="6407150" y="2356150"/>
                  </a:lnTo>
                  <a:lnTo>
                    <a:pt x="6406740" y="2360693"/>
                  </a:lnTo>
                  <a:lnTo>
                    <a:pt x="6400800" y="2346411"/>
                  </a:lnTo>
                  <a:close/>
                  <a:moveTo>
                    <a:pt x="6593825" y="2345719"/>
                  </a:moveTo>
                  <a:lnTo>
                    <a:pt x="6597088" y="2352245"/>
                  </a:lnTo>
                  <a:lnTo>
                    <a:pt x="6600934" y="2359256"/>
                  </a:lnTo>
                  <a:lnTo>
                    <a:pt x="6601248" y="2359100"/>
                  </a:lnTo>
                  <a:lnTo>
                    <a:pt x="6593825" y="2345719"/>
                  </a:lnTo>
                  <a:close/>
                  <a:moveTo>
                    <a:pt x="6627813" y="2343211"/>
                  </a:moveTo>
                  <a:lnTo>
                    <a:pt x="6630194" y="2346457"/>
                  </a:lnTo>
                  <a:lnTo>
                    <a:pt x="6630194" y="2346677"/>
                  </a:lnTo>
                  <a:lnTo>
                    <a:pt x="6630988" y="2347974"/>
                  </a:lnTo>
                  <a:lnTo>
                    <a:pt x="6627813" y="2343211"/>
                  </a:lnTo>
                  <a:close/>
                  <a:moveTo>
                    <a:pt x="6396037" y="2335293"/>
                  </a:moveTo>
                  <a:lnTo>
                    <a:pt x="6397851" y="2339562"/>
                  </a:lnTo>
                  <a:lnTo>
                    <a:pt x="6399212" y="2344825"/>
                  </a:lnTo>
                  <a:lnTo>
                    <a:pt x="6396037" y="2335293"/>
                  </a:lnTo>
                  <a:close/>
                  <a:moveTo>
                    <a:pt x="6630988" y="2335270"/>
                  </a:moveTo>
                  <a:lnTo>
                    <a:pt x="6632576" y="2343213"/>
                  </a:lnTo>
                  <a:lnTo>
                    <a:pt x="6630988" y="2335697"/>
                  </a:lnTo>
                  <a:lnTo>
                    <a:pt x="6630988" y="2335270"/>
                  </a:lnTo>
                  <a:close/>
                  <a:moveTo>
                    <a:pt x="6365253" y="2333659"/>
                  </a:moveTo>
                  <a:lnTo>
                    <a:pt x="6365346" y="2333784"/>
                  </a:lnTo>
                  <a:lnTo>
                    <a:pt x="6365875" y="2336875"/>
                  </a:lnTo>
                  <a:lnTo>
                    <a:pt x="6365253" y="2333659"/>
                  </a:lnTo>
                  <a:close/>
                  <a:moveTo>
                    <a:pt x="4814401" y="2332042"/>
                  </a:moveTo>
                  <a:lnTo>
                    <a:pt x="4820222" y="2333218"/>
                  </a:lnTo>
                  <a:lnTo>
                    <a:pt x="4836054" y="2342390"/>
                  </a:lnTo>
                  <a:lnTo>
                    <a:pt x="4841875" y="2349681"/>
                  </a:lnTo>
                  <a:lnTo>
                    <a:pt x="4839780" y="2349917"/>
                  </a:lnTo>
                  <a:lnTo>
                    <a:pt x="4836287" y="2349917"/>
                  </a:lnTo>
                  <a:lnTo>
                    <a:pt x="4826974" y="2349446"/>
                  </a:lnTo>
                  <a:lnTo>
                    <a:pt x="4821619" y="2349446"/>
                  </a:lnTo>
                  <a:lnTo>
                    <a:pt x="4816496" y="2349681"/>
                  </a:lnTo>
                  <a:lnTo>
                    <a:pt x="4811840" y="2350151"/>
                  </a:lnTo>
                  <a:lnTo>
                    <a:pt x="4809977" y="2350622"/>
                  </a:lnTo>
                  <a:lnTo>
                    <a:pt x="4808114" y="2351093"/>
                  </a:lnTo>
                  <a:lnTo>
                    <a:pt x="4807183" y="2347800"/>
                  </a:lnTo>
                  <a:lnTo>
                    <a:pt x="4806950" y="2345213"/>
                  </a:lnTo>
                  <a:lnTo>
                    <a:pt x="4807183" y="2342390"/>
                  </a:lnTo>
                  <a:lnTo>
                    <a:pt x="4807649" y="2339802"/>
                  </a:lnTo>
                  <a:lnTo>
                    <a:pt x="4808580" y="2337451"/>
                  </a:lnTo>
                  <a:lnTo>
                    <a:pt x="4810210" y="2335334"/>
                  </a:lnTo>
                  <a:lnTo>
                    <a:pt x="4811840" y="2333452"/>
                  </a:lnTo>
                  <a:lnTo>
                    <a:pt x="4814401" y="2332042"/>
                  </a:lnTo>
                  <a:close/>
                  <a:moveTo>
                    <a:pt x="4778479" y="2330451"/>
                  </a:moveTo>
                  <a:lnTo>
                    <a:pt x="4788083" y="2345666"/>
                  </a:lnTo>
                  <a:lnTo>
                    <a:pt x="4789488" y="2354265"/>
                  </a:lnTo>
                  <a:lnTo>
                    <a:pt x="4789020" y="2353383"/>
                  </a:lnTo>
                  <a:lnTo>
                    <a:pt x="4780822" y="2345666"/>
                  </a:lnTo>
                  <a:lnTo>
                    <a:pt x="4780119" y="2343240"/>
                  </a:lnTo>
                  <a:lnTo>
                    <a:pt x="4775200" y="2333318"/>
                  </a:lnTo>
                  <a:lnTo>
                    <a:pt x="4778479" y="2330451"/>
                  </a:lnTo>
                  <a:close/>
                  <a:moveTo>
                    <a:pt x="6554077" y="2328522"/>
                  </a:moveTo>
                  <a:lnTo>
                    <a:pt x="6554033" y="2328554"/>
                  </a:lnTo>
                  <a:lnTo>
                    <a:pt x="6554059" y="2328572"/>
                  </a:lnTo>
                  <a:lnTo>
                    <a:pt x="6554077" y="2328522"/>
                  </a:lnTo>
                  <a:close/>
                  <a:moveTo>
                    <a:pt x="6362700" y="2327357"/>
                  </a:moveTo>
                  <a:lnTo>
                    <a:pt x="6364817" y="2331406"/>
                  </a:lnTo>
                  <a:lnTo>
                    <a:pt x="6365253" y="2333659"/>
                  </a:lnTo>
                  <a:lnTo>
                    <a:pt x="6364817" y="2333070"/>
                  </a:lnTo>
                  <a:lnTo>
                    <a:pt x="6362700" y="2327357"/>
                  </a:lnTo>
                  <a:close/>
                  <a:moveTo>
                    <a:pt x="6337346" y="2320044"/>
                  </a:moveTo>
                  <a:lnTo>
                    <a:pt x="6337346" y="2320273"/>
                  </a:lnTo>
                  <a:lnTo>
                    <a:pt x="6340981" y="2331652"/>
                  </a:lnTo>
                  <a:lnTo>
                    <a:pt x="6337346" y="2320044"/>
                  </a:lnTo>
                  <a:close/>
                  <a:moveTo>
                    <a:pt x="6409418" y="2318979"/>
                  </a:moveTo>
                  <a:lnTo>
                    <a:pt x="6409469" y="2321113"/>
                  </a:lnTo>
                  <a:lnTo>
                    <a:pt x="6409799" y="2321309"/>
                  </a:lnTo>
                  <a:lnTo>
                    <a:pt x="6411389" y="2322214"/>
                  </a:lnTo>
                  <a:lnTo>
                    <a:pt x="6412130" y="2322745"/>
                  </a:lnTo>
                  <a:lnTo>
                    <a:pt x="6409418" y="2318979"/>
                  </a:lnTo>
                  <a:close/>
                  <a:moveTo>
                    <a:pt x="5658304" y="2314674"/>
                  </a:moveTo>
                  <a:lnTo>
                    <a:pt x="5656262" y="2314900"/>
                  </a:lnTo>
                  <a:lnTo>
                    <a:pt x="5655355" y="2315127"/>
                  </a:lnTo>
                  <a:lnTo>
                    <a:pt x="5658304" y="2314674"/>
                  </a:lnTo>
                  <a:close/>
                  <a:moveTo>
                    <a:pt x="6554787" y="2311268"/>
                  </a:moveTo>
                  <a:lnTo>
                    <a:pt x="6554110" y="2328433"/>
                  </a:lnTo>
                  <a:lnTo>
                    <a:pt x="6554968" y="2326074"/>
                  </a:lnTo>
                  <a:lnTo>
                    <a:pt x="6555389" y="2312393"/>
                  </a:lnTo>
                  <a:lnTo>
                    <a:pt x="6554787" y="2311268"/>
                  </a:lnTo>
                  <a:close/>
                  <a:moveTo>
                    <a:pt x="6357937" y="2309897"/>
                  </a:moveTo>
                  <a:lnTo>
                    <a:pt x="6360379" y="2314712"/>
                  </a:lnTo>
                  <a:lnTo>
                    <a:pt x="6361112" y="2316251"/>
                  </a:lnTo>
                  <a:lnTo>
                    <a:pt x="6358181" y="2311213"/>
                  </a:lnTo>
                  <a:lnTo>
                    <a:pt x="6357937" y="2309897"/>
                  </a:lnTo>
                  <a:close/>
                  <a:moveTo>
                    <a:pt x="6573679" y="2306962"/>
                  </a:moveTo>
                  <a:lnTo>
                    <a:pt x="6574462" y="2308367"/>
                  </a:lnTo>
                  <a:lnTo>
                    <a:pt x="6574914" y="2308822"/>
                  </a:lnTo>
                  <a:lnTo>
                    <a:pt x="6575025" y="2308822"/>
                  </a:lnTo>
                  <a:lnTo>
                    <a:pt x="6573679" y="2306962"/>
                  </a:lnTo>
                  <a:close/>
                  <a:moveTo>
                    <a:pt x="4741111" y="2303071"/>
                  </a:moveTo>
                  <a:lnTo>
                    <a:pt x="4750023" y="2308111"/>
                  </a:lnTo>
                  <a:lnTo>
                    <a:pt x="4749800" y="2308111"/>
                  </a:lnTo>
                  <a:lnTo>
                    <a:pt x="4741334" y="2303529"/>
                  </a:lnTo>
                  <a:lnTo>
                    <a:pt x="4741111" y="2303071"/>
                  </a:lnTo>
                  <a:close/>
                  <a:moveTo>
                    <a:pt x="4740888" y="2302956"/>
                  </a:moveTo>
                  <a:lnTo>
                    <a:pt x="4741111" y="2303071"/>
                  </a:lnTo>
                  <a:lnTo>
                    <a:pt x="4740888" y="2303071"/>
                  </a:lnTo>
                  <a:lnTo>
                    <a:pt x="4740888" y="2302956"/>
                  </a:lnTo>
                  <a:close/>
                  <a:moveTo>
                    <a:pt x="4740665" y="2302841"/>
                  </a:moveTo>
                  <a:lnTo>
                    <a:pt x="4740888" y="2302841"/>
                  </a:lnTo>
                  <a:lnTo>
                    <a:pt x="4740888" y="2302956"/>
                  </a:lnTo>
                  <a:lnTo>
                    <a:pt x="4740665" y="2302841"/>
                  </a:lnTo>
                  <a:close/>
                  <a:moveTo>
                    <a:pt x="6574850" y="2302426"/>
                  </a:moveTo>
                  <a:lnTo>
                    <a:pt x="6574850" y="2303329"/>
                  </a:lnTo>
                  <a:lnTo>
                    <a:pt x="6575153" y="2305002"/>
                  </a:lnTo>
                  <a:lnTo>
                    <a:pt x="6576950" y="2308594"/>
                  </a:lnTo>
                  <a:lnTo>
                    <a:pt x="6580118" y="2315833"/>
                  </a:lnTo>
                  <a:lnTo>
                    <a:pt x="6583189" y="2322379"/>
                  </a:lnTo>
                  <a:lnTo>
                    <a:pt x="6580042" y="2313312"/>
                  </a:lnTo>
                  <a:lnTo>
                    <a:pt x="6577333" y="2306737"/>
                  </a:lnTo>
                  <a:lnTo>
                    <a:pt x="6575979" y="2304467"/>
                  </a:lnTo>
                  <a:lnTo>
                    <a:pt x="6575302" y="2302876"/>
                  </a:lnTo>
                  <a:lnTo>
                    <a:pt x="6575076" y="2302426"/>
                  </a:lnTo>
                  <a:lnTo>
                    <a:pt x="6574850" y="2302426"/>
                  </a:lnTo>
                  <a:close/>
                  <a:moveTo>
                    <a:pt x="6364287" y="2301963"/>
                  </a:moveTo>
                  <a:lnTo>
                    <a:pt x="6373812" y="2320186"/>
                  </a:lnTo>
                  <a:lnTo>
                    <a:pt x="6373812" y="2328943"/>
                  </a:lnTo>
                  <a:lnTo>
                    <a:pt x="6364287" y="2301963"/>
                  </a:lnTo>
                  <a:close/>
                  <a:moveTo>
                    <a:pt x="5053315" y="2299481"/>
                  </a:moveTo>
                  <a:lnTo>
                    <a:pt x="5054491" y="2303777"/>
                  </a:lnTo>
                  <a:lnTo>
                    <a:pt x="5056311" y="2307629"/>
                  </a:lnTo>
                  <a:lnTo>
                    <a:pt x="5057904" y="2311942"/>
                  </a:lnTo>
                  <a:lnTo>
                    <a:pt x="5060179" y="2316022"/>
                  </a:lnTo>
                  <a:lnTo>
                    <a:pt x="5062226" y="2319647"/>
                  </a:lnTo>
                  <a:lnTo>
                    <a:pt x="5063591" y="2321234"/>
                  </a:lnTo>
                  <a:lnTo>
                    <a:pt x="5064729" y="2322364"/>
                  </a:lnTo>
                  <a:lnTo>
                    <a:pt x="5065639" y="2323045"/>
                  </a:lnTo>
                  <a:lnTo>
                    <a:pt x="5067004" y="2323726"/>
                  </a:lnTo>
                  <a:lnTo>
                    <a:pt x="5067049" y="2323748"/>
                  </a:lnTo>
                  <a:lnTo>
                    <a:pt x="5060465" y="2312778"/>
                  </a:lnTo>
                  <a:lnTo>
                    <a:pt x="5054292" y="2299557"/>
                  </a:lnTo>
                  <a:lnTo>
                    <a:pt x="5053315" y="2299481"/>
                  </a:lnTo>
                  <a:close/>
                  <a:moveTo>
                    <a:pt x="6617380" y="2297663"/>
                  </a:moveTo>
                  <a:lnTo>
                    <a:pt x="6617441" y="2298394"/>
                  </a:lnTo>
                  <a:lnTo>
                    <a:pt x="6618853" y="2301029"/>
                  </a:lnTo>
                  <a:lnTo>
                    <a:pt x="6617380" y="2297663"/>
                  </a:lnTo>
                  <a:close/>
                  <a:moveTo>
                    <a:pt x="6370637" y="2295613"/>
                  </a:moveTo>
                  <a:lnTo>
                    <a:pt x="6378121" y="2308119"/>
                  </a:lnTo>
                  <a:lnTo>
                    <a:pt x="6378575" y="2311486"/>
                  </a:lnTo>
                  <a:lnTo>
                    <a:pt x="6370637" y="2295613"/>
                  </a:lnTo>
                  <a:close/>
                  <a:moveTo>
                    <a:pt x="3306911" y="2291406"/>
                  </a:moveTo>
                  <a:lnTo>
                    <a:pt x="3306961" y="2292397"/>
                  </a:lnTo>
                  <a:lnTo>
                    <a:pt x="3307188" y="2294441"/>
                  </a:lnTo>
                  <a:lnTo>
                    <a:pt x="3307352" y="2294934"/>
                  </a:lnTo>
                  <a:lnTo>
                    <a:pt x="3306911" y="2291406"/>
                  </a:lnTo>
                  <a:close/>
                  <a:moveTo>
                    <a:pt x="6350000" y="2289262"/>
                  </a:moveTo>
                  <a:lnTo>
                    <a:pt x="6350470" y="2289724"/>
                  </a:lnTo>
                  <a:lnTo>
                    <a:pt x="6354704" y="2296666"/>
                  </a:lnTo>
                  <a:lnTo>
                    <a:pt x="6361994" y="2306384"/>
                  </a:lnTo>
                  <a:lnTo>
                    <a:pt x="6365287" y="2314017"/>
                  </a:lnTo>
                  <a:lnTo>
                    <a:pt x="6369050" y="2335293"/>
                  </a:lnTo>
                  <a:lnTo>
                    <a:pt x="6366933" y="2329745"/>
                  </a:lnTo>
                  <a:lnTo>
                    <a:pt x="6366698" y="2333675"/>
                  </a:lnTo>
                  <a:lnTo>
                    <a:pt x="6366463" y="2333213"/>
                  </a:lnTo>
                  <a:lnTo>
                    <a:pt x="6361289" y="2314941"/>
                  </a:lnTo>
                  <a:lnTo>
                    <a:pt x="6354939" y="2303603"/>
                  </a:lnTo>
                  <a:lnTo>
                    <a:pt x="6350000" y="2295742"/>
                  </a:lnTo>
                  <a:lnTo>
                    <a:pt x="6350000" y="2289262"/>
                  </a:lnTo>
                  <a:close/>
                  <a:moveTo>
                    <a:pt x="2458186" y="2289196"/>
                  </a:moveTo>
                  <a:lnTo>
                    <a:pt x="2460334" y="2291235"/>
                  </a:lnTo>
                  <a:lnTo>
                    <a:pt x="2464418" y="2295321"/>
                  </a:lnTo>
                  <a:lnTo>
                    <a:pt x="2466417" y="2297321"/>
                  </a:lnTo>
                  <a:lnTo>
                    <a:pt x="2466260" y="2297075"/>
                  </a:lnTo>
                  <a:lnTo>
                    <a:pt x="2464452" y="2295034"/>
                  </a:lnTo>
                  <a:lnTo>
                    <a:pt x="2462643" y="2292995"/>
                  </a:lnTo>
                  <a:lnTo>
                    <a:pt x="2460383" y="2290956"/>
                  </a:lnTo>
                  <a:lnTo>
                    <a:pt x="2458186" y="2289196"/>
                  </a:lnTo>
                  <a:close/>
                  <a:moveTo>
                    <a:pt x="6637644" y="2289124"/>
                  </a:moveTo>
                  <a:lnTo>
                    <a:pt x="6637850" y="2289328"/>
                  </a:lnTo>
                  <a:lnTo>
                    <a:pt x="6638294" y="2290893"/>
                  </a:lnTo>
                  <a:lnTo>
                    <a:pt x="6637644" y="2289124"/>
                  </a:lnTo>
                  <a:close/>
                  <a:moveTo>
                    <a:pt x="6634162" y="2287641"/>
                  </a:moveTo>
                  <a:lnTo>
                    <a:pt x="6634451" y="2288084"/>
                  </a:lnTo>
                  <a:lnTo>
                    <a:pt x="6637337" y="2293993"/>
                  </a:lnTo>
                  <a:lnTo>
                    <a:pt x="6634162" y="2287641"/>
                  </a:lnTo>
                  <a:close/>
                  <a:moveTo>
                    <a:pt x="4942854" y="2286084"/>
                  </a:moveTo>
                  <a:lnTo>
                    <a:pt x="4944510" y="2287769"/>
                  </a:lnTo>
                  <a:lnTo>
                    <a:pt x="4945062" y="2289254"/>
                  </a:lnTo>
                  <a:lnTo>
                    <a:pt x="4938712" y="2289042"/>
                  </a:lnTo>
                  <a:lnTo>
                    <a:pt x="4942854" y="2286084"/>
                  </a:lnTo>
                  <a:close/>
                  <a:moveTo>
                    <a:pt x="6519266" y="2284662"/>
                  </a:moveTo>
                  <a:lnTo>
                    <a:pt x="6523389" y="2296126"/>
                  </a:lnTo>
                  <a:lnTo>
                    <a:pt x="6524071" y="2295668"/>
                  </a:lnTo>
                  <a:lnTo>
                    <a:pt x="6524980" y="2295218"/>
                  </a:lnTo>
                  <a:lnTo>
                    <a:pt x="6525856" y="2295106"/>
                  </a:lnTo>
                  <a:lnTo>
                    <a:pt x="6524852" y="2293806"/>
                  </a:lnTo>
                  <a:lnTo>
                    <a:pt x="6522357" y="2289724"/>
                  </a:lnTo>
                  <a:lnTo>
                    <a:pt x="6519863" y="2285641"/>
                  </a:lnTo>
                  <a:lnTo>
                    <a:pt x="6519266" y="2284662"/>
                  </a:lnTo>
                  <a:close/>
                  <a:moveTo>
                    <a:pt x="6345237" y="2284505"/>
                  </a:moveTo>
                  <a:lnTo>
                    <a:pt x="6348412" y="2288436"/>
                  </a:lnTo>
                  <a:lnTo>
                    <a:pt x="6348200" y="2288436"/>
                  </a:lnTo>
                  <a:lnTo>
                    <a:pt x="6347989" y="2295618"/>
                  </a:lnTo>
                  <a:lnTo>
                    <a:pt x="6345237" y="2284505"/>
                  </a:lnTo>
                  <a:close/>
                  <a:moveTo>
                    <a:pt x="6634521" y="2280627"/>
                  </a:moveTo>
                  <a:lnTo>
                    <a:pt x="6636443" y="2285856"/>
                  </a:lnTo>
                  <a:lnTo>
                    <a:pt x="6638104" y="2289178"/>
                  </a:lnTo>
                  <a:lnTo>
                    <a:pt x="6638084" y="2289163"/>
                  </a:lnTo>
                  <a:lnTo>
                    <a:pt x="6636464" y="2285911"/>
                  </a:lnTo>
                  <a:lnTo>
                    <a:pt x="6637644" y="2289124"/>
                  </a:lnTo>
                  <a:lnTo>
                    <a:pt x="6637628" y="2289109"/>
                  </a:lnTo>
                  <a:lnTo>
                    <a:pt x="6636440" y="2285864"/>
                  </a:lnTo>
                  <a:lnTo>
                    <a:pt x="6635761" y="2284505"/>
                  </a:lnTo>
                  <a:lnTo>
                    <a:pt x="6637338" y="2289231"/>
                  </a:lnTo>
                  <a:lnTo>
                    <a:pt x="6636103" y="2285754"/>
                  </a:lnTo>
                  <a:lnTo>
                    <a:pt x="6635757" y="2284493"/>
                  </a:lnTo>
                  <a:lnTo>
                    <a:pt x="6634162" y="2281299"/>
                  </a:lnTo>
                  <a:lnTo>
                    <a:pt x="6635750" y="2284471"/>
                  </a:lnTo>
                  <a:lnTo>
                    <a:pt x="6636419" y="2285806"/>
                  </a:lnTo>
                  <a:lnTo>
                    <a:pt x="6634521" y="2280627"/>
                  </a:lnTo>
                  <a:close/>
                  <a:moveTo>
                    <a:pt x="1945866" y="2278196"/>
                  </a:moveTo>
                  <a:lnTo>
                    <a:pt x="1945866" y="2282680"/>
                  </a:lnTo>
                  <a:lnTo>
                    <a:pt x="1946093" y="2287682"/>
                  </a:lnTo>
                  <a:lnTo>
                    <a:pt x="1946998" y="2292227"/>
                  </a:lnTo>
                  <a:lnTo>
                    <a:pt x="1947677" y="2297009"/>
                  </a:lnTo>
                  <a:lnTo>
                    <a:pt x="1948583" y="2301557"/>
                  </a:lnTo>
                  <a:lnTo>
                    <a:pt x="1950393" y="2305875"/>
                  </a:lnTo>
                  <a:lnTo>
                    <a:pt x="1951978" y="2309972"/>
                  </a:lnTo>
                  <a:lnTo>
                    <a:pt x="1954468" y="2314287"/>
                  </a:lnTo>
                  <a:lnTo>
                    <a:pt x="1957184" y="2318378"/>
                  </a:lnTo>
                  <a:lnTo>
                    <a:pt x="1960126" y="2322015"/>
                  </a:lnTo>
                  <a:lnTo>
                    <a:pt x="1964200" y="2325652"/>
                  </a:lnTo>
                  <a:lnTo>
                    <a:pt x="1968501" y="2329065"/>
                  </a:lnTo>
                  <a:lnTo>
                    <a:pt x="1967953" y="2331632"/>
                  </a:lnTo>
                  <a:lnTo>
                    <a:pt x="1969403" y="2329109"/>
                  </a:lnTo>
                  <a:lnTo>
                    <a:pt x="1966227" y="2325935"/>
                  </a:lnTo>
                  <a:lnTo>
                    <a:pt x="1963278" y="2322759"/>
                  </a:lnTo>
                  <a:lnTo>
                    <a:pt x="1960556" y="2319361"/>
                  </a:lnTo>
                  <a:lnTo>
                    <a:pt x="1958287" y="2315956"/>
                  </a:lnTo>
                  <a:lnTo>
                    <a:pt x="1956245" y="2312558"/>
                  </a:lnTo>
                  <a:lnTo>
                    <a:pt x="1954204" y="2309159"/>
                  </a:lnTo>
                  <a:lnTo>
                    <a:pt x="1952616" y="2305529"/>
                  </a:lnTo>
                  <a:lnTo>
                    <a:pt x="1951254" y="2302126"/>
                  </a:lnTo>
                  <a:lnTo>
                    <a:pt x="1949893" y="2298497"/>
                  </a:lnTo>
                  <a:lnTo>
                    <a:pt x="1948759" y="2294868"/>
                  </a:lnTo>
                  <a:lnTo>
                    <a:pt x="1947851" y="2291235"/>
                  </a:lnTo>
                  <a:lnTo>
                    <a:pt x="1946944" y="2287610"/>
                  </a:lnTo>
                  <a:lnTo>
                    <a:pt x="1946037" y="2280126"/>
                  </a:lnTo>
                  <a:lnTo>
                    <a:pt x="1945866" y="2278196"/>
                  </a:lnTo>
                  <a:close/>
                  <a:moveTo>
                    <a:pt x="2573825" y="2276031"/>
                  </a:moveTo>
                  <a:lnTo>
                    <a:pt x="2566846" y="2280314"/>
                  </a:lnTo>
                  <a:lnTo>
                    <a:pt x="2559839" y="2284842"/>
                  </a:lnTo>
                  <a:lnTo>
                    <a:pt x="2556448" y="2287333"/>
                  </a:lnTo>
                  <a:lnTo>
                    <a:pt x="2553058" y="2290049"/>
                  </a:lnTo>
                  <a:lnTo>
                    <a:pt x="2549893" y="2292995"/>
                  </a:lnTo>
                  <a:lnTo>
                    <a:pt x="2547181" y="2296393"/>
                  </a:lnTo>
                  <a:lnTo>
                    <a:pt x="2544468" y="2300016"/>
                  </a:lnTo>
                  <a:lnTo>
                    <a:pt x="2542434" y="2304545"/>
                  </a:lnTo>
                  <a:lnTo>
                    <a:pt x="2526385" y="2314965"/>
                  </a:lnTo>
                  <a:lnTo>
                    <a:pt x="2526611" y="2338292"/>
                  </a:lnTo>
                  <a:lnTo>
                    <a:pt x="2527290" y="2340563"/>
                  </a:lnTo>
                  <a:lnTo>
                    <a:pt x="2527968" y="2343050"/>
                  </a:lnTo>
                  <a:lnTo>
                    <a:pt x="2528103" y="2343793"/>
                  </a:lnTo>
                  <a:lnTo>
                    <a:pt x="2528898" y="2341149"/>
                  </a:lnTo>
                  <a:lnTo>
                    <a:pt x="2530259" y="2336372"/>
                  </a:lnTo>
                  <a:lnTo>
                    <a:pt x="2532073" y="2332070"/>
                  </a:lnTo>
                  <a:lnTo>
                    <a:pt x="2534115" y="2327761"/>
                  </a:lnTo>
                  <a:lnTo>
                    <a:pt x="2536610" y="2323229"/>
                  </a:lnTo>
                  <a:lnTo>
                    <a:pt x="2539105" y="2318919"/>
                  </a:lnTo>
                  <a:lnTo>
                    <a:pt x="2542054" y="2314835"/>
                  </a:lnTo>
                  <a:lnTo>
                    <a:pt x="2544776" y="2310534"/>
                  </a:lnTo>
                  <a:lnTo>
                    <a:pt x="2551128" y="2302377"/>
                  </a:lnTo>
                  <a:lnTo>
                    <a:pt x="2557706" y="2294670"/>
                  </a:lnTo>
                  <a:lnTo>
                    <a:pt x="2570636" y="2279710"/>
                  </a:lnTo>
                  <a:lnTo>
                    <a:pt x="2573825" y="2276031"/>
                  </a:lnTo>
                  <a:close/>
                  <a:moveTo>
                    <a:pt x="4899449" y="2274977"/>
                  </a:moveTo>
                  <a:lnTo>
                    <a:pt x="4905375" y="2275834"/>
                  </a:lnTo>
                  <a:lnTo>
                    <a:pt x="4901354" y="2278149"/>
                  </a:lnTo>
                  <a:lnTo>
                    <a:pt x="4895850" y="2276420"/>
                  </a:lnTo>
                  <a:lnTo>
                    <a:pt x="4899449" y="2274977"/>
                  </a:lnTo>
                  <a:close/>
                  <a:moveTo>
                    <a:pt x="6400270" y="2274915"/>
                  </a:moveTo>
                  <a:lnTo>
                    <a:pt x="6401707" y="2278383"/>
                  </a:lnTo>
                  <a:lnTo>
                    <a:pt x="6404655" y="2285867"/>
                  </a:lnTo>
                  <a:lnTo>
                    <a:pt x="6407603" y="2293124"/>
                  </a:lnTo>
                  <a:lnTo>
                    <a:pt x="6409871" y="2300837"/>
                  </a:lnTo>
                  <a:lnTo>
                    <a:pt x="6411005" y="2304467"/>
                  </a:lnTo>
                  <a:lnTo>
                    <a:pt x="6411913" y="2308324"/>
                  </a:lnTo>
                  <a:lnTo>
                    <a:pt x="6412593" y="2312179"/>
                  </a:lnTo>
                  <a:lnTo>
                    <a:pt x="6413047" y="2316033"/>
                  </a:lnTo>
                  <a:lnTo>
                    <a:pt x="6413273" y="2320111"/>
                  </a:lnTo>
                  <a:lnTo>
                    <a:pt x="6413458" y="2323804"/>
                  </a:lnTo>
                  <a:lnTo>
                    <a:pt x="6417523" y="2327663"/>
                  </a:lnTo>
                  <a:lnTo>
                    <a:pt x="6416841" y="2323348"/>
                  </a:lnTo>
                  <a:lnTo>
                    <a:pt x="6416160" y="2319268"/>
                  </a:lnTo>
                  <a:lnTo>
                    <a:pt x="6415478" y="2315188"/>
                  </a:lnTo>
                  <a:lnTo>
                    <a:pt x="6414342" y="2311102"/>
                  </a:lnTo>
                  <a:lnTo>
                    <a:pt x="6411843" y="2302480"/>
                  </a:lnTo>
                  <a:lnTo>
                    <a:pt x="6408663" y="2294306"/>
                  </a:lnTo>
                  <a:lnTo>
                    <a:pt x="6405255" y="2285913"/>
                  </a:lnTo>
                  <a:lnTo>
                    <a:pt x="6401620" y="2277972"/>
                  </a:lnTo>
                  <a:lnTo>
                    <a:pt x="6400270" y="2274915"/>
                  </a:lnTo>
                  <a:close/>
                  <a:moveTo>
                    <a:pt x="4706613" y="2271790"/>
                  </a:moveTo>
                  <a:lnTo>
                    <a:pt x="4711701" y="2273833"/>
                  </a:lnTo>
                  <a:lnTo>
                    <a:pt x="4711498" y="2273833"/>
                  </a:lnTo>
                  <a:lnTo>
                    <a:pt x="4703763" y="2274966"/>
                  </a:lnTo>
                  <a:lnTo>
                    <a:pt x="4706613" y="2271790"/>
                  </a:lnTo>
                  <a:close/>
                  <a:moveTo>
                    <a:pt x="6366111" y="2266432"/>
                  </a:moveTo>
                  <a:lnTo>
                    <a:pt x="6363908" y="2269368"/>
                  </a:lnTo>
                  <a:lnTo>
                    <a:pt x="6368021" y="2274082"/>
                  </a:lnTo>
                  <a:lnTo>
                    <a:pt x="6366111" y="2266432"/>
                  </a:lnTo>
                  <a:close/>
                  <a:moveTo>
                    <a:pt x="6329362" y="2255924"/>
                  </a:moveTo>
                  <a:lnTo>
                    <a:pt x="6331311" y="2255924"/>
                  </a:lnTo>
                  <a:lnTo>
                    <a:pt x="6334125" y="2259111"/>
                  </a:lnTo>
                  <a:lnTo>
                    <a:pt x="6329362" y="2255924"/>
                  </a:lnTo>
                  <a:close/>
                  <a:moveTo>
                    <a:pt x="6626340" y="2255240"/>
                  </a:moveTo>
                  <a:lnTo>
                    <a:pt x="6627420" y="2258074"/>
                  </a:lnTo>
                  <a:lnTo>
                    <a:pt x="6626365" y="2255284"/>
                  </a:lnTo>
                  <a:lnTo>
                    <a:pt x="6626340" y="2255240"/>
                  </a:lnTo>
                  <a:close/>
                  <a:moveTo>
                    <a:pt x="6567357" y="2254186"/>
                  </a:moveTo>
                  <a:lnTo>
                    <a:pt x="6569207" y="2257291"/>
                  </a:lnTo>
                  <a:lnTo>
                    <a:pt x="6569207" y="2257110"/>
                  </a:lnTo>
                  <a:lnTo>
                    <a:pt x="6569075" y="2256848"/>
                  </a:lnTo>
                  <a:lnTo>
                    <a:pt x="6567941" y="2255033"/>
                  </a:lnTo>
                  <a:lnTo>
                    <a:pt x="6567357" y="2254186"/>
                  </a:lnTo>
                  <a:close/>
                  <a:moveTo>
                    <a:pt x="6625703" y="2253569"/>
                  </a:moveTo>
                  <a:lnTo>
                    <a:pt x="6625758" y="2253727"/>
                  </a:lnTo>
                  <a:lnTo>
                    <a:pt x="6625867" y="2254050"/>
                  </a:lnTo>
                  <a:lnTo>
                    <a:pt x="6625703" y="2253569"/>
                  </a:lnTo>
                  <a:close/>
                  <a:moveTo>
                    <a:pt x="6625645" y="2253374"/>
                  </a:moveTo>
                  <a:lnTo>
                    <a:pt x="6625867" y="2253963"/>
                  </a:lnTo>
                  <a:lnTo>
                    <a:pt x="6625867" y="2253995"/>
                  </a:lnTo>
                  <a:lnTo>
                    <a:pt x="6625758" y="2253727"/>
                  </a:lnTo>
                  <a:lnTo>
                    <a:pt x="6625645" y="2253374"/>
                  </a:lnTo>
                  <a:close/>
                  <a:moveTo>
                    <a:pt x="6625201" y="2252254"/>
                  </a:moveTo>
                  <a:lnTo>
                    <a:pt x="6625355" y="2252569"/>
                  </a:lnTo>
                  <a:lnTo>
                    <a:pt x="6625703" y="2253569"/>
                  </a:lnTo>
                  <a:lnTo>
                    <a:pt x="6625201" y="2252254"/>
                  </a:lnTo>
                  <a:close/>
                  <a:moveTo>
                    <a:pt x="6347642" y="2252024"/>
                  </a:moveTo>
                  <a:lnTo>
                    <a:pt x="6348025" y="2253117"/>
                  </a:lnTo>
                  <a:lnTo>
                    <a:pt x="6350070" y="2256774"/>
                  </a:lnTo>
                  <a:lnTo>
                    <a:pt x="6352115" y="2260436"/>
                  </a:lnTo>
                  <a:lnTo>
                    <a:pt x="6354615" y="2264075"/>
                  </a:lnTo>
                  <a:lnTo>
                    <a:pt x="6357569" y="2267931"/>
                  </a:lnTo>
                  <a:lnTo>
                    <a:pt x="6357250" y="2267039"/>
                  </a:lnTo>
                  <a:lnTo>
                    <a:pt x="6351814" y="2259114"/>
                  </a:lnTo>
                  <a:lnTo>
                    <a:pt x="6347642" y="2252024"/>
                  </a:lnTo>
                  <a:close/>
                  <a:moveTo>
                    <a:pt x="6623596" y="2247485"/>
                  </a:moveTo>
                  <a:lnTo>
                    <a:pt x="6623700" y="2248001"/>
                  </a:lnTo>
                  <a:lnTo>
                    <a:pt x="6624637" y="2250726"/>
                  </a:lnTo>
                  <a:lnTo>
                    <a:pt x="6623841" y="2248701"/>
                  </a:lnTo>
                  <a:lnTo>
                    <a:pt x="6623858" y="2248784"/>
                  </a:lnTo>
                  <a:lnTo>
                    <a:pt x="6625867" y="2254050"/>
                  </a:lnTo>
                  <a:lnTo>
                    <a:pt x="6625867" y="2253995"/>
                  </a:lnTo>
                  <a:lnTo>
                    <a:pt x="6626274" y="2255076"/>
                  </a:lnTo>
                  <a:lnTo>
                    <a:pt x="6626299" y="2255102"/>
                  </a:lnTo>
                  <a:lnTo>
                    <a:pt x="6625867" y="2253963"/>
                  </a:lnTo>
                  <a:lnTo>
                    <a:pt x="6625867" y="2253823"/>
                  </a:lnTo>
                  <a:lnTo>
                    <a:pt x="6625867" y="2253593"/>
                  </a:lnTo>
                  <a:lnTo>
                    <a:pt x="6625355" y="2252569"/>
                  </a:lnTo>
                  <a:lnTo>
                    <a:pt x="6623596" y="2247485"/>
                  </a:lnTo>
                  <a:close/>
                  <a:moveTo>
                    <a:pt x="6623095" y="2246803"/>
                  </a:moveTo>
                  <a:lnTo>
                    <a:pt x="6623849" y="2248775"/>
                  </a:lnTo>
                  <a:lnTo>
                    <a:pt x="6623827" y="2248667"/>
                  </a:lnTo>
                  <a:lnTo>
                    <a:pt x="6623095" y="2246803"/>
                  </a:lnTo>
                  <a:close/>
                  <a:moveTo>
                    <a:pt x="6549345" y="2246645"/>
                  </a:moveTo>
                  <a:lnTo>
                    <a:pt x="6549532" y="2248713"/>
                  </a:lnTo>
                  <a:lnTo>
                    <a:pt x="6549567" y="2248620"/>
                  </a:lnTo>
                  <a:lnTo>
                    <a:pt x="6550057" y="2247629"/>
                  </a:lnTo>
                  <a:lnTo>
                    <a:pt x="6549345" y="2246645"/>
                  </a:lnTo>
                  <a:close/>
                  <a:moveTo>
                    <a:pt x="6557736" y="2246418"/>
                  </a:moveTo>
                  <a:lnTo>
                    <a:pt x="6558870" y="2259794"/>
                  </a:lnTo>
                  <a:lnTo>
                    <a:pt x="6556877" y="2257044"/>
                  </a:lnTo>
                  <a:lnTo>
                    <a:pt x="6559048" y="2260247"/>
                  </a:lnTo>
                  <a:lnTo>
                    <a:pt x="6560628" y="2259799"/>
                  </a:lnTo>
                  <a:lnTo>
                    <a:pt x="6559319" y="2248462"/>
                  </a:lnTo>
                  <a:lnTo>
                    <a:pt x="6557736" y="2246418"/>
                  </a:lnTo>
                  <a:close/>
                  <a:moveTo>
                    <a:pt x="5034051" y="2244754"/>
                  </a:moveTo>
                  <a:lnTo>
                    <a:pt x="5040312" y="2246640"/>
                  </a:lnTo>
                  <a:lnTo>
                    <a:pt x="5037993" y="2247345"/>
                  </a:lnTo>
                  <a:lnTo>
                    <a:pt x="5034051" y="2255642"/>
                  </a:lnTo>
                  <a:lnTo>
                    <a:pt x="5030805" y="2262256"/>
                  </a:lnTo>
                  <a:lnTo>
                    <a:pt x="5019907" y="2265553"/>
                  </a:lnTo>
                  <a:lnTo>
                    <a:pt x="5008313" y="2274977"/>
                  </a:lnTo>
                  <a:lnTo>
                    <a:pt x="4999037" y="2271678"/>
                  </a:lnTo>
                  <a:lnTo>
                    <a:pt x="5009472" y="2267669"/>
                  </a:lnTo>
                  <a:lnTo>
                    <a:pt x="5019211" y="2251371"/>
                  </a:lnTo>
                  <a:lnTo>
                    <a:pt x="5034051" y="2244754"/>
                  </a:lnTo>
                  <a:close/>
                  <a:moveTo>
                    <a:pt x="6560457" y="2244152"/>
                  </a:moveTo>
                  <a:lnTo>
                    <a:pt x="6563041" y="2252978"/>
                  </a:lnTo>
                  <a:lnTo>
                    <a:pt x="6563563" y="2253873"/>
                  </a:lnTo>
                  <a:lnTo>
                    <a:pt x="6561611" y="2245831"/>
                  </a:lnTo>
                  <a:lnTo>
                    <a:pt x="6560457" y="2244152"/>
                  </a:lnTo>
                  <a:close/>
                  <a:moveTo>
                    <a:pt x="6621882" y="2244042"/>
                  </a:moveTo>
                  <a:lnTo>
                    <a:pt x="6621973" y="2244343"/>
                  </a:lnTo>
                  <a:lnTo>
                    <a:pt x="6622244" y="2245089"/>
                  </a:lnTo>
                  <a:lnTo>
                    <a:pt x="6622055" y="2244541"/>
                  </a:lnTo>
                  <a:lnTo>
                    <a:pt x="6622500" y="2245790"/>
                  </a:lnTo>
                  <a:lnTo>
                    <a:pt x="6622551" y="2245926"/>
                  </a:lnTo>
                  <a:lnTo>
                    <a:pt x="6624098" y="2250002"/>
                  </a:lnTo>
                  <a:lnTo>
                    <a:pt x="6621882" y="2244042"/>
                  </a:lnTo>
                  <a:close/>
                  <a:moveTo>
                    <a:pt x="6331211" y="2243299"/>
                  </a:moveTo>
                  <a:lnTo>
                    <a:pt x="6332347" y="2245581"/>
                  </a:lnTo>
                  <a:lnTo>
                    <a:pt x="6332119" y="2244892"/>
                  </a:lnTo>
                  <a:lnTo>
                    <a:pt x="6332119" y="2244668"/>
                  </a:lnTo>
                  <a:lnTo>
                    <a:pt x="6331211" y="2243299"/>
                  </a:lnTo>
                  <a:close/>
                  <a:moveTo>
                    <a:pt x="5686198" y="2243245"/>
                  </a:moveTo>
                  <a:lnTo>
                    <a:pt x="5688920" y="2246645"/>
                  </a:lnTo>
                  <a:lnTo>
                    <a:pt x="5687332" y="2244606"/>
                  </a:lnTo>
                  <a:lnTo>
                    <a:pt x="5686198" y="2243245"/>
                  </a:lnTo>
                  <a:close/>
                  <a:moveTo>
                    <a:pt x="6620848" y="2241256"/>
                  </a:moveTo>
                  <a:lnTo>
                    <a:pt x="6621906" y="2244159"/>
                  </a:lnTo>
                  <a:lnTo>
                    <a:pt x="6621801" y="2243819"/>
                  </a:lnTo>
                  <a:lnTo>
                    <a:pt x="6620848" y="2241256"/>
                  </a:lnTo>
                  <a:close/>
                  <a:moveTo>
                    <a:pt x="2409630" y="2241194"/>
                  </a:moveTo>
                  <a:lnTo>
                    <a:pt x="2412693" y="2244974"/>
                  </a:lnTo>
                  <a:lnTo>
                    <a:pt x="2417004" y="2249959"/>
                  </a:lnTo>
                  <a:lnTo>
                    <a:pt x="2421768" y="2254494"/>
                  </a:lnTo>
                  <a:lnTo>
                    <a:pt x="2427879" y="2260607"/>
                  </a:lnTo>
                  <a:lnTo>
                    <a:pt x="2421279" y="2247868"/>
                  </a:lnTo>
                  <a:lnTo>
                    <a:pt x="2409630" y="2241194"/>
                  </a:lnTo>
                  <a:close/>
                  <a:moveTo>
                    <a:pt x="6565332" y="2240748"/>
                  </a:moveTo>
                  <a:lnTo>
                    <a:pt x="6565673" y="2242564"/>
                  </a:lnTo>
                  <a:lnTo>
                    <a:pt x="6567941" y="2251633"/>
                  </a:lnTo>
                  <a:lnTo>
                    <a:pt x="6568633" y="2253860"/>
                  </a:lnTo>
                  <a:lnTo>
                    <a:pt x="6565332" y="2240748"/>
                  </a:lnTo>
                  <a:close/>
                  <a:moveTo>
                    <a:pt x="6389956" y="2238157"/>
                  </a:moveTo>
                  <a:lnTo>
                    <a:pt x="6391275" y="2242113"/>
                  </a:lnTo>
                  <a:lnTo>
                    <a:pt x="6393089" y="2248913"/>
                  </a:lnTo>
                  <a:lnTo>
                    <a:pt x="6393997" y="2252313"/>
                  </a:lnTo>
                  <a:lnTo>
                    <a:pt x="6394450" y="2255713"/>
                  </a:lnTo>
                  <a:lnTo>
                    <a:pt x="6394903" y="2259114"/>
                  </a:lnTo>
                  <a:lnTo>
                    <a:pt x="6395130" y="2262514"/>
                  </a:lnTo>
                  <a:lnTo>
                    <a:pt x="6395152" y="2262569"/>
                  </a:lnTo>
                  <a:lnTo>
                    <a:pt x="6397985" y="2262772"/>
                  </a:lnTo>
                  <a:lnTo>
                    <a:pt x="6394577" y="2250241"/>
                  </a:lnTo>
                  <a:lnTo>
                    <a:pt x="6393669" y="2247282"/>
                  </a:lnTo>
                  <a:lnTo>
                    <a:pt x="6389956" y="2238157"/>
                  </a:lnTo>
                  <a:close/>
                  <a:moveTo>
                    <a:pt x="2587705" y="2236210"/>
                  </a:moveTo>
                  <a:lnTo>
                    <a:pt x="2587415" y="2240860"/>
                  </a:lnTo>
                  <a:lnTo>
                    <a:pt x="2587503" y="2241170"/>
                  </a:lnTo>
                  <a:lnTo>
                    <a:pt x="2587705" y="2236210"/>
                  </a:lnTo>
                  <a:close/>
                  <a:moveTo>
                    <a:pt x="6617154" y="2231683"/>
                  </a:moveTo>
                  <a:lnTo>
                    <a:pt x="6617162" y="2231705"/>
                  </a:lnTo>
                  <a:lnTo>
                    <a:pt x="6619875" y="2238610"/>
                  </a:lnTo>
                  <a:lnTo>
                    <a:pt x="6619875" y="2238586"/>
                  </a:lnTo>
                  <a:lnTo>
                    <a:pt x="6617607" y="2232363"/>
                  </a:lnTo>
                  <a:lnTo>
                    <a:pt x="6617154" y="2231683"/>
                  </a:lnTo>
                  <a:close/>
                  <a:moveTo>
                    <a:pt x="6354989" y="2231456"/>
                  </a:moveTo>
                  <a:lnTo>
                    <a:pt x="6355669" y="2236217"/>
                  </a:lnTo>
                  <a:lnTo>
                    <a:pt x="6356350" y="2240752"/>
                  </a:lnTo>
                  <a:lnTo>
                    <a:pt x="6357711" y="2245060"/>
                  </a:lnTo>
                  <a:lnTo>
                    <a:pt x="6358845" y="2249141"/>
                  </a:lnTo>
                  <a:lnTo>
                    <a:pt x="6360659" y="2253674"/>
                  </a:lnTo>
                  <a:lnTo>
                    <a:pt x="6362473" y="2257528"/>
                  </a:lnTo>
                  <a:lnTo>
                    <a:pt x="6364514" y="2261382"/>
                  </a:lnTo>
                  <a:lnTo>
                    <a:pt x="6365062" y="2262227"/>
                  </a:lnTo>
                  <a:lnTo>
                    <a:pt x="6364158" y="2258605"/>
                  </a:lnTo>
                  <a:lnTo>
                    <a:pt x="6356521" y="2232477"/>
                  </a:lnTo>
                  <a:lnTo>
                    <a:pt x="6354989" y="2231456"/>
                  </a:lnTo>
                  <a:close/>
                  <a:moveTo>
                    <a:pt x="6575368" y="2223717"/>
                  </a:moveTo>
                  <a:lnTo>
                    <a:pt x="6575528" y="2223926"/>
                  </a:lnTo>
                  <a:lnTo>
                    <a:pt x="6578462" y="2226646"/>
                  </a:lnTo>
                  <a:lnTo>
                    <a:pt x="6580952" y="2228522"/>
                  </a:lnTo>
                  <a:lnTo>
                    <a:pt x="6580414" y="2227600"/>
                  </a:lnTo>
                  <a:lnTo>
                    <a:pt x="6577466" y="2225332"/>
                  </a:lnTo>
                  <a:lnTo>
                    <a:pt x="6575368" y="2223717"/>
                  </a:lnTo>
                  <a:close/>
                  <a:moveTo>
                    <a:pt x="6484750" y="2218577"/>
                  </a:moveTo>
                  <a:lnTo>
                    <a:pt x="6487949" y="2224383"/>
                  </a:lnTo>
                  <a:lnTo>
                    <a:pt x="6490675" y="2228472"/>
                  </a:lnTo>
                  <a:lnTo>
                    <a:pt x="6493174" y="2232328"/>
                  </a:lnTo>
                  <a:lnTo>
                    <a:pt x="6495900" y="2236179"/>
                  </a:lnTo>
                  <a:lnTo>
                    <a:pt x="6499081" y="2239802"/>
                  </a:lnTo>
                  <a:lnTo>
                    <a:pt x="6502489" y="2243198"/>
                  </a:lnTo>
                  <a:lnTo>
                    <a:pt x="6506578" y="2246592"/>
                  </a:lnTo>
                  <a:lnTo>
                    <a:pt x="6505896" y="2247512"/>
                  </a:lnTo>
                  <a:lnTo>
                    <a:pt x="6507571" y="2252166"/>
                  </a:lnTo>
                  <a:lnTo>
                    <a:pt x="6506936" y="2246872"/>
                  </a:lnTo>
                  <a:lnTo>
                    <a:pt x="6506936" y="2246418"/>
                  </a:lnTo>
                  <a:lnTo>
                    <a:pt x="6484750" y="2218577"/>
                  </a:lnTo>
                  <a:close/>
                  <a:moveTo>
                    <a:pt x="6611587" y="2215050"/>
                  </a:moveTo>
                  <a:lnTo>
                    <a:pt x="6613525" y="2220710"/>
                  </a:lnTo>
                  <a:lnTo>
                    <a:pt x="6613525" y="2220947"/>
                  </a:lnTo>
                  <a:lnTo>
                    <a:pt x="6613752" y="2221476"/>
                  </a:lnTo>
                  <a:lnTo>
                    <a:pt x="6615596" y="2225692"/>
                  </a:lnTo>
                  <a:lnTo>
                    <a:pt x="6618338" y="2232969"/>
                  </a:lnTo>
                  <a:lnTo>
                    <a:pt x="6619421" y="2236217"/>
                  </a:lnTo>
                  <a:lnTo>
                    <a:pt x="6619913" y="2237532"/>
                  </a:lnTo>
                  <a:lnTo>
                    <a:pt x="6619371" y="2235709"/>
                  </a:lnTo>
                  <a:lnTo>
                    <a:pt x="6618338" y="2232969"/>
                  </a:lnTo>
                  <a:lnTo>
                    <a:pt x="6616927" y="2228734"/>
                  </a:lnTo>
                  <a:lnTo>
                    <a:pt x="6615596" y="2225692"/>
                  </a:lnTo>
                  <a:lnTo>
                    <a:pt x="6611587" y="2215050"/>
                  </a:lnTo>
                  <a:close/>
                  <a:moveTo>
                    <a:pt x="4011954" y="2213717"/>
                  </a:moveTo>
                  <a:lnTo>
                    <a:pt x="4011577" y="2213755"/>
                  </a:lnTo>
                  <a:lnTo>
                    <a:pt x="4007477" y="2214440"/>
                  </a:lnTo>
                  <a:lnTo>
                    <a:pt x="4003832" y="2215352"/>
                  </a:lnTo>
                  <a:lnTo>
                    <a:pt x="4000187" y="2216483"/>
                  </a:lnTo>
                  <a:lnTo>
                    <a:pt x="3996542" y="2217851"/>
                  </a:lnTo>
                  <a:lnTo>
                    <a:pt x="3993353" y="2219441"/>
                  </a:lnTo>
                  <a:lnTo>
                    <a:pt x="3990164" y="2221035"/>
                  </a:lnTo>
                  <a:lnTo>
                    <a:pt x="3987202" y="2223091"/>
                  </a:lnTo>
                  <a:lnTo>
                    <a:pt x="3984241" y="2225133"/>
                  </a:lnTo>
                  <a:lnTo>
                    <a:pt x="3981735" y="2227636"/>
                  </a:lnTo>
                  <a:lnTo>
                    <a:pt x="3979001" y="2230358"/>
                  </a:lnTo>
                  <a:lnTo>
                    <a:pt x="3976723" y="2233312"/>
                  </a:lnTo>
                  <a:lnTo>
                    <a:pt x="3974218" y="2236492"/>
                  </a:lnTo>
                  <a:lnTo>
                    <a:pt x="3972395" y="2239446"/>
                  </a:lnTo>
                  <a:lnTo>
                    <a:pt x="3970117" y="2243299"/>
                  </a:lnTo>
                  <a:lnTo>
                    <a:pt x="3968522" y="2246944"/>
                  </a:lnTo>
                  <a:lnTo>
                    <a:pt x="3966700" y="2250143"/>
                  </a:lnTo>
                  <a:lnTo>
                    <a:pt x="3965333" y="2252881"/>
                  </a:lnTo>
                  <a:lnTo>
                    <a:pt x="3963417" y="2255453"/>
                  </a:lnTo>
                  <a:lnTo>
                    <a:pt x="3965546" y="2254227"/>
                  </a:lnTo>
                  <a:lnTo>
                    <a:pt x="3972121" y="2249669"/>
                  </a:lnTo>
                  <a:lnTo>
                    <a:pt x="3978468" y="2244443"/>
                  </a:lnTo>
                  <a:lnTo>
                    <a:pt x="3984589" y="2239026"/>
                  </a:lnTo>
                  <a:lnTo>
                    <a:pt x="3991164" y="2233139"/>
                  </a:lnTo>
                  <a:lnTo>
                    <a:pt x="4004539" y="2220453"/>
                  </a:lnTo>
                  <a:lnTo>
                    <a:pt x="4011954" y="2213717"/>
                  </a:lnTo>
                  <a:close/>
                  <a:moveTo>
                    <a:pt x="6481352" y="2212597"/>
                  </a:moveTo>
                  <a:lnTo>
                    <a:pt x="6482951" y="2215311"/>
                  </a:lnTo>
                  <a:lnTo>
                    <a:pt x="6484593" y="2218293"/>
                  </a:lnTo>
                  <a:lnTo>
                    <a:pt x="6483123" y="2215353"/>
                  </a:lnTo>
                  <a:lnTo>
                    <a:pt x="6481352" y="2212597"/>
                  </a:lnTo>
                  <a:close/>
                  <a:moveTo>
                    <a:pt x="3844307" y="2206724"/>
                  </a:moveTo>
                  <a:lnTo>
                    <a:pt x="3854295" y="2221242"/>
                  </a:lnTo>
                  <a:lnTo>
                    <a:pt x="3859289" y="2229185"/>
                  </a:lnTo>
                  <a:lnTo>
                    <a:pt x="3864283" y="2236894"/>
                  </a:lnTo>
                  <a:lnTo>
                    <a:pt x="3868823" y="2244589"/>
                  </a:lnTo>
                  <a:lnTo>
                    <a:pt x="3872682" y="2252328"/>
                  </a:lnTo>
                  <a:lnTo>
                    <a:pt x="3874498" y="2256208"/>
                  </a:lnTo>
                  <a:lnTo>
                    <a:pt x="3876087" y="2259849"/>
                  </a:lnTo>
                  <a:lnTo>
                    <a:pt x="3877449" y="2263479"/>
                  </a:lnTo>
                  <a:lnTo>
                    <a:pt x="3878357" y="2266879"/>
                  </a:lnTo>
                  <a:lnTo>
                    <a:pt x="3874044" y="2326101"/>
                  </a:lnTo>
                  <a:lnTo>
                    <a:pt x="3875406" y="2338121"/>
                  </a:lnTo>
                  <a:lnTo>
                    <a:pt x="3875860" y="2341532"/>
                  </a:lnTo>
                  <a:lnTo>
                    <a:pt x="3873817" y="2352880"/>
                  </a:lnTo>
                  <a:lnTo>
                    <a:pt x="3859289" y="2279589"/>
                  </a:lnTo>
                  <a:lnTo>
                    <a:pt x="3851798" y="2243229"/>
                  </a:lnTo>
                  <a:lnTo>
                    <a:pt x="3844307" y="2206724"/>
                  </a:lnTo>
                  <a:close/>
                  <a:moveTo>
                    <a:pt x="6379609" y="2205981"/>
                  </a:moveTo>
                  <a:lnTo>
                    <a:pt x="6376307" y="2208095"/>
                  </a:lnTo>
                  <a:lnTo>
                    <a:pt x="6382884" y="2221703"/>
                  </a:lnTo>
                  <a:lnTo>
                    <a:pt x="6385842" y="2228042"/>
                  </a:lnTo>
                  <a:lnTo>
                    <a:pt x="6384354" y="2224383"/>
                  </a:lnTo>
                  <a:lnTo>
                    <a:pt x="6380265" y="2213272"/>
                  </a:lnTo>
                  <a:lnTo>
                    <a:pt x="6378902" y="2209414"/>
                  </a:lnTo>
                  <a:lnTo>
                    <a:pt x="6378675" y="2208048"/>
                  </a:lnTo>
                  <a:lnTo>
                    <a:pt x="6378448" y="2207143"/>
                  </a:lnTo>
                  <a:lnTo>
                    <a:pt x="6379609" y="2205981"/>
                  </a:lnTo>
                  <a:close/>
                  <a:moveTo>
                    <a:pt x="6562045" y="2205149"/>
                  </a:moveTo>
                  <a:lnTo>
                    <a:pt x="6562952" y="2209909"/>
                  </a:lnTo>
                  <a:lnTo>
                    <a:pt x="6564086" y="2215125"/>
                  </a:lnTo>
                  <a:lnTo>
                    <a:pt x="6566580" y="2226239"/>
                  </a:lnTo>
                  <a:lnTo>
                    <a:pt x="6567261" y="2231002"/>
                  </a:lnTo>
                  <a:lnTo>
                    <a:pt x="6567261" y="2233045"/>
                  </a:lnTo>
                  <a:lnTo>
                    <a:pt x="6567261" y="2234630"/>
                  </a:lnTo>
                  <a:lnTo>
                    <a:pt x="6567034" y="2235764"/>
                  </a:lnTo>
                  <a:lnTo>
                    <a:pt x="6566807" y="2236898"/>
                  </a:lnTo>
                  <a:lnTo>
                    <a:pt x="6566353" y="2237126"/>
                  </a:lnTo>
                  <a:lnTo>
                    <a:pt x="6565900" y="2237126"/>
                  </a:lnTo>
                  <a:lnTo>
                    <a:pt x="6564766" y="2236898"/>
                  </a:lnTo>
                  <a:lnTo>
                    <a:pt x="6564766" y="2237806"/>
                  </a:lnTo>
                  <a:lnTo>
                    <a:pt x="6564777" y="2237861"/>
                  </a:lnTo>
                  <a:lnTo>
                    <a:pt x="6564917" y="2237300"/>
                  </a:lnTo>
                  <a:lnTo>
                    <a:pt x="6567175" y="2242271"/>
                  </a:lnTo>
                  <a:lnTo>
                    <a:pt x="6568755" y="2242725"/>
                  </a:lnTo>
                  <a:lnTo>
                    <a:pt x="6568981" y="2240697"/>
                  </a:lnTo>
                  <a:lnTo>
                    <a:pt x="6569207" y="2238205"/>
                  </a:lnTo>
                  <a:lnTo>
                    <a:pt x="6569207" y="2235717"/>
                  </a:lnTo>
                  <a:lnTo>
                    <a:pt x="6568981" y="2232770"/>
                  </a:lnTo>
                  <a:lnTo>
                    <a:pt x="6568304" y="2227102"/>
                  </a:lnTo>
                  <a:lnTo>
                    <a:pt x="6567175" y="2221205"/>
                  </a:lnTo>
                  <a:lnTo>
                    <a:pt x="6565595" y="2215310"/>
                  </a:lnTo>
                  <a:lnTo>
                    <a:pt x="6564240" y="2210093"/>
                  </a:lnTo>
                  <a:lnTo>
                    <a:pt x="6563658" y="2208337"/>
                  </a:lnTo>
                  <a:lnTo>
                    <a:pt x="6563405" y="2207869"/>
                  </a:lnTo>
                  <a:lnTo>
                    <a:pt x="6562045" y="2205149"/>
                  </a:lnTo>
                  <a:close/>
                  <a:moveTo>
                    <a:pt x="6381977" y="2204466"/>
                  </a:moveTo>
                  <a:lnTo>
                    <a:pt x="6381351" y="2204867"/>
                  </a:lnTo>
                  <a:lnTo>
                    <a:pt x="6394123" y="2211910"/>
                  </a:lnTo>
                  <a:lnTo>
                    <a:pt x="6394063" y="2211717"/>
                  </a:lnTo>
                  <a:lnTo>
                    <a:pt x="6381977" y="2204466"/>
                  </a:lnTo>
                  <a:close/>
                  <a:moveTo>
                    <a:pt x="4590057" y="2202994"/>
                  </a:moveTo>
                  <a:lnTo>
                    <a:pt x="4588285" y="2203675"/>
                  </a:lnTo>
                  <a:lnTo>
                    <a:pt x="4588225" y="2203697"/>
                  </a:lnTo>
                  <a:lnTo>
                    <a:pt x="4589241" y="2203895"/>
                  </a:lnTo>
                  <a:lnTo>
                    <a:pt x="4589866" y="2203278"/>
                  </a:lnTo>
                  <a:lnTo>
                    <a:pt x="4590057" y="2202994"/>
                  </a:lnTo>
                  <a:close/>
                  <a:moveTo>
                    <a:pt x="6605814" y="2201292"/>
                  </a:moveTo>
                  <a:lnTo>
                    <a:pt x="6613071" y="2219889"/>
                  </a:lnTo>
                  <a:lnTo>
                    <a:pt x="6613504" y="2220898"/>
                  </a:lnTo>
                  <a:lnTo>
                    <a:pt x="6611302" y="2214294"/>
                  </a:lnTo>
                  <a:lnTo>
                    <a:pt x="6607855" y="2205149"/>
                  </a:lnTo>
                  <a:lnTo>
                    <a:pt x="6609216" y="2209228"/>
                  </a:lnTo>
                  <a:lnTo>
                    <a:pt x="6605814" y="2201292"/>
                  </a:lnTo>
                  <a:close/>
                  <a:moveTo>
                    <a:pt x="6339391" y="2199097"/>
                  </a:moveTo>
                  <a:lnTo>
                    <a:pt x="6339391" y="2200785"/>
                  </a:lnTo>
                  <a:lnTo>
                    <a:pt x="6338482" y="2201694"/>
                  </a:lnTo>
                  <a:lnTo>
                    <a:pt x="6337346" y="2203061"/>
                  </a:lnTo>
                  <a:lnTo>
                    <a:pt x="6335755" y="2202380"/>
                  </a:lnTo>
                  <a:lnTo>
                    <a:pt x="6332119" y="2208066"/>
                  </a:lnTo>
                  <a:lnTo>
                    <a:pt x="6335301" y="2216259"/>
                  </a:lnTo>
                  <a:lnTo>
                    <a:pt x="6337004" y="2221534"/>
                  </a:lnTo>
                  <a:lnTo>
                    <a:pt x="6336847" y="2220116"/>
                  </a:lnTo>
                  <a:lnTo>
                    <a:pt x="6336847" y="2216033"/>
                  </a:lnTo>
                  <a:lnTo>
                    <a:pt x="6336847" y="2211496"/>
                  </a:lnTo>
                  <a:lnTo>
                    <a:pt x="6337527" y="2206961"/>
                  </a:lnTo>
                  <a:lnTo>
                    <a:pt x="6338207" y="2202426"/>
                  </a:lnTo>
                  <a:lnTo>
                    <a:pt x="6341155" y="2201746"/>
                  </a:lnTo>
                  <a:lnTo>
                    <a:pt x="6339391" y="2199097"/>
                  </a:lnTo>
                  <a:close/>
                  <a:moveTo>
                    <a:pt x="4018946" y="2191223"/>
                  </a:moveTo>
                  <a:lnTo>
                    <a:pt x="4018411" y="2192821"/>
                  </a:lnTo>
                  <a:lnTo>
                    <a:pt x="4018183" y="2194865"/>
                  </a:lnTo>
                  <a:lnTo>
                    <a:pt x="4017956" y="2197372"/>
                  </a:lnTo>
                  <a:lnTo>
                    <a:pt x="4018183" y="2200099"/>
                  </a:lnTo>
                  <a:lnTo>
                    <a:pt x="4018867" y="2202832"/>
                  </a:lnTo>
                  <a:lnTo>
                    <a:pt x="4019723" y="2205387"/>
                  </a:lnTo>
                  <a:lnTo>
                    <a:pt x="4018946" y="2191223"/>
                  </a:lnTo>
                  <a:close/>
                  <a:moveTo>
                    <a:pt x="6468066" y="2182518"/>
                  </a:moveTo>
                  <a:lnTo>
                    <a:pt x="6469547" y="2188314"/>
                  </a:lnTo>
                  <a:lnTo>
                    <a:pt x="6470002" y="2191034"/>
                  </a:lnTo>
                  <a:lnTo>
                    <a:pt x="6480679" y="2211455"/>
                  </a:lnTo>
                  <a:lnTo>
                    <a:pt x="6480987" y="2211977"/>
                  </a:lnTo>
                  <a:lnTo>
                    <a:pt x="6469743" y="2188366"/>
                  </a:lnTo>
                  <a:lnTo>
                    <a:pt x="6468609" y="2182697"/>
                  </a:lnTo>
                  <a:lnTo>
                    <a:pt x="6468066" y="2182518"/>
                  </a:lnTo>
                  <a:close/>
                  <a:moveTo>
                    <a:pt x="4523312" y="2180883"/>
                  </a:moveTo>
                  <a:lnTo>
                    <a:pt x="4532232" y="2195134"/>
                  </a:lnTo>
                  <a:lnTo>
                    <a:pt x="4531088" y="2195134"/>
                  </a:lnTo>
                  <a:lnTo>
                    <a:pt x="4514850" y="2194683"/>
                  </a:lnTo>
                  <a:lnTo>
                    <a:pt x="4523084" y="2181336"/>
                  </a:lnTo>
                  <a:lnTo>
                    <a:pt x="4523312" y="2180883"/>
                  </a:lnTo>
                  <a:close/>
                  <a:moveTo>
                    <a:pt x="1036955" y="2179717"/>
                  </a:moveTo>
                  <a:lnTo>
                    <a:pt x="1039813" y="2184483"/>
                  </a:lnTo>
                  <a:lnTo>
                    <a:pt x="1035050" y="2180197"/>
                  </a:lnTo>
                  <a:lnTo>
                    <a:pt x="1036955" y="2179717"/>
                  </a:lnTo>
                  <a:close/>
                  <a:moveTo>
                    <a:pt x="2554060" y="2179710"/>
                  </a:moveTo>
                  <a:lnTo>
                    <a:pt x="2554287" y="2179933"/>
                  </a:lnTo>
                  <a:lnTo>
                    <a:pt x="2554287" y="2179710"/>
                  </a:lnTo>
                  <a:lnTo>
                    <a:pt x="2562225" y="2182881"/>
                  </a:lnTo>
                  <a:lnTo>
                    <a:pt x="2554968" y="2193993"/>
                  </a:lnTo>
                  <a:lnTo>
                    <a:pt x="2551339" y="2191050"/>
                  </a:lnTo>
                  <a:lnTo>
                    <a:pt x="2546350" y="2186058"/>
                  </a:lnTo>
                  <a:lnTo>
                    <a:pt x="2553607" y="2179933"/>
                  </a:lnTo>
                  <a:lnTo>
                    <a:pt x="2553834" y="2179933"/>
                  </a:lnTo>
                  <a:lnTo>
                    <a:pt x="2554060" y="2179933"/>
                  </a:lnTo>
                  <a:lnTo>
                    <a:pt x="2554060" y="2179710"/>
                  </a:lnTo>
                  <a:close/>
                  <a:moveTo>
                    <a:pt x="4040999" y="2179635"/>
                  </a:moveTo>
                  <a:lnTo>
                    <a:pt x="4037547" y="2179851"/>
                  </a:lnTo>
                  <a:lnTo>
                    <a:pt x="4034357" y="2180309"/>
                  </a:lnTo>
                  <a:lnTo>
                    <a:pt x="4031396" y="2180990"/>
                  </a:lnTo>
                  <a:lnTo>
                    <a:pt x="4028662" y="2182126"/>
                  </a:lnTo>
                  <a:lnTo>
                    <a:pt x="4026612" y="2183036"/>
                  </a:lnTo>
                  <a:lnTo>
                    <a:pt x="4024334" y="2184176"/>
                  </a:lnTo>
                  <a:lnTo>
                    <a:pt x="4022739" y="2185537"/>
                  </a:lnTo>
                  <a:lnTo>
                    <a:pt x="4021145" y="2187138"/>
                  </a:lnTo>
                  <a:lnTo>
                    <a:pt x="4020427" y="2188285"/>
                  </a:lnTo>
                  <a:lnTo>
                    <a:pt x="4041038" y="2179660"/>
                  </a:lnTo>
                  <a:lnTo>
                    <a:pt x="4040999" y="2179635"/>
                  </a:lnTo>
                  <a:close/>
                  <a:moveTo>
                    <a:pt x="6239353" y="2178650"/>
                  </a:moveTo>
                  <a:lnTo>
                    <a:pt x="6240009" y="2181110"/>
                  </a:lnTo>
                  <a:lnTo>
                    <a:pt x="6241369" y="2184512"/>
                  </a:lnTo>
                  <a:lnTo>
                    <a:pt x="6243411" y="2188139"/>
                  </a:lnTo>
                  <a:lnTo>
                    <a:pt x="6245905" y="2191768"/>
                  </a:lnTo>
                  <a:lnTo>
                    <a:pt x="6248173" y="2195171"/>
                  </a:lnTo>
                  <a:lnTo>
                    <a:pt x="6250895" y="2199023"/>
                  </a:lnTo>
                  <a:lnTo>
                    <a:pt x="6253843" y="2202652"/>
                  </a:lnTo>
                  <a:lnTo>
                    <a:pt x="6259966" y="2209682"/>
                  </a:lnTo>
                  <a:lnTo>
                    <a:pt x="6265863" y="2216033"/>
                  </a:lnTo>
                  <a:lnTo>
                    <a:pt x="6276068" y="2226917"/>
                  </a:lnTo>
                  <a:lnTo>
                    <a:pt x="6276975" y="2231228"/>
                  </a:lnTo>
                  <a:lnTo>
                    <a:pt x="6278109" y="2235764"/>
                  </a:lnTo>
                  <a:lnTo>
                    <a:pt x="6279696" y="2240298"/>
                  </a:lnTo>
                  <a:lnTo>
                    <a:pt x="6281284" y="2244833"/>
                  </a:lnTo>
                  <a:lnTo>
                    <a:pt x="6283325" y="2249141"/>
                  </a:lnTo>
                  <a:lnTo>
                    <a:pt x="6285366" y="2253674"/>
                  </a:lnTo>
                  <a:lnTo>
                    <a:pt x="6287861" y="2258209"/>
                  </a:lnTo>
                  <a:lnTo>
                    <a:pt x="6290355" y="2262514"/>
                  </a:lnTo>
                  <a:lnTo>
                    <a:pt x="6295571" y="2271355"/>
                  </a:lnTo>
                  <a:lnTo>
                    <a:pt x="6301468" y="2280197"/>
                  </a:lnTo>
                  <a:lnTo>
                    <a:pt x="6307830" y="2289372"/>
                  </a:lnTo>
                  <a:lnTo>
                    <a:pt x="6305534" y="2284776"/>
                  </a:lnTo>
                  <a:lnTo>
                    <a:pt x="6303489" y="2279321"/>
                  </a:lnTo>
                  <a:lnTo>
                    <a:pt x="6291219" y="2260436"/>
                  </a:lnTo>
                  <a:lnTo>
                    <a:pt x="6283266" y="2248775"/>
                  </a:lnTo>
                  <a:lnTo>
                    <a:pt x="6276222" y="2227178"/>
                  </a:lnTo>
                  <a:lnTo>
                    <a:pt x="6272359" y="2217396"/>
                  </a:lnTo>
                  <a:lnTo>
                    <a:pt x="6270314" y="2213755"/>
                  </a:lnTo>
                  <a:lnTo>
                    <a:pt x="6268042" y="2210567"/>
                  </a:lnTo>
                  <a:lnTo>
                    <a:pt x="6265770" y="2207837"/>
                  </a:lnTo>
                  <a:lnTo>
                    <a:pt x="6263498" y="2205330"/>
                  </a:lnTo>
                  <a:lnTo>
                    <a:pt x="6260998" y="2203285"/>
                  </a:lnTo>
                  <a:lnTo>
                    <a:pt x="6258726" y="2201245"/>
                  </a:lnTo>
                  <a:lnTo>
                    <a:pt x="6253500" y="2197376"/>
                  </a:lnTo>
                  <a:lnTo>
                    <a:pt x="6251228" y="2195550"/>
                  </a:lnTo>
                  <a:lnTo>
                    <a:pt x="6248955" y="2193276"/>
                  </a:lnTo>
                  <a:lnTo>
                    <a:pt x="6246683" y="2191004"/>
                  </a:lnTo>
                  <a:lnTo>
                    <a:pt x="6244411" y="2188276"/>
                  </a:lnTo>
                  <a:lnTo>
                    <a:pt x="6242593" y="2185311"/>
                  </a:lnTo>
                  <a:lnTo>
                    <a:pt x="6240548" y="2181901"/>
                  </a:lnTo>
                  <a:lnTo>
                    <a:pt x="6239353" y="2178650"/>
                  </a:lnTo>
                  <a:close/>
                  <a:moveTo>
                    <a:pt x="3695250" y="2173159"/>
                  </a:moveTo>
                  <a:lnTo>
                    <a:pt x="3695621" y="2173366"/>
                  </a:lnTo>
                  <a:lnTo>
                    <a:pt x="3697437" y="2174725"/>
                  </a:lnTo>
                  <a:lnTo>
                    <a:pt x="3699480" y="2176771"/>
                  </a:lnTo>
                  <a:lnTo>
                    <a:pt x="3696075" y="2173821"/>
                  </a:lnTo>
                  <a:lnTo>
                    <a:pt x="3695250" y="2173159"/>
                  </a:lnTo>
                  <a:close/>
                  <a:moveTo>
                    <a:pt x="6333245" y="2158354"/>
                  </a:moveTo>
                  <a:lnTo>
                    <a:pt x="6330302" y="2159824"/>
                  </a:lnTo>
                  <a:lnTo>
                    <a:pt x="6330074" y="2159824"/>
                  </a:lnTo>
                  <a:lnTo>
                    <a:pt x="6331211" y="2162101"/>
                  </a:lnTo>
                  <a:lnTo>
                    <a:pt x="6331831" y="2163350"/>
                  </a:lnTo>
                  <a:lnTo>
                    <a:pt x="6331857" y="2163195"/>
                  </a:lnTo>
                  <a:lnTo>
                    <a:pt x="6332537" y="2160474"/>
                  </a:lnTo>
                  <a:lnTo>
                    <a:pt x="6333245" y="2158354"/>
                  </a:lnTo>
                  <a:close/>
                  <a:moveTo>
                    <a:pt x="3881721" y="2157421"/>
                  </a:moveTo>
                  <a:lnTo>
                    <a:pt x="3881755" y="2157655"/>
                  </a:lnTo>
                  <a:lnTo>
                    <a:pt x="3882698" y="2157421"/>
                  </a:lnTo>
                  <a:lnTo>
                    <a:pt x="3881721" y="2157421"/>
                  </a:lnTo>
                  <a:close/>
                  <a:moveTo>
                    <a:pt x="1787525" y="2152652"/>
                  </a:moveTo>
                  <a:lnTo>
                    <a:pt x="1787298" y="2153446"/>
                  </a:lnTo>
                  <a:lnTo>
                    <a:pt x="1786164" y="2154239"/>
                  </a:lnTo>
                  <a:lnTo>
                    <a:pt x="1785937" y="2154239"/>
                  </a:lnTo>
                  <a:lnTo>
                    <a:pt x="1784350" y="2154239"/>
                  </a:lnTo>
                  <a:lnTo>
                    <a:pt x="1787525" y="2152652"/>
                  </a:lnTo>
                  <a:close/>
                  <a:moveTo>
                    <a:pt x="6245575" y="2151427"/>
                  </a:moveTo>
                  <a:lnTo>
                    <a:pt x="6245225" y="2156848"/>
                  </a:lnTo>
                  <a:lnTo>
                    <a:pt x="6239329" y="2159795"/>
                  </a:lnTo>
                  <a:lnTo>
                    <a:pt x="6238227" y="2174113"/>
                  </a:lnTo>
                  <a:lnTo>
                    <a:pt x="6241684" y="2177574"/>
                  </a:lnTo>
                  <a:lnTo>
                    <a:pt x="6239639" y="2163011"/>
                  </a:lnTo>
                  <a:lnTo>
                    <a:pt x="6249183" y="2155960"/>
                  </a:lnTo>
                  <a:lnTo>
                    <a:pt x="6245575" y="2151427"/>
                  </a:lnTo>
                  <a:close/>
                  <a:moveTo>
                    <a:pt x="2003660" y="2142471"/>
                  </a:moveTo>
                  <a:lnTo>
                    <a:pt x="2001618" y="2174447"/>
                  </a:lnTo>
                  <a:lnTo>
                    <a:pt x="2000030" y="2206877"/>
                  </a:lnTo>
                  <a:lnTo>
                    <a:pt x="1998215" y="2239531"/>
                  </a:lnTo>
                  <a:lnTo>
                    <a:pt x="1996854" y="2271963"/>
                  </a:lnTo>
                  <a:lnTo>
                    <a:pt x="1995493" y="2304848"/>
                  </a:lnTo>
                  <a:lnTo>
                    <a:pt x="1994131" y="2337955"/>
                  </a:lnTo>
                  <a:lnTo>
                    <a:pt x="1993224" y="2370840"/>
                  </a:lnTo>
                  <a:lnTo>
                    <a:pt x="1992317" y="2404180"/>
                  </a:lnTo>
                  <a:lnTo>
                    <a:pt x="1991409" y="2437525"/>
                  </a:lnTo>
                  <a:lnTo>
                    <a:pt x="1990728" y="2471093"/>
                  </a:lnTo>
                  <a:lnTo>
                    <a:pt x="1990275" y="2504654"/>
                  </a:lnTo>
                  <a:lnTo>
                    <a:pt x="1990048" y="2538441"/>
                  </a:lnTo>
                  <a:lnTo>
                    <a:pt x="1989821" y="2572456"/>
                  </a:lnTo>
                  <a:lnTo>
                    <a:pt x="1989821" y="2606472"/>
                  </a:lnTo>
                  <a:lnTo>
                    <a:pt x="1989821" y="2640713"/>
                  </a:lnTo>
                  <a:lnTo>
                    <a:pt x="1990275" y="2674964"/>
                  </a:lnTo>
                  <a:lnTo>
                    <a:pt x="1990502" y="2709435"/>
                  </a:lnTo>
                  <a:lnTo>
                    <a:pt x="1991182" y="2743907"/>
                  </a:lnTo>
                  <a:lnTo>
                    <a:pt x="1992090" y="2778606"/>
                  </a:lnTo>
                  <a:lnTo>
                    <a:pt x="1992997" y="2813308"/>
                  </a:lnTo>
                  <a:lnTo>
                    <a:pt x="1993905" y="2848232"/>
                  </a:lnTo>
                  <a:lnTo>
                    <a:pt x="1995266" y="2883154"/>
                  </a:lnTo>
                  <a:lnTo>
                    <a:pt x="1996400" y="2918085"/>
                  </a:lnTo>
                  <a:lnTo>
                    <a:pt x="1997988" y="2953458"/>
                  </a:lnTo>
                  <a:lnTo>
                    <a:pt x="1999576" y="2988611"/>
                  </a:lnTo>
                  <a:lnTo>
                    <a:pt x="2001391" y="3024214"/>
                  </a:lnTo>
                  <a:lnTo>
                    <a:pt x="2003433" y="3059596"/>
                  </a:lnTo>
                  <a:lnTo>
                    <a:pt x="2005701" y="3095425"/>
                  </a:lnTo>
                  <a:lnTo>
                    <a:pt x="2007970" y="3130805"/>
                  </a:lnTo>
                  <a:lnTo>
                    <a:pt x="2010466" y="3166863"/>
                  </a:lnTo>
                  <a:lnTo>
                    <a:pt x="2012961" y="3202694"/>
                  </a:lnTo>
                  <a:lnTo>
                    <a:pt x="2015910" y="3238527"/>
                  </a:lnTo>
                  <a:lnTo>
                    <a:pt x="2014322" y="3221065"/>
                  </a:lnTo>
                  <a:lnTo>
                    <a:pt x="2012961" y="3204735"/>
                  </a:lnTo>
                  <a:lnTo>
                    <a:pt x="2011146" y="3189769"/>
                  </a:lnTo>
                  <a:lnTo>
                    <a:pt x="2009785" y="3175252"/>
                  </a:lnTo>
                  <a:lnTo>
                    <a:pt x="2007970" y="3162328"/>
                  </a:lnTo>
                  <a:lnTo>
                    <a:pt x="2006382" y="3150080"/>
                  </a:lnTo>
                  <a:lnTo>
                    <a:pt x="2004567" y="3139197"/>
                  </a:lnTo>
                  <a:lnTo>
                    <a:pt x="2002979" y="3128991"/>
                  </a:lnTo>
                  <a:lnTo>
                    <a:pt x="2001164" y="3119466"/>
                  </a:lnTo>
                  <a:lnTo>
                    <a:pt x="1999576" y="3111075"/>
                  </a:lnTo>
                  <a:lnTo>
                    <a:pt x="1997761" y="3103589"/>
                  </a:lnTo>
                  <a:lnTo>
                    <a:pt x="1996173" y="3097012"/>
                  </a:lnTo>
                  <a:lnTo>
                    <a:pt x="1994358" y="3091346"/>
                  </a:lnTo>
                  <a:lnTo>
                    <a:pt x="1992543" y="3086129"/>
                  </a:lnTo>
                  <a:lnTo>
                    <a:pt x="1990728" y="3081820"/>
                  </a:lnTo>
                  <a:lnTo>
                    <a:pt x="1989140" y="3078419"/>
                  </a:lnTo>
                  <a:lnTo>
                    <a:pt x="1987326" y="3075468"/>
                  </a:lnTo>
                  <a:lnTo>
                    <a:pt x="1985964" y="3073202"/>
                  </a:lnTo>
                  <a:lnTo>
                    <a:pt x="1984149" y="3071841"/>
                  </a:lnTo>
                  <a:lnTo>
                    <a:pt x="1982561" y="3070934"/>
                  </a:lnTo>
                  <a:lnTo>
                    <a:pt x="1980973" y="3070478"/>
                  </a:lnTo>
                  <a:lnTo>
                    <a:pt x="1979612" y="3070934"/>
                  </a:lnTo>
                  <a:lnTo>
                    <a:pt x="1977797" y="3071614"/>
                  </a:lnTo>
                  <a:lnTo>
                    <a:pt x="1976663" y="3072974"/>
                  </a:lnTo>
                  <a:lnTo>
                    <a:pt x="1975302" y="3074789"/>
                  </a:lnTo>
                  <a:lnTo>
                    <a:pt x="1973941" y="3077055"/>
                  </a:lnTo>
                  <a:lnTo>
                    <a:pt x="1972806" y="3079778"/>
                  </a:lnTo>
                  <a:lnTo>
                    <a:pt x="1971672" y="3082951"/>
                  </a:lnTo>
                  <a:lnTo>
                    <a:pt x="1970311" y="3086356"/>
                  </a:lnTo>
                  <a:lnTo>
                    <a:pt x="1969403" y="3090211"/>
                  </a:lnTo>
                  <a:lnTo>
                    <a:pt x="1968496" y="3094746"/>
                  </a:lnTo>
                  <a:lnTo>
                    <a:pt x="1967589" y="3099055"/>
                  </a:lnTo>
                  <a:lnTo>
                    <a:pt x="1966227" y="3108807"/>
                  </a:lnTo>
                  <a:lnTo>
                    <a:pt x="1965320" y="3119466"/>
                  </a:lnTo>
                  <a:lnTo>
                    <a:pt x="1964866" y="3130805"/>
                  </a:lnTo>
                  <a:lnTo>
                    <a:pt x="1964866" y="3142600"/>
                  </a:lnTo>
                  <a:lnTo>
                    <a:pt x="1965320" y="3154389"/>
                  </a:lnTo>
                  <a:lnTo>
                    <a:pt x="1965774" y="3160513"/>
                  </a:lnTo>
                  <a:lnTo>
                    <a:pt x="1966227" y="3166636"/>
                  </a:lnTo>
                  <a:lnTo>
                    <a:pt x="1966908" y="3172530"/>
                  </a:lnTo>
                  <a:lnTo>
                    <a:pt x="1967815" y="3178203"/>
                  </a:lnTo>
                  <a:lnTo>
                    <a:pt x="1969177" y="3184098"/>
                  </a:lnTo>
                  <a:lnTo>
                    <a:pt x="1970311" y="3189769"/>
                  </a:lnTo>
                  <a:lnTo>
                    <a:pt x="1971672" y="3194984"/>
                  </a:lnTo>
                  <a:lnTo>
                    <a:pt x="1973260" y="3200426"/>
                  </a:lnTo>
                  <a:lnTo>
                    <a:pt x="1975075" y="3205187"/>
                  </a:lnTo>
                  <a:lnTo>
                    <a:pt x="1976890" y="3210178"/>
                  </a:lnTo>
                  <a:lnTo>
                    <a:pt x="1979158" y="3214712"/>
                  </a:lnTo>
                  <a:lnTo>
                    <a:pt x="1981200" y="3218797"/>
                  </a:lnTo>
                  <a:lnTo>
                    <a:pt x="1983696" y="3222652"/>
                  </a:lnTo>
                  <a:lnTo>
                    <a:pt x="1986418" y="3226055"/>
                  </a:lnTo>
                  <a:lnTo>
                    <a:pt x="1989367" y="3229228"/>
                  </a:lnTo>
                  <a:lnTo>
                    <a:pt x="1992543" y="3232176"/>
                  </a:lnTo>
                  <a:lnTo>
                    <a:pt x="1995946" y="3234444"/>
                  </a:lnTo>
                  <a:lnTo>
                    <a:pt x="1999349" y="3236484"/>
                  </a:lnTo>
                  <a:lnTo>
                    <a:pt x="2003206" y="3237848"/>
                  </a:lnTo>
                  <a:lnTo>
                    <a:pt x="2007063" y="3238527"/>
                  </a:lnTo>
                  <a:lnTo>
                    <a:pt x="2011373" y="3238755"/>
                  </a:lnTo>
                  <a:lnTo>
                    <a:pt x="2015910" y="3238527"/>
                  </a:lnTo>
                  <a:lnTo>
                    <a:pt x="1892497" y="3253720"/>
                  </a:lnTo>
                  <a:lnTo>
                    <a:pt x="1769537" y="3268233"/>
                  </a:lnTo>
                  <a:lnTo>
                    <a:pt x="1763185" y="3268686"/>
                  </a:lnTo>
                  <a:lnTo>
                    <a:pt x="1757514" y="3268462"/>
                  </a:lnTo>
                  <a:lnTo>
                    <a:pt x="1754791" y="3268233"/>
                  </a:lnTo>
                  <a:lnTo>
                    <a:pt x="1752523" y="3268009"/>
                  </a:lnTo>
                  <a:lnTo>
                    <a:pt x="1750027" y="3267326"/>
                  </a:lnTo>
                  <a:lnTo>
                    <a:pt x="1747532" y="3266645"/>
                  </a:lnTo>
                  <a:lnTo>
                    <a:pt x="1745490" y="3265966"/>
                  </a:lnTo>
                  <a:lnTo>
                    <a:pt x="1743221" y="3265057"/>
                  </a:lnTo>
                  <a:lnTo>
                    <a:pt x="1741180" y="3264153"/>
                  </a:lnTo>
                  <a:lnTo>
                    <a:pt x="1739365" y="3262790"/>
                  </a:lnTo>
                  <a:lnTo>
                    <a:pt x="1735735" y="3260297"/>
                  </a:lnTo>
                  <a:lnTo>
                    <a:pt x="1732559" y="3257348"/>
                  </a:lnTo>
                  <a:lnTo>
                    <a:pt x="1729610" y="3253947"/>
                  </a:lnTo>
                  <a:lnTo>
                    <a:pt x="1727114" y="3250093"/>
                  </a:lnTo>
                  <a:lnTo>
                    <a:pt x="1726693" y="3249202"/>
                  </a:lnTo>
                  <a:lnTo>
                    <a:pt x="1729391" y="3272706"/>
                  </a:lnTo>
                  <a:lnTo>
                    <a:pt x="1605550" y="3287225"/>
                  </a:lnTo>
                  <a:lnTo>
                    <a:pt x="1481936" y="3301295"/>
                  </a:lnTo>
                  <a:lnTo>
                    <a:pt x="1358095" y="3315358"/>
                  </a:lnTo>
                  <a:lnTo>
                    <a:pt x="1234481" y="3329195"/>
                  </a:lnTo>
                  <a:lnTo>
                    <a:pt x="1234936" y="3322161"/>
                  </a:lnTo>
                  <a:lnTo>
                    <a:pt x="1235163" y="3315132"/>
                  </a:lnTo>
                  <a:lnTo>
                    <a:pt x="1235390" y="3307875"/>
                  </a:lnTo>
                  <a:lnTo>
                    <a:pt x="1235163" y="3300383"/>
                  </a:lnTo>
                  <a:lnTo>
                    <a:pt x="1234936" y="3293121"/>
                  </a:lnTo>
                  <a:lnTo>
                    <a:pt x="1234481" y="3285866"/>
                  </a:lnTo>
                  <a:lnTo>
                    <a:pt x="1233572" y="3278601"/>
                  </a:lnTo>
                  <a:lnTo>
                    <a:pt x="1232663" y="3271346"/>
                  </a:lnTo>
                  <a:lnTo>
                    <a:pt x="1231527" y="3264086"/>
                  </a:lnTo>
                  <a:lnTo>
                    <a:pt x="1229936" y="3257048"/>
                  </a:lnTo>
                  <a:lnTo>
                    <a:pt x="1228118" y="3250014"/>
                  </a:lnTo>
                  <a:lnTo>
                    <a:pt x="1225619" y="3243206"/>
                  </a:lnTo>
                  <a:lnTo>
                    <a:pt x="1223120" y="3236401"/>
                  </a:lnTo>
                  <a:lnTo>
                    <a:pt x="1219939" y="3230046"/>
                  </a:lnTo>
                  <a:lnTo>
                    <a:pt x="1216530" y="3223699"/>
                  </a:lnTo>
                  <a:lnTo>
                    <a:pt x="1212666" y="3217570"/>
                  </a:lnTo>
                  <a:lnTo>
                    <a:pt x="1221756" y="3207585"/>
                  </a:lnTo>
                  <a:lnTo>
                    <a:pt x="1215620" y="3213711"/>
                  </a:lnTo>
                  <a:lnTo>
                    <a:pt x="1218802" y="3203953"/>
                  </a:lnTo>
                  <a:lnTo>
                    <a:pt x="1220393" y="3198281"/>
                  </a:lnTo>
                  <a:lnTo>
                    <a:pt x="1221983" y="3192610"/>
                  </a:lnTo>
                  <a:lnTo>
                    <a:pt x="1223120" y="3186483"/>
                  </a:lnTo>
                  <a:lnTo>
                    <a:pt x="1224482" y="3180133"/>
                  </a:lnTo>
                  <a:lnTo>
                    <a:pt x="1225392" y="3174003"/>
                  </a:lnTo>
                  <a:lnTo>
                    <a:pt x="1225847" y="3168100"/>
                  </a:lnTo>
                  <a:lnTo>
                    <a:pt x="1226074" y="3162878"/>
                  </a:lnTo>
                  <a:lnTo>
                    <a:pt x="1225847" y="3157666"/>
                  </a:lnTo>
                  <a:lnTo>
                    <a:pt x="1225619" y="3155400"/>
                  </a:lnTo>
                  <a:lnTo>
                    <a:pt x="1225392" y="3153123"/>
                  </a:lnTo>
                  <a:lnTo>
                    <a:pt x="1224710" y="3151082"/>
                  </a:lnTo>
                  <a:lnTo>
                    <a:pt x="1224255" y="3149267"/>
                  </a:lnTo>
                  <a:lnTo>
                    <a:pt x="1223120" y="3147454"/>
                  </a:lnTo>
                  <a:lnTo>
                    <a:pt x="1222210" y="3146323"/>
                  </a:lnTo>
                  <a:lnTo>
                    <a:pt x="1221074" y="3145184"/>
                  </a:lnTo>
                  <a:lnTo>
                    <a:pt x="1219711" y="3144051"/>
                  </a:lnTo>
                  <a:lnTo>
                    <a:pt x="1218347" y="3143369"/>
                  </a:lnTo>
                  <a:lnTo>
                    <a:pt x="1216530" y="3143144"/>
                  </a:lnTo>
                  <a:lnTo>
                    <a:pt x="1214713" y="3143144"/>
                  </a:lnTo>
                  <a:lnTo>
                    <a:pt x="1212666" y="3143369"/>
                  </a:lnTo>
                  <a:lnTo>
                    <a:pt x="1198578" y="3112735"/>
                  </a:lnTo>
                  <a:lnTo>
                    <a:pt x="1194943" y="3112510"/>
                  </a:lnTo>
                  <a:lnTo>
                    <a:pt x="1191982" y="3126738"/>
                  </a:lnTo>
                  <a:lnTo>
                    <a:pt x="1191982" y="3128830"/>
                  </a:lnTo>
                  <a:lnTo>
                    <a:pt x="1192209" y="3133820"/>
                  </a:lnTo>
                  <a:lnTo>
                    <a:pt x="1191140" y="3130152"/>
                  </a:lnTo>
                  <a:lnTo>
                    <a:pt x="1190625" y="3130666"/>
                  </a:lnTo>
                  <a:lnTo>
                    <a:pt x="1190625" y="3128385"/>
                  </a:lnTo>
                  <a:lnTo>
                    <a:pt x="1190623" y="3128380"/>
                  </a:lnTo>
                  <a:lnTo>
                    <a:pt x="1189717" y="3122938"/>
                  </a:lnTo>
                  <a:lnTo>
                    <a:pt x="1189264" y="3117269"/>
                  </a:lnTo>
                  <a:lnTo>
                    <a:pt x="1189037" y="3111145"/>
                  </a:lnTo>
                  <a:lnTo>
                    <a:pt x="1189264" y="3105251"/>
                  </a:lnTo>
                  <a:lnTo>
                    <a:pt x="1189717" y="3099129"/>
                  </a:lnTo>
                  <a:lnTo>
                    <a:pt x="1190623" y="3092785"/>
                  </a:lnTo>
                  <a:lnTo>
                    <a:pt x="1191755" y="3086214"/>
                  </a:lnTo>
                  <a:lnTo>
                    <a:pt x="1193115" y="3079634"/>
                  </a:lnTo>
                  <a:lnTo>
                    <a:pt x="1194927" y="3073066"/>
                  </a:lnTo>
                  <a:lnTo>
                    <a:pt x="1196739" y="3066264"/>
                  </a:lnTo>
                  <a:lnTo>
                    <a:pt x="1199004" y="3059467"/>
                  </a:lnTo>
                  <a:lnTo>
                    <a:pt x="1201043" y="3052667"/>
                  </a:lnTo>
                  <a:lnTo>
                    <a:pt x="1203762" y="3045870"/>
                  </a:lnTo>
                  <a:lnTo>
                    <a:pt x="1209198" y="3032041"/>
                  </a:lnTo>
                  <a:lnTo>
                    <a:pt x="1214861" y="3018209"/>
                  </a:lnTo>
                  <a:lnTo>
                    <a:pt x="1220978" y="3004839"/>
                  </a:lnTo>
                  <a:lnTo>
                    <a:pt x="1227322" y="2991459"/>
                  </a:lnTo>
                  <a:lnTo>
                    <a:pt x="1233437" y="2978761"/>
                  </a:lnTo>
                  <a:lnTo>
                    <a:pt x="1244990" y="2954957"/>
                  </a:lnTo>
                  <a:lnTo>
                    <a:pt x="1249974" y="2944309"/>
                  </a:lnTo>
                  <a:lnTo>
                    <a:pt x="1254052" y="2934334"/>
                  </a:lnTo>
                  <a:lnTo>
                    <a:pt x="1246349" y="2945213"/>
                  </a:lnTo>
                  <a:lnTo>
                    <a:pt x="1250880" y="2935015"/>
                  </a:lnTo>
                  <a:lnTo>
                    <a:pt x="1255411" y="2925039"/>
                  </a:lnTo>
                  <a:lnTo>
                    <a:pt x="1265378" y="2905318"/>
                  </a:lnTo>
                  <a:lnTo>
                    <a:pt x="1275345" y="2886055"/>
                  </a:lnTo>
                  <a:lnTo>
                    <a:pt x="1285313" y="2866791"/>
                  </a:lnTo>
                  <a:lnTo>
                    <a:pt x="1295507" y="2847300"/>
                  </a:lnTo>
                  <a:lnTo>
                    <a:pt x="1305248" y="2827582"/>
                  </a:lnTo>
                  <a:lnTo>
                    <a:pt x="1310231" y="2817380"/>
                  </a:lnTo>
                  <a:lnTo>
                    <a:pt x="1314762" y="2807182"/>
                  </a:lnTo>
                  <a:lnTo>
                    <a:pt x="1319066" y="2796752"/>
                  </a:lnTo>
                  <a:lnTo>
                    <a:pt x="1323596" y="2786096"/>
                  </a:lnTo>
                  <a:lnTo>
                    <a:pt x="1327674" y="2779069"/>
                  </a:lnTo>
                  <a:lnTo>
                    <a:pt x="1331752" y="2772720"/>
                  </a:lnTo>
                  <a:lnTo>
                    <a:pt x="1335829" y="2766599"/>
                  </a:lnTo>
                  <a:lnTo>
                    <a:pt x="1340586" y="2760932"/>
                  </a:lnTo>
                  <a:lnTo>
                    <a:pt x="1345117" y="2755264"/>
                  </a:lnTo>
                  <a:lnTo>
                    <a:pt x="1349648" y="2749824"/>
                  </a:lnTo>
                  <a:lnTo>
                    <a:pt x="1358709" y="2738941"/>
                  </a:lnTo>
                  <a:lnTo>
                    <a:pt x="1363239" y="2733728"/>
                  </a:lnTo>
                  <a:lnTo>
                    <a:pt x="1367770" y="2727832"/>
                  </a:lnTo>
                  <a:lnTo>
                    <a:pt x="1371848" y="2721939"/>
                  </a:lnTo>
                  <a:lnTo>
                    <a:pt x="1375925" y="2715592"/>
                  </a:lnTo>
                  <a:lnTo>
                    <a:pt x="1379550" y="2709015"/>
                  </a:lnTo>
                  <a:lnTo>
                    <a:pt x="1383174" y="2701989"/>
                  </a:lnTo>
                  <a:lnTo>
                    <a:pt x="1386346" y="2694281"/>
                  </a:lnTo>
                  <a:lnTo>
                    <a:pt x="1387705" y="2690201"/>
                  </a:lnTo>
                  <a:lnTo>
                    <a:pt x="1389064" y="2685892"/>
                  </a:lnTo>
                  <a:lnTo>
                    <a:pt x="1389209" y="2685881"/>
                  </a:lnTo>
                  <a:lnTo>
                    <a:pt x="1391553" y="2682670"/>
                  </a:lnTo>
                  <a:lnTo>
                    <a:pt x="1394043" y="2679714"/>
                  </a:lnTo>
                  <a:lnTo>
                    <a:pt x="1396533" y="2676757"/>
                  </a:lnTo>
                  <a:lnTo>
                    <a:pt x="1399249" y="2673801"/>
                  </a:lnTo>
                  <a:lnTo>
                    <a:pt x="1402191" y="2671071"/>
                  </a:lnTo>
                  <a:lnTo>
                    <a:pt x="1405360" y="2668342"/>
                  </a:lnTo>
                  <a:lnTo>
                    <a:pt x="1408302" y="2665841"/>
                  </a:lnTo>
                  <a:lnTo>
                    <a:pt x="1411697" y="2663566"/>
                  </a:lnTo>
                  <a:lnTo>
                    <a:pt x="1418262" y="2658791"/>
                  </a:lnTo>
                  <a:lnTo>
                    <a:pt x="1425278" y="2654697"/>
                  </a:lnTo>
                  <a:lnTo>
                    <a:pt x="1432521" y="2650602"/>
                  </a:lnTo>
                  <a:lnTo>
                    <a:pt x="1439764" y="2646738"/>
                  </a:lnTo>
                  <a:lnTo>
                    <a:pt x="1454703" y="2639006"/>
                  </a:lnTo>
                  <a:lnTo>
                    <a:pt x="1461945" y="2634684"/>
                  </a:lnTo>
                  <a:lnTo>
                    <a:pt x="1468962" y="2630591"/>
                  </a:lnTo>
                  <a:lnTo>
                    <a:pt x="1475752" y="2626043"/>
                  </a:lnTo>
                  <a:lnTo>
                    <a:pt x="1479147" y="2623542"/>
                  </a:lnTo>
                  <a:lnTo>
                    <a:pt x="1482317" y="2620814"/>
                  </a:lnTo>
                  <a:lnTo>
                    <a:pt x="1485485" y="2618086"/>
                  </a:lnTo>
                  <a:lnTo>
                    <a:pt x="1488428" y="2615358"/>
                  </a:lnTo>
                  <a:lnTo>
                    <a:pt x="1491144" y="2612400"/>
                  </a:lnTo>
                  <a:lnTo>
                    <a:pt x="1494086" y="2609217"/>
                  </a:lnTo>
                  <a:lnTo>
                    <a:pt x="1499292" y="2603987"/>
                  </a:lnTo>
                  <a:lnTo>
                    <a:pt x="1504045" y="2598758"/>
                  </a:lnTo>
                  <a:lnTo>
                    <a:pt x="1508798" y="2593754"/>
                  </a:lnTo>
                  <a:lnTo>
                    <a:pt x="1512872" y="2588754"/>
                  </a:lnTo>
                  <a:lnTo>
                    <a:pt x="1516947" y="2583749"/>
                  </a:lnTo>
                  <a:lnTo>
                    <a:pt x="1520568" y="2579203"/>
                  </a:lnTo>
                  <a:lnTo>
                    <a:pt x="1523963" y="2574201"/>
                  </a:lnTo>
                  <a:lnTo>
                    <a:pt x="1527132" y="2569653"/>
                  </a:lnTo>
                  <a:lnTo>
                    <a:pt x="1530074" y="2565104"/>
                  </a:lnTo>
                  <a:lnTo>
                    <a:pt x="1533017" y="2560331"/>
                  </a:lnTo>
                  <a:lnTo>
                    <a:pt x="1535280" y="2555782"/>
                  </a:lnTo>
                  <a:lnTo>
                    <a:pt x="1537770" y="2551235"/>
                  </a:lnTo>
                  <a:lnTo>
                    <a:pt x="1539807" y="2546460"/>
                  </a:lnTo>
                  <a:lnTo>
                    <a:pt x="1541844" y="2541911"/>
                  </a:lnTo>
                  <a:lnTo>
                    <a:pt x="1545239" y="2532591"/>
                  </a:lnTo>
                  <a:lnTo>
                    <a:pt x="1548182" y="2523268"/>
                  </a:lnTo>
                  <a:lnTo>
                    <a:pt x="1550898" y="2513719"/>
                  </a:lnTo>
                  <a:lnTo>
                    <a:pt x="1553388" y="2503716"/>
                  </a:lnTo>
                  <a:lnTo>
                    <a:pt x="1555425" y="2492802"/>
                  </a:lnTo>
                  <a:lnTo>
                    <a:pt x="1559725" y="2470291"/>
                  </a:lnTo>
                  <a:lnTo>
                    <a:pt x="1564252" y="2444819"/>
                  </a:lnTo>
                  <a:lnTo>
                    <a:pt x="1565384" y="2439816"/>
                  </a:lnTo>
                  <a:lnTo>
                    <a:pt x="1566968" y="2434360"/>
                  </a:lnTo>
                  <a:lnTo>
                    <a:pt x="1568553" y="2429129"/>
                  </a:lnTo>
                  <a:lnTo>
                    <a:pt x="1570590" y="2423668"/>
                  </a:lnTo>
                  <a:lnTo>
                    <a:pt x="1572853" y="2417977"/>
                  </a:lnTo>
                  <a:lnTo>
                    <a:pt x="1575117" y="2412522"/>
                  </a:lnTo>
                  <a:lnTo>
                    <a:pt x="1577833" y="2406610"/>
                  </a:lnTo>
                  <a:lnTo>
                    <a:pt x="1580549" y="2400926"/>
                  </a:lnTo>
                  <a:lnTo>
                    <a:pt x="1583491" y="2395470"/>
                  </a:lnTo>
                  <a:lnTo>
                    <a:pt x="1586434" y="2390010"/>
                  </a:lnTo>
                  <a:lnTo>
                    <a:pt x="1592545" y="2379320"/>
                  </a:lnTo>
                  <a:lnTo>
                    <a:pt x="1595940" y="2374318"/>
                  </a:lnTo>
                  <a:lnTo>
                    <a:pt x="1599109" y="2369543"/>
                  </a:lnTo>
                  <a:lnTo>
                    <a:pt x="1602504" y="2364995"/>
                  </a:lnTo>
                  <a:lnTo>
                    <a:pt x="1605673" y="2360673"/>
                  </a:lnTo>
                  <a:lnTo>
                    <a:pt x="1611332" y="2353851"/>
                  </a:lnTo>
                  <a:lnTo>
                    <a:pt x="1616990" y="2347258"/>
                  </a:lnTo>
                  <a:lnTo>
                    <a:pt x="1622422" y="2341344"/>
                  </a:lnTo>
                  <a:lnTo>
                    <a:pt x="1628081" y="2335204"/>
                  </a:lnTo>
                  <a:lnTo>
                    <a:pt x="1633740" y="2329521"/>
                  </a:lnTo>
                  <a:lnTo>
                    <a:pt x="1639172" y="2324290"/>
                  </a:lnTo>
                  <a:lnTo>
                    <a:pt x="1650489" y="2314060"/>
                  </a:lnTo>
                  <a:lnTo>
                    <a:pt x="1661580" y="2304282"/>
                  </a:lnTo>
                  <a:lnTo>
                    <a:pt x="1672444" y="2294959"/>
                  </a:lnTo>
                  <a:lnTo>
                    <a:pt x="1683309" y="2285864"/>
                  </a:lnTo>
                  <a:lnTo>
                    <a:pt x="1693720" y="2276773"/>
                  </a:lnTo>
                  <a:lnTo>
                    <a:pt x="1703906" y="2267443"/>
                  </a:lnTo>
                  <a:lnTo>
                    <a:pt x="1709112" y="2262439"/>
                  </a:lnTo>
                  <a:lnTo>
                    <a:pt x="1713865" y="2257658"/>
                  </a:lnTo>
                  <a:lnTo>
                    <a:pt x="1718844" y="2252656"/>
                  </a:lnTo>
                  <a:lnTo>
                    <a:pt x="1723598" y="2247194"/>
                  </a:lnTo>
                  <a:lnTo>
                    <a:pt x="1728351" y="2241516"/>
                  </a:lnTo>
                  <a:lnTo>
                    <a:pt x="1732878" y="2236063"/>
                  </a:lnTo>
                  <a:lnTo>
                    <a:pt x="1737178" y="2229926"/>
                  </a:lnTo>
                  <a:lnTo>
                    <a:pt x="1741705" y="2223557"/>
                  </a:lnTo>
                  <a:lnTo>
                    <a:pt x="1746006" y="2216965"/>
                  </a:lnTo>
                  <a:lnTo>
                    <a:pt x="1749853" y="2209916"/>
                  </a:lnTo>
                  <a:lnTo>
                    <a:pt x="1753928" y="2202639"/>
                  </a:lnTo>
                  <a:lnTo>
                    <a:pt x="1757549" y="2194677"/>
                  </a:lnTo>
                  <a:lnTo>
                    <a:pt x="1761623" y="2186721"/>
                  </a:lnTo>
                  <a:lnTo>
                    <a:pt x="1765018" y="2178080"/>
                  </a:lnTo>
                  <a:lnTo>
                    <a:pt x="1765474" y="2178614"/>
                  </a:lnTo>
                  <a:lnTo>
                    <a:pt x="1773325" y="2166542"/>
                  </a:lnTo>
                  <a:lnTo>
                    <a:pt x="1773555" y="2166542"/>
                  </a:lnTo>
                  <a:lnTo>
                    <a:pt x="1786625" y="2162428"/>
                  </a:lnTo>
                  <a:lnTo>
                    <a:pt x="1792816" y="2159001"/>
                  </a:lnTo>
                  <a:lnTo>
                    <a:pt x="1797173" y="2165628"/>
                  </a:lnTo>
                  <a:lnTo>
                    <a:pt x="1806575" y="2183679"/>
                  </a:lnTo>
                  <a:lnTo>
                    <a:pt x="1804740" y="2184594"/>
                  </a:lnTo>
                  <a:lnTo>
                    <a:pt x="1803594" y="2185051"/>
                  </a:lnTo>
                  <a:lnTo>
                    <a:pt x="1800154" y="2186651"/>
                  </a:lnTo>
                  <a:lnTo>
                    <a:pt x="1795568" y="2187793"/>
                  </a:lnTo>
                  <a:lnTo>
                    <a:pt x="1793046" y="2188250"/>
                  </a:lnTo>
                  <a:lnTo>
                    <a:pt x="1790065" y="2188708"/>
                  </a:lnTo>
                  <a:lnTo>
                    <a:pt x="1786854" y="2189165"/>
                  </a:lnTo>
                  <a:lnTo>
                    <a:pt x="1783644" y="2188708"/>
                  </a:lnTo>
                  <a:lnTo>
                    <a:pt x="1780953" y="2188324"/>
                  </a:lnTo>
                  <a:lnTo>
                    <a:pt x="1782673" y="2188995"/>
                  </a:lnTo>
                  <a:lnTo>
                    <a:pt x="1786974" y="2189904"/>
                  </a:lnTo>
                  <a:lnTo>
                    <a:pt x="1791953" y="2190587"/>
                  </a:lnTo>
                  <a:lnTo>
                    <a:pt x="1796706" y="2191041"/>
                  </a:lnTo>
                  <a:lnTo>
                    <a:pt x="1801686" y="2191267"/>
                  </a:lnTo>
                  <a:lnTo>
                    <a:pt x="1806892" y="2191267"/>
                  </a:lnTo>
                  <a:lnTo>
                    <a:pt x="1812324" y="2191041"/>
                  </a:lnTo>
                  <a:lnTo>
                    <a:pt x="1817530" y="2190587"/>
                  </a:lnTo>
                  <a:lnTo>
                    <a:pt x="1828621" y="2189451"/>
                  </a:lnTo>
                  <a:lnTo>
                    <a:pt x="1839712" y="2187860"/>
                  </a:lnTo>
                  <a:lnTo>
                    <a:pt x="1860988" y="2184221"/>
                  </a:lnTo>
                  <a:lnTo>
                    <a:pt x="1870494" y="2182858"/>
                  </a:lnTo>
                  <a:lnTo>
                    <a:pt x="1879548" y="2181719"/>
                  </a:lnTo>
                  <a:lnTo>
                    <a:pt x="1883396" y="2181494"/>
                  </a:lnTo>
                  <a:lnTo>
                    <a:pt x="1887017" y="2181494"/>
                  </a:lnTo>
                  <a:lnTo>
                    <a:pt x="1890412" y="2181494"/>
                  </a:lnTo>
                  <a:lnTo>
                    <a:pt x="1893355" y="2181719"/>
                  </a:lnTo>
                  <a:lnTo>
                    <a:pt x="1895845" y="2182403"/>
                  </a:lnTo>
                  <a:lnTo>
                    <a:pt x="1897882" y="2183084"/>
                  </a:lnTo>
                  <a:lnTo>
                    <a:pt x="1899466" y="2184221"/>
                  </a:lnTo>
                  <a:lnTo>
                    <a:pt x="1900372" y="2185133"/>
                  </a:lnTo>
                  <a:lnTo>
                    <a:pt x="1900824" y="2186042"/>
                  </a:lnTo>
                  <a:lnTo>
                    <a:pt x="1903540" y="2184902"/>
                  </a:lnTo>
                  <a:lnTo>
                    <a:pt x="1928212" y="2187177"/>
                  </a:lnTo>
                  <a:lnTo>
                    <a:pt x="1932060" y="2190587"/>
                  </a:lnTo>
                  <a:lnTo>
                    <a:pt x="1935681" y="2194226"/>
                  </a:lnTo>
                  <a:lnTo>
                    <a:pt x="1938624" y="2197860"/>
                  </a:lnTo>
                  <a:lnTo>
                    <a:pt x="1941113" y="2201956"/>
                  </a:lnTo>
                  <a:lnTo>
                    <a:pt x="1943150" y="2206048"/>
                  </a:lnTo>
                  <a:lnTo>
                    <a:pt x="1944735" y="2210369"/>
                  </a:lnTo>
                  <a:lnTo>
                    <a:pt x="1945866" y="2214690"/>
                  </a:lnTo>
                  <a:lnTo>
                    <a:pt x="1946111" y="2215672"/>
                  </a:lnTo>
                  <a:lnTo>
                    <a:pt x="1946037" y="2213455"/>
                  </a:lnTo>
                  <a:lnTo>
                    <a:pt x="1946037" y="2211188"/>
                  </a:lnTo>
                  <a:lnTo>
                    <a:pt x="1945810" y="2209372"/>
                  </a:lnTo>
                  <a:lnTo>
                    <a:pt x="1945583" y="2207331"/>
                  </a:lnTo>
                  <a:lnTo>
                    <a:pt x="1944902" y="2205290"/>
                  </a:lnTo>
                  <a:lnTo>
                    <a:pt x="1943314" y="2201434"/>
                  </a:lnTo>
                  <a:lnTo>
                    <a:pt x="1941726" y="2198030"/>
                  </a:lnTo>
                  <a:lnTo>
                    <a:pt x="1939458" y="2194860"/>
                  </a:lnTo>
                  <a:lnTo>
                    <a:pt x="1937416" y="2191684"/>
                  </a:lnTo>
                  <a:lnTo>
                    <a:pt x="1935601" y="2189189"/>
                  </a:lnTo>
                  <a:lnTo>
                    <a:pt x="1934013" y="2186466"/>
                  </a:lnTo>
                  <a:lnTo>
                    <a:pt x="1938550" y="2184880"/>
                  </a:lnTo>
                  <a:lnTo>
                    <a:pt x="1943087" y="2183067"/>
                  </a:lnTo>
                  <a:lnTo>
                    <a:pt x="1947851" y="2180799"/>
                  </a:lnTo>
                  <a:lnTo>
                    <a:pt x="1952389" y="2178530"/>
                  </a:lnTo>
                  <a:lnTo>
                    <a:pt x="1956926" y="2175583"/>
                  </a:lnTo>
                  <a:lnTo>
                    <a:pt x="1961690" y="2172635"/>
                  </a:lnTo>
                  <a:lnTo>
                    <a:pt x="1970765" y="2166286"/>
                  </a:lnTo>
                  <a:lnTo>
                    <a:pt x="1979612" y="2159706"/>
                  </a:lnTo>
                  <a:lnTo>
                    <a:pt x="1988460" y="2153130"/>
                  </a:lnTo>
                  <a:lnTo>
                    <a:pt x="1996400" y="2147235"/>
                  </a:lnTo>
                  <a:lnTo>
                    <a:pt x="2000030" y="2144738"/>
                  </a:lnTo>
                  <a:lnTo>
                    <a:pt x="2003660" y="2142471"/>
                  </a:lnTo>
                  <a:close/>
                  <a:moveTo>
                    <a:pt x="6235776" y="2139120"/>
                  </a:moveTo>
                  <a:lnTo>
                    <a:pt x="6235482" y="2139203"/>
                  </a:lnTo>
                  <a:lnTo>
                    <a:pt x="6235927" y="2139387"/>
                  </a:lnTo>
                  <a:lnTo>
                    <a:pt x="6236004" y="2139406"/>
                  </a:lnTo>
                  <a:lnTo>
                    <a:pt x="6235776" y="2139120"/>
                  </a:lnTo>
                  <a:close/>
                  <a:moveTo>
                    <a:pt x="4538865" y="2133613"/>
                  </a:moveTo>
                  <a:lnTo>
                    <a:pt x="4539093" y="2133613"/>
                  </a:lnTo>
                  <a:lnTo>
                    <a:pt x="4538636" y="2133839"/>
                  </a:lnTo>
                  <a:lnTo>
                    <a:pt x="4524913" y="2145599"/>
                  </a:lnTo>
                  <a:lnTo>
                    <a:pt x="4538865" y="2133613"/>
                  </a:lnTo>
                  <a:close/>
                  <a:moveTo>
                    <a:pt x="1031294" y="2132099"/>
                  </a:moveTo>
                  <a:lnTo>
                    <a:pt x="1052513" y="2133197"/>
                  </a:lnTo>
                  <a:lnTo>
                    <a:pt x="1052041" y="2134291"/>
                  </a:lnTo>
                  <a:lnTo>
                    <a:pt x="1028701" y="2136864"/>
                  </a:lnTo>
                  <a:lnTo>
                    <a:pt x="1031294" y="2132099"/>
                  </a:lnTo>
                  <a:close/>
                  <a:moveTo>
                    <a:pt x="4545659" y="2131646"/>
                  </a:moveTo>
                  <a:lnTo>
                    <a:pt x="4545218" y="2131681"/>
                  </a:lnTo>
                  <a:lnTo>
                    <a:pt x="4543884" y="2132166"/>
                  </a:lnTo>
                  <a:lnTo>
                    <a:pt x="4545659" y="2131646"/>
                  </a:lnTo>
                  <a:close/>
                  <a:moveTo>
                    <a:pt x="4564037" y="2131021"/>
                  </a:moveTo>
                  <a:lnTo>
                    <a:pt x="4564063" y="2131100"/>
                  </a:lnTo>
                  <a:lnTo>
                    <a:pt x="4556993" y="2132645"/>
                  </a:lnTo>
                  <a:lnTo>
                    <a:pt x="4543267" y="2133179"/>
                  </a:lnTo>
                  <a:lnTo>
                    <a:pt x="4540250" y="2133613"/>
                  </a:lnTo>
                  <a:lnTo>
                    <a:pt x="4542249" y="2133220"/>
                  </a:lnTo>
                  <a:lnTo>
                    <a:pt x="4539980" y="2133307"/>
                  </a:lnTo>
                  <a:lnTo>
                    <a:pt x="4542070" y="2132695"/>
                  </a:lnTo>
                  <a:lnTo>
                    <a:pt x="4540000" y="2133039"/>
                  </a:lnTo>
                  <a:lnTo>
                    <a:pt x="4537278" y="2133945"/>
                  </a:lnTo>
                  <a:lnTo>
                    <a:pt x="4534782" y="2134853"/>
                  </a:lnTo>
                  <a:lnTo>
                    <a:pt x="4532740" y="2136218"/>
                  </a:lnTo>
                  <a:lnTo>
                    <a:pt x="4530471" y="2137577"/>
                  </a:lnTo>
                  <a:lnTo>
                    <a:pt x="4528429" y="2139384"/>
                  </a:lnTo>
                  <a:lnTo>
                    <a:pt x="4526841" y="2141200"/>
                  </a:lnTo>
                  <a:lnTo>
                    <a:pt x="4525253" y="2143465"/>
                  </a:lnTo>
                  <a:lnTo>
                    <a:pt x="4523892" y="2145959"/>
                  </a:lnTo>
                  <a:lnTo>
                    <a:pt x="4522984" y="2148448"/>
                  </a:lnTo>
                  <a:lnTo>
                    <a:pt x="4521850" y="2151404"/>
                  </a:lnTo>
                  <a:lnTo>
                    <a:pt x="4521169" y="2154800"/>
                  </a:lnTo>
                  <a:lnTo>
                    <a:pt x="4520942" y="2158426"/>
                  </a:lnTo>
                  <a:lnTo>
                    <a:pt x="4520716" y="2162730"/>
                  </a:lnTo>
                  <a:lnTo>
                    <a:pt x="4520942" y="2166816"/>
                  </a:lnTo>
                  <a:lnTo>
                    <a:pt x="4521169" y="2170895"/>
                  </a:lnTo>
                  <a:lnTo>
                    <a:pt x="4520942" y="2174520"/>
                  </a:lnTo>
                  <a:lnTo>
                    <a:pt x="4520262" y="2177915"/>
                  </a:lnTo>
                  <a:lnTo>
                    <a:pt x="4519354" y="2181091"/>
                  </a:lnTo>
                  <a:lnTo>
                    <a:pt x="4517766" y="2184036"/>
                  </a:lnTo>
                  <a:lnTo>
                    <a:pt x="4516178" y="2186755"/>
                  </a:lnTo>
                  <a:lnTo>
                    <a:pt x="4514136" y="2188799"/>
                  </a:lnTo>
                  <a:lnTo>
                    <a:pt x="4511867" y="2191063"/>
                  </a:lnTo>
                  <a:lnTo>
                    <a:pt x="4509599" y="2192872"/>
                  </a:lnTo>
                  <a:lnTo>
                    <a:pt x="4506649" y="2194460"/>
                  </a:lnTo>
                  <a:lnTo>
                    <a:pt x="4503700" y="2195817"/>
                  </a:lnTo>
                  <a:lnTo>
                    <a:pt x="4500523" y="2197179"/>
                  </a:lnTo>
                  <a:lnTo>
                    <a:pt x="4499493" y="2197525"/>
                  </a:lnTo>
                  <a:lnTo>
                    <a:pt x="4506686" y="2197338"/>
                  </a:lnTo>
                  <a:lnTo>
                    <a:pt x="4524369" y="2197338"/>
                  </a:lnTo>
                  <a:lnTo>
                    <a:pt x="4533437" y="2197563"/>
                  </a:lnTo>
                  <a:lnTo>
                    <a:pt x="4535263" y="2197655"/>
                  </a:lnTo>
                  <a:lnTo>
                    <a:pt x="4534604" y="2197022"/>
                  </a:lnTo>
                  <a:lnTo>
                    <a:pt x="4532312" y="2194818"/>
                  </a:lnTo>
                  <a:lnTo>
                    <a:pt x="4532954" y="2194750"/>
                  </a:lnTo>
                  <a:lnTo>
                    <a:pt x="4524375" y="2180548"/>
                  </a:lnTo>
                  <a:lnTo>
                    <a:pt x="4525046" y="2171620"/>
                  </a:lnTo>
                  <a:lnTo>
                    <a:pt x="4525046" y="2163334"/>
                  </a:lnTo>
                  <a:lnTo>
                    <a:pt x="4524293" y="2179649"/>
                  </a:lnTo>
                  <a:lnTo>
                    <a:pt x="4522526" y="2173691"/>
                  </a:lnTo>
                  <a:lnTo>
                    <a:pt x="4521642" y="2171262"/>
                  </a:lnTo>
                  <a:lnTo>
                    <a:pt x="4521421" y="2169276"/>
                  </a:lnTo>
                  <a:lnTo>
                    <a:pt x="4521200" y="2167291"/>
                  </a:lnTo>
                  <a:lnTo>
                    <a:pt x="4521200" y="2165745"/>
                  </a:lnTo>
                  <a:lnTo>
                    <a:pt x="4521421" y="2164201"/>
                  </a:lnTo>
                  <a:lnTo>
                    <a:pt x="4521642" y="2162654"/>
                  </a:lnTo>
                  <a:lnTo>
                    <a:pt x="4522747" y="2159566"/>
                  </a:lnTo>
                  <a:lnTo>
                    <a:pt x="4523631" y="2156035"/>
                  </a:lnTo>
                  <a:lnTo>
                    <a:pt x="4524735" y="2151180"/>
                  </a:lnTo>
                  <a:lnTo>
                    <a:pt x="4525046" y="2149319"/>
                  </a:lnTo>
                  <a:lnTo>
                    <a:pt x="4525046" y="2148722"/>
                  </a:lnTo>
                  <a:lnTo>
                    <a:pt x="4525166" y="2148600"/>
                  </a:lnTo>
                  <a:lnTo>
                    <a:pt x="4525177" y="2148532"/>
                  </a:lnTo>
                  <a:lnTo>
                    <a:pt x="4525840" y="2145222"/>
                  </a:lnTo>
                  <a:lnTo>
                    <a:pt x="4525840" y="2146105"/>
                  </a:lnTo>
                  <a:lnTo>
                    <a:pt x="4525753" y="2147997"/>
                  </a:lnTo>
                  <a:lnTo>
                    <a:pt x="4526610" y="2147121"/>
                  </a:lnTo>
                  <a:lnTo>
                    <a:pt x="4528174" y="2145746"/>
                  </a:lnTo>
                  <a:lnTo>
                    <a:pt x="4529962" y="2144144"/>
                  </a:lnTo>
                  <a:lnTo>
                    <a:pt x="4531749" y="2142771"/>
                  </a:lnTo>
                  <a:lnTo>
                    <a:pt x="4535995" y="2140252"/>
                  </a:lnTo>
                  <a:lnTo>
                    <a:pt x="4540688" y="2138191"/>
                  </a:lnTo>
                  <a:lnTo>
                    <a:pt x="4545381" y="2136359"/>
                  </a:lnTo>
                  <a:lnTo>
                    <a:pt x="4550520" y="2134986"/>
                  </a:lnTo>
                  <a:lnTo>
                    <a:pt x="4555883" y="2133841"/>
                  </a:lnTo>
                  <a:lnTo>
                    <a:pt x="4560799" y="2133613"/>
                  </a:lnTo>
                  <a:lnTo>
                    <a:pt x="4561380" y="2133613"/>
                  </a:lnTo>
                  <a:lnTo>
                    <a:pt x="4561709" y="2132932"/>
                  </a:lnTo>
                  <a:lnTo>
                    <a:pt x="4563023" y="2132251"/>
                  </a:lnTo>
                  <a:lnTo>
                    <a:pt x="4564555" y="2131118"/>
                  </a:lnTo>
                  <a:lnTo>
                    <a:pt x="4564529" y="2131038"/>
                  </a:lnTo>
                  <a:lnTo>
                    <a:pt x="4564037" y="2131021"/>
                  </a:lnTo>
                  <a:close/>
                  <a:moveTo>
                    <a:pt x="6256659" y="2127510"/>
                  </a:moveTo>
                  <a:lnTo>
                    <a:pt x="6260771" y="2133883"/>
                  </a:lnTo>
                  <a:lnTo>
                    <a:pt x="6262134" y="2136845"/>
                  </a:lnTo>
                  <a:lnTo>
                    <a:pt x="6263498" y="2139570"/>
                  </a:lnTo>
                  <a:lnTo>
                    <a:pt x="6264861" y="2141852"/>
                  </a:lnTo>
                  <a:lnTo>
                    <a:pt x="6266679" y="2143439"/>
                  </a:lnTo>
                  <a:lnTo>
                    <a:pt x="6268269" y="2145260"/>
                  </a:lnTo>
                  <a:lnTo>
                    <a:pt x="6270314" y="2146398"/>
                  </a:lnTo>
                  <a:lnTo>
                    <a:pt x="6272359" y="2147533"/>
                  </a:lnTo>
                  <a:lnTo>
                    <a:pt x="6274404" y="2148442"/>
                  </a:lnTo>
                  <a:lnTo>
                    <a:pt x="6276677" y="2149124"/>
                  </a:lnTo>
                  <a:lnTo>
                    <a:pt x="6278949" y="2149581"/>
                  </a:lnTo>
                  <a:lnTo>
                    <a:pt x="6280994" y="2150038"/>
                  </a:lnTo>
                  <a:lnTo>
                    <a:pt x="6283493" y="2150268"/>
                  </a:lnTo>
                  <a:lnTo>
                    <a:pt x="6288265" y="2150268"/>
                  </a:lnTo>
                  <a:lnTo>
                    <a:pt x="6293491" y="2150038"/>
                  </a:lnTo>
                  <a:lnTo>
                    <a:pt x="6303944" y="2149581"/>
                  </a:lnTo>
                  <a:lnTo>
                    <a:pt x="6309397" y="2149355"/>
                  </a:lnTo>
                  <a:lnTo>
                    <a:pt x="6314396" y="2149810"/>
                  </a:lnTo>
                  <a:lnTo>
                    <a:pt x="6317123" y="2150038"/>
                  </a:lnTo>
                  <a:lnTo>
                    <a:pt x="6319622" y="2150492"/>
                  </a:lnTo>
                  <a:lnTo>
                    <a:pt x="6321894" y="2151410"/>
                  </a:lnTo>
                  <a:lnTo>
                    <a:pt x="6324394" y="2152325"/>
                  </a:lnTo>
                  <a:lnTo>
                    <a:pt x="6326893" y="2153236"/>
                  </a:lnTo>
                  <a:lnTo>
                    <a:pt x="6328938" y="2154820"/>
                  </a:lnTo>
                  <a:lnTo>
                    <a:pt x="6331211" y="2156188"/>
                  </a:lnTo>
                  <a:lnTo>
                    <a:pt x="6333330" y="2158097"/>
                  </a:lnTo>
                  <a:lnTo>
                    <a:pt x="6333445" y="2157753"/>
                  </a:lnTo>
                  <a:lnTo>
                    <a:pt x="6330950" y="2154579"/>
                  </a:lnTo>
                  <a:lnTo>
                    <a:pt x="6328455" y="2152311"/>
                  </a:lnTo>
                  <a:lnTo>
                    <a:pt x="6325734" y="2149818"/>
                  </a:lnTo>
                  <a:lnTo>
                    <a:pt x="6323239" y="2147776"/>
                  </a:lnTo>
                  <a:lnTo>
                    <a:pt x="6320291" y="2146415"/>
                  </a:lnTo>
                  <a:lnTo>
                    <a:pt x="6317116" y="2145055"/>
                  </a:lnTo>
                  <a:lnTo>
                    <a:pt x="6314168" y="2143694"/>
                  </a:lnTo>
                  <a:lnTo>
                    <a:pt x="6310993" y="2142788"/>
                  </a:lnTo>
                  <a:lnTo>
                    <a:pt x="6307818" y="2142107"/>
                  </a:lnTo>
                  <a:lnTo>
                    <a:pt x="6304416" y="2141200"/>
                  </a:lnTo>
                  <a:lnTo>
                    <a:pt x="6297839" y="2140066"/>
                  </a:lnTo>
                  <a:lnTo>
                    <a:pt x="6291036" y="2139161"/>
                  </a:lnTo>
                  <a:lnTo>
                    <a:pt x="6284232" y="2138252"/>
                  </a:lnTo>
                  <a:lnTo>
                    <a:pt x="6277429" y="2136893"/>
                  </a:lnTo>
                  <a:lnTo>
                    <a:pt x="6274027" y="2135983"/>
                  </a:lnTo>
                  <a:lnTo>
                    <a:pt x="6270625" y="2135078"/>
                  </a:lnTo>
                  <a:lnTo>
                    <a:pt x="6267450" y="2133719"/>
                  </a:lnTo>
                  <a:lnTo>
                    <a:pt x="6264048" y="2132358"/>
                  </a:lnTo>
                  <a:lnTo>
                    <a:pt x="6260873" y="2130317"/>
                  </a:lnTo>
                  <a:lnTo>
                    <a:pt x="6257925" y="2128504"/>
                  </a:lnTo>
                  <a:lnTo>
                    <a:pt x="6256659" y="2127510"/>
                  </a:lnTo>
                  <a:close/>
                  <a:moveTo>
                    <a:pt x="3980797" y="2125018"/>
                  </a:moveTo>
                  <a:lnTo>
                    <a:pt x="3973990" y="2127286"/>
                  </a:lnTo>
                  <a:lnTo>
                    <a:pt x="3965105" y="2130243"/>
                  </a:lnTo>
                  <a:lnTo>
                    <a:pt x="3965403" y="2130451"/>
                  </a:lnTo>
                  <a:lnTo>
                    <a:pt x="3980797" y="2125018"/>
                  </a:lnTo>
                  <a:close/>
                  <a:moveTo>
                    <a:pt x="5251677" y="2116252"/>
                  </a:moveTo>
                  <a:lnTo>
                    <a:pt x="5252811" y="2116707"/>
                  </a:lnTo>
                  <a:lnTo>
                    <a:pt x="5253491" y="2116931"/>
                  </a:lnTo>
                  <a:lnTo>
                    <a:pt x="5251677" y="2116252"/>
                  </a:lnTo>
                  <a:close/>
                  <a:moveTo>
                    <a:pt x="3875335" y="2116221"/>
                  </a:moveTo>
                  <a:lnTo>
                    <a:pt x="3875782" y="2118319"/>
                  </a:lnTo>
                  <a:lnTo>
                    <a:pt x="3877360" y="2125500"/>
                  </a:lnTo>
                  <a:lnTo>
                    <a:pt x="3877877" y="2129782"/>
                  </a:lnTo>
                  <a:lnTo>
                    <a:pt x="3877848" y="2129075"/>
                  </a:lnTo>
                  <a:lnTo>
                    <a:pt x="3877166" y="2123856"/>
                  </a:lnTo>
                  <a:lnTo>
                    <a:pt x="3876027" y="2118865"/>
                  </a:lnTo>
                  <a:lnTo>
                    <a:pt x="3875659" y="2117456"/>
                  </a:lnTo>
                  <a:lnTo>
                    <a:pt x="3875335" y="2116221"/>
                  </a:lnTo>
                  <a:close/>
                  <a:moveTo>
                    <a:pt x="2428676" y="2113329"/>
                  </a:moveTo>
                  <a:lnTo>
                    <a:pt x="2428574" y="2114344"/>
                  </a:lnTo>
                  <a:lnTo>
                    <a:pt x="2427893" y="2118432"/>
                  </a:lnTo>
                  <a:lnTo>
                    <a:pt x="2426532" y="2122743"/>
                  </a:lnTo>
                  <a:lnTo>
                    <a:pt x="2425397" y="2126828"/>
                  </a:lnTo>
                  <a:lnTo>
                    <a:pt x="2423809" y="2130909"/>
                  </a:lnTo>
                  <a:lnTo>
                    <a:pt x="2421994" y="2135217"/>
                  </a:lnTo>
                  <a:lnTo>
                    <a:pt x="2418365" y="2143607"/>
                  </a:lnTo>
                  <a:lnTo>
                    <a:pt x="2413827" y="2151996"/>
                  </a:lnTo>
                  <a:lnTo>
                    <a:pt x="2409517" y="2160160"/>
                  </a:lnTo>
                  <a:lnTo>
                    <a:pt x="2405434" y="2168101"/>
                  </a:lnTo>
                  <a:lnTo>
                    <a:pt x="2401577" y="2176491"/>
                  </a:lnTo>
                  <a:lnTo>
                    <a:pt x="2401165" y="2177314"/>
                  </a:lnTo>
                  <a:lnTo>
                    <a:pt x="2401840" y="2176782"/>
                  </a:lnTo>
                  <a:lnTo>
                    <a:pt x="2404552" y="2174289"/>
                  </a:lnTo>
                  <a:lnTo>
                    <a:pt x="2407039" y="2171573"/>
                  </a:lnTo>
                  <a:lnTo>
                    <a:pt x="2409525" y="2168857"/>
                  </a:lnTo>
                  <a:lnTo>
                    <a:pt x="2412012" y="2166364"/>
                  </a:lnTo>
                  <a:lnTo>
                    <a:pt x="2414046" y="2163646"/>
                  </a:lnTo>
                  <a:lnTo>
                    <a:pt x="2416080" y="2160698"/>
                  </a:lnTo>
                  <a:lnTo>
                    <a:pt x="2417888" y="2157756"/>
                  </a:lnTo>
                  <a:lnTo>
                    <a:pt x="2419471" y="2154591"/>
                  </a:lnTo>
                  <a:lnTo>
                    <a:pt x="2420827" y="2151642"/>
                  </a:lnTo>
                  <a:lnTo>
                    <a:pt x="2422183" y="2148462"/>
                  </a:lnTo>
                  <a:lnTo>
                    <a:pt x="2423313" y="2145521"/>
                  </a:lnTo>
                  <a:lnTo>
                    <a:pt x="2425348" y="2138954"/>
                  </a:lnTo>
                  <a:lnTo>
                    <a:pt x="2426704" y="2132385"/>
                  </a:lnTo>
                  <a:lnTo>
                    <a:pt x="2427608" y="2125592"/>
                  </a:lnTo>
                  <a:lnTo>
                    <a:pt x="2428512" y="2118565"/>
                  </a:lnTo>
                  <a:lnTo>
                    <a:pt x="2428676" y="2113329"/>
                  </a:lnTo>
                  <a:close/>
                  <a:moveTo>
                    <a:pt x="1765775" y="2105162"/>
                  </a:moveTo>
                  <a:lnTo>
                    <a:pt x="1760557" y="2108773"/>
                  </a:lnTo>
                  <a:lnTo>
                    <a:pt x="1766002" y="2105162"/>
                  </a:lnTo>
                  <a:lnTo>
                    <a:pt x="1765775" y="2105162"/>
                  </a:lnTo>
                  <a:close/>
                  <a:moveTo>
                    <a:pt x="959583" y="2103526"/>
                  </a:moveTo>
                  <a:lnTo>
                    <a:pt x="968375" y="2110956"/>
                  </a:lnTo>
                  <a:lnTo>
                    <a:pt x="968155" y="2110956"/>
                  </a:lnTo>
                  <a:lnTo>
                    <a:pt x="961561" y="2113044"/>
                  </a:lnTo>
                  <a:lnTo>
                    <a:pt x="954087" y="2108864"/>
                  </a:lnTo>
                  <a:lnTo>
                    <a:pt x="959583" y="2103526"/>
                  </a:lnTo>
                  <a:close/>
                  <a:moveTo>
                    <a:pt x="3839347" y="2102666"/>
                  </a:moveTo>
                  <a:lnTo>
                    <a:pt x="3838654" y="2104216"/>
                  </a:lnTo>
                  <a:lnTo>
                    <a:pt x="3838196" y="2106255"/>
                  </a:lnTo>
                  <a:lnTo>
                    <a:pt x="3837968" y="2108525"/>
                  </a:lnTo>
                  <a:lnTo>
                    <a:pt x="3837739" y="2110796"/>
                  </a:lnTo>
                  <a:lnTo>
                    <a:pt x="3837739" y="2112834"/>
                  </a:lnTo>
                  <a:lnTo>
                    <a:pt x="3837739" y="2115103"/>
                  </a:lnTo>
                  <a:lnTo>
                    <a:pt x="3837968" y="2117604"/>
                  </a:lnTo>
                  <a:lnTo>
                    <a:pt x="3838425" y="2119651"/>
                  </a:lnTo>
                  <a:lnTo>
                    <a:pt x="3839797" y="2124648"/>
                  </a:lnTo>
                  <a:lnTo>
                    <a:pt x="3841626" y="2129189"/>
                  </a:lnTo>
                  <a:lnTo>
                    <a:pt x="3844141" y="2133954"/>
                  </a:lnTo>
                  <a:lnTo>
                    <a:pt x="3847343" y="2138947"/>
                  </a:lnTo>
                  <a:lnTo>
                    <a:pt x="3847343" y="2141445"/>
                  </a:lnTo>
                  <a:lnTo>
                    <a:pt x="3847571" y="2143943"/>
                  </a:lnTo>
                  <a:lnTo>
                    <a:pt x="3848257" y="2146893"/>
                  </a:lnTo>
                  <a:lnTo>
                    <a:pt x="3848486" y="2148483"/>
                  </a:lnTo>
                  <a:lnTo>
                    <a:pt x="3848844" y="2148927"/>
                  </a:lnTo>
                  <a:lnTo>
                    <a:pt x="3848678" y="2148081"/>
                  </a:lnTo>
                  <a:lnTo>
                    <a:pt x="3849127" y="2145571"/>
                  </a:lnTo>
                  <a:lnTo>
                    <a:pt x="3849800" y="2143060"/>
                  </a:lnTo>
                  <a:lnTo>
                    <a:pt x="3860584" y="2152012"/>
                  </a:lnTo>
                  <a:lnTo>
                    <a:pt x="3861291" y="2151661"/>
                  </a:lnTo>
                  <a:lnTo>
                    <a:pt x="3862093" y="2151867"/>
                  </a:lnTo>
                  <a:lnTo>
                    <a:pt x="3862663" y="2151280"/>
                  </a:lnTo>
                  <a:lnTo>
                    <a:pt x="3877903" y="2141955"/>
                  </a:lnTo>
                  <a:lnTo>
                    <a:pt x="3878349" y="2141344"/>
                  </a:lnTo>
                  <a:lnTo>
                    <a:pt x="3878304" y="2141091"/>
                  </a:lnTo>
                  <a:lnTo>
                    <a:pt x="3878129" y="2136208"/>
                  </a:lnTo>
                  <a:lnTo>
                    <a:pt x="3878037" y="2136939"/>
                  </a:lnTo>
                  <a:lnTo>
                    <a:pt x="3877360" y="2138511"/>
                  </a:lnTo>
                  <a:lnTo>
                    <a:pt x="3876684" y="2139856"/>
                  </a:lnTo>
                  <a:lnTo>
                    <a:pt x="3875557" y="2141426"/>
                  </a:lnTo>
                  <a:lnTo>
                    <a:pt x="3874204" y="2142548"/>
                  </a:lnTo>
                  <a:lnTo>
                    <a:pt x="3872401" y="2143893"/>
                  </a:lnTo>
                  <a:lnTo>
                    <a:pt x="3867892" y="2146809"/>
                  </a:lnTo>
                  <a:lnTo>
                    <a:pt x="3861805" y="2150398"/>
                  </a:lnTo>
                  <a:lnTo>
                    <a:pt x="3861129" y="2151071"/>
                  </a:lnTo>
                  <a:lnTo>
                    <a:pt x="3850792" y="2143050"/>
                  </a:lnTo>
                  <a:lnTo>
                    <a:pt x="3850746" y="2143133"/>
                  </a:lnTo>
                  <a:lnTo>
                    <a:pt x="3850695" y="2142974"/>
                  </a:lnTo>
                  <a:lnTo>
                    <a:pt x="3849856" y="2142324"/>
                  </a:lnTo>
                  <a:lnTo>
                    <a:pt x="3850252" y="2141578"/>
                  </a:lnTo>
                  <a:lnTo>
                    <a:pt x="3845823" y="2127628"/>
                  </a:lnTo>
                  <a:lnTo>
                    <a:pt x="3850275" y="2129039"/>
                  </a:lnTo>
                  <a:lnTo>
                    <a:pt x="3857503" y="2127954"/>
                  </a:lnTo>
                  <a:lnTo>
                    <a:pt x="3857972" y="2127071"/>
                  </a:lnTo>
                  <a:lnTo>
                    <a:pt x="3858198" y="2126845"/>
                  </a:lnTo>
                  <a:lnTo>
                    <a:pt x="3857972" y="2126845"/>
                  </a:lnTo>
                  <a:lnTo>
                    <a:pt x="3846475" y="2127744"/>
                  </a:lnTo>
                  <a:lnTo>
                    <a:pt x="3845354" y="2126148"/>
                  </a:lnTo>
                  <a:lnTo>
                    <a:pt x="3845823" y="2127628"/>
                  </a:lnTo>
                  <a:lnTo>
                    <a:pt x="3845336" y="2127472"/>
                  </a:lnTo>
                  <a:lnTo>
                    <a:pt x="3841809" y="2120534"/>
                  </a:lnTo>
                  <a:lnTo>
                    <a:pt x="3841598" y="2119157"/>
                  </a:lnTo>
                  <a:lnTo>
                    <a:pt x="3841515" y="2118992"/>
                  </a:lnTo>
                  <a:lnTo>
                    <a:pt x="3840839" y="2116524"/>
                  </a:lnTo>
                  <a:lnTo>
                    <a:pt x="3840388" y="2114280"/>
                  </a:lnTo>
                  <a:lnTo>
                    <a:pt x="3840162" y="2112037"/>
                  </a:lnTo>
                  <a:lnTo>
                    <a:pt x="3840162" y="2109793"/>
                  </a:lnTo>
                  <a:lnTo>
                    <a:pt x="3840162" y="2109571"/>
                  </a:lnTo>
                  <a:lnTo>
                    <a:pt x="3840162" y="2108229"/>
                  </a:lnTo>
                  <a:lnTo>
                    <a:pt x="3839698" y="2109040"/>
                  </a:lnTo>
                  <a:lnTo>
                    <a:pt x="3838575" y="2107215"/>
                  </a:lnTo>
                  <a:lnTo>
                    <a:pt x="3839347" y="2102666"/>
                  </a:lnTo>
                  <a:close/>
                  <a:moveTo>
                    <a:pt x="950976" y="2100352"/>
                  </a:moveTo>
                  <a:lnTo>
                    <a:pt x="952501" y="2104029"/>
                  </a:lnTo>
                  <a:lnTo>
                    <a:pt x="947738" y="2105113"/>
                  </a:lnTo>
                  <a:lnTo>
                    <a:pt x="950976" y="2100352"/>
                  </a:lnTo>
                  <a:close/>
                  <a:moveTo>
                    <a:pt x="6418423" y="2094079"/>
                  </a:moveTo>
                  <a:lnTo>
                    <a:pt x="6417296" y="2096169"/>
                  </a:lnTo>
                  <a:lnTo>
                    <a:pt x="6416841" y="2096169"/>
                  </a:lnTo>
                  <a:lnTo>
                    <a:pt x="6417750" y="2098214"/>
                  </a:lnTo>
                  <a:lnTo>
                    <a:pt x="6419795" y="2103433"/>
                  </a:lnTo>
                  <a:lnTo>
                    <a:pt x="6420703" y="2105927"/>
                  </a:lnTo>
                  <a:lnTo>
                    <a:pt x="6421385" y="2108194"/>
                  </a:lnTo>
                  <a:lnTo>
                    <a:pt x="6421839" y="2110236"/>
                  </a:lnTo>
                  <a:lnTo>
                    <a:pt x="6422066" y="2112505"/>
                  </a:lnTo>
                  <a:lnTo>
                    <a:pt x="6421839" y="2114776"/>
                  </a:lnTo>
                  <a:lnTo>
                    <a:pt x="6421385" y="2116818"/>
                  </a:lnTo>
                  <a:lnTo>
                    <a:pt x="6429563" y="2137697"/>
                  </a:lnTo>
                  <a:lnTo>
                    <a:pt x="6430018" y="2140425"/>
                  </a:lnTo>
                  <a:lnTo>
                    <a:pt x="6430926" y="2143371"/>
                  </a:lnTo>
                  <a:lnTo>
                    <a:pt x="6433198" y="2150405"/>
                  </a:lnTo>
                  <a:lnTo>
                    <a:pt x="6436152" y="2158350"/>
                  </a:lnTo>
                  <a:lnTo>
                    <a:pt x="6439559" y="2166528"/>
                  </a:lnTo>
                  <a:lnTo>
                    <a:pt x="6446602" y="2182182"/>
                  </a:lnTo>
                  <a:lnTo>
                    <a:pt x="6452054" y="2193976"/>
                  </a:lnTo>
                  <a:lnTo>
                    <a:pt x="6452509" y="2194885"/>
                  </a:lnTo>
                  <a:lnTo>
                    <a:pt x="6455235" y="2196932"/>
                  </a:lnTo>
                  <a:lnTo>
                    <a:pt x="6457353" y="2181491"/>
                  </a:lnTo>
                  <a:lnTo>
                    <a:pt x="6457043" y="2181565"/>
                  </a:lnTo>
                  <a:lnTo>
                    <a:pt x="6452280" y="2194037"/>
                  </a:lnTo>
                  <a:lnTo>
                    <a:pt x="6451827" y="2192222"/>
                  </a:lnTo>
                  <a:lnTo>
                    <a:pt x="6450466" y="2187233"/>
                  </a:lnTo>
                  <a:lnTo>
                    <a:pt x="6449332" y="2183150"/>
                  </a:lnTo>
                  <a:lnTo>
                    <a:pt x="6448198" y="2179069"/>
                  </a:lnTo>
                  <a:lnTo>
                    <a:pt x="6445250" y="2170452"/>
                  </a:lnTo>
                  <a:lnTo>
                    <a:pt x="6441621" y="2162063"/>
                  </a:lnTo>
                  <a:lnTo>
                    <a:pt x="6437993" y="2153671"/>
                  </a:lnTo>
                  <a:lnTo>
                    <a:pt x="6429829" y="2136667"/>
                  </a:lnTo>
                  <a:lnTo>
                    <a:pt x="6426200" y="2128504"/>
                  </a:lnTo>
                  <a:lnTo>
                    <a:pt x="6422798" y="2120108"/>
                  </a:lnTo>
                  <a:lnTo>
                    <a:pt x="6423705" y="2118974"/>
                  </a:lnTo>
                  <a:lnTo>
                    <a:pt x="6423025" y="2113984"/>
                  </a:lnTo>
                  <a:lnTo>
                    <a:pt x="6422118" y="2109450"/>
                  </a:lnTo>
                  <a:lnTo>
                    <a:pt x="6419850" y="2100155"/>
                  </a:lnTo>
                  <a:lnTo>
                    <a:pt x="6418716" y="2095618"/>
                  </a:lnTo>
                  <a:lnTo>
                    <a:pt x="6418423" y="2094079"/>
                  </a:lnTo>
                  <a:close/>
                  <a:moveTo>
                    <a:pt x="6205582" y="2093540"/>
                  </a:moveTo>
                  <a:lnTo>
                    <a:pt x="6205311" y="2095166"/>
                  </a:lnTo>
                  <a:lnTo>
                    <a:pt x="6204857" y="2099020"/>
                  </a:lnTo>
                  <a:lnTo>
                    <a:pt x="6204857" y="2102876"/>
                  </a:lnTo>
                  <a:lnTo>
                    <a:pt x="6205311" y="2106729"/>
                  </a:lnTo>
                  <a:lnTo>
                    <a:pt x="6206218" y="2110356"/>
                  </a:lnTo>
                  <a:lnTo>
                    <a:pt x="6207352" y="2113984"/>
                  </a:lnTo>
                  <a:lnTo>
                    <a:pt x="6209166" y="2117386"/>
                  </a:lnTo>
                  <a:lnTo>
                    <a:pt x="6210980" y="2120563"/>
                  </a:lnTo>
                  <a:lnTo>
                    <a:pt x="6211828" y="2121750"/>
                  </a:lnTo>
                  <a:lnTo>
                    <a:pt x="6211236" y="2120225"/>
                  </a:lnTo>
                  <a:lnTo>
                    <a:pt x="6209418" y="2116129"/>
                  </a:lnTo>
                  <a:lnTo>
                    <a:pt x="6208282" y="2112033"/>
                  </a:lnTo>
                  <a:lnTo>
                    <a:pt x="6207146" y="2107937"/>
                  </a:lnTo>
                  <a:lnTo>
                    <a:pt x="6206464" y="2104073"/>
                  </a:lnTo>
                  <a:lnTo>
                    <a:pt x="6206010" y="2099976"/>
                  </a:lnTo>
                  <a:lnTo>
                    <a:pt x="6205783" y="2096335"/>
                  </a:lnTo>
                  <a:lnTo>
                    <a:pt x="6205582" y="2093540"/>
                  </a:lnTo>
                  <a:close/>
                  <a:moveTo>
                    <a:pt x="6221060" y="2092717"/>
                  </a:moveTo>
                  <a:lnTo>
                    <a:pt x="6224869" y="2096790"/>
                  </a:lnTo>
                  <a:lnTo>
                    <a:pt x="6239866" y="2108395"/>
                  </a:lnTo>
                  <a:lnTo>
                    <a:pt x="6241684" y="2109301"/>
                  </a:lnTo>
                  <a:lnTo>
                    <a:pt x="6240673" y="2106716"/>
                  </a:lnTo>
                  <a:lnTo>
                    <a:pt x="6239102" y="2103102"/>
                  </a:lnTo>
                  <a:lnTo>
                    <a:pt x="6236834" y="2097886"/>
                  </a:lnTo>
                  <a:lnTo>
                    <a:pt x="6241143" y="2108090"/>
                  </a:lnTo>
                  <a:lnTo>
                    <a:pt x="6240009" y="2107636"/>
                  </a:lnTo>
                  <a:lnTo>
                    <a:pt x="6237968" y="2106276"/>
                  </a:lnTo>
                  <a:lnTo>
                    <a:pt x="6232979" y="2102650"/>
                  </a:lnTo>
                  <a:lnTo>
                    <a:pt x="6227309" y="2098114"/>
                  </a:lnTo>
                  <a:lnTo>
                    <a:pt x="6221866" y="2093353"/>
                  </a:lnTo>
                  <a:lnTo>
                    <a:pt x="6221060" y="2092717"/>
                  </a:lnTo>
                  <a:close/>
                  <a:moveTo>
                    <a:pt x="968375" y="2092427"/>
                  </a:moveTo>
                  <a:lnTo>
                    <a:pt x="977900" y="2101939"/>
                  </a:lnTo>
                  <a:lnTo>
                    <a:pt x="977693" y="2101939"/>
                  </a:lnTo>
                  <a:lnTo>
                    <a:pt x="968375" y="2092427"/>
                  </a:lnTo>
                  <a:close/>
                  <a:moveTo>
                    <a:pt x="6205776" y="2090655"/>
                  </a:moveTo>
                  <a:lnTo>
                    <a:pt x="6205782" y="2090668"/>
                  </a:lnTo>
                  <a:lnTo>
                    <a:pt x="6205783" y="2090661"/>
                  </a:lnTo>
                  <a:lnTo>
                    <a:pt x="6205776" y="2090655"/>
                  </a:lnTo>
                  <a:close/>
                  <a:moveTo>
                    <a:pt x="6215516" y="2088364"/>
                  </a:moveTo>
                  <a:lnTo>
                    <a:pt x="6215289" y="2088591"/>
                  </a:lnTo>
                  <a:lnTo>
                    <a:pt x="6215289" y="2088817"/>
                  </a:lnTo>
                  <a:lnTo>
                    <a:pt x="6216196" y="2089725"/>
                  </a:lnTo>
                  <a:lnTo>
                    <a:pt x="6220732" y="2095166"/>
                  </a:lnTo>
                  <a:lnTo>
                    <a:pt x="6220011" y="2095268"/>
                  </a:lnTo>
                  <a:lnTo>
                    <a:pt x="6221688" y="2096106"/>
                  </a:lnTo>
                  <a:lnTo>
                    <a:pt x="6215729" y="2088506"/>
                  </a:lnTo>
                  <a:lnTo>
                    <a:pt x="6215516" y="2088364"/>
                  </a:lnTo>
                  <a:close/>
                  <a:moveTo>
                    <a:pt x="1003056" y="2084491"/>
                  </a:moveTo>
                  <a:lnTo>
                    <a:pt x="1006475" y="2090613"/>
                  </a:lnTo>
                  <a:lnTo>
                    <a:pt x="996950" y="2090840"/>
                  </a:lnTo>
                  <a:lnTo>
                    <a:pt x="1003056" y="2084491"/>
                  </a:lnTo>
                  <a:close/>
                  <a:moveTo>
                    <a:pt x="3905785" y="2082699"/>
                  </a:moveTo>
                  <a:lnTo>
                    <a:pt x="3903409" y="2082813"/>
                  </a:lnTo>
                  <a:lnTo>
                    <a:pt x="3904935" y="2083489"/>
                  </a:lnTo>
                  <a:lnTo>
                    <a:pt x="3909033" y="2085984"/>
                  </a:lnTo>
                  <a:lnTo>
                    <a:pt x="3912675" y="2088705"/>
                  </a:lnTo>
                  <a:lnTo>
                    <a:pt x="3916316" y="2091880"/>
                  </a:lnTo>
                  <a:lnTo>
                    <a:pt x="3919276" y="2095508"/>
                  </a:lnTo>
                  <a:lnTo>
                    <a:pt x="3921076" y="2098048"/>
                  </a:lnTo>
                  <a:lnTo>
                    <a:pt x="3919773" y="2095876"/>
                  </a:lnTo>
                  <a:lnTo>
                    <a:pt x="3917722" y="2092711"/>
                  </a:lnTo>
                  <a:lnTo>
                    <a:pt x="3915217" y="2089754"/>
                  </a:lnTo>
                  <a:lnTo>
                    <a:pt x="3912255" y="2087250"/>
                  </a:lnTo>
                  <a:lnTo>
                    <a:pt x="3909066" y="2084747"/>
                  </a:lnTo>
                  <a:lnTo>
                    <a:pt x="3905785" y="2082699"/>
                  </a:lnTo>
                  <a:close/>
                  <a:moveTo>
                    <a:pt x="6416160" y="2080737"/>
                  </a:moveTo>
                  <a:lnTo>
                    <a:pt x="6415933" y="2080964"/>
                  </a:lnTo>
                  <a:lnTo>
                    <a:pt x="6415705" y="2081191"/>
                  </a:lnTo>
                  <a:lnTo>
                    <a:pt x="6416795" y="2085314"/>
                  </a:lnTo>
                  <a:lnTo>
                    <a:pt x="6416221" y="2081108"/>
                  </a:lnTo>
                  <a:lnTo>
                    <a:pt x="6416464" y="2080986"/>
                  </a:lnTo>
                  <a:lnTo>
                    <a:pt x="6416387" y="2080964"/>
                  </a:lnTo>
                  <a:lnTo>
                    <a:pt x="6416160" y="2080737"/>
                  </a:lnTo>
                  <a:close/>
                  <a:moveTo>
                    <a:pt x="6196239" y="2079520"/>
                  </a:moveTo>
                  <a:lnTo>
                    <a:pt x="6196517" y="2079891"/>
                  </a:lnTo>
                  <a:lnTo>
                    <a:pt x="6196480" y="2079780"/>
                  </a:lnTo>
                  <a:lnTo>
                    <a:pt x="6196239" y="2079520"/>
                  </a:lnTo>
                  <a:close/>
                  <a:moveTo>
                    <a:pt x="4541611" y="2077706"/>
                  </a:moveTo>
                  <a:lnTo>
                    <a:pt x="4541611" y="2077933"/>
                  </a:lnTo>
                  <a:lnTo>
                    <a:pt x="4541384" y="2077933"/>
                  </a:lnTo>
                  <a:lnTo>
                    <a:pt x="4541157" y="2077933"/>
                  </a:lnTo>
                  <a:lnTo>
                    <a:pt x="4540113" y="2077893"/>
                  </a:lnTo>
                  <a:lnTo>
                    <a:pt x="4541135" y="2078658"/>
                  </a:lnTo>
                  <a:lnTo>
                    <a:pt x="4541361" y="2078658"/>
                  </a:lnTo>
                  <a:lnTo>
                    <a:pt x="4541588" y="2078658"/>
                  </a:lnTo>
                  <a:lnTo>
                    <a:pt x="4541815" y="2078658"/>
                  </a:lnTo>
                  <a:lnTo>
                    <a:pt x="4541815" y="2078431"/>
                  </a:lnTo>
                  <a:lnTo>
                    <a:pt x="4542042" y="2078658"/>
                  </a:lnTo>
                  <a:lnTo>
                    <a:pt x="4542042" y="2078431"/>
                  </a:lnTo>
                  <a:lnTo>
                    <a:pt x="4542322" y="2078478"/>
                  </a:lnTo>
                  <a:lnTo>
                    <a:pt x="4541837" y="2077933"/>
                  </a:lnTo>
                  <a:lnTo>
                    <a:pt x="4541611" y="2077706"/>
                  </a:lnTo>
                  <a:close/>
                  <a:moveTo>
                    <a:pt x="3878333" y="2077456"/>
                  </a:moveTo>
                  <a:lnTo>
                    <a:pt x="3878085" y="2077466"/>
                  </a:lnTo>
                  <a:lnTo>
                    <a:pt x="3872618" y="2078148"/>
                  </a:lnTo>
                  <a:lnTo>
                    <a:pt x="3867461" y="2079222"/>
                  </a:lnTo>
                  <a:lnTo>
                    <a:pt x="3867464" y="2079242"/>
                  </a:lnTo>
                  <a:lnTo>
                    <a:pt x="3864720" y="2079924"/>
                  </a:lnTo>
                  <a:lnTo>
                    <a:pt x="3861976" y="2080832"/>
                  </a:lnTo>
                  <a:lnTo>
                    <a:pt x="3859690" y="2081740"/>
                  </a:lnTo>
                  <a:lnTo>
                    <a:pt x="3857403" y="2082648"/>
                  </a:lnTo>
                  <a:lnTo>
                    <a:pt x="3855117" y="2084010"/>
                  </a:lnTo>
                  <a:lnTo>
                    <a:pt x="3853288" y="2085144"/>
                  </a:lnTo>
                  <a:lnTo>
                    <a:pt x="3851448" y="2086160"/>
                  </a:lnTo>
                  <a:lnTo>
                    <a:pt x="3852943" y="2086212"/>
                  </a:lnTo>
                  <a:lnTo>
                    <a:pt x="3852494" y="2086669"/>
                  </a:lnTo>
                  <a:lnTo>
                    <a:pt x="3850365" y="2090392"/>
                  </a:lnTo>
                  <a:lnTo>
                    <a:pt x="3851209" y="2090056"/>
                  </a:lnTo>
                  <a:lnTo>
                    <a:pt x="3854140" y="2089383"/>
                  </a:lnTo>
                  <a:lnTo>
                    <a:pt x="3857071" y="2089158"/>
                  </a:lnTo>
                  <a:lnTo>
                    <a:pt x="3859550" y="2089383"/>
                  </a:lnTo>
                  <a:lnTo>
                    <a:pt x="3861805" y="2089831"/>
                  </a:lnTo>
                  <a:lnTo>
                    <a:pt x="3863834" y="2091177"/>
                  </a:lnTo>
                  <a:lnTo>
                    <a:pt x="3865637" y="2092299"/>
                  </a:lnTo>
                  <a:lnTo>
                    <a:pt x="3867441" y="2093869"/>
                  </a:lnTo>
                  <a:lnTo>
                    <a:pt x="3868794" y="2096111"/>
                  </a:lnTo>
                  <a:lnTo>
                    <a:pt x="3870074" y="2098447"/>
                  </a:lnTo>
                  <a:lnTo>
                    <a:pt x="3869199" y="2095734"/>
                  </a:lnTo>
                  <a:lnTo>
                    <a:pt x="3869103" y="2094996"/>
                  </a:lnTo>
                  <a:lnTo>
                    <a:pt x="3868848" y="2094646"/>
                  </a:lnTo>
                  <a:lnTo>
                    <a:pt x="3867522" y="2093053"/>
                  </a:lnTo>
                  <a:lnTo>
                    <a:pt x="3865756" y="2091689"/>
                  </a:lnTo>
                  <a:lnTo>
                    <a:pt x="3863989" y="2090324"/>
                  </a:lnTo>
                  <a:lnTo>
                    <a:pt x="3860676" y="2088277"/>
                  </a:lnTo>
                  <a:lnTo>
                    <a:pt x="3857804" y="2086685"/>
                  </a:lnTo>
                  <a:lnTo>
                    <a:pt x="3856921" y="2086002"/>
                  </a:lnTo>
                  <a:lnTo>
                    <a:pt x="3856037" y="2085320"/>
                  </a:lnTo>
                  <a:lnTo>
                    <a:pt x="3856037" y="2084638"/>
                  </a:lnTo>
                  <a:lnTo>
                    <a:pt x="3856921" y="2083728"/>
                  </a:lnTo>
                  <a:lnTo>
                    <a:pt x="3858025" y="2083046"/>
                  </a:lnTo>
                  <a:lnTo>
                    <a:pt x="3859792" y="2082136"/>
                  </a:lnTo>
                  <a:lnTo>
                    <a:pt x="3862663" y="2081226"/>
                  </a:lnTo>
                  <a:lnTo>
                    <a:pt x="3866418" y="2080089"/>
                  </a:lnTo>
                  <a:lnTo>
                    <a:pt x="3867743" y="2079634"/>
                  </a:lnTo>
                  <a:lnTo>
                    <a:pt x="3867761" y="2079744"/>
                  </a:lnTo>
                  <a:lnTo>
                    <a:pt x="3871930" y="2078953"/>
                  </a:lnTo>
                  <a:lnTo>
                    <a:pt x="3876938" y="2078273"/>
                  </a:lnTo>
                  <a:lnTo>
                    <a:pt x="3879623" y="2078146"/>
                  </a:lnTo>
                  <a:lnTo>
                    <a:pt x="3878333" y="2077456"/>
                  </a:lnTo>
                  <a:close/>
                  <a:moveTo>
                    <a:pt x="6414245" y="2072017"/>
                  </a:moveTo>
                  <a:lnTo>
                    <a:pt x="6417583" y="2080426"/>
                  </a:lnTo>
                  <a:lnTo>
                    <a:pt x="6418489" y="2079974"/>
                  </a:lnTo>
                  <a:lnTo>
                    <a:pt x="6414245" y="2072017"/>
                  </a:lnTo>
                  <a:close/>
                  <a:moveTo>
                    <a:pt x="4070344" y="2071160"/>
                  </a:moveTo>
                  <a:lnTo>
                    <a:pt x="4070122" y="2073598"/>
                  </a:lnTo>
                  <a:lnTo>
                    <a:pt x="4069211" y="2075874"/>
                  </a:lnTo>
                  <a:lnTo>
                    <a:pt x="4068072" y="2078376"/>
                  </a:lnTo>
                  <a:lnTo>
                    <a:pt x="4066478" y="2080879"/>
                  </a:lnTo>
                  <a:lnTo>
                    <a:pt x="4064200" y="2083154"/>
                  </a:lnTo>
                  <a:lnTo>
                    <a:pt x="4061694" y="2085658"/>
                  </a:lnTo>
                  <a:lnTo>
                    <a:pt x="4058960" y="2088160"/>
                  </a:lnTo>
                  <a:lnTo>
                    <a:pt x="4055771" y="2090663"/>
                  </a:lnTo>
                  <a:lnTo>
                    <a:pt x="4052354" y="2092939"/>
                  </a:lnTo>
                  <a:lnTo>
                    <a:pt x="4048937" y="2095195"/>
                  </a:lnTo>
                  <a:lnTo>
                    <a:pt x="4040964" y="2099747"/>
                  </a:lnTo>
                  <a:lnTo>
                    <a:pt x="4032535" y="2104295"/>
                  </a:lnTo>
                  <a:lnTo>
                    <a:pt x="4023651" y="2108390"/>
                  </a:lnTo>
                  <a:lnTo>
                    <a:pt x="4014311" y="2112258"/>
                  </a:lnTo>
                  <a:lnTo>
                    <a:pt x="4005426" y="2115896"/>
                  </a:lnTo>
                  <a:lnTo>
                    <a:pt x="3996542" y="2119312"/>
                  </a:lnTo>
                  <a:lnTo>
                    <a:pt x="3995474" y="2119732"/>
                  </a:lnTo>
                  <a:lnTo>
                    <a:pt x="4002725" y="2117105"/>
                  </a:lnTo>
                  <a:lnTo>
                    <a:pt x="4019501" y="2110755"/>
                  </a:lnTo>
                  <a:lnTo>
                    <a:pt x="4034917" y="2105091"/>
                  </a:lnTo>
                  <a:lnTo>
                    <a:pt x="4050106" y="2099881"/>
                  </a:lnTo>
                  <a:lnTo>
                    <a:pt x="4064389" y="2095575"/>
                  </a:lnTo>
                  <a:lnTo>
                    <a:pt x="4071416" y="2093306"/>
                  </a:lnTo>
                  <a:lnTo>
                    <a:pt x="4078444" y="2091720"/>
                  </a:lnTo>
                  <a:lnTo>
                    <a:pt x="4085245" y="2090133"/>
                  </a:lnTo>
                  <a:lnTo>
                    <a:pt x="4092273" y="2089000"/>
                  </a:lnTo>
                  <a:lnTo>
                    <a:pt x="4099301" y="2087866"/>
                  </a:lnTo>
                  <a:lnTo>
                    <a:pt x="4106102" y="2086960"/>
                  </a:lnTo>
                  <a:lnTo>
                    <a:pt x="4113583" y="2086507"/>
                  </a:lnTo>
                  <a:lnTo>
                    <a:pt x="4116768" y="2086302"/>
                  </a:lnTo>
                  <a:lnTo>
                    <a:pt x="4109159" y="2085003"/>
                  </a:lnTo>
                  <a:lnTo>
                    <a:pt x="4100538" y="2083191"/>
                  </a:lnTo>
                  <a:lnTo>
                    <a:pt x="4092370" y="2081377"/>
                  </a:lnTo>
                  <a:lnTo>
                    <a:pt x="4085110" y="2079338"/>
                  </a:lnTo>
                  <a:lnTo>
                    <a:pt x="4081934" y="2078204"/>
                  </a:lnTo>
                  <a:lnTo>
                    <a:pt x="4078758" y="2076845"/>
                  </a:lnTo>
                  <a:lnTo>
                    <a:pt x="4076035" y="2075485"/>
                  </a:lnTo>
                  <a:lnTo>
                    <a:pt x="4073766" y="2073898"/>
                  </a:lnTo>
                  <a:lnTo>
                    <a:pt x="4071725" y="2072539"/>
                  </a:lnTo>
                  <a:lnTo>
                    <a:pt x="4070344" y="2071160"/>
                  </a:lnTo>
                  <a:close/>
                  <a:moveTo>
                    <a:pt x="2503330" y="2065338"/>
                  </a:moveTo>
                  <a:lnTo>
                    <a:pt x="2510789" y="2065338"/>
                  </a:lnTo>
                  <a:lnTo>
                    <a:pt x="2518022" y="2065791"/>
                  </a:lnTo>
                  <a:lnTo>
                    <a:pt x="2521413" y="2066244"/>
                  </a:lnTo>
                  <a:lnTo>
                    <a:pt x="2525029" y="2066924"/>
                  </a:lnTo>
                  <a:lnTo>
                    <a:pt x="2528420" y="2067603"/>
                  </a:lnTo>
                  <a:lnTo>
                    <a:pt x="2531810" y="2068962"/>
                  </a:lnTo>
                  <a:lnTo>
                    <a:pt x="2534975" y="2069868"/>
                  </a:lnTo>
                  <a:lnTo>
                    <a:pt x="2538365" y="2071454"/>
                  </a:lnTo>
                  <a:lnTo>
                    <a:pt x="2541530" y="2072813"/>
                  </a:lnTo>
                  <a:lnTo>
                    <a:pt x="2544468" y="2074625"/>
                  </a:lnTo>
                  <a:lnTo>
                    <a:pt x="2547859" y="2076211"/>
                  </a:lnTo>
                  <a:lnTo>
                    <a:pt x="2550797" y="2077570"/>
                  </a:lnTo>
                  <a:lnTo>
                    <a:pt x="2553510" y="2079382"/>
                  </a:lnTo>
                  <a:lnTo>
                    <a:pt x="2555544" y="2080967"/>
                  </a:lnTo>
                  <a:lnTo>
                    <a:pt x="2557804" y="2082780"/>
                  </a:lnTo>
                  <a:lnTo>
                    <a:pt x="2559613" y="2084365"/>
                  </a:lnTo>
                  <a:lnTo>
                    <a:pt x="2560743" y="2086177"/>
                  </a:lnTo>
                  <a:lnTo>
                    <a:pt x="2561873" y="2087763"/>
                  </a:lnTo>
                  <a:lnTo>
                    <a:pt x="2563003" y="2089802"/>
                  </a:lnTo>
                  <a:lnTo>
                    <a:pt x="2563455" y="2091841"/>
                  </a:lnTo>
                  <a:lnTo>
                    <a:pt x="2563907" y="2093653"/>
                  </a:lnTo>
                  <a:lnTo>
                    <a:pt x="2563907" y="2095692"/>
                  </a:lnTo>
                  <a:lnTo>
                    <a:pt x="2563907" y="2097503"/>
                  </a:lnTo>
                  <a:lnTo>
                    <a:pt x="2563681" y="2099543"/>
                  </a:lnTo>
                  <a:lnTo>
                    <a:pt x="2563229" y="2101356"/>
                  </a:lnTo>
                  <a:lnTo>
                    <a:pt x="2562777" y="2103619"/>
                  </a:lnTo>
                  <a:lnTo>
                    <a:pt x="2560743" y="2107697"/>
                  </a:lnTo>
                  <a:lnTo>
                    <a:pt x="2558482" y="2111997"/>
                  </a:lnTo>
                  <a:lnTo>
                    <a:pt x="2555544" y="2116297"/>
                  </a:lnTo>
                  <a:lnTo>
                    <a:pt x="2552606" y="2120605"/>
                  </a:lnTo>
                  <a:lnTo>
                    <a:pt x="2549215" y="2125366"/>
                  </a:lnTo>
                  <a:lnTo>
                    <a:pt x="2545146" y="2129672"/>
                  </a:lnTo>
                  <a:lnTo>
                    <a:pt x="2537687" y="2138505"/>
                  </a:lnTo>
                  <a:lnTo>
                    <a:pt x="2533845" y="2143256"/>
                  </a:lnTo>
                  <a:lnTo>
                    <a:pt x="2530228" y="2147557"/>
                  </a:lnTo>
                  <a:lnTo>
                    <a:pt x="2526838" y="2152325"/>
                  </a:lnTo>
                  <a:lnTo>
                    <a:pt x="2523899" y="2156622"/>
                  </a:lnTo>
                  <a:lnTo>
                    <a:pt x="2521413" y="2160926"/>
                  </a:lnTo>
                  <a:lnTo>
                    <a:pt x="2519378" y="2165234"/>
                  </a:lnTo>
                  <a:lnTo>
                    <a:pt x="2518474" y="2167501"/>
                  </a:lnTo>
                  <a:lnTo>
                    <a:pt x="2518022" y="2169761"/>
                  </a:lnTo>
                  <a:lnTo>
                    <a:pt x="2517570" y="2171797"/>
                  </a:lnTo>
                  <a:lnTo>
                    <a:pt x="2517344" y="2173837"/>
                  </a:lnTo>
                  <a:lnTo>
                    <a:pt x="2517344" y="2176101"/>
                  </a:lnTo>
                  <a:lnTo>
                    <a:pt x="2517570" y="2177911"/>
                  </a:lnTo>
                  <a:lnTo>
                    <a:pt x="2518022" y="2180179"/>
                  </a:lnTo>
                  <a:lnTo>
                    <a:pt x="2518474" y="2181988"/>
                  </a:lnTo>
                  <a:lnTo>
                    <a:pt x="2519604" y="2184030"/>
                  </a:lnTo>
                  <a:lnTo>
                    <a:pt x="2520735" y="2186067"/>
                  </a:lnTo>
                  <a:lnTo>
                    <a:pt x="2522317" y="2187885"/>
                  </a:lnTo>
                  <a:lnTo>
                    <a:pt x="2523899" y="2189922"/>
                  </a:lnTo>
                  <a:lnTo>
                    <a:pt x="2526159" y="2191503"/>
                  </a:lnTo>
                  <a:lnTo>
                    <a:pt x="2528194" y="2193540"/>
                  </a:lnTo>
                  <a:lnTo>
                    <a:pt x="2531132" y="2195124"/>
                  </a:lnTo>
                  <a:lnTo>
                    <a:pt x="2534071" y="2196941"/>
                  </a:lnTo>
                  <a:lnTo>
                    <a:pt x="2537461" y="2198525"/>
                  </a:lnTo>
                  <a:lnTo>
                    <a:pt x="2541078" y="2200336"/>
                  </a:lnTo>
                  <a:lnTo>
                    <a:pt x="2545146" y="2201924"/>
                  </a:lnTo>
                  <a:lnTo>
                    <a:pt x="2549667" y="2203506"/>
                  </a:lnTo>
                  <a:lnTo>
                    <a:pt x="2565490" y="2195124"/>
                  </a:lnTo>
                  <a:lnTo>
                    <a:pt x="2572723" y="2210981"/>
                  </a:lnTo>
                  <a:lnTo>
                    <a:pt x="2570010" y="2214156"/>
                  </a:lnTo>
                  <a:lnTo>
                    <a:pt x="2588457" y="2217759"/>
                  </a:lnTo>
                  <a:lnTo>
                    <a:pt x="2588557" y="2215305"/>
                  </a:lnTo>
                  <a:lnTo>
                    <a:pt x="2595362" y="2218475"/>
                  </a:lnTo>
                  <a:lnTo>
                    <a:pt x="2602394" y="2220972"/>
                  </a:lnTo>
                  <a:lnTo>
                    <a:pt x="2608972" y="2223240"/>
                  </a:lnTo>
                  <a:lnTo>
                    <a:pt x="2615778" y="2224596"/>
                  </a:lnTo>
                  <a:lnTo>
                    <a:pt x="2622356" y="2226189"/>
                  </a:lnTo>
                  <a:lnTo>
                    <a:pt x="2628707" y="2227087"/>
                  </a:lnTo>
                  <a:lnTo>
                    <a:pt x="2635286" y="2227544"/>
                  </a:lnTo>
                  <a:lnTo>
                    <a:pt x="2641864" y="2227997"/>
                  </a:lnTo>
                  <a:lnTo>
                    <a:pt x="2648443" y="2227997"/>
                  </a:lnTo>
                  <a:lnTo>
                    <a:pt x="2655021" y="2227768"/>
                  </a:lnTo>
                  <a:lnTo>
                    <a:pt x="2661599" y="2227544"/>
                  </a:lnTo>
                  <a:lnTo>
                    <a:pt x="2668405" y="2227087"/>
                  </a:lnTo>
                  <a:lnTo>
                    <a:pt x="2682469" y="2225505"/>
                  </a:lnTo>
                  <a:lnTo>
                    <a:pt x="2696986" y="2224147"/>
                  </a:lnTo>
                  <a:lnTo>
                    <a:pt x="2703111" y="2223469"/>
                  </a:lnTo>
                  <a:lnTo>
                    <a:pt x="2708782" y="2223013"/>
                  </a:lnTo>
                  <a:lnTo>
                    <a:pt x="2713999" y="2223013"/>
                  </a:lnTo>
                  <a:lnTo>
                    <a:pt x="2719217" y="2222789"/>
                  </a:lnTo>
                  <a:lnTo>
                    <a:pt x="2723754" y="2223013"/>
                  </a:lnTo>
                  <a:lnTo>
                    <a:pt x="2728517" y="2223240"/>
                  </a:lnTo>
                  <a:lnTo>
                    <a:pt x="2732600" y="2223695"/>
                  </a:lnTo>
                  <a:lnTo>
                    <a:pt x="2736683" y="2224369"/>
                  </a:lnTo>
                  <a:lnTo>
                    <a:pt x="2740313" y="2225053"/>
                  </a:lnTo>
                  <a:lnTo>
                    <a:pt x="2743942" y="2226189"/>
                  </a:lnTo>
                  <a:lnTo>
                    <a:pt x="2747345" y="2227316"/>
                  </a:lnTo>
                  <a:lnTo>
                    <a:pt x="2750521" y="2228449"/>
                  </a:lnTo>
                  <a:lnTo>
                    <a:pt x="2753697" y="2230028"/>
                  </a:lnTo>
                  <a:lnTo>
                    <a:pt x="2756645" y="2231386"/>
                  </a:lnTo>
                  <a:lnTo>
                    <a:pt x="2759368" y="2233197"/>
                  </a:lnTo>
                  <a:lnTo>
                    <a:pt x="2762090" y="2235007"/>
                  </a:lnTo>
                  <a:lnTo>
                    <a:pt x="2764585" y="2237044"/>
                  </a:lnTo>
                  <a:lnTo>
                    <a:pt x="2767080" y="2239083"/>
                  </a:lnTo>
                  <a:lnTo>
                    <a:pt x="2772071" y="2243837"/>
                  </a:lnTo>
                  <a:lnTo>
                    <a:pt x="2776607" y="2248598"/>
                  </a:lnTo>
                  <a:lnTo>
                    <a:pt x="2781144" y="2254293"/>
                  </a:lnTo>
                  <a:lnTo>
                    <a:pt x="2791125" y="2266559"/>
                  </a:lnTo>
                  <a:lnTo>
                    <a:pt x="2796569" y="2272910"/>
                  </a:lnTo>
                  <a:lnTo>
                    <a:pt x="2802467" y="2280162"/>
                  </a:lnTo>
                  <a:lnTo>
                    <a:pt x="2805870" y="2283331"/>
                  </a:lnTo>
                  <a:lnTo>
                    <a:pt x="2809272" y="2286055"/>
                  </a:lnTo>
                  <a:lnTo>
                    <a:pt x="2812675" y="2288772"/>
                  </a:lnTo>
                  <a:lnTo>
                    <a:pt x="2816531" y="2291041"/>
                  </a:lnTo>
                  <a:lnTo>
                    <a:pt x="2820388" y="2293079"/>
                  </a:lnTo>
                  <a:lnTo>
                    <a:pt x="2824471" y="2294670"/>
                  </a:lnTo>
                  <a:lnTo>
                    <a:pt x="2828554" y="2296026"/>
                  </a:lnTo>
                  <a:lnTo>
                    <a:pt x="2833091" y="2297389"/>
                  </a:lnTo>
                  <a:lnTo>
                    <a:pt x="2837628" y="2298295"/>
                  </a:lnTo>
                  <a:lnTo>
                    <a:pt x="2842164" y="2298975"/>
                  </a:lnTo>
                  <a:lnTo>
                    <a:pt x="2846928" y="2299426"/>
                  </a:lnTo>
                  <a:lnTo>
                    <a:pt x="2851465" y="2299882"/>
                  </a:lnTo>
                  <a:lnTo>
                    <a:pt x="2861219" y="2300563"/>
                  </a:lnTo>
                  <a:lnTo>
                    <a:pt x="2871200" y="2300787"/>
                  </a:lnTo>
                  <a:lnTo>
                    <a:pt x="2891162" y="2300787"/>
                  </a:lnTo>
                  <a:lnTo>
                    <a:pt x="2901143" y="2301017"/>
                  </a:lnTo>
                  <a:lnTo>
                    <a:pt x="2910897" y="2301467"/>
                  </a:lnTo>
                  <a:lnTo>
                    <a:pt x="2915661" y="2302147"/>
                  </a:lnTo>
                  <a:lnTo>
                    <a:pt x="2920197" y="2302600"/>
                  </a:lnTo>
                  <a:lnTo>
                    <a:pt x="2924961" y="2303732"/>
                  </a:lnTo>
                  <a:lnTo>
                    <a:pt x="2929271" y="2304874"/>
                  </a:lnTo>
                  <a:lnTo>
                    <a:pt x="2933582" y="2306005"/>
                  </a:lnTo>
                  <a:lnTo>
                    <a:pt x="2938118" y="2307812"/>
                  </a:lnTo>
                  <a:lnTo>
                    <a:pt x="2942201" y="2309404"/>
                  </a:lnTo>
                  <a:lnTo>
                    <a:pt x="2946058" y="2311665"/>
                  </a:lnTo>
                  <a:lnTo>
                    <a:pt x="2949007" y="2313253"/>
                  </a:lnTo>
                  <a:lnTo>
                    <a:pt x="2952182" y="2315071"/>
                  </a:lnTo>
                  <a:lnTo>
                    <a:pt x="2955812" y="2316427"/>
                  </a:lnTo>
                  <a:lnTo>
                    <a:pt x="2959668" y="2318014"/>
                  </a:lnTo>
                  <a:lnTo>
                    <a:pt x="2963524" y="2319146"/>
                  </a:lnTo>
                  <a:lnTo>
                    <a:pt x="2968061" y="2320504"/>
                  </a:lnTo>
                  <a:lnTo>
                    <a:pt x="2972371" y="2321638"/>
                  </a:lnTo>
                  <a:lnTo>
                    <a:pt x="2976908" y="2322546"/>
                  </a:lnTo>
                  <a:lnTo>
                    <a:pt x="2981672" y="2323453"/>
                  </a:lnTo>
                  <a:lnTo>
                    <a:pt x="2986435" y="2324363"/>
                  </a:lnTo>
                  <a:lnTo>
                    <a:pt x="2991199" y="2324815"/>
                  </a:lnTo>
                  <a:lnTo>
                    <a:pt x="2996189" y="2325268"/>
                  </a:lnTo>
                  <a:lnTo>
                    <a:pt x="3000953" y="2325499"/>
                  </a:lnTo>
                  <a:lnTo>
                    <a:pt x="3005717" y="2325499"/>
                  </a:lnTo>
                  <a:lnTo>
                    <a:pt x="3010480" y="2325268"/>
                  </a:lnTo>
                  <a:lnTo>
                    <a:pt x="3015244" y="2324815"/>
                  </a:lnTo>
                  <a:lnTo>
                    <a:pt x="3019554" y="2324139"/>
                  </a:lnTo>
                  <a:lnTo>
                    <a:pt x="3023864" y="2323000"/>
                  </a:lnTo>
                  <a:lnTo>
                    <a:pt x="3027947" y="2321866"/>
                  </a:lnTo>
                  <a:lnTo>
                    <a:pt x="3032030" y="2320504"/>
                  </a:lnTo>
                  <a:lnTo>
                    <a:pt x="3035660" y="2318465"/>
                  </a:lnTo>
                  <a:lnTo>
                    <a:pt x="3039062" y="2316198"/>
                  </a:lnTo>
                  <a:lnTo>
                    <a:pt x="3042238" y="2313930"/>
                  </a:lnTo>
                  <a:lnTo>
                    <a:pt x="3044733" y="2311213"/>
                  </a:lnTo>
                  <a:lnTo>
                    <a:pt x="3047002" y="2308041"/>
                  </a:lnTo>
                  <a:lnTo>
                    <a:pt x="3049043" y="2304419"/>
                  </a:lnTo>
                  <a:lnTo>
                    <a:pt x="3050404" y="2300563"/>
                  </a:lnTo>
                  <a:lnTo>
                    <a:pt x="3051312" y="2296257"/>
                  </a:lnTo>
                  <a:lnTo>
                    <a:pt x="3051539" y="2291723"/>
                  </a:lnTo>
                  <a:lnTo>
                    <a:pt x="3051539" y="2286732"/>
                  </a:lnTo>
                  <a:lnTo>
                    <a:pt x="3050858" y="2281069"/>
                  </a:lnTo>
                  <a:lnTo>
                    <a:pt x="3049724" y="2274946"/>
                  </a:lnTo>
                  <a:lnTo>
                    <a:pt x="3048590" y="2270639"/>
                  </a:lnTo>
                  <a:lnTo>
                    <a:pt x="3047682" y="2266559"/>
                  </a:lnTo>
                  <a:lnTo>
                    <a:pt x="3047002" y="2262256"/>
                  </a:lnTo>
                  <a:lnTo>
                    <a:pt x="3046548" y="2257936"/>
                  </a:lnTo>
                  <a:lnTo>
                    <a:pt x="3046321" y="2253837"/>
                  </a:lnTo>
                  <a:lnTo>
                    <a:pt x="3046094" y="2249967"/>
                  </a:lnTo>
                  <a:lnTo>
                    <a:pt x="3046094" y="2245642"/>
                  </a:lnTo>
                  <a:lnTo>
                    <a:pt x="3046321" y="2241798"/>
                  </a:lnTo>
                  <a:lnTo>
                    <a:pt x="3046548" y="2237951"/>
                  </a:lnTo>
                  <a:lnTo>
                    <a:pt x="3047002" y="2234105"/>
                  </a:lnTo>
                  <a:lnTo>
                    <a:pt x="3047682" y="2230259"/>
                  </a:lnTo>
                  <a:lnTo>
                    <a:pt x="3048363" y="2226635"/>
                  </a:lnTo>
                  <a:lnTo>
                    <a:pt x="3049497" y="2223013"/>
                  </a:lnTo>
                  <a:lnTo>
                    <a:pt x="3050631" y="2219383"/>
                  </a:lnTo>
                  <a:lnTo>
                    <a:pt x="3051765" y="2215984"/>
                  </a:lnTo>
                  <a:lnTo>
                    <a:pt x="3053126" y="2212581"/>
                  </a:lnTo>
                  <a:lnTo>
                    <a:pt x="3054487" y="2209180"/>
                  </a:lnTo>
                  <a:lnTo>
                    <a:pt x="3056302" y="2205777"/>
                  </a:lnTo>
                  <a:lnTo>
                    <a:pt x="3057890" y="2202608"/>
                  </a:lnTo>
                  <a:lnTo>
                    <a:pt x="3059932" y="2199437"/>
                  </a:lnTo>
                  <a:lnTo>
                    <a:pt x="3063788" y="2193540"/>
                  </a:lnTo>
                  <a:lnTo>
                    <a:pt x="3068325" y="2187884"/>
                  </a:lnTo>
                  <a:lnTo>
                    <a:pt x="3073315" y="2182662"/>
                  </a:lnTo>
                  <a:lnTo>
                    <a:pt x="3078533" y="2177674"/>
                  </a:lnTo>
                  <a:lnTo>
                    <a:pt x="3084204" y="2173370"/>
                  </a:lnTo>
                  <a:lnTo>
                    <a:pt x="3090101" y="2169520"/>
                  </a:lnTo>
                  <a:lnTo>
                    <a:pt x="3096453" y="2166117"/>
                  </a:lnTo>
                  <a:lnTo>
                    <a:pt x="3103031" y="2162937"/>
                  </a:lnTo>
                  <a:lnTo>
                    <a:pt x="3109383" y="2160445"/>
                  </a:lnTo>
                  <a:lnTo>
                    <a:pt x="3116642" y="2158634"/>
                  </a:lnTo>
                  <a:lnTo>
                    <a:pt x="3123674" y="2157046"/>
                  </a:lnTo>
                  <a:lnTo>
                    <a:pt x="3130933" y="2156139"/>
                  </a:lnTo>
                  <a:lnTo>
                    <a:pt x="3134562" y="2155913"/>
                  </a:lnTo>
                  <a:lnTo>
                    <a:pt x="3138418" y="2155913"/>
                  </a:lnTo>
                  <a:lnTo>
                    <a:pt x="3142048" y="2155913"/>
                  </a:lnTo>
                  <a:lnTo>
                    <a:pt x="3145677" y="2156139"/>
                  </a:lnTo>
                  <a:lnTo>
                    <a:pt x="3149534" y="2156591"/>
                  </a:lnTo>
                  <a:lnTo>
                    <a:pt x="3153163" y="2157046"/>
                  </a:lnTo>
                  <a:lnTo>
                    <a:pt x="3157246" y="2157726"/>
                  </a:lnTo>
                  <a:lnTo>
                    <a:pt x="3161102" y="2158634"/>
                  </a:lnTo>
                  <a:lnTo>
                    <a:pt x="3164732" y="2159539"/>
                  </a:lnTo>
                  <a:lnTo>
                    <a:pt x="3168588" y="2160671"/>
                  </a:lnTo>
                  <a:lnTo>
                    <a:pt x="3172218" y="2162257"/>
                  </a:lnTo>
                  <a:lnTo>
                    <a:pt x="3176074" y="2163624"/>
                  </a:lnTo>
                  <a:lnTo>
                    <a:pt x="3179703" y="2165437"/>
                  </a:lnTo>
                  <a:lnTo>
                    <a:pt x="3183333" y="2167252"/>
                  </a:lnTo>
                  <a:lnTo>
                    <a:pt x="3187189" y="2169289"/>
                  </a:lnTo>
                  <a:lnTo>
                    <a:pt x="3191045" y="2171326"/>
                  </a:lnTo>
                  <a:lnTo>
                    <a:pt x="3194675" y="2173821"/>
                  </a:lnTo>
                  <a:lnTo>
                    <a:pt x="3198304" y="2176540"/>
                  </a:lnTo>
                  <a:lnTo>
                    <a:pt x="3201934" y="2179262"/>
                  </a:lnTo>
                  <a:lnTo>
                    <a:pt x="3205336" y="2182210"/>
                  </a:lnTo>
                  <a:lnTo>
                    <a:pt x="3208058" y="2184250"/>
                  </a:lnTo>
                  <a:lnTo>
                    <a:pt x="3210781" y="2186286"/>
                  </a:lnTo>
                  <a:lnTo>
                    <a:pt x="3213729" y="2187884"/>
                  </a:lnTo>
                  <a:lnTo>
                    <a:pt x="3216678" y="2189465"/>
                  </a:lnTo>
                  <a:lnTo>
                    <a:pt x="3219854" y="2190600"/>
                  </a:lnTo>
                  <a:lnTo>
                    <a:pt x="3223030" y="2191727"/>
                  </a:lnTo>
                  <a:lnTo>
                    <a:pt x="3226206" y="2192631"/>
                  </a:lnTo>
                  <a:lnTo>
                    <a:pt x="3229608" y="2193540"/>
                  </a:lnTo>
                  <a:lnTo>
                    <a:pt x="3236414" y="2194450"/>
                  </a:lnTo>
                  <a:lnTo>
                    <a:pt x="3243446" y="2195124"/>
                  </a:lnTo>
                  <a:lnTo>
                    <a:pt x="3250478" y="2195579"/>
                  </a:lnTo>
                  <a:lnTo>
                    <a:pt x="3257510" y="2195804"/>
                  </a:lnTo>
                  <a:lnTo>
                    <a:pt x="3272027" y="2196035"/>
                  </a:lnTo>
                  <a:lnTo>
                    <a:pt x="3279060" y="2196260"/>
                  </a:lnTo>
                  <a:lnTo>
                    <a:pt x="3286092" y="2196717"/>
                  </a:lnTo>
                  <a:lnTo>
                    <a:pt x="3292897" y="2197852"/>
                  </a:lnTo>
                  <a:lnTo>
                    <a:pt x="3296073" y="2198528"/>
                  </a:lnTo>
                  <a:lnTo>
                    <a:pt x="3299248" y="2199437"/>
                  </a:lnTo>
                  <a:lnTo>
                    <a:pt x="3302424" y="2200341"/>
                  </a:lnTo>
                  <a:lnTo>
                    <a:pt x="3305373" y="2201477"/>
                  </a:lnTo>
                  <a:lnTo>
                    <a:pt x="3308322" y="2203061"/>
                  </a:lnTo>
                  <a:lnTo>
                    <a:pt x="3311044" y="2204420"/>
                  </a:lnTo>
                  <a:lnTo>
                    <a:pt x="3311725" y="2205099"/>
                  </a:lnTo>
                  <a:lnTo>
                    <a:pt x="3311951" y="2206235"/>
                  </a:lnTo>
                  <a:lnTo>
                    <a:pt x="3312178" y="2207362"/>
                  </a:lnTo>
                  <a:lnTo>
                    <a:pt x="3312632" y="2209180"/>
                  </a:lnTo>
                  <a:lnTo>
                    <a:pt x="3312859" y="2213264"/>
                  </a:lnTo>
                  <a:lnTo>
                    <a:pt x="3312632" y="2218248"/>
                  </a:lnTo>
                  <a:lnTo>
                    <a:pt x="3312616" y="2218390"/>
                  </a:lnTo>
                  <a:lnTo>
                    <a:pt x="3313349" y="2217840"/>
                  </a:lnTo>
                  <a:lnTo>
                    <a:pt x="3314938" y="2216931"/>
                  </a:lnTo>
                  <a:lnTo>
                    <a:pt x="3316981" y="2216478"/>
                  </a:lnTo>
                  <a:lnTo>
                    <a:pt x="3318797" y="2216254"/>
                  </a:lnTo>
                  <a:lnTo>
                    <a:pt x="3321067" y="2216254"/>
                  </a:lnTo>
                  <a:lnTo>
                    <a:pt x="3323564" y="2216931"/>
                  </a:lnTo>
                  <a:lnTo>
                    <a:pt x="3341044" y="2217385"/>
                  </a:lnTo>
                  <a:lnTo>
                    <a:pt x="3358750" y="2217613"/>
                  </a:lnTo>
                  <a:lnTo>
                    <a:pt x="3376910" y="2217613"/>
                  </a:lnTo>
                  <a:lnTo>
                    <a:pt x="3394843" y="2217385"/>
                  </a:lnTo>
                  <a:lnTo>
                    <a:pt x="3431163" y="2216931"/>
                  </a:lnTo>
                  <a:lnTo>
                    <a:pt x="3449096" y="2216705"/>
                  </a:lnTo>
                  <a:lnTo>
                    <a:pt x="3466803" y="2216931"/>
                  </a:lnTo>
                  <a:lnTo>
                    <a:pt x="3471797" y="2219882"/>
                  </a:lnTo>
                  <a:lnTo>
                    <a:pt x="3476564" y="2222378"/>
                  </a:lnTo>
                  <a:lnTo>
                    <a:pt x="3481558" y="2224420"/>
                  </a:lnTo>
                  <a:lnTo>
                    <a:pt x="3486098" y="2226235"/>
                  </a:lnTo>
                  <a:lnTo>
                    <a:pt x="3490638" y="2227598"/>
                  </a:lnTo>
                  <a:lnTo>
                    <a:pt x="3495178" y="2228504"/>
                  </a:lnTo>
                  <a:lnTo>
                    <a:pt x="3499718" y="2229413"/>
                  </a:lnTo>
                  <a:lnTo>
                    <a:pt x="3504031" y="2229641"/>
                  </a:lnTo>
                  <a:lnTo>
                    <a:pt x="3508571" y="2229866"/>
                  </a:lnTo>
                  <a:lnTo>
                    <a:pt x="3512884" y="2229641"/>
                  </a:lnTo>
                  <a:lnTo>
                    <a:pt x="3516970" y="2229185"/>
                  </a:lnTo>
                  <a:lnTo>
                    <a:pt x="3521283" y="2228276"/>
                  </a:lnTo>
                  <a:lnTo>
                    <a:pt x="3525596" y="2227371"/>
                  </a:lnTo>
                  <a:lnTo>
                    <a:pt x="3529682" y="2226461"/>
                  </a:lnTo>
                  <a:lnTo>
                    <a:pt x="3533541" y="2225097"/>
                  </a:lnTo>
                  <a:lnTo>
                    <a:pt x="3537627" y="2223740"/>
                  </a:lnTo>
                  <a:lnTo>
                    <a:pt x="3545799" y="2220337"/>
                  </a:lnTo>
                  <a:lnTo>
                    <a:pt x="3553517" y="2216705"/>
                  </a:lnTo>
                  <a:lnTo>
                    <a:pt x="3561008" y="2212851"/>
                  </a:lnTo>
                  <a:lnTo>
                    <a:pt x="3568499" y="2208989"/>
                  </a:lnTo>
                  <a:lnTo>
                    <a:pt x="3575764" y="2204904"/>
                  </a:lnTo>
                  <a:lnTo>
                    <a:pt x="3583255" y="2201050"/>
                  </a:lnTo>
                  <a:lnTo>
                    <a:pt x="3590292" y="2197872"/>
                  </a:lnTo>
                  <a:lnTo>
                    <a:pt x="3597329" y="2195373"/>
                  </a:lnTo>
                  <a:lnTo>
                    <a:pt x="3593470" y="2194241"/>
                  </a:lnTo>
                  <a:lnTo>
                    <a:pt x="3593243" y="2194241"/>
                  </a:lnTo>
                  <a:lnTo>
                    <a:pt x="3592108" y="2194466"/>
                  </a:lnTo>
                  <a:lnTo>
                    <a:pt x="3602777" y="2180626"/>
                  </a:lnTo>
                  <a:lnTo>
                    <a:pt x="3626158" y="2174272"/>
                  </a:lnTo>
                  <a:lnTo>
                    <a:pt x="3615262" y="2184485"/>
                  </a:lnTo>
                  <a:lnTo>
                    <a:pt x="3622526" y="2181078"/>
                  </a:lnTo>
                  <a:lnTo>
                    <a:pt x="3625931" y="2179717"/>
                  </a:lnTo>
                  <a:lnTo>
                    <a:pt x="3628882" y="2178356"/>
                  </a:lnTo>
                  <a:lnTo>
                    <a:pt x="3631152" y="2176543"/>
                  </a:lnTo>
                  <a:lnTo>
                    <a:pt x="3632060" y="2175637"/>
                  </a:lnTo>
                  <a:lnTo>
                    <a:pt x="3632741" y="2174501"/>
                  </a:lnTo>
                  <a:lnTo>
                    <a:pt x="3633195" y="2173593"/>
                  </a:lnTo>
                  <a:lnTo>
                    <a:pt x="3633649" y="2172684"/>
                  </a:lnTo>
                  <a:lnTo>
                    <a:pt x="3633649" y="2171777"/>
                  </a:lnTo>
                  <a:lnTo>
                    <a:pt x="3633649" y="2170420"/>
                  </a:lnTo>
                  <a:lnTo>
                    <a:pt x="3685178" y="2167239"/>
                  </a:lnTo>
                  <a:lnTo>
                    <a:pt x="3689037" y="2169058"/>
                  </a:lnTo>
                  <a:lnTo>
                    <a:pt x="3692670" y="2171099"/>
                  </a:lnTo>
                  <a:lnTo>
                    <a:pt x="3695250" y="2173159"/>
                  </a:lnTo>
                  <a:lnTo>
                    <a:pt x="3693578" y="2172233"/>
                  </a:lnTo>
                  <a:lnTo>
                    <a:pt x="3691534" y="2171099"/>
                  </a:lnTo>
                  <a:lnTo>
                    <a:pt x="3689264" y="2170646"/>
                  </a:lnTo>
                  <a:lnTo>
                    <a:pt x="3686994" y="2170420"/>
                  </a:lnTo>
                  <a:lnTo>
                    <a:pt x="3684951" y="2170646"/>
                  </a:lnTo>
                  <a:lnTo>
                    <a:pt x="3682454" y="2171099"/>
                  </a:lnTo>
                  <a:lnTo>
                    <a:pt x="3682681" y="2175412"/>
                  </a:lnTo>
                  <a:lnTo>
                    <a:pt x="3683135" y="2177224"/>
                  </a:lnTo>
                  <a:lnTo>
                    <a:pt x="3683589" y="2178808"/>
                  </a:lnTo>
                  <a:lnTo>
                    <a:pt x="3684270" y="2180172"/>
                  </a:lnTo>
                  <a:lnTo>
                    <a:pt x="3684951" y="2181305"/>
                  </a:lnTo>
                  <a:lnTo>
                    <a:pt x="3685632" y="2182670"/>
                  </a:lnTo>
                  <a:lnTo>
                    <a:pt x="3686313" y="2183347"/>
                  </a:lnTo>
                  <a:lnTo>
                    <a:pt x="3688129" y="2184713"/>
                  </a:lnTo>
                  <a:lnTo>
                    <a:pt x="3689945" y="2185845"/>
                  </a:lnTo>
                  <a:lnTo>
                    <a:pt x="3692215" y="2186529"/>
                  </a:lnTo>
                  <a:lnTo>
                    <a:pt x="3694486" y="2186529"/>
                  </a:lnTo>
                  <a:lnTo>
                    <a:pt x="3696756" y="2186529"/>
                  </a:lnTo>
                  <a:lnTo>
                    <a:pt x="3699026" y="2186299"/>
                  </a:lnTo>
                  <a:lnTo>
                    <a:pt x="3703339" y="2185393"/>
                  </a:lnTo>
                  <a:lnTo>
                    <a:pt x="3706971" y="2184485"/>
                  </a:lnTo>
                  <a:lnTo>
                    <a:pt x="3708333" y="2184256"/>
                  </a:lnTo>
                  <a:lnTo>
                    <a:pt x="3709241" y="2184256"/>
                  </a:lnTo>
                  <a:lnTo>
                    <a:pt x="3708106" y="2179948"/>
                  </a:lnTo>
                  <a:lnTo>
                    <a:pt x="3704020" y="2178585"/>
                  </a:lnTo>
                  <a:lnTo>
                    <a:pt x="3709695" y="2179269"/>
                  </a:lnTo>
                  <a:lnTo>
                    <a:pt x="3716732" y="2179948"/>
                  </a:lnTo>
                  <a:lnTo>
                    <a:pt x="3732849" y="2181762"/>
                  </a:lnTo>
                  <a:lnTo>
                    <a:pt x="3748058" y="2183347"/>
                  </a:lnTo>
                  <a:lnTo>
                    <a:pt x="3754187" y="2184256"/>
                  </a:lnTo>
                  <a:lnTo>
                    <a:pt x="3758727" y="2185166"/>
                  </a:lnTo>
                  <a:lnTo>
                    <a:pt x="3772347" y="2180172"/>
                  </a:lnTo>
                  <a:lnTo>
                    <a:pt x="3785740" y="2174501"/>
                  </a:lnTo>
                  <a:lnTo>
                    <a:pt x="3798679" y="2168605"/>
                  </a:lnTo>
                  <a:lnTo>
                    <a:pt x="3811846" y="2162243"/>
                  </a:lnTo>
                  <a:lnTo>
                    <a:pt x="3821834" y="2211486"/>
                  </a:lnTo>
                  <a:lnTo>
                    <a:pt x="3831822" y="2260993"/>
                  </a:lnTo>
                  <a:lnTo>
                    <a:pt x="3851344" y="2359685"/>
                  </a:lnTo>
                  <a:lnTo>
                    <a:pt x="3850209" y="2359232"/>
                  </a:lnTo>
                  <a:lnTo>
                    <a:pt x="3801176" y="2326776"/>
                  </a:lnTo>
                  <a:lnTo>
                    <a:pt x="3743064" y="2248677"/>
                  </a:lnTo>
                  <a:lnTo>
                    <a:pt x="3742156" y="2250733"/>
                  </a:lnTo>
                  <a:lnTo>
                    <a:pt x="3740794" y="2252783"/>
                  </a:lnTo>
                  <a:lnTo>
                    <a:pt x="3740113" y="2254615"/>
                  </a:lnTo>
                  <a:lnTo>
                    <a:pt x="3739432" y="2256659"/>
                  </a:lnTo>
                  <a:lnTo>
                    <a:pt x="3738978" y="2258478"/>
                  </a:lnTo>
                  <a:lnTo>
                    <a:pt x="3738751" y="2260766"/>
                  </a:lnTo>
                  <a:lnTo>
                    <a:pt x="3738524" y="2262574"/>
                  </a:lnTo>
                  <a:lnTo>
                    <a:pt x="3738524" y="2264617"/>
                  </a:lnTo>
                  <a:lnTo>
                    <a:pt x="3738751" y="2268700"/>
                  </a:lnTo>
                  <a:lnTo>
                    <a:pt x="3739659" y="2272784"/>
                  </a:lnTo>
                  <a:lnTo>
                    <a:pt x="3740794" y="2277097"/>
                  </a:lnTo>
                  <a:lnTo>
                    <a:pt x="3742837" y="2281177"/>
                  </a:lnTo>
                  <a:lnTo>
                    <a:pt x="3744880" y="2285261"/>
                  </a:lnTo>
                  <a:lnTo>
                    <a:pt x="3747604" y="2289340"/>
                  </a:lnTo>
                  <a:lnTo>
                    <a:pt x="3750555" y="2293652"/>
                  </a:lnTo>
                  <a:lnTo>
                    <a:pt x="3753733" y="2297511"/>
                  </a:lnTo>
                  <a:lnTo>
                    <a:pt x="3757365" y="2301594"/>
                  </a:lnTo>
                  <a:lnTo>
                    <a:pt x="3760997" y="2305681"/>
                  </a:lnTo>
                  <a:lnTo>
                    <a:pt x="3765083" y="2309764"/>
                  </a:lnTo>
                  <a:lnTo>
                    <a:pt x="3769396" y="2313846"/>
                  </a:lnTo>
                  <a:lnTo>
                    <a:pt x="3778022" y="2321784"/>
                  </a:lnTo>
                  <a:lnTo>
                    <a:pt x="3786875" y="2329272"/>
                  </a:lnTo>
                  <a:lnTo>
                    <a:pt x="3804354" y="2344252"/>
                  </a:lnTo>
                  <a:lnTo>
                    <a:pt x="3812073" y="2351065"/>
                  </a:lnTo>
                  <a:lnTo>
                    <a:pt x="3819110" y="2357191"/>
                  </a:lnTo>
                  <a:lnTo>
                    <a:pt x="3822288" y="2360366"/>
                  </a:lnTo>
                  <a:lnTo>
                    <a:pt x="3825012" y="2363317"/>
                  </a:lnTo>
                  <a:lnTo>
                    <a:pt x="3827282" y="2366040"/>
                  </a:lnTo>
                  <a:lnTo>
                    <a:pt x="3829098" y="2368763"/>
                  </a:lnTo>
                  <a:lnTo>
                    <a:pt x="3825920" y="2367401"/>
                  </a:lnTo>
                  <a:lnTo>
                    <a:pt x="3829779" y="2370577"/>
                  </a:lnTo>
                  <a:lnTo>
                    <a:pt x="3833184" y="2373982"/>
                  </a:lnTo>
                  <a:lnTo>
                    <a:pt x="3836589" y="2377615"/>
                  </a:lnTo>
                  <a:lnTo>
                    <a:pt x="3839994" y="2381697"/>
                  </a:lnTo>
                  <a:lnTo>
                    <a:pt x="3842945" y="2385559"/>
                  </a:lnTo>
                  <a:lnTo>
                    <a:pt x="3846123" y="2389646"/>
                  </a:lnTo>
                  <a:lnTo>
                    <a:pt x="3849074" y="2393724"/>
                  </a:lnTo>
                  <a:lnTo>
                    <a:pt x="3852025" y="2398267"/>
                  </a:lnTo>
                  <a:lnTo>
                    <a:pt x="3854749" y="2402803"/>
                  </a:lnTo>
                  <a:lnTo>
                    <a:pt x="3857473" y="2407560"/>
                  </a:lnTo>
                  <a:lnTo>
                    <a:pt x="3859743" y="2412336"/>
                  </a:lnTo>
                  <a:lnTo>
                    <a:pt x="3862467" y="2417336"/>
                  </a:lnTo>
                  <a:lnTo>
                    <a:pt x="3867234" y="2427552"/>
                  </a:lnTo>
                  <a:lnTo>
                    <a:pt x="3871320" y="2438442"/>
                  </a:lnTo>
                  <a:lnTo>
                    <a:pt x="3875406" y="2449787"/>
                  </a:lnTo>
                  <a:lnTo>
                    <a:pt x="3879038" y="2461362"/>
                  </a:lnTo>
                  <a:lnTo>
                    <a:pt x="3882443" y="2473392"/>
                  </a:lnTo>
                  <a:lnTo>
                    <a:pt x="3885621" y="2485649"/>
                  </a:lnTo>
                  <a:lnTo>
                    <a:pt x="3888345" y="2498128"/>
                  </a:lnTo>
                  <a:lnTo>
                    <a:pt x="3891069" y="2511064"/>
                  </a:lnTo>
                  <a:lnTo>
                    <a:pt x="3893339" y="2524000"/>
                  </a:lnTo>
                  <a:lnTo>
                    <a:pt x="3895609" y="2536932"/>
                  </a:lnTo>
                  <a:lnTo>
                    <a:pt x="3897652" y="2549872"/>
                  </a:lnTo>
                  <a:lnTo>
                    <a:pt x="3899468" y="2563262"/>
                  </a:lnTo>
                  <a:lnTo>
                    <a:pt x="3902646" y="2589588"/>
                  </a:lnTo>
                  <a:lnTo>
                    <a:pt x="3905597" y="2615687"/>
                  </a:lnTo>
                  <a:lnTo>
                    <a:pt x="3908094" y="2640881"/>
                  </a:lnTo>
                  <a:lnTo>
                    <a:pt x="3910364" y="2665170"/>
                  </a:lnTo>
                  <a:lnTo>
                    <a:pt x="3912861" y="2688325"/>
                  </a:lnTo>
                  <a:lnTo>
                    <a:pt x="3915585" y="2709663"/>
                  </a:lnTo>
                  <a:lnTo>
                    <a:pt x="3916720" y="2719650"/>
                  </a:lnTo>
                  <a:lnTo>
                    <a:pt x="3918400" y="2728044"/>
                  </a:lnTo>
                  <a:lnTo>
                    <a:pt x="3918423" y="2728048"/>
                  </a:lnTo>
                  <a:lnTo>
                    <a:pt x="3918535" y="2728720"/>
                  </a:lnTo>
                  <a:lnTo>
                    <a:pt x="3918536" y="2728726"/>
                  </a:lnTo>
                  <a:lnTo>
                    <a:pt x="3918536" y="2728725"/>
                  </a:lnTo>
                  <a:lnTo>
                    <a:pt x="3932716" y="2813789"/>
                  </a:lnTo>
                  <a:lnTo>
                    <a:pt x="3946782" y="2900203"/>
                  </a:lnTo>
                  <a:lnTo>
                    <a:pt x="3960621" y="2986849"/>
                  </a:lnTo>
                  <a:lnTo>
                    <a:pt x="3960168" y="2984807"/>
                  </a:lnTo>
                  <a:lnTo>
                    <a:pt x="3959714" y="2982993"/>
                  </a:lnTo>
                  <a:lnTo>
                    <a:pt x="3958806" y="2980951"/>
                  </a:lnTo>
                  <a:lnTo>
                    <a:pt x="3957672" y="2979363"/>
                  </a:lnTo>
                  <a:lnTo>
                    <a:pt x="3956538" y="2977776"/>
                  </a:lnTo>
                  <a:lnTo>
                    <a:pt x="3955403" y="2976188"/>
                  </a:lnTo>
                  <a:lnTo>
                    <a:pt x="3953588" y="2974599"/>
                  </a:lnTo>
                  <a:lnTo>
                    <a:pt x="3952000" y="2973464"/>
                  </a:lnTo>
                  <a:lnTo>
                    <a:pt x="3949958" y="2971876"/>
                  </a:lnTo>
                  <a:lnTo>
                    <a:pt x="3948144" y="2970744"/>
                  </a:lnTo>
                  <a:lnTo>
                    <a:pt x="3943379" y="2968475"/>
                  </a:lnTo>
                  <a:lnTo>
                    <a:pt x="3938388" y="2966660"/>
                  </a:lnTo>
                  <a:lnTo>
                    <a:pt x="3932716" y="2965073"/>
                  </a:lnTo>
                  <a:lnTo>
                    <a:pt x="3926364" y="2963712"/>
                  </a:lnTo>
                  <a:lnTo>
                    <a:pt x="3919785" y="2962806"/>
                  </a:lnTo>
                  <a:lnTo>
                    <a:pt x="3912752" y="2961898"/>
                  </a:lnTo>
                  <a:lnTo>
                    <a:pt x="3905265" y="2961217"/>
                  </a:lnTo>
                  <a:lnTo>
                    <a:pt x="3897551" y="2960990"/>
                  </a:lnTo>
                  <a:lnTo>
                    <a:pt x="3889157" y="2960990"/>
                  </a:lnTo>
                  <a:lnTo>
                    <a:pt x="3880990" y="2960990"/>
                  </a:lnTo>
                  <a:lnTo>
                    <a:pt x="3872142" y="2961217"/>
                  </a:lnTo>
                  <a:lnTo>
                    <a:pt x="3863521" y="2961669"/>
                  </a:lnTo>
                  <a:lnTo>
                    <a:pt x="3854446" y="2962580"/>
                  </a:lnTo>
                  <a:lnTo>
                    <a:pt x="3845144" y="2963485"/>
                  </a:lnTo>
                  <a:lnTo>
                    <a:pt x="3836069" y="2964392"/>
                  </a:lnTo>
                  <a:lnTo>
                    <a:pt x="3817693" y="2966887"/>
                  </a:lnTo>
                  <a:lnTo>
                    <a:pt x="3799543" y="2969836"/>
                  </a:lnTo>
                  <a:lnTo>
                    <a:pt x="3781847" y="2973239"/>
                  </a:lnTo>
                  <a:lnTo>
                    <a:pt x="3764832" y="2976640"/>
                  </a:lnTo>
                  <a:lnTo>
                    <a:pt x="3749405" y="2980497"/>
                  </a:lnTo>
                  <a:lnTo>
                    <a:pt x="3735112" y="2984352"/>
                  </a:lnTo>
                  <a:lnTo>
                    <a:pt x="3722407" y="2988210"/>
                  </a:lnTo>
                  <a:lnTo>
                    <a:pt x="3716962" y="2990252"/>
                  </a:lnTo>
                  <a:lnTo>
                    <a:pt x="3711971" y="2992067"/>
                  </a:lnTo>
                  <a:lnTo>
                    <a:pt x="3707433" y="2994108"/>
                  </a:lnTo>
                  <a:lnTo>
                    <a:pt x="3703804" y="2995697"/>
                  </a:lnTo>
                  <a:lnTo>
                    <a:pt x="3700854" y="2997737"/>
                  </a:lnTo>
                  <a:lnTo>
                    <a:pt x="3698586" y="2999554"/>
                  </a:lnTo>
                  <a:lnTo>
                    <a:pt x="3696997" y="3000914"/>
                  </a:lnTo>
                  <a:lnTo>
                    <a:pt x="3696544" y="3001595"/>
                  </a:lnTo>
                  <a:lnTo>
                    <a:pt x="3696317" y="3002276"/>
                  </a:lnTo>
                  <a:lnTo>
                    <a:pt x="3696090" y="3003182"/>
                  </a:lnTo>
                  <a:lnTo>
                    <a:pt x="3696317" y="3003862"/>
                  </a:lnTo>
                  <a:lnTo>
                    <a:pt x="3696544" y="3004545"/>
                  </a:lnTo>
                  <a:lnTo>
                    <a:pt x="3697224" y="3004996"/>
                  </a:lnTo>
                  <a:lnTo>
                    <a:pt x="3698132" y="3005677"/>
                  </a:lnTo>
                  <a:lnTo>
                    <a:pt x="3699039" y="3006357"/>
                  </a:lnTo>
                  <a:lnTo>
                    <a:pt x="3701989" y="3007264"/>
                  </a:lnTo>
                  <a:lnTo>
                    <a:pt x="3705845" y="3007945"/>
                  </a:lnTo>
                  <a:lnTo>
                    <a:pt x="3710610" y="3008626"/>
                  </a:lnTo>
                  <a:lnTo>
                    <a:pt x="3716508" y="3009080"/>
                  </a:lnTo>
                  <a:lnTo>
                    <a:pt x="3723541" y="3009306"/>
                  </a:lnTo>
                  <a:lnTo>
                    <a:pt x="3731709" y="3009306"/>
                  </a:lnTo>
                  <a:lnTo>
                    <a:pt x="3741010" y="3009306"/>
                  </a:lnTo>
                  <a:lnTo>
                    <a:pt x="3751900" y="3008852"/>
                  </a:lnTo>
                  <a:lnTo>
                    <a:pt x="3763471" y="3008397"/>
                  </a:lnTo>
                  <a:lnTo>
                    <a:pt x="3776856" y="3007492"/>
                  </a:lnTo>
                  <a:lnTo>
                    <a:pt x="3791149" y="3006584"/>
                  </a:lnTo>
                  <a:lnTo>
                    <a:pt x="3807257" y="3004996"/>
                  </a:lnTo>
                  <a:lnTo>
                    <a:pt x="3824499" y="3003410"/>
                  </a:lnTo>
                  <a:lnTo>
                    <a:pt x="3843329" y="3001366"/>
                  </a:lnTo>
                  <a:lnTo>
                    <a:pt x="3863748" y="2999100"/>
                  </a:lnTo>
                  <a:lnTo>
                    <a:pt x="3908895" y="2993654"/>
                  </a:lnTo>
                  <a:lnTo>
                    <a:pt x="3960621" y="2986849"/>
                  </a:lnTo>
                  <a:lnTo>
                    <a:pt x="3747817" y="3015879"/>
                  </a:lnTo>
                  <a:lnTo>
                    <a:pt x="3534785" y="3044685"/>
                  </a:lnTo>
                  <a:lnTo>
                    <a:pt x="3321753" y="3073037"/>
                  </a:lnTo>
                  <a:lnTo>
                    <a:pt x="3108948" y="3101162"/>
                  </a:lnTo>
                  <a:lnTo>
                    <a:pt x="2895689" y="3128609"/>
                  </a:lnTo>
                  <a:lnTo>
                    <a:pt x="2682657" y="3155826"/>
                  </a:lnTo>
                  <a:lnTo>
                    <a:pt x="2469399" y="3182816"/>
                  </a:lnTo>
                  <a:lnTo>
                    <a:pt x="2256367" y="3209126"/>
                  </a:lnTo>
                  <a:lnTo>
                    <a:pt x="2255232" y="3198467"/>
                  </a:lnTo>
                  <a:lnTo>
                    <a:pt x="2254669" y="3194929"/>
                  </a:lnTo>
                  <a:lnTo>
                    <a:pt x="2253889" y="3196799"/>
                  </a:lnTo>
                  <a:lnTo>
                    <a:pt x="2252528" y="3199295"/>
                  </a:lnTo>
                  <a:lnTo>
                    <a:pt x="2250259" y="3201334"/>
                  </a:lnTo>
                  <a:lnTo>
                    <a:pt x="2247991" y="3203599"/>
                  </a:lnTo>
                  <a:lnTo>
                    <a:pt x="2245268" y="3205415"/>
                  </a:lnTo>
                  <a:lnTo>
                    <a:pt x="2242092" y="3207228"/>
                  </a:lnTo>
                  <a:lnTo>
                    <a:pt x="2238236" y="3208818"/>
                  </a:lnTo>
                  <a:lnTo>
                    <a:pt x="2234152" y="3210406"/>
                  </a:lnTo>
                  <a:lnTo>
                    <a:pt x="2229615" y="3211766"/>
                  </a:lnTo>
                  <a:lnTo>
                    <a:pt x="2224397" y="3213126"/>
                  </a:lnTo>
                  <a:lnTo>
                    <a:pt x="2218952" y="3214031"/>
                  </a:lnTo>
                  <a:lnTo>
                    <a:pt x="2212600" y="3214940"/>
                  </a:lnTo>
                  <a:lnTo>
                    <a:pt x="2037008" y="3236032"/>
                  </a:lnTo>
                  <a:lnTo>
                    <a:pt x="2034059" y="3197933"/>
                  </a:lnTo>
                  <a:lnTo>
                    <a:pt x="2031110" y="3159605"/>
                  </a:lnTo>
                  <a:lnTo>
                    <a:pt x="2028615" y="3121280"/>
                  </a:lnTo>
                  <a:lnTo>
                    <a:pt x="2026119" y="3082951"/>
                  </a:lnTo>
                  <a:lnTo>
                    <a:pt x="2023850" y="3044854"/>
                  </a:lnTo>
                  <a:lnTo>
                    <a:pt x="2021582" y="3006302"/>
                  </a:lnTo>
                  <a:lnTo>
                    <a:pt x="2019994" y="2968199"/>
                  </a:lnTo>
                  <a:lnTo>
                    <a:pt x="2017952" y="2929874"/>
                  </a:lnTo>
                  <a:lnTo>
                    <a:pt x="2016591" y="2891321"/>
                  </a:lnTo>
                  <a:lnTo>
                    <a:pt x="2015003" y="2853221"/>
                  </a:lnTo>
                  <a:lnTo>
                    <a:pt x="2014095" y="2814894"/>
                  </a:lnTo>
                  <a:lnTo>
                    <a:pt x="2013188" y="2776339"/>
                  </a:lnTo>
                  <a:lnTo>
                    <a:pt x="2012280" y="2738010"/>
                  </a:lnTo>
                  <a:lnTo>
                    <a:pt x="2011600" y="2699685"/>
                  </a:lnTo>
                  <a:lnTo>
                    <a:pt x="2011146" y="2661354"/>
                  </a:lnTo>
                  <a:lnTo>
                    <a:pt x="2011146" y="2623026"/>
                  </a:lnTo>
                  <a:lnTo>
                    <a:pt x="2011146" y="2583567"/>
                  </a:lnTo>
                  <a:lnTo>
                    <a:pt x="2011373" y="2544338"/>
                  </a:lnTo>
                  <a:lnTo>
                    <a:pt x="2012054" y="2504877"/>
                  </a:lnTo>
                  <a:lnTo>
                    <a:pt x="2012734" y="2465419"/>
                  </a:lnTo>
                  <a:lnTo>
                    <a:pt x="2013642" y="2426184"/>
                  </a:lnTo>
                  <a:lnTo>
                    <a:pt x="2014549" y="2386716"/>
                  </a:lnTo>
                  <a:lnTo>
                    <a:pt x="2016137" y="2347707"/>
                  </a:lnTo>
                  <a:lnTo>
                    <a:pt x="2017725" y="2308246"/>
                  </a:lnTo>
                  <a:lnTo>
                    <a:pt x="2017952" y="2299856"/>
                  </a:lnTo>
                  <a:lnTo>
                    <a:pt x="2017952" y="2289649"/>
                  </a:lnTo>
                  <a:lnTo>
                    <a:pt x="2017271" y="2265608"/>
                  </a:lnTo>
                  <a:lnTo>
                    <a:pt x="2017045" y="2251999"/>
                  </a:lnTo>
                  <a:lnTo>
                    <a:pt x="2016818" y="2237720"/>
                  </a:lnTo>
                  <a:lnTo>
                    <a:pt x="2016818" y="2223207"/>
                  </a:lnTo>
                  <a:lnTo>
                    <a:pt x="2017271" y="2208463"/>
                  </a:lnTo>
                  <a:lnTo>
                    <a:pt x="2017952" y="2194179"/>
                  </a:lnTo>
                  <a:lnTo>
                    <a:pt x="2018406" y="2187148"/>
                  </a:lnTo>
                  <a:lnTo>
                    <a:pt x="2019313" y="2180117"/>
                  </a:lnTo>
                  <a:lnTo>
                    <a:pt x="2019994" y="2173542"/>
                  </a:lnTo>
                  <a:lnTo>
                    <a:pt x="2020901" y="2166967"/>
                  </a:lnTo>
                  <a:lnTo>
                    <a:pt x="2022262" y="2160840"/>
                  </a:lnTo>
                  <a:lnTo>
                    <a:pt x="2023624" y="2154946"/>
                  </a:lnTo>
                  <a:lnTo>
                    <a:pt x="2024985" y="2149274"/>
                  </a:lnTo>
                  <a:lnTo>
                    <a:pt x="2026800" y="2144060"/>
                  </a:lnTo>
                  <a:lnTo>
                    <a:pt x="2029068" y="2139296"/>
                  </a:lnTo>
                  <a:lnTo>
                    <a:pt x="2031110" y="2134989"/>
                  </a:lnTo>
                  <a:lnTo>
                    <a:pt x="2033606" y="2130909"/>
                  </a:lnTo>
                  <a:lnTo>
                    <a:pt x="2036328" y="2127508"/>
                  </a:lnTo>
                  <a:lnTo>
                    <a:pt x="2037689" y="2126148"/>
                  </a:lnTo>
                  <a:lnTo>
                    <a:pt x="2039504" y="2125014"/>
                  </a:lnTo>
                  <a:lnTo>
                    <a:pt x="2040865" y="2123651"/>
                  </a:lnTo>
                  <a:lnTo>
                    <a:pt x="2042680" y="2122517"/>
                  </a:lnTo>
                  <a:lnTo>
                    <a:pt x="2050393" y="2121608"/>
                  </a:lnTo>
                  <a:lnTo>
                    <a:pt x="2059014" y="2120245"/>
                  </a:lnTo>
                  <a:lnTo>
                    <a:pt x="2079205" y="2116846"/>
                  </a:lnTo>
                  <a:lnTo>
                    <a:pt x="2102799" y="2112534"/>
                  </a:lnTo>
                  <a:lnTo>
                    <a:pt x="2128888" y="2107772"/>
                  </a:lnTo>
                  <a:lnTo>
                    <a:pt x="2157019" y="2102558"/>
                  </a:lnTo>
                  <a:lnTo>
                    <a:pt x="2186511" y="2097571"/>
                  </a:lnTo>
                  <a:lnTo>
                    <a:pt x="2216684" y="2092354"/>
                  </a:lnTo>
                  <a:lnTo>
                    <a:pt x="2247310" y="2087592"/>
                  </a:lnTo>
                  <a:lnTo>
                    <a:pt x="2262510" y="2085324"/>
                  </a:lnTo>
                  <a:lnTo>
                    <a:pt x="2277483" y="2083283"/>
                  </a:lnTo>
                  <a:lnTo>
                    <a:pt x="2292002" y="2081696"/>
                  </a:lnTo>
                  <a:lnTo>
                    <a:pt x="2306521" y="2080108"/>
                  </a:lnTo>
                  <a:lnTo>
                    <a:pt x="2320587" y="2078974"/>
                  </a:lnTo>
                  <a:lnTo>
                    <a:pt x="2334199" y="2078067"/>
                  </a:lnTo>
                  <a:lnTo>
                    <a:pt x="2347130" y="2077614"/>
                  </a:lnTo>
                  <a:lnTo>
                    <a:pt x="2359380" y="2077387"/>
                  </a:lnTo>
                  <a:lnTo>
                    <a:pt x="2371177" y="2077614"/>
                  </a:lnTo>
                  <a:lnTo>
                    <a:pt x="2382067" y="2078294"/>
                  </a:lnTo>
                  <a:lnTo>
                    <a:pt x="2392049" y="2079201"/>
                  </a:lnTo>
                  <a:lnTo>
                    <a:pt x="2396586" y="2079881"/>
                  </a:lnTo>
                  <a:lnTo>
                    <a:pt x="2401350" y="2081015"/>
                  </a:lnTo>
                  <a:lnTo>
                    <a:pt x="2405434" y="2081923"/>
                  </a:lnTo>
                  <a:lnTo>
                    <a:pt x="2409290" y="2083056"/>
                  </a:lnTo>
                  <a:lnTo>
                    <a:pt x="2412920" y="2084417"/>
                  </a:lnTo>
                  <a:lnTo>
                    <a:pt x="2416550" y="2085778"/>
                  </a:lnTo>
                  <a:lnTo>
                    <a:pt x="2419499" y="2087365"/>
                  </a:lnTo>
                  <a:lnTo>
                    <a:pt x="2422448" y="2088953"/>
                  </a:lnTo>
                  <a:lnTo>
                    <a:pt x="2424944" y="2090993"/>
                  </a:lnTo>
                  <a:lnTo>
                    <a:pt x="2426985" y="2092808"/>
                  </a:lnTo>
                  <a:lnTo>
                    <a:pt x="2428237" y="2096769"/>
                  </a:lnTo>
                  <a:lnTo>
                    <a:pt x="2427608" y="2090255"/>
                  </a:lnTo>
                  <a:lnTo>
                    <a:pt x="2426252" y="2076437"/>
                  </a:lnTo>
                  <a:lnTo>
                    <a:pt x="2433711" y="2075305"/>
                  </a:lnTo>
                  <a:lnTo>
                    <a:pt x="2441396" y="2073946"/>
                  </a:lnTo>
                  <a:lnTo>
                    <a:pt x="2456767" y="2071001"/>
                  </a:lnTo>
                  <a:lnTo>
                    <a:pt x="2472363" y="2068509"/>
                  </a:lnTo>
                  <a:lnTo>
                    <a:pt x="2480048" y="2067150"/>
                  </a:lnTo>
                  <a:lnTo>
                    <a:pt x="2487959" y="2066244"/>
                  </a:lnTo>
                  <a:lnTo>
                    <a:pt x="2495645" y="2065565"/>
                  </a:lnTo>
                  <a:lnTo>
                    <a:pt x="2503330" y="2065338"/>
                  </a:lnTo>
                  <a:close/>
                  <a:moveTo>
                    <a:pt x="3865142" y="2063678"/>
                  </a:moveTo>
                  <a:lnTo>
                    <a:pt x="3867150" y="2077138"/>
                  </a:lnTo>
                  <a:lnTo>
                    <a:pt x="3867150" y="2074736"/>
                  </a:lnTo>
                  <a:lnTo>
                    <a:pt x="3874977" y="2075346"/>
                  </a:lnTo>
                  <a:lnTo>
                    <a:pt x="3874673" y="2075151"/>
                  </a:lnTo>
                  <a:lnTo>
                    <a:pt x="3871723" y="2072649"/>
                  </a:lnTo>
                  <a:lnTo>
                    <a:pt x="3868999" y="2069692"/>
                  </a:lnTo>
                  <a:lnTo>
                    <a:pt x="3866730" y="2066508"/>
                  </a:lnTo>
                  <a:lnTo>
                    <a:pt x="3865142" y="2063678"/>
                  </a:lnTo>
                  <a:close/>
                  <a:moveTo>
                    <a:pt x="6235328" y="2055793"/>
                  </a:moveTo>
                  <a:lnTo>
                    <a:pt x="6230577" y="2059203"/>
                  </a:lnTo>
                  <a:lnTo>
                    <a:pt x="6226430" y="2065532"/>
                  </a:lnTo>
                  <a:lnTo>
                    <a:pt x="6226855" y="2065461"/>
                  </a:lnTo>
                  <a:lnTo>
                    <a:pt x="6228443" y="2065234"/>
                  </a:lnTo>
                  <a:lnTo>
                    <a:pt x="6229577" y="2064781"/>
                  </a:lnTo>
                  <a:lnTo>
                    <a:pt x="6230711" y="2064327"/>
                  </a:lnTo>
                  <a:lnTo>
                    <a:pt x="6232071" y="2063193"/>
                  </a:lnTo>
                  <a:lnTo>
                    <a:pt x="6233205" y="2062286"/>
                  </a:lnTo>
                  <a:lnTo>
                    <a:pt x="6235700" y="2059565"/>
                  </a:lnTo>
                  <a:lnTo>
                    <a:pt x="6237527" y="2056643"/>
                  </a:lnTo>
                  <a:lnTo>
                    <a:pt x="6235328" y="2055793"/>
                  </a:lnTo>
                  <a:close/>
                  <a:moveTo>
                    <a:pt x="6049963" y="2053216"/>
                  </a:moveTo>
                  <a:lnTo>
                    <a:pt x="6057673" y="2057524"/>
                  </a:lnTo>
                  <a:lnTo>
                    <a:pt x="6058127" y="2057524"/>
                  </a:lnTo>
                  <a:lnTo>
                    <a:pt x="6049963" y="2053216"/>
                  </a:lnTo>
                  <a:close/>
                  <a:moveTo>
                    <a:pt x="5170941" y="2051628"/>
                  </a:moveTo>
                  <a:lnTo>
                    <a:pt x="5194073" y="2055937"/>
                  </a:lnTo>
                  <a:lnTo>
                    <a:pt x="5193393" y="2055710"/>
                  </a:lnTo>
                  <a:lnTo>
                    <a:pt x="5170941" y="2051628"/>
                  </a:lnTo>
                  <a:close/>
                  <a:moveTo>
                    <a:pt x="2426151" y="2044407"/>
                  </a:moveTo>
                  <a:lnTo>
                    <a:pt x="2423356" y="2046772"/>
                  </a:lnTo>
                  <a:lnTo>
                    <a:pt x="2421087" y="2048132"/>
                  </a:lnTo>
                  <a:lnTo>
                    <a:pt x="2421987" y="2048357"/>
                  </a:lnTo>
                  <a:lnTo>
                    <a:pt x="2426151" y="2044407"/>
                  </a:lnTo>
                  <a:close/>
                  <a:moveTo>
                    <a:pt x="6340050" y="2042687"/>
                  </a:moveTo>
                  <a:lnTo>
                    <a:pt x="6339114" y="2044826"/>
                  </a:lnTo>
                  <a:lnTo>
                    <a:pt x="6338207" y="2048907"/>
                  </a:lnTo>
                  <a:lnTo>
                    <a:pt x="6337753" y="2053216"/>
                  </a:lnTo>
                  <a:lnTo>
                    <a:pt x="6337527" y="2057978"/>
                  </a:lnTo>
                  <a:lnTo>
                    <a:pt x="6337753" y="2062740"/>
                  </a:lnTo>
                  <a:lnTo>
                    <a:pt x="6338207" y="2067955"/>
                  </a:lnTo>
                  <a:lnTo>
                    <a:pt x="6339114" y="2072944"/>
                  </a:lnTo>
                  <a:lnTo>
                    <a:pt x="6340248" y="2078613"/>
                  </a:lnTo>
                  <a:lnTo>
                    <a:pt x="6341609" y="2084282"/>
                  </a:lnTo>
                  <a:lnTo>
                    <a:pt x="6343423" y="2089725"/>
                  </a:lnTo>
                  <a:lnTo>
                    <a:pt x="6345011" y="2095846"/>
                  </a:lnTo>
                  <a:lnTo>
                    <a:pt x="6347279" y="2101743"/>
                  </a:lnTo>
                  <a:lnTo>
                    <a:pt x="6351587" y="2113756"/>
                  </a:lnTo>
                  <a:lnTo>
                    <a:pt x="6356803" y="2126237"/>
                  </a:lnTo>
                  <a:lnTo>
                    <a:pt x="6362247" y="2138706"/>
                  </a:lnTo>
                  <a:lnTo>
                    <a:pt x="6367916" y="2150724"/>
                  </a:lnTo>
                  <a:lnTo>
                    <a:pt x="6378802" y="2174080"/>
                  </a:lnTo>
                  <a:lnTo>
                    <a:pt x="6383791" y="2184966"/>
                  </a:lnTo>
                  <a:lnTo>
                    <a:pt x="6388100" y="2194944"/>
                  </a:lnTo>
                  <a:lnTo>
                    <a:pt x="6391439" y="2203291"/>
                  </a:lnTo>
                  <a:lnTo>
                    <a:pt x="6390943" y="2201694"/>
                  </a:lnTo>
                  <a:lnTo>
                    <a:pt x="6387535" y="2191259"/>
                  </a:lnTo>
                  <a:lnTo>
                    <a:pt x="6383900" y="2180593"/>
                  </a:lnTo>
                  <a:lnTo>
                    <a:pt x="6380038" y="2170156"/>
                  </a:lnTo>
                  <a:lnTo>
                    <a:pt x="6371859" y="2148813"/>
                  </a:lnTo>
                  <a:lnTo>
                    <a:pt x="6363681" y="2127261"/>
                  </a:lnTo>
                  <a:lnTo>
                    <a:pt x="6359819" y="2116589"/>
                  </a:lnTo>
                  <a:lnTo>
                    <a:pt x="6355957" y="2105927"/>
                  </a:lnTo>
                  <a:lnTo>
                    <a:pt x="6352322" y="2095491"/>
                  </a:lnTo>
                  <a:lnTo>
                    <a:pt x="6349141" y="2085050"/>
                  </a:lnTo>
                  <a:lnTo>
                    <a:pt x="6346415" y="2074610"/>
                  </a:lnTo>
                  <a:lnTo>
                    <a:pt x="6343689" y="2064170"/>
                  </a:lnTo>
                  <a:lnTo>
                    <a:pt x="6341644" y="2053957"/>
                  </a:lnTo>
                  <a:lnTo>
                    <a:pt x="6340281" y="2043743"/>
                  </a:lnTo>
                  <a:lnTo>
                    <a:pt x="6340050" y="2042687"/>
                  </a:lnTo>
                  <a:close/>
                  <a:moveTo>
                    <a:pt x="2722562" y="2038353"/>
                  </a:moveTo>
                  <a:lnTo>
                    <a:pt x="2732087" y="2044777"/>
                  </a:lnTo>
                  <a:lnTo>
                    <a:pt x="2730605" y="2047878"/>
                  </a:lnTo>
                  <a:lnTo>
                    <a:pt x="2722562" y="2038353"/>
                  </a:lnTo>
                  <a:close/>
                  <a:moveTo>
                    <a:pt x="6187426" y="2037474"/>
                  </a:moveTo>
                  <a:lnTo>
                    <a:pt x="6188529" y="2042104"/>
                  </a:lnTo>
                  <a:lnTo>
                    <a:pt x="6190116" y="2046186"/>
                  </a:lnTo>
                  <a:lnTo>
                    <a:pt x="6190796" y="2048227"/>
                  </a:lnTo>
                  <a:lnTo>
                    <a:pt x="6192157" y="2050268"/>
                  </a:lnTo>
                  <a:lnTo>
                    <a:pt x="6193064" y="2051855"/>
                  </a:lnTo>
                  <a:lnTo>
                    <a:pt x="6194652" y="2053216"/>
                  </a:lnTo>
                  <a:lnTo>
                    <a:pt x="6195786" y="2054803"/>
                  </a:lnTo>
                  <a:lnTo>
                    <a:pt x="6197373" y="2056164"/>
                  </a:lnTo>
                  <a:lnTo>
                    <a:pt x="6198928" y="2057135"/>
                  </a:lnTo>
                  <a:lnTo>
                    <a:pt x="6196868" y="2054429"/>
                  </a:lnTo>
                  <a:lnTo>
                    <a:pt x="6193927" y="2049427"/>
                  </a:lnTo>
                  <a:lnTo>
                    <a:pt x="6190759" y="2043971"/>
                  </a:lnTo>
                  <a:lnTo>
                    <a:pt x="6187592" y="2037832"/>
                  </a:lnTo>
                  <a:lnTo>
                    <a:pt x="6187426" y="2037474"/>
                  </a:lnTo>
                  <a:close/>
                  <a:moveTo>
                    <a:pt x="1673788" y="2029777"/>
                  </a:moveTo>
                  <a:lnTo>
                    <a:pt x="1675141" y="2033181"/>
                  </a:lnTo>
                  <a:lnTo>
                    <a:pt x="1673788" y="2030004"/>
                  </a:lnTo>
                  <a:lnTo>
                    <a:pt x="1673788" y="2029777"/>
                  </a:lnTo>
                  <a:close/>
                  <a:moveTo>
                    <a:pt x="2439944" y="2029123"/>
                  </a:moveTo>
                  <a:lnTo>
                    <a:pt x="2439463" y="2029989"/>
                  </a:lnTo>
                  <a:lnTo>
                    <a:pt x="2438329" y="2032031"/>
                  </a:lnTo>
                  <a:lnTo>
                    <a:pt x="2436741" y="2034071"/>
                  </a:lnTo>
                  <a:lnTo>
                    <a:pt x="2434283" y="2036692"/>
                  </a:lnTo>
                  <a:lnTo>
                    <a:pt x="2438232" y="2032946"/>
                  </a:lnTo>
                  <a:lnTo>
                    <a:pt x="2439944" y="2029123"/>
                  </a:lnTo>
                  <a:close/>
                  <a:moveTo>
                    <a:pt x="2439418" y="2022377"/>
                  </a:moveTo>
                  <a:lnTo>
                    <a:pt x="2437194" y="2023186"/>
                  </a:lnTo>
                  <a:lnTo>
                    <a:pt x="2436559" y="2023367"/>
                  </a:lnTo>
                  <a:lnTo>
                    <a:pt x="2437194" y="2022732"/>
                  </a:lnTo>
                  <a:lnTo>
                    <a:pt x="2438329" y="2022506"/>
                  </a:lnTo>
                  <a:lnTo>
                    <a:pt x="2439418" y="2022377"/>
                  </a:lnTo>
                  <a:close/>
                  <a:moveTo>
                    <a:pt x="4037235" y="2022181"/>
                  </a:moveTo>
                  <a:lnTo>
                    <a:pt x="4034223" y="2024429"/>
                  </a:lnTo>
                  <a:lnTo>
                    <a:pt x="4032838" y="2025410"/>
                  </a:lnTo>
                  <a:lnTo>
                    <a:pt x="4033902" y="2026950"/>
                  </a:lnTo>
                  <a:lnTo>
                    <a:pt x="4039369" y="2034684"/>
                  </a:lnTo>
                  <a:lnTo>
                    <a:pt x="4043809" y="2041431"/>
                  </a:lnTo>
                  <a:lnTo>
                    <a:pt x="4041550" y="2036274"/>
                  </a:lnTo>
                  <a:lnTo>
                    <a:pt x="4039281" y="2029931"/>
                  </a:lnTo>
                  <a:lnTo>
                    <a:pt x="4037693" y="2024718"/>
                  </a:lnTo>
                  <a:lnTo>
                    <a:pt x="4037239" y="2022227"/>
                  </a:lnTo>
                  <a:lnTo>
                    <a:pt x="4037235" y="2022181"/>
                  </a:lnTo>
                  <a:close/>
                  <a:moveTo>
                    <a:pt x="2442185" y="2022052"/>
                  </a:moveTo>
                  <a:lnTo>
                    <a:pt x="2439418" y="2022377"/>
                  </a:lnTo>
                  <a:lnTo>
                    <a:pt x="2439690" y="2022279"/>
                  </a:lnTo>
                  <a:lnTo>
                    <a:pt x="2442185" y="2022052"/>
                  </a:lnTo>
                  <a:close/>
                  <a:moveTo>
                    <a:pt x="2442185" y="2022052"/>
                  </a:moveTo>
                  <a:lnTo>
                    <a:pt x="2442185" y="2022732"/>
                  </a:lnTo>
                  <a:lnTo>
                    <a:pt x="2442094" y="2022869"/>
                  </a:lnTo>
                  <a:lnTo>
                    <a:pt x="2442185" y="2022052"/>
                  </a:lnTo>
                  <a:close/>
                  <a:moveTo>
                    <a:pt x="6247995" y="2016027"/>
                  </a:moveTo>
                  <a:lnTo>
                    <a:pt x="6248676" y="2016462"/>
                  </a:lnTo>
                  <a:lnTo>
                    <a:pt x="6251618" y="2017826"/>
                  </a:lnTo>
                  <a:lnTo>
                    <a:pt x="6253654" y="2019190"/>
                  </a:lnTo>
                  <a:lnTo>
                    <a:pt x="6255464" y="2021236"/>
                  </a:lnTo>
                  <a:lnTo>
                    <a:pt x="6256821" y="2023055"/>
                  </a:lnTo>
                  <a:lnTo>
                    <a:pt x="6257952" y="2025329"/>
                  </a:lnTo>
                  <a:lnTo>
                    <a:pt x="6258857" y="2028057"/>
                  </a:lnTo>
                  <a:lnTo>
                    <a:pt x="6261346" y="2034650"/>
                  </a:lnTo>
                  <a:lnTo>
                    <a:pt x="6269038" y="2046471"/>
                  </a:lnTo>
                  <a:lnTo>
                    <a:pt x="6259536" y="2052383"/>
                  </a:lnTo>
                  <a:lnTo>
                    <a:pt x="6256849" y="2054568"/>
                  </a:lnTo>
                  <a:lnTo>
                    <a:pt x="6260419" y="2051855"/>
                  </a:lnTo>
                  <a:lnTo>
                    <a:pt x="6269945" y="2045959"/>
                  </a:lnTo>
                  <a:lnTo>
                    <a:pt x="6262234" y="2034168"/>
                  </a:lnTo>
                  <a:lnTo>
                    <a:pt x="6259739" y="2027592"/>
                  </a:lnTo>
                  <a:lnTo>
                    <a:pt x="6258832" y="2024870"/>
                  </a:lnTo>
                  <a:lnTo>
                    <a:pt x="6257698" y="2022603"/>
                  </a:lnTo>
                  <a:lnTo>
                    <a:pt x="6256337" y="2020789"/>
                  </a:lnTo>
                  <a:lnTo>
                    <a:pt x="6254523" y="2018748"/>
                  </a:lnTo>
                  <a:lnTo>
                    <a:pt x="6252482" y="2017387"/>
                  </a:lnTo>
                  <a:lnTo>
                    <a:pt x="6249534" y="2016027"/>
                  </a:lnTo>
                  <a:lnTo>
                    <a:pt x="6247995" y="2016027"/>
                  </a:lnTo>
                  <a:close/>
                  <a:moveTo>
                    <a:pt x="1739542" y="2015060"/>
                  </a:moveTo>
                  <a:lnTo>
                    <a:pt x="1739197" y="2015705"/>
                  </a:lnTo>
                  <a:lnTo>
                    <a:pt x="1737843" y="2018204"/>
                  </a:lnTo>
                  <a:lnTo>
                    <a:pt x="1737167" y="2020704"/>
                  </a:lnTo>
                  <a:lnTo>
                    <a:pt x="1736490" y="2022517"/>
                  </a:lnTo>
                  <a:lnTo>
                    <a:pt x="1736264" y="2024332"/>
                  </a:lnTo>
                  <a:lnTo>
                    <a:pt x="1736039" y="2025919"/>
                  </a:lnTo>
                  <a:lnTo>
                    <a:pt x="1736039" y="2027281"/>
                  </a:lnTo>
                  <a:lnTo>
                    <a:pt x="1736264" y="2028417"/>
                  </a:lnTo>
                  <a:lnTo>
                    <a:pt x="1736716" y="2029324"/>
                  </a:lnTo>
                  <a:lnTo>
                    <a:pt x="1737167" y="2030458"/>
                  </a:lnTo>
                  <a:lnTo>
                    <a:pt x="1738520" y="2032046"/>
                  </a:lnTo>
                  <a:lnTo>
                    <a:pt x="1741452" y="2034541"/>
                  </a:lnTo>
                  <a:lnTo>
                    <a:pt x="1742805" y="2035903"/>
                  </a:lnTo>
                  <a:lnTo>
                    <a:pt x="1743031" y="2036584"/>
                  </a:lnTo>
                  <a:lnTo>
                    <a:pt x="1743482" y="2037718"/>
                  </a:lnTo>
                  <a:lnTo>
                    <a:pt x="1743482" y="2038625"/>
                  </a:lnTo>
                  <a:lnTo>
                    <a:pt x="1743482" y="2039533"/>
                  </a:lnTo>
                  <a:lnTo>
                    <a:pt x="1743256" y="2041121"/>
                  </a:lnTo>
                  <a:lnTo>
                    <a:pt x="1742805" y="2042483"/>
                  </a:lnTo>
                  <a:lnTo>
                    <a:pt x="1742129" y="2044073"/>
                  </a:lnTo>
                  <a:lnTo>
                    <a:pt x="1741001" y="2045889"/>
                  </a:lnTo>
                  <a:lnTo>
                    <a:pt x="1737843" y="2050656"/>
                  </a:lnTo>
                  <a:lnTo>
                    <a:pt x="1733332" y="2056103"/>
                  </a:lnTo>
                  <a:lnTo>
                    <a:pt x="1727017" y="2063137"/>
                  </a:lnTo>
                  <a:lnTo>
                    <a:pt x="1725664" y="2068811"/>
                  </a:lnTo>
                  <a:lnTo>
                    <a:pt x="1723887" y="2074398"/>
                  </a:lnTo>
                  <a:lnTo>
                    <a:pt x="1724935" y="2072389"/>
                  </a:lnTo>
                  <a:lnTo>
                    <a:pt x="1728339" y="2066513"/>
                  </a:lnTo>
                  <a:lnTo>
                    <a:pt x="1731969" y="2060636"/>
                  </a:lnTo>
                  <a:lnTo>
                    <a:pt x="1735826" y="2054759"/>
                  </a:lnTo>
                  <a:lnTo>
                    <a:pt x="1739456" y="2049335"/>
                  </a:lnTo>
                  <a:lnTo>
                    <a:pt x="1745809" y="2040746"/>
                  </a:lnTo>
                  <a:lnTo>
                    <a:pt x="1748985" y="2036000"/>
                  </a:lnTo>
                  <a:lnTo>
                    <a:pt x="1746490" y="2034418"/>
                  </a:lnTo>
                  <a:lnTo>
                    <a:pt x="1744675" y="2032384"/>
                  </a:lnTo>
                  <a:lnTo>
                    <a:pt x="1742859" y="2030575"/>
                  </a:lnTo>
                  <a:lnTo>
                    <a:pt x="1741725" y="2028541"/>
                  </a:lnTo>
                  <a:lnTo>
                    <a:pt x="1740364" y="2026733"/>
                  </a:lnTo>
                  <a:lnTo>
                    <a:pt x="1739910" y="2024473"/>
                  </a:lnTo>
                  <a:lnTo>
                    <a:pt x="1739456" y="2022212"/>
                  </a:lnTo>
                  <a:lnTo>
                    <a:pt x="1739229" y="2020178"/>
                  </a:lnTo>
                  <a:lnTo>
                    <a:pt x="1739229" y="2017918"/>
                  </a:lnTo>
                  <a:lnTo>
                    <a:pt x="1739456" y="2015658"/>
                  </a:lnTo>
                  <a:lnTo>
                    <a:pt x="1739542" y="2015060"/>
                  </a:lnTo>
                  <a:close/>
                  <a:moveTo>
                    <a:pt x="6152243" y="2008770"/>
                  </a:moveTo>
                  <a:lnTo>
                    <a:pt x="6152696" y="2009224"/>
                  </a:lnTo>
                  <a:lnTo>
                    <a:pt x="6152469" y="2008770"/>
                  </a:lnTo>
                  <a:lnTo>
                    <a:pt x="6152243" y="2008770"/>
                  </a:lnTo>
                  <a:close/>
                  <a:moveTo>
                    <a:pt x="6353069" y="2007061"/>
                  </a:moveTo>
                  <a:lnTo>
                    <a:pt x="6352948" y="2007183"/>
                  </a:lnTo>
                  <a:lnTo>
                    <a:pt x="6351814" y="2007636"/>
                  </a:lnTo>
                  <a:lnTo>
                    <a:pt x="6350680" y="2007863"/>
                  </a:lnTo>
                  <a:lnTo>
                    <a:pt x="6349828" y="2007863"/>
                  </a:lnTo>
                  <a:lnTo>
                    <a:pt x="6357547" y="2014239"/>
                  </a:lnTo>
                  <a:lnTo>
                    <a:pt x="6356411" y="2011969"/>
                  </a:lnTo>
                  <a:lnTo>
                    <a:pt x="6353069" y="2007061"/>
                  </a:lnTo>
                  <a:close/>
                  <a:moveTo>
                    <a:pt x="2602057" y="2006708"/>
                  </a:moveTo>
                  <a:lnTo>
                    <a:pt x="2605088" y="2008214"/>
                  </a:lnTo>
                  <a:lnTo>
                    <a:pt x="2604005" y="2011477"/>
                  </a:lnTo>
                  <a:lnTo>
                    <a:pt x="2600325" y="2006959"/>
                  </a:lnTo>
                  <a:lnTo>
                    <a:pt x="2602057" y="2006708"/>
                  </a:lnTo>
                  <a:close/>
                  <a:moveTo>
                    <a:pt x="6342516" y="2005595"/>
                  </a:moveTo>
                  <a:lnTo>
                    <a:pt x="6342277" y="2007933"/>
                  </a:lnTo>
                  <a:lnTo>
                    <a:pt x="6342780" y="2007430"/>
                  </a:lnTo>
                  <a:lnTo>
                    <a:pt x="6343681" y="2006231"/>
                  </a:lnTo>
                  <a:lnTo>
                    <a:pt x="6342516" y="2005595"/>
                  </a:lnTo>
                  <a:close/>
                  <a:moveTo>
                    <a:pt x="3198674" y="1997108"/>
                  </a:moveTo>
                  <a:lnTo>
                    <a:pt x="3199819" y="1997108"/>
                  </a:lnTo>
                  <a:lnTo>
                    <a:pt x="3201650" y="1997334"/>
                  </a:lnTo>
                  <a:lnTo>
                    <a:pt x="3205084" y="1997783"/>
                  </a:lnTo>
                  <a:lnTo>
                    <a:pt x="3209662" y="1998234"/>
                  </a:lnTo>
                  <a:lnTo>
                    <a:pt x="3212180" y="1998459"/>
                  </a:lnTo>
                  <a:lnTo>
                    <a:pt x="3214927" y="1998234"/>
                  </a:lnTo>
                  <a:lnTo>
                    <a:pt x="3217903" y="1998009"/>
                  </a:lnTo>
                  <a:lnTo>
                    <a:pt x="3221337" y="1997334"/>
                  </a:lnTo>
                  <a:lnTo>
                    <a:pt x="3216530" y="2001160"/>
                  </a:lnTo>
                  <a:lnTo>
                    <a:pt x="3231638" y="2007688"/>
                  </a:lnTo>
                  <a:lnTo>
                    <a:pt x="3235530" y="2006787"/>
                  </a:lnTo>
                  <a:lnTo>
                    <a:pt x="3239421" y="2005887"/>
                  </a:lnTo>
                  <a:lnTo>
                    <a:pt x="3243313" y="2005437"/>
                  </a:lnTo>
                  <a:lnTo>
                    <a:pt x="3247205" y="2004987"/>
                  </a:lnTo>
                  <a:lnTo>
                    <a:pt x="3255217" y="2004762"/>
                  </a:lnTo>
                  <a:lnTo>
                    <a:pt x="3263000" y="2004762"/>
                  </a:lnTo>
                  <a:lnTo>
                    <a:pt x="3270783" y="2004762"/>
                  </a:lnTo>
                  <a:lnTo>
                    <a:pt x="3278338" y="2004537"/>
                  </a:lnTo>
                  <a:lnTo>
                    <a:pt x="3282458" y="2004311"/>
                  </a:lnTo>
                  <a:lnTo>
                    <a:pt x="3286121" y="2003861"/>
                  </a:lnTo>
                  <a:lnTo>
                    <a:pt x="3290012" y="2003186"/>
                  </a:lnTo>
                  <a:lnTo>
                    <a:pt x="3293675" y="2002061"/>
                  </a:lnTo>
                  <a:lnTo>
                    <a:pt x="3301687" y="2000710"/>
                  </a:lnTo>
                  <a:lnTo>
                    <a:pt x="3305121" y="2005887"/>
                  </a:lnTo>
                  <a:lnTo>
                    <a:pt x="3306952" y="2009489"/>
                  </a:lnTo>
                  <a:lnTo>
                    <a:pt x="3309699" y="2008138"/>
                  </a:lnTo>
                  <a:lnTo>
                    <a:pt x="3313591" y="2006562"/>
                  </a:lnTo>
                  <a:lnTo>
                    <a:pt x="3318169" y="2004537"/>
                  </a:lnTo>
                  <a:lnTo>
                    <a:pt x="3323206" y="2003411"/>
                  </a:lnTo>
                  <a:lnTo>
                    <a:pt x="3325495" y="2002736"/>
                  </a:lnTo>
                  <a:lnTo>
                    <a:pt x="3327784" y="2002511"/>
                  </a:lnTo>
                  <a:lnTo>
                    <a:pt x="3329615" y="2002511"/>
                  </a:lnTo>
                  <a:lnTo>
                    <a:pt x="3331676" y="2003186"/>
                  </a:lnTo>
                  <a:lnTo>
                    <a:pt x="3333049" y="2003861"/>
                  </a:lnTo>
                  <a:lnTo>
                    <a:pt x="3333965" y="2004311"/>
                  </a:lnTo>
                  <a:lnTo>
                    <a:pt x="3334423" y="2004762"/>
                  </a:lnTo>
                  <a:lnTo>
                    <a:pt x="3334651" y="2005437"/>
                  </a:lnTo>
                  <a:lnTo>
                    <a:pt x="3335109" y="2006562"/>
                  </a:lnTo>
                  <a:lnTo>
                    <a:pt x="3335109" y="2007463"/>
                  </a:lnTo>
                  <a:lnTo>
                    <a:pt x="3335109" y="2008588"/>
                  </a:lnTo>
                  <a:lnTo>
                    <a:pt x="3333507" y="2010614"/>
                  </a:lnTo>
                  <a:lnTo>
                    <a:pt x="3331447" y="2012414"/>
                  </a:lnTo>
                  <a:lnTo>
                    <a:pt x="3329386" y="2014215"/>
                  </a:lnTo>
                  <a:lnTo>
                    <a:pt x="3327555" y="2015566"/>
                  </a:lnTo>
                  <a:lnTo>
                    <a:pt x="3325266" y="2016916"/>
                  </a:lnTo>
                  <a:lnTo>
                    <a:pt x="3322748" y="2018042"/>
                  </a:lnTo>
                  <a:lnTo>
                    <a:pt x="3320687" y="2018942"/>
                  </a:lnTo>
                  <a:lnTo>
                    <a:pt x="3318169" y="2020068"/>
                  </a:lnTo>
                  <a:lnTo>
                    <a:pt x="3315422" y="2020518"/>
                  </a:lnTo>
                  <a:lnTo>
                    <a:pt x="3312675" y="2020968"/>
                  </a:lnTo>
                  <a:lnTo>
                    <a:pt x="3310157" y="2021193"/>
                  </a:lnTo>
                  <a:lnTo>
                    <a:pt x="3307181" y="2021418"/>
                  </a:lnTo>
                  <a:lnTo>
                    <a:pt x="3304205" y="2021418"/>
                  </a:lnTo>
                  <a:lnTo>
                    <a:pt x="3301229" y="2021193"/>
                  </a:lnTo>
                  <a:lnTo>
                    <a:pt x="3298025" y="2020743"/>
                  </a:lnTo>
                  <a:lnTo>
                    <a:pt x="3294820" y="2020293"/>
                  </a:lnTo>
                  <a:lnTo>
                    <a:pt x="3270554" y="2027271"/>
                  </a:lnTo>
                  <a:lnTo>
                    <a:pt x="3268723" y="2026370"/>
                  </a:lnTo>
                  <a:lnTo>
                    <a:pt x="3266434" y="2025920"/>
                  </a:lnTo>
                  <a:lnTo>
                    <a:pt x="3261398" y="2025020"/>
                  </a:lnTo>
                  <a:lnTo>
                    <a:pt x="3255904" y="2024344"/>
                  </a:lnTo>
                  <a:lnTo>
                    <a:pt x="3249494" y="2023894"/>
                  </a:lnTo>
                  <a:lnTo>
                    <a:pt x="3235988" y="2022994"/>
                  </a:lnTo>
                  <a:lnTo>
                    <a:pt x="3222253" y="2022094"/>
                  </a:lnTo>
                  <a:lnTo>
                    <a:pt x="3215614" y="2021643"/>
                  </a:lnTo>
                  <a:lnTo>
                    <a:pt x="3209433" y="2020743"/>
                  </a:lnTo>
                  <a:lnTo>
                    <a:pt x="3203939" y="2019392"/>
                  </a:lnTo>
                  <a:lnTo>
                    <a:pt x="3201192" y="2018717"/>
                  </a:lnTo>
                  <a:lnTo>
                    <a:pt x="3198903" y="2018042"/>
                  </a:lnTo>
                  <a:lnTo>
                    <a:pt x="3196614" y="2017142"/>
                  </a:lnTo>
                  <a:lnTo>
                    <a:pt x="3194782" y="2016016"/>
                  </a:lnTo>
                  <a:lnTo>
                    <a:pt x="3193180" y="2014891"/>
                  </a:lnTo>
                  <a:lnTo>
                    <a:pt x="3191806" y="2013765"/>
                  </a:lnTo>
                  <a:lnTo>
                    <a:pt x="3190891" y="2012190"/>
                  </a:lnTo>
                  <a:lnTo>
                    <a:pt x="3189746" y="2010614"/>
                  </a:lnTo>
                  <a:lnTo>
                    <a:pt x="3189517" y="2008813"/>
                  </a:lnTo>
                  <a:lnTo>
                    <a:pt x="3189288" y="2007237"/>
                  </a:lnTo>
                  <a:lnTo>
                    <a:pt x="3189517" y="2002736"/>
                  </a:lnTo>
                  <a:lnTo>
                    <a:pt x="3195240" y="2004987"/>
                  </a:lnTo>
                  <a:lnTo>
                    <a:pt x="3195240" y="2002286"/>
                  </a:lnTo>
                  <a:lnTo>
                    <a:pt x="3195469" y="2000485"/>
                  </a:lnTo>
                  <a:lnTo>
                    <a:pt x="3195927" y="1998909"/>
                  </a:lnTo>
                  <a:lnTo>
                    <a:pt x="3196614" y="1998009"/>
                  </a:lnTo>
                  <a:lnTo>
                    <a:pt x="3197758" y="1997559"/>
                  </a:lnTo>
                  <a:lnTo>
                    <a:pt x="3198674" y="1997108"/>
                  </a:lnTo>
                  <a:close/>
                  <a:moveTo>
                    <a:pt x="5661932" y="1995845"/>
                  </a:moveTo>
                  <a:lnTo>
                    <a:pt x="5662159" y="1997205"/>
                  </a:lnTo>
                  <a:lnTo>
                    <a:pt x="5662159" y="1996752"/>
                  </a:lnTo>
                  <a:lnTo>
                    <a:pt x="5661932" y="1995845"/>
                  </a:lnTo>
                  <a:close/>
                  <a:moveTo>
                    <a:pt x="2492254" y="1993985"/>
                  </a:moveTo>
                  <a:lnTo>
                    <a:pt x="2500165" y="1995343"/>
                  </a:lnTo>
                  <a:lnTo>
                    <a:pt x="2498131" y="2003271"/>
                  </a:lnTo>
                  <a:lnTo>
                    <a:pt x="2501522" y="1996250"/>
                  </a:lnTo>
                  <a:lnTo>
                    <a:pt x="2505364" y="1996476"/>
                  </a:lnTo>
                  <a:lnTo>
                    <a:pt x="2508303" y="1996703"/>
                  </a:lnTo>
                  <a:lnTo>
                    <a:pt x="2511015" y="1997382"/>
                  </a:lnTo>
                  <a:lnTo>
                    <a:pt x="2512371" y="1997835"/>
                  </a:lnTo>
                  <a:lnTo>
                    <a:pt x="2513275" y="1998288"/>
                  </a:lnTo>
                  <a:lnTo>
                    <a:pt x="2514180" y="1998968"/>
                  </a:lnTo>
                  <a:lnTo>
                    <a:pt x="2514858" y="1999648"/>
                  </a:lnTo>
                  <a:lnTo>
                    <a:pt x="2515762" y="2000780"/>
                  </a:lnTo>
                  <a:lnTo>
                    <a:pt x="2516214" y="2001913"/>
                  </a:lnTo>
                  <a:lnTo>
                    <a:pt x="2516666" y="2003045"/>
                  </a:lnTo>
                  <a:lnTo>
                    <a:pt x="2516892" y="2004857"/>
                  </a:lnTo>
                  <a:lnTo>
                    <a:pt x="2516892" y="2006443"/>
                  </a:lnTo>
                  <a:lnTo>
                    <a:pt x="2516892" y="2008708"/>
                  </a:lnTo>
                  <a:lnTo>
                    <a:pt x="2522317" y="2013466"/>
                  </a:lnTo>
                  <a:lnTo>
                    <a:pt x="2522543" y="2014824"/>
                  </a:lnTo>
                  <a:lnTo>
                    <a:pt x="2520282" y="2020713"/>
                  </a:lnTo>
                  <a:lnTo>
                    <a:pt x="2528646" y="2021846"/>
                  </a:lnTo>
                  <a:lnTo>
                    <a:pt x="2549215" y="2004178"/>
                  </a:lnTo>
                  <a:lnTo>
                    <a:pt x="2559613" y="2009614"/>
                  </a:lnTo>
                  <a:lnTo>
                    <a:pt x="2546503" y="2029321"/>
                  </a:lnTo>
                  <a:lnTo>
                    <a:pt x="2534071" y="2043139"/>
                  </a:lnTo>
                  <a:lnTo>
                    <a:pt x="2520735" y="2045178"/>
                  </a:lnTo>
                  <a:lnTo>
                    <a:pt x="2506494" y="2047216"/>
                  </a:lnTo>
                  <a:lnTo>
                    <a:pt x="2492254" y="2049255"/>
                  </a:lnTo>
                  <a:lnTo>
                    <a:pt x="2477562" y="2051294"/>
                  </a:lnTo>
                  <a:lnTo>
                    <a:pt x="2470329" y="2051973"/>
                  </a:lnTo>
                  <a:lnTo>
                    <a:pt x="2463322" y="2052426"/>
                  </a:lnTo>
                  <a:lnTo>
                    <a:pt x="2456314" y="2052879"/>
                  </a:lnTo>
                  <a:lnTo>
                    <a:pt x="2449533" y="2052879"/>
                  </a:lnTo>
                  <a:lnTo>
                    <a:pt x="2442978" y="2052653"/>
                  </a:lnTo>
                  <a:lnTo>
                    <a:pt x="2436649" y="2052199"/>
                  </a:lnTo>
                  <a:lnTo>
                    <a:pt x="2430546" y="2051294"/>
                  </a:lnTo>
                  <a:lnTo>
                    <a:pt x="2425422" y="2050061"/>
                  </a:lnTo>
                  <a:lnTo>
                    <a:pt x="2429254" y="2055616"/>
                  </a:lnTo>
                  <a:lnTo>
                    <a:pt x="2249352" y="2077840"/>
                  </a:lnTo>
                  <a:lnTo>
                    <a:pt x="2069223" y="2099611"/>
                  </a:lnTo>
                  <a:lnTo>
                    <a:pt x="2074214" y="2097115"/>
                  </a:lnTo>
                  <a:lnTo>
                    <a:pt x="2079205" y="2095074"/>
                  </a:lnTo>
                  <a:lnTo>
                    <a:pt x="2084423" y="2092808"/>
                  </a:lnTo>
                  <a:lnTo>
                    <a:pt x="2089414" y="2090767"/>
                  </a:lnTo>
                  <a:lnTo>
                    <a:pt x="2100076" y="2086912"/>
                  </a:lnTo>
                  <a:lnTo>
                    <a:pt x="2110739" y="2083510"/>
                  </a:lnTo>
                  <a:lnTo>
                    <a:pt x="2121628" y="2080789"/>
                  </a:lnTo>
                  <a:lnTo>
                    <a:pt x="2132518" y="2078294"/>
                  </a:lnTo>
                  <a:lnTo>
                    <a:pt x="2143407" y="2076253"/>
                  </a:lnTo>
                  <a:lnTo>
                    <a:pt x="2154523" y="2074666"/>
                  </a:lnTo>
                  <a:lnTo>
                    <a:pt x="2161102" y="2072852"/>
                  </a:lnTo>
                  <a:lnTo>
                    <a:pt x="2167228" y="2071037"/>
                  </a:lnTo>
                  <a:lnTo>
                    <a:pt x="2179478" y="2067182"/>
                  </a:lnTo>
                  <a:lnTo>
                    <a:pt x="2203299" y="2058791"/>
                  </a:lnTo>
                  <a:lnTo>
                    <a:pt x="2215323" y="2054936"/>
                  </a:lnTo>
                  <a:lnTo>
                    <a:pt x="2221675" y="2053121"/>
                  </a:lnTo>
                  <a:lnTo>
                    <a:pt x="2227573" y="2051534"/>
                  </a:lnTo>
                  <a:lnTo>
                    <a:pt x="2234152" y="2050173"/>
                  </a:lnTo>
                  <a:lnTo>
                    <a:pt x="2240731" y="2048813"/>
                  </a:lnTo>
                  <a:lnTo>
                    <a:pt x="2247310" y="2047906"/>
                  </a:lnTo>
                  <a:lnTo>
                    <a:pt x="2254343" y="2047225"/>
                  </a:lnTo>
                  <a:lnTo>
                    <a:pt x="2260015" y="2046998"/>
                  </a:lnTo>
                  <a:lnTo>
                    <a:pt x="2264779" y="2046998"/>
                  </a:lnTo>
                  <a:lnTo>
                    <a:pt x="2269543" y="2047452"/>
                  </a:lnTo>
                  <a:lnTo>
                    <a:pt x="2274080" y="2047906"/>
                  </a:lnTo>
                  <a:lnTo>
                    <a:pt x="2282474" y="2049039"/>
                  </a:lnTo>
                  <a:lnTo>
                    <a:pt x="2286557" y="2049719"/>
                  </a:lnTo>
                  <a:lnTo>
                    <a:pt x="2290414" y="2050173"/>
                  </a:lnTo>
                  <a:lnTo>
                    <a:pt x="2294271" y="2050400"/>
                  </a:lnTo>
                  <a:lnTo>
                    <a:pt x="2298354" y="2050400"/>
                  </a:lnTo>
                  <a:lnTo>
                    <a:pt x="2302438" y="2049493"/>
                  </a:lnTo>
                  <a:lnTo>
                    <a:pt x="2306975" y="2048586"/>
                  </a:lnTo>
                  <a:lnTo>
                    <a:pt x="2311512" y="2047225"/>
                  </a:lnTo>
                  <a:lnTo>
                    <a:pt x="2316503" y="2044730"/>
                  </a:lnTo>
                  <a:lnTo>
                    <a:pt x="2321494" y="2041782"/>
                  </a:lnTo>
                  <a:lnTo>
                    <a:pt x="2327166" y="2038154"/>
                  </a:lnTo>
                  <a:lnTo>
                    <a:pt x="2330342" y="2029989"/>
                  </a:lnTo>
                  <a:lnTo>
                    <a:pt x="2330796" y="2029309"/>
                  </a:lnTo>
                  <a:lnTo>
                    <a:pt x="2331249" y="2028856"/>
                  </a:lnTo>
                  <a:lnTo>
                    <a:pt x="2332611" y="2028175"/>
                  </a:lnTo>
                  <a:lnTo>
                    <a:pt x="2334879" y="2027495"/>
                  </a:lnTo>
                  <a:lnTo>
                    <a:pt x="2337828" y="2027041"/>
                  </a:lnTo>
                  <a:lnTo>
                    <a:pt x="2344407" y="2026134"/>
                  </a:lnTo>
                  <a:lnTo>
                    <a:pt x="2352121" y="2025681"/>
                  </a:lnTo>
                  <a:lnTo>
                    <a:pt x="2360515" y="2025227"/>
                  </a:lnTo>
                  <a:lnTo>
                    <a:pt x="2368455" y="2024547"/>
                  </a:lnTo>
                  <a:lnTo>
                    <a:pt x="2372085" y="2023866"/>
                  </a:lnTo>
                  <a:lnTo>
                    <a:pt x="2375261" y="2023186"/>
                  </a:lnTo>
                  <a:lnTo>
                    <a:pt x="2378210" y="2022052"/>
                  </a:lnTo>
                  <a:lnTo>
                    <a:pt x="2380705" y="2020919"/>
                  </a:lnTo>
                  <a:lnTo>
                    <a:pt x="2402257" y="2024093"/>
                  </a:lnTo>
                  <a:lnTo>
                    <a:pt x="2402938" y="2024093"/>
                  </a:lnTo>
                  <a:lnTo>
                    <a:pt x="2402031" y="2028856"/>
                  </a:lnTo>
                  <a:lnTo>
                    <a:pt x="2404753" y="2029989"/>
                  </a:lnTo>
                  <a:lnTo>
                    <a:pt x="2407475" y="2030670"/>
                  </a:lnTo>
                  <a:lnTo>
                    <a:pt x="2409971" y="2030897"/>
                  </a:lnTo>
                  <a:lnTo>
                    <a:pt x="2412693" y="2030897"/>
                  </a:lnTo>
                  <a:lnTo>
                    <a:pt x="2415415" y="2030670"/>
                  </a:lnTo>
                  <a:lnTo>
                    <a:pt x="2417911" y="2030217"/>
                  </a:lnTo>
                  <a:lnTo>
                    <a:pt x="2420180" y="2029309"/>
                  </a:lnTo>
                  <a:lnTo>
                    <a:pt x="2422675" y="2028629"/>
                  </a:lnTo>
                  <a:lnTo>
                    <a:pt x="2427439" y="2026815"/>
                  </a:lnTo>
                  <a:lnTo>
                    <a:pt x="2432430" y="2024547"/>
                  </a:lnTo>
                  <a:lnTo>
                    <a:pt x="2436559" y="2023367"/>
                  </a:lnTo>
                  <a:lnTo>
                    <a:pt x="2436514" y="2023413"/>
                  </a:lnTo>
                  <a:lnTo>
                    <a:pt x="2436287" y="2023639"/>
                  </a:lnTo>
                  <a:lnTo>
                    <a:pt x="2436287" y="2023866"/>
                  </a:lnTo>
                  <a:lnTo>
                    <a:pt x="2436514" y="2024093"/>
                  </a:lnTo>
                  <a:lnTo>
                    <a:pt x="2436967" y="2024320"/>
                  </a:lnTo>
                  <a:lnTo>
                    <a:pt x="2438555" y="2024320"/>
                  </a:lnTo>
                  <a:lnTo>
                    <a:pt x="2440144" y="2024093"/>
                  </a:lnTo>
                  <a:lnTo>
                    <a:pt x="2440824" y="2023866"/>
                  </a:lnTo>
                  <a:lnTo>
                    <a:pt x="2441732" y="2023413"/>
                  </a:lnTo>
                  <a:lnTo>
                    <a:pt x="2442094" y="2022869"/>
                  </a:lnTo>
                  <a:lnTo>
                    <a:pt x="2441958" y="2024093"/>
                  </a:lnTo>
                  <a:lnTo>
                    <a:pt x="2441656" y="2025302"/>
                  </a:lnTo>
                  <a:lnTo>
                    <a:pt x="2443204" y="2021846"/>
                  </a:lnTo>
                  <a:lnTo>
                    <a:pt x="2452698" y="2017768"/>
                  </a:lnTo>
                  <a:lnTo>
                    <a:pt x="2463774" y="2007802"/>
                  </a:lnTo>
                  <a:lnTo>
                    <a:pt x="2492254" y="1993985"/>
                  </a:lnTo>
                  <a:close/>
                  <a:moveTo>
                    <a:pt x="6077177" y="1993804"/>
                  </a:moveTo>
                  <a:lnTo>
                    <a:pt x="6078537" y="1995391"/>
                  </a:lnTo>
                  <a:lnTo>
                    <a:pt x="6077403" y="1994031"/>
                  </a:lnTo>
                  <a:lnTo>
                    <a:pt x="6077177" y="1993804"/>
                  </a:lnTo>
                  <a:close/>
                  <a:moveTo>
                    <a:pt x="6209619" y="1987681"/>
                  </a:moveTo>
                  <a:lnTo>
                    <a:pt x="6207078" y="1988044"/>
                  </a:lnTo>
                  <a:lnTo>
                    <a:pt x="6210216" y="1988044"/>
                  </a:lnTo>
                  <a:lnTo>
                    <a:pt x="6214967" y="1991455"/>
                  </a:lnTo>
                  <a:lnTo>
                    <a:pt x="6215419" y="1991455"/>
                  </a:lnTo>
                  <a:lnTo>
                    <a:pt x="6215612" y="1990677"/>
                  </a:lnTo>
                  <a:lnTo>
                    <a:pt x="6209619" y="1987681"/>
                  </a:lnTo>
                  <a:close/>
                  <a:moveTo>
                    <a:pt x="6217784" y="1984733"/>
                  </a:moveTo>
                  <a:lnTo>
                    <a:pt x="6217668" y="1985276"/>
                  </a:lnTo>
                  <a:lnTo>
                    <a:pt x="6222659" y="1986680"/>
                  </a:lnTo>
                  <a:lnTo>
                    <a:pt x="6234423" y="2000094"/>
                  </a:lnTo>
                  <a:lnTo>
                    <a:pt x="6235555" y="2002367"/>
                  </a:lnTo>
                  <a:lnTo>
                    <a:pt x="6236686" y="2004868"/>
                  </a:lnTo>
                  <a:lnTo>
                    <a:pt x="6237342" y="2005691"/>
                  </a:lnTo>
                  <a:lnTo>
                    <a:pt x="6236607" y="2003782"/>
                  </a:lnTo>
                  <a:lnTo>
                    <a:pt x="6235700" y="2001287"/>
                  </a:lnTo>
                  <a:lnTo>
                    <a:pt x="6235246" y="1999700"/>
                  </a:lnTo>
                  <a:lnTo>
                    <a:pt x="6224361" y="1986547"/>
                  </a:lnTo>
                  <a:lnTo>
                    <a:pt x="6217784" y="1984733"/>
                  </a:lnTo>
                  <a:close/>
                  <a:moveTo>
                    <a:pt x="6184900" y="1976116"/>
                  </a:moveTo>
                  <a:lnTo>
                    <a:pt x="6184691" y="1976634"/>
                  </a:lnTo>
                  <a:lnTo>
                    <a:pt x="6194605" y="1983497"/>
                  </a:lnTo>
                  <a:lnTo>
                    <a:pt x="6197546" y="1988044"/>
                  </a:lnTo>
                  <a:lnTo>
                    <a:pt x="6199415" y="1988044"/>
                  </a:lnTo>
                  <a:lnTo>
                    <a:pt x="6195332" y="1983146"/>
                  </a:lnTo>
                  <a:lnTo>
                    <a:pt x="6185127" y="1976116"/>
                  </a:lnTo>
                  <a:lnTo>
                    <a:pt x="6184900" y="1976116"/>
                  </a:lnTo>
                  <a:close/>
                  <a:moveTo>
                    <a:pt x="6022748" y="1970221"/>
                  </a:moveTo>
                  <a:lnTo>
                    <a:pt x="6023202" y="1970674"/>
                  </a:lnTo>
                  <a:lnTo>
                    <a:pt x="6023655" y="1970901"/>
                  </a:lnTo>
                  <a:lnTo>
                    <a:pt x="6022748" y="1970221"/>
                  </a:lnTo>
                  <a:close/>
                  <a:moveTo>
                    <a:pt x="2115457" y="1963782"/>
                  </a:moveTo>
                  <a:lnTo>
                    <a:pt x="2119313" y="1965211"/>
                  </a:lnTo>
                  <a:lnTo>
                    <a:pt x="2114550" y="1968546"/>
                  </a:lnTo>
                  <a:lnTo>
                    <a:pt x="2115457" y="1963782"/>
                  </a:lnTo>
                  <a:close/>
                  <a:moveTo>
                    <a:pt x="3375025" y="1962181"/>
                  </a:moveTo>
                  <a:lnTo>
                    <a:pt x="3378200" y="1974317"/>
                  </a:lnTo>
                  <a:lnTo>
                    <a:pt x="3376386" y="1985994"/>
                  </a:lnTo>
                  <a:lnTo>
                    <a:pt x="3375025" y="1962181"/>
                  </a:lnTo>
                  <a:close/>
                  <a:moveTo>
                    <a:pt x="3151294" y="1960598"/>
                  </a:moveTo>
                  <a:lnTo>
                    <a:pt x="3152775" y="1963420"/>
                  </a:lnTo>
                  <a:lnTo>
                    <a:pt x="3149600" y="1963773"/>
                  </a:lnTo>
                  <a:lnTo>
                    <a:pt x="3151294" y="1960598"/>
                  </a:lnTo>
                  <a:close/>
                  <a:moveTo>
                    <a:pt x="5369379" y="1954347"/>
                  </a:moveTo>
                  <a:lnTo>
                    <a:pt x="5368925" y="1955027"/>
                  </a:lnTo>
                  <a:lnTo>
                    <a:pt x="5368347" y="1956616"/>
                  </a:lnTo>
                  <a:lnTo>
                    <a:pt x="5368245" y="1956841"/>
                  </a:lnTo>
                  <a:lnTo>
                    <a:pt x="5368019" y="1957517"/>
                  </a:lnTo>
                  <a:lnTo>
                    <a:pt x="5368018" y="1957522"/>
                  </a:lnTo>
                  <a:lnTo>
                    <a:pt x="5368017" y="1957523"/>
                  </a:lnTo>
                  <a:lnTo>
                    <a:pt x="5367337" y="1959563"/>
                  </a:lnTo>
                  <a:lnTo>
                    <a:pt x="5366884" y="1962057"/>
                  </a:lnTo>
                  <a:lnTo>
                    <a:pt x="5367111" y="1964552"/>
                  </a:lnTo>
                  <a:lnTo>
                    <a:pt x="5367564" y="1967273"/>
                  </a:lnTo>
                  <a:lnTo>
                    <a:pt x="5368471" y="1969994"/>
                  </a:lnTo>
                  <a:lnTo>
                    <a:pt x="5369214" y="1971355"/>
                  </a:lnTo>
                  <a:lnTo>
                    <a:pt x="5369832" y="1972715"/>
                  </a:lnTo>
                  <a:lnTo>
                    <a:pt x="5371646" y="1974982"/>
                  </a:lnTo>
                  <a:lnTo>
                    <a:pt x="5369832" y="1972488"/>
                  </a:lnTo>
                  <a:lnTo>
                    <a:pt x="5369214" y="1971355"/>
                  </a:lnTo>
                  <a:lnTo>
                    <a:pt x="5368698" y="1970221"/>
                  </a:lnTo>
                  <a:lnTo>
                    <a:pt x="5367791" y="1967726"/>
                  </a:lnTo>
                  <a:lnTo>
                    <a:pt x="5367337" y="1965005"/>
                  </a:lnTo>
                  <a:lnTo>
                    <a:pt x="5367337" y="1962737"/>
                  </a:lnTo>
                  <a:lnTo>
                    <a:pt x="5367337" y="1960243"/>
                  </a:lnTo>
                  <a:lnTo>
                    <a:pt x="5368017" y="1957523"/>
                  </a:lnTo>
                  <a:lnTo>
                    <a:pt x="5368019" y="1957517"/>
                  </a:lnTo>
                  <a:lnTo>
                    <a:pt x="5368347" y="1956616"/>
                  </a:lnTo>
                  <a:lnTo>
                    <a:pt x="5369379" y="1954347"/>
                  </a:lnTo>
                  <a:close/>
                  <a:moveTo>
                    <a:pt x="3407910" y="1947909"/>
                  </a:moveTo>
                  <a:lnTo>
                    <a:pt x="3407683" y="1949033"/>
                  </a:lnTo>
                  <a:lnTo>
                    <a:pt x="3398838" y="1949483"/>
                  </a:lnTo>
                  <a:lnTo>
                    <a:pt x="3407910" y="1947909"/>
                  </a:lnTo>
                  <a:close/>
                  <a:moveTo>
                    <a:pt x="5371646" y="1943236"/>
                  </a:moveTo>
                  <a:lnTo>
                    <a:pt x="5370966" y="1950719"/>
                  </a:lnTo>
                  <a:lnTo>
                    <a:pt x="5371646" y="1943689"/>
                  </a:lnTo>
                  <a:lnTo>
                    <a:pt x="5371646" y="1943236"/>
                  </a:lnTo>
                  <a:close/>
                  <a:moveTo>
                    <a:pt x="2120869" y="1943145"/>
                  </a:moveTo>
                  <a:lnTo>
                    <a:pt x="2125663" y="1946222"/>
                  </a:lnTo>
                  <a:lnTo>
                    <a:pt x="2119997" y="1952157"/>
                  </a:lnTo>
                  <a:lnTo>
                    <a:pt x="2114986" y="1957433"/>
                  </a:lnTo>
                  <a:lnTo>
                    <a:pt x="2114550" y="1945563"/>
                  </a:lnTo>
                  <a:lnTo>
                    <a:pt x="2120869" y="1943145"/>
                  </a:lnTo>
                  <a:close/>
                  <a:moveTo>
                    <a:pt x="6329363" y="1939381"/>
                  </a:moveTo>
                  <a:lnTo>
                    <a:pt x="6328909" y="1939608"/>
                  </a:lnTo>
                  <a:lnTo>
                    <a:pt x="6328455" y="1940288"/>
                  </a:lnTo>
                  <a:lnTo>
                    <a:pt x="6328355" y="1940888"/>
                  </a:lnTo>
                  <a:lnTo>
                    <a:pt x="6332103" y="1944791"/>
                  </a:lnTo>
                  <a:lnTo>
                    <a:pt x="6346680" y="1960585"/>
                  </a:lnTo>
                  <a:lnTo>
                    <a:pt x="6346598" y="1960470"/>
                  </a:lnTo>
                  <a:lnTo>
                    <a:pt x="6341382" y="1953894"/>
                  </a:lnTo>
                  <a:lnTo>
                    <a:pt x="6337300" y="1947998"/>
                  </a:lnTo>
                  <a:lnTo>
                    <a:pt x="6334125" y="1943462"/>
                  </a:lnTo>
                  <a:lnTo>
                    <a:pt x="6331630" y="1940515"/>
                  </a:lnTo>
                  <a:lnTo>
                    <a:pt x="6330723" y="1939608"/>
                  </a:lnTo>
                  <a:lnTo>
                    <a:pt x="6329816" y="1939381"/>
                  </a:lnTo>
                  <a:lnTo>
                    <a:pt x="6329363" y="1939381"/>
                  </a:lnTo>
                  <a:close/>
                  <a:moveTo>
                    <a:pt x="3730434" y="1935172"/>
                  </a:moveTo>
                  <a:lnTo>
                    <a:pt x="3731565" y="1938861"/>
                  </a:lnTo>
                  <a:lnTo>
                    <a:pt x="3732017" y="1942089"/>
                  </a:lnTo>
                  <a:lnTo>
                    <a:pt x="3732469" y="1944855"/>
                  </a:lnTo>
                  <a:lnTo>
                    <a:pt x="3732922" y="1947622"/>
                  </a:lnTo>
                  <a:lnTo>
                    <a:pt x="3733374" y="1949005"/>
                  </a:lnTo>
                  <a:lnTo>
                    <a:pt x="3734053" y="1950158"/>
                  </a:lnTo>
                  <a:lnTo>
                    <a:pt x="3735183" y="1951541"/>
                  </a:lnTo>
                  <a:lnTo>
                    <a:pt x="3736088" y="1952924"/>
                  </a:lnTo>
                  <a:lnTo>
                    <a:pt x="3737445" y="1954308"/>
                  </a:lnTo>
                  <a:lnTo>
                    <a:pt x="3739028" y="1955922"/>
                  </a:lnTo>
                  <a:lnTo>
                    <a:pt x="3743325" y="1959380"/>
                  </a:lnTo>
                  <a:lnTo>
                    <a:pt x="3741290" y="1959841"/>
                  </a:lnTo>
                  <a:lnTo>
                    <a:pt x="3733374" y="1961224"/>
                  </a:lnTo>
                  <a:lnTo>
                    <a:pt x="3729077" y="1961916"/>
                  </a:lnTo>
                  <a:lnTo>
                    <a:pt x="3727041" y="1962838"/>
                  </a:lnTo>
                  <a:lnTo>
                    <a:pt x="3725911" y="1963530"/>
                  </a:lnTo>
                  <a:lnTo>
                    <a:pt x="3716864" y="1974827"/>
                  </a:lnTo>
                  <a:lnTo>
                    <a:pt x="3698771" y="1982896"/>
                  </a:lnTo>
                  <a:lnTo>
                    <a:pt x="3695831" y="1990504"/>
                  </a:lnTo>
                  <a:lnTo>
                    <a:pt x="3692212" y="1990735"/>
                  </a:lnTo>
                  <a:lnTo>
                    <a:pt x="3688820" y="1990735"/>
                  </a:lnTo>
                  <a:lnTo>
                    <a:pt x="3685427" y="1990735"/>
                  </a:lnTo>
                  <a:lnTo>
                    <a:pt x="3682261" y="1990274"/>
                  </a:lnTo>
                  <a:lnTo>
                    <a:pt x="3679321" y="1989582"/>
                  </a:lnTo>
                  <a:lnTo>
                    <a:pt x="3676381" y="1988660"/>
                  </a:lnTo>
                  <a:lnTo>
                    <a:pt x="3673667" y="1987738"/>
                  </a:lnTo>
                  <a:lnTo>
                    <a:pt x="3671405" y="1986124"/>
                  </a:lnTo>
                  <a:lnTo>
                    <a:pt x="3669143" y="1984510"/>
                  </a:lnTo>
                  <a:lnTo>
                    <a:pt x="3667108" y="1982435"/>
                  </a:lnTo>
                  <a:lnTo>
                    <a:pt x="3666380" y="1981481"/>
                  </a:lnTo>
                  <a:lnTo>
                    <a:pt x="3667274" y="1984385"/>
                  </a:lnTo>
                  <a:lnTo>
                    <a:pt x="3666596" y="1983934"/>
                  </a:lnTo>
                  <a:lnTo>
                    <a:pt x="3651237" y="1971998"/>
                  </a:lnTo>
                  <a:lnTo>
                    <a:pt x="3648075" y="1967268"/>
                  </a:lnTo>
                  <a:lnTo>
                    <a:pt x="3660046" y="1965242"/>
                  </a:lnTo>
                  <a:lnTo>
                    <a:pt x="3660789" y="1964797"/>
                  </a:lnTo>
                  <a:lnTo>
                    <a:pt x="3660775" y="1964683"/>
                  </a:lnTo>
                  <a:lnTo>
                    <a:pt x="3668465" y="1959841"/>
                  </a:lnTo>
                  <a:lnTo>
                    <a:pt x="3676607" y="1957536"/>
                  </a:lnTo>
                  <a:lnTo>
                    <a:pt x="3679095" y="1952694"/>
                  </a:lnTo>
                  <a:lnTo>
                    <a:pt x="3680678" y="1947853"/>
                  </a:lnTo>
                  <a:lnTo>
                    <a:pt x="3686784" y="1947391"/>
                  </a:lnTo>
                  <a:lnTo>
                    <a:pt x="3693343" y="1946700"/>
                  </a:lnTo>
                  <a:lnTo>
                    <a:pt x="3699902" y="1946008"/>
                  </a:lnTo>
                  <a:lnTo>
                    <a:pt x="3706460" y="1944625"/>
                  </a:lnTo>
                  <a:lnTo>
                    <a:pt x="3713019" y="1943011"/>
                  </a:lnTo>
                  <a:lnTo>
                    <a:pt x="3719126" y="1940936"/>
                  </a:lnTo>
                  <a:lnTo>
                    <a:pt x="3722292" y="1939783"/>
                  </a:lnTo>
                  <a:lnTo>
                    <a:pt x="3725232" y="1938169"/>
                  </a:lnTo>
                  <a:lnTo>
                    <a:pt x="3727720" y="1936786"/>
                  </a:lnTo>
                  <a:lnTo>
                    <a:pt x="3730434" y="1935172"/>
                  </a:lnTo>
                  <a:close/>
                  <a:moveTo>
                    <a:pt x="3244729" y="1933609"/>
                  </a:moveTo>
                  <a:lnTo>
                    <a:pt x="3249613" y="1936784"/>
                  </a:lnTo>
                  <a:lnTo>
                    <a:pt x="3243263" y="1933926"/>
                  </a:lnTo>
                  <a:lnTo>
                    <a:pt x="3244729" y="1933609"/>
                  </a:lnTo>
                  <a:close/>
                  <a:moveTo>
                    <a:pt x="3227388" y="1930434"/>
                  </a:moveTo>
                  <a:lnTo>
                    <a:pt x="3227388" y="1931427"/>
                  </a:lnTo>
                  <a:lnTo>
                    <a:pt x="3225497" y="1934403"/>
                  </a:lnTo>
                  <a:lnTo>
                    <a:pt x="3216748" y="1936785"/>
                  </a:lnTo>
                  <a:lnTo>
                    <a:pt x="3216275" y="1932419"/>
                  </a:lnTo>
                  <a:lnTo>
                    <a:pt x="3227388" y="1930434"/>
                  </a:lnTo>
                  <a:close/>
                  <a:moveTo>
                    <a:pt x="5406571" y="1926682"/>
                  </a:moveTo>
                  <a:lnTo>
                    <a:pt x="5391830" y="1936206"/>
                  </a:lnTo>
                  <a:lnTo>
                    <a:pt x="5406798" y="1926682"/>
                  </a:lnTo>
                  <a:lnTo>
                    <a:pt x="5406571" y="1926682"/>
                  </a:lnTo>
                  <a:close/>
                  <a:moveTo>
                    <a:pt x="4350345" y="1926123"/>
                  </a:moveTo>
                  <a:lnTo>
                    <a:pt x="4350104" y="1933829"/>
                  </a:lnTo>
                  <a:lnTo>
                    <a:pt x="4371430" y="1946747"/>
                  </a:lnTo>
                  <a:lnTo>
                    <a:pt x="4377556" y="1949691"/>
                  </a:lnTo>
                  <a:lnTo>
                    <a:pt x="4383001" y="1952411"/>
                  </a:lnTo>
                  <a:lnTo>
                    <a:pt x="4387992" y="1955358"/>
                  </a:lnTo>
                  <a:lnTo>
                    <a:pt x="4390261" y="1957172"/>
                  </a:lnTo>
                  <a:lnTo>
                    <a:pt x="4392530" y="1958532"/>
                  </a:lnTo>
                  <a:lnTo>
                    <a:pt x="4394572" y="1960345"/>
                  </a:lnTo>
                  <a:lnTo>
                    <a:pt x="4396387" y="1962159"/>
                  </a:lnTo>
                  <a:lnTo>
                    <a:pt x="4397975" y="1964200"/>
                  </a:lnTo>
                  <a:lnTo>
                    <a:pt x="4399336" y="1966239"/>
                  </a:lnTo>
                  <a:lnTo>
                    <a:pt x="4400470" y="1968734"/>
                  </a:lnTo>
                  <a:lnTo>
                    <a:pt x="4401832" y="1971224"/>
                  </a:lnTo>
                  <a:lnTo>
                    <a:pt x="4402512" y="1974170"/>
                  </a:lnTo>
                  <a:lnTo>
                    <a:pt x="4402966" y="1977118"/>
                  </a:lnTo>
                  <a:lnTo>
                    <a:pt x="4408411" y="1980744"/>
                  </a:lnTo>
                  <a:lnTo>
                    <a:pt x="4413856" y="1983917"/>
                  </a:lnTo>
                  <a:lnTo>
                    <a:pt x="4419755" y="1986863"/>
                  </a:lnTo>
                  <a:lnTo>
                    <a:pt x="4425654" y="1989130"/>
                  </a:lnTo>
                  <a:lnTo>
                    <a:pt x="4431553" y="1991396"/>
                  </a:lnTo>
                  <a:lnTo>
                    <a:pt x="4437905" y="1993210"/>
                  </a:lnTo>
                  <a:lnTo>
                    <a:pt x="4449930" y="1996609"/>
                  </a:lnTo>
                  <a:lnTo>
                    <a:pt x="4462635" y="2000462"/>
                  </a:lnTo>
                  <a:lnTo>
                    <a:pt x="4468761" y="2002275"/>
                  </a:lnTo>
                  <a:lnTo>
                    <a:pt x="4474659" y="2004313"/>
                  </a:lnTo>
                  <a:lnTo>
                    <a:pt x="4480558" y="2006578"/>
                  </a:lnTo>
                  <a:lnTo>
                    <a:pt x="4482977" y="2007601"/>
                  </a:lnTo>
                  <a:lnTo>
                    <a:pt x="4482420" y="2007183"/>
                  </a:lnTo>
                  <a:lnTo>
                    <a:pt x="4479471" y="2004915"/>
                  </a:lnTo>
                  <a:lnTo>
                    <a:pt x="4476070" y="2003101"/>
                  </a:lnTo>
                  <a:lnTo>
                    <a:pt x="4472668" y="2001287"/>
                  </a:lnTo>
                  <a:lnTo>
                    <a:pt x="4469039" y="1999700"/>
                  </a:lnTo>
                  <a:lnTo>
                    <a:pt x="4464957" y="1998112"/>
                  </a:lnTo>
                  <a:lnTo>
                    <a:pt x="4460421" y="1996979"/>
                  </a:lnTo>
                  <a:lnTo>
                    <a:pt x="4455886" y="1995618"/>
                  </a:lnTo>
                  <a:lnTo>
                    <a:pt x="4449309" y="1994257"/>
                  </a:lnTo>
                  <a:lnTo>
                    <a:pt x="4443412" y="1992897"/>
                  </a:lnTo>
                  <a:lnTo>
                    <a:pt x="4438423" y="1991310"/>
                  </a:lnTo>
                  <a:lnTo>
                    <a:pt x="4433661" y="1989949"/>
                  </a:lnTo>
                  <a:lnTo>
                    <a:pt x="4429805" y="1988135"/>
                  </a:lnTo>
                  <a:lnTo>
                    <a:pt x="4426403" y="1986547"/>
                  </a:lnTo>
                  <a:lnTo>
                    <a:pt x="4423455" y="1984506"/>
                  </a:lnTo>
                  <a:lnTo>
                    <a:pt x="4420507" y="1982693"/>
                  </a:lnTo>
                  <a:lnTo>
                    <a:pt x="4418239" y="1980425"/>
                  </a:lnTo>
                  <a:lnTo>
                    <a:pt x="4415744" y="1977931"/>
                  </a:lnTo>
                  <a:lnTo>
                    <a:pt x="4413250" y="1975436"/>
                  </a:lnTo>
                  <a:lnTo>
                    <a:pt x="4411209" y="1972715"/>
                  </a:lnTo>
                  <a:lnTo>
                    <a:pt x="4405766" y="1965912"/>
                  </a:lnTo>
                  <a:lnTo>
                    <a:pt x="4399416" y="1957522"/>
                  </a:lnTo>
                  <a:lnTo>
                    <a:pt x="4397828" y="1955935"/>
                  </a:lnTo>
                  <a:lnTo>
                    <a:pt x="4395787" y="1953894"/>
                  </a:lnTo>
                  <a:lnTo>
                    <a:pt x="4393519" y="1952306"/>
                  </a:lnTo>
                  <a:lnTo>
                    <a:pt x="4391252" y="1950266"/>
                  </a:lnTo>
                  <a:lnTo>
                    <a:pt x="4386036" y="1946864"/>
                  </a:lnTo>
                  <a:lnTo>
                    <a:pt x="4380593" y="1943689"/>
                  </a:lnTo>
                  <a:lnTo>
                    <a:pt x="4368346" y="1937340"/>
                  </a:lnTo>
                  <a:lnTo>
                    <a:pt x="4362450" y="1933939"/>
                  </a:lnTo>
                  <a:lnTo>
                    <a:pt x="4357007" y="1930764"/>
                  </a:lnTo>
                  <a:lnTo>
                    <a:pt x="4351791" y="1927136"/>
                  </a:lnTo>
                  <a:lnTo>
                    <a:pt x="4350345" y="1926123"/>
                  </a:lnTo>
                  <a:close/>
                  <a:moveTo>
                    <a:pt x="3267193" y="1925672"/>
                  </a:moveTo>
                  <a:lnTo>
                    <a:pt x="3270250" y="1927928"/>
                  </a:lnTo>
                  <a:lnTo>
                    <a:pt x="3269780" y="1930434"/>
                  </a:lnTo>
                  <a:lnTo>
                    <a:pt x="3263900" y="1926925"/>
                  </a:lnTo>
                  <a:lnTo>
                    <a:pt x="3267193" y="1925672"/>
                  </a:lnTo>
                  <a:close/>
                  <a:moveTo>
                    <a:pt x="3416754" y="1922496"/>
                  </a:moveTo>
                  <a:lnTo>
                    <a:pt x="3417208" y="1922496"/>
                  </a:lnTo>
                  <a:lnTo>
                    <a:pt x="3417888" y="1925644"/>
                  </a:lnTo>
                  <a:lnTo>
                    <a:pt x="3417888" y="1927443"/>
                  </a:lnTo>
                  <a:lnTo>
                    <a:pt x="3403828" y="1929242"/>
                  </a:lnTo>
                  <a:lnTo>
                    <a:pt x="3416754" y="1922496"/>
                  </a:lnTo>
                  <a:close/>
                  <a:moveTo>
                    <a:pt x="3759200" y="1919297"/>
                  </a:moveTo>
                  <a:lnTo>
                    <a:pt x="3758297" y="1919748"/>
                  </a:lnTo>
                  <a:lnTo>
                    <a:pt x="3737291" y="1941819"/>
                  </a:lnTo>
                  <a:lnTo>
                    <a:pt x="3730741" y="1935738"/>
                  </a:lnTo>
                  <a:lnTo>
                    <a:pt x="3747681" y="1923351"/>
                  </a:lnTo>
                  <a:lnTo>
                    <a:pt x="3758071" y="1919523"/>
                  </a:lnTo>
                  <a:lnTo>
                    <a:pt x="3759200" y="1919297"/>
                  </a:lnTo>
                  <a:close/>
                  <a:moveTo>
                    <a:pt x="3230563" y="1916148"/>
                  </a:moveTo>
                  <a:lnTo>
                    <a:pt x="3236913" y="1917401"/>
                  </a:lnTo>
                  <a:lnTo>
                    <a:pt x="3234532" y="1920911"/>
                  </a:lnTo>
                  <a:lnTo>
                    <a:pt x="3230563" y="1916148"/>
                  </a:lnTo>
                  <a:close/>
                  <a:moveTo>
                    <a:pt x="5399087" y="1915571"/>
                  </a:moveTo>
                  <a:lnTo>
                    <a:pt x="5393191" y="1918745"/>
                  </a:lnTo>
                  <a:lnTo>
                    <a:pt x="5398861" y="1915798"/>
                  </a:lnTo>
                  <a:lnTo>
                    <a:pt x="5399087" y="1915571"/>
                  </a:lnTo>
                  <a:close/>
                  <a:moveTo>
                    <a:pt x="1778496" y="1913242"/>
                  </a:moveTo>
                  <a:lnTo>
                    <a:pt x="1774156" y="1921293"/>
                  </a:lnTo>
                  <a:lnTo>
                    <a:pt x="1773091" y="1926176"/>
                  </a:lnTo>
                  <a:lnTo>
                    <a:pt x="1778496" y="1913242"/>
                  </a:lnTo>
                  <a:close/>
                  <a:moveTo>
                    <a:pt x="3302001" y="1911384"/>
                  </a:moveTo>
                  <a:lnTo>
                    <a:pt x="3290888" y="1920908"/>
                  </a:lnTo>
                  <a:lnTo>
                    <a:pt x="3301384" y="1911622"/>
                  </a:lnTo>
                  <a:lnTo>
                    <a:pt x="3302001" y="1911384"/>
                  </a:lnTo>
                  <a:close/>
                  <a:moveTo>
                    <a:pt x="3360719" y="1907960"/>
                  </a:moveTo>
                  <a:lnTo>
                    <a:pt x="3351213" y="1917737"/>
                  </a:lnTo>
                  <a:lnTo>
                    <a:pt x="3353859" y="1912748"/>
                  </a:lnTo>
                  <a:lnTo>
                    <a:pt x="3360719" y="1907960"/>
                  </a:lnTo>
                  <a:close/>
                  <a:moveTo>
                    <a:pt x="2771568" y="1905121"/>
                  </a:moveTo>
                  <a:lnTo>
                    <a:pt x="2774950" y="1905348"/>
                  </a:lnTo>
                  <a:lnTo>
                    <a:pt x="2772695" y="1908063"/>
                  </a:lnTo>
                  <a:lnTo>
                    <a:pt x="2768186" y="1915755"/>
                  </a:lnTo>
                  <a:lnTo>
                    <a:pt x="2763903" y="1922993"/>
                  </a:lnTo>
                  <a:lnTo>
                    <a:pt x="2760521" y="1930232"/>
                  </a:lnTo>
                  <a:lnTo>
                    <a:pt x="2757591" y="1936566"/>
                  </a:lnTo>
                  <a:lnTo>
                    <a:pt x="2755336" y="1942448"/>
                  </a:lnTo>
                  <a:lnTo>
                    <a:pt x="2753533" y="1946745"/>
                  </a:lnTo>
                  <a:lnTo>
                    <a:pt x="2752180" y="1951267"/>
                  </a:lnTo>
                  <a:lnTo>
                    <a:pt x="2751729" y="1954438"/>
                  </a:lnTo>
                  <a:lnTo>
                    <a:pt x="2762550" y="1976604"/>
                  </a:lnTo>
                  <a:lnTo>
                    <a:pt x="2761874" y="1979998"/>
                  </a:lnTo>
                  <a:lnTo>
                    <a:pt x="2760972" y="1983165"/>
                  </a:lnTo>
                  <a:lnTo>
                    <a:pt x="2759845" y="1986105"/>
                  </a:lnTo>
                  <a:lnTo>
                    <a:pt x="2758718" y="1988367"/>
                  </a:lnTo>
                  <a:lnTo>
                    <a:pt x="2757140" y="1990629"/>
                  </a:lnTo>
                  <a:lnTo>
                    <a:pt x="2755562" y="1992214"/>
                  </a:lnTo>
                  <a:lnTo>
                    <a:pt x="2753758" y="1994022"/>
                  </a:lnTo>
                  <a:lnTo>
                    <a:pt x="2751729" y="1995153"/>
                  </a:lnTo>
                  <a:lnTo>
                    <a:pt x="2749475" y="1996284"/>
                  </a:lnTo>
                  <a:lnTo>
                    <a:pt x="2746995" y="1996737"/>
                  </a:lnTo>
                  <a:lnTo>
                    <a:pt x="2744289" y="1997188"/>
                  </a:lnTo>
                  <a:lnTo>
                    <a:pt x="2741584" y="1997188"/>
                  </a:lnTo>
                  <a:lnTo>
                    <a:pt x="2738653" y="1996962"/>
                  </a:lnTo>
                  <a:lnTo>
                    <a:pt x="2735272" y="1996737"/>
                  </a:lnTo>
                  <a:lnTo>
                    <a:pt x="2731890" y="1995832"/>
                  </a:lnTo>
                  <a:lnTo>
                    <a:pt x="2728508" y="1994928"/>
                  </a:lnTo>
                  <a:lnTo>
                    <a:pt x="2714080" y="1981130"/>
                  </a:lnTo>
                  <a:lnTo>
                    <a:pt x="2693790" y="1977284"/>
                  </a:lnTo>
                  <a:lnTo>
                    <a:pt x="2677558" y="1973888"/>
                  </a:lnTo>
                  <a:lnTo>
                    <a:pt x="2656817" y="1963260"/>
                  </a:lnTo>
                  <a:lnTo>
                    <a:pt x="2652985" y="1963260"/>
                  </a:lnTo>
                  <a:lnTo>
                    <a:pt x="2647574" y="1963032"/>
                  </a:lnTo>
                  <a:lnTo>
                    <a:pt x="2644192" y="1962806"/>
                  </a:lnTo>
                  <a:lnTo>
                    <a:pt x="2641036" y="1961901"/>
                  </a:lnTo>
                  <a:lnTo>
                    <a:pt x="2637654" y="1961449"/>
                  </a:lnTo>
                  <a:lnTo>
                    <a:pt x="2634498" y="1960543"/>
                  </a:lnTo>
                  <a:lnTo>
                    <a:pt x="2631342" y="1959412"/>
                  </a:lnTo>
                  <a:lnTo>
                    <a:pt x="2628637" y="1958056"/>
                  </a:lnTo>
                  <a:lnTo>
                    <a:pt x="2626157" y="1956698"/>
                  </a:lnTo>
                  <a:lnTo>
                    <a:pt x="2624353" y="1954888"/>
                  </a:lnTo>
                  <a:lnTo>
                    <a:pt x="2623902" y="1953986"/>
                  </a:lnTo>
                  <a:lnTo>
                    <a:pt x="2623001" y="1952851"/>
                  </a:lnTo>
                  <a:lnTo>
                    <a:pt x="2622775" y="1951718"/>
                  </a:lnTo>
                  <a:lnTo>
                    <a:pt x="2622550" y="1950584"/>
                  </a:lnTo>
                  <a:lnTo>
                    <a:pt x="2622775" y="1949458"/>
                  </a:lnTo>
                  <a:lnTo>
                    <a:pt x="2623001" y="1948103"/>
                  </a:lnTo>
                  <a:lnTo>
                    <a:pt x="2623452" y="1946745"/>
                  </a:lnTo>
                  <a:lnTo>
                    <a:pt x="2624353" y="1945162"/>
                  </a:lnTo>
                  <a:lnTo>
                    <a:pt x="2636076" y="1929553"/>
                  </a:lnTo>
                  <a:lnTo>
                    <a:pt x="2643065" y="1933852"/>
                  </a:lnTo>
                  <a:lnTo>
                    <a:pt x="2663581" y="1924350"/>
                  </a:lnTo>
                  <a:lnTo>
                    <a:pt x="2667864" y="1926160"/>
                  </a:lnTo>
                  <a:lnTo>
                    <a:pt x="2671922" y="1927518"/>
                  </a:lnTo>
                  <a:lnTo>
                    <a:pt x="2675980" y="1928876"/>
                  </a:lnTo>
                  <a:lnTo>
                    <a:pt x="2680038" y="1929781"/>
                  </a:lnTo>
                  <a:lnTo>
                    <a:pt x="2684321" y="1930459"/>
                  </a:lnTo>
                  <a:lnTo>
                    <a:pt x="2688605" y="1930684"/>
                  </a:lnTo>
                  <a:lnTo>
                    <a:pt x="2692663" y="1930912"/>
                  </a:lnTo>
                  <a:lnTo>
                    <a:pt x="2696946" y="1930912"/>
                  </a:lnTo>
                  <a:lnTo>
                    <a:pt x="2701230" y="1930459"/>
                  </a:lnTo>
                  <a:lnTo>
                    <a:pt x="2705288" y="1929781"/>
                  </a:lnTo>
                  <a:lnTo>
                    <a:pt x="2709346" y="1928876"/>
                  </a:lnTo>
                  <a:lnTo>
                    <a:pt x="2713404" y="1927518"/>
                  </a:lnTo>
                  <a:lnTo>
                    <a:pt x="2717462" y="1926160"/>
                  </a:lnTo>
                  <a:lnTo>
                    <a:pt x="2721520" y="1924124"/>
                  </a:lnTo>
                  <a:lnTo>
                    <a:pt x="2725352" y="1922088"/>
                  </a:lnTo>
                  <a:lnTo>
                    <a:pt x="2729185" y="1919600"/>
                  </a:lnTo>
                  <a:lnTo>
                    <a:pt x="2740006" y="1914397"/>
                  </a:lnTo>
                  <a:lnTo>
                    <a:pt x="2740231" y="1914397"/>
                  </a:lnTo>
                  <a:lnTo>
                    <a:pt x="2742711" y="1914171"/>
                  </a:lnTo>
                  <a:lnTo>
                    <a:pt x="2744966" y="1914171"/>
                  </a:lnTo>
                  <a:lnTo>
                    <a:pt x="2746995" y="1913718"/>
                  </a:lnTo>
                  <a:lnTo>
                    <a:pt x="2749024" y="1913266"/>
                  </a:lnTo>
                  <a:lnTo>
                    <a:pt x="2752631" y="1912135"/>
                  </a:lnTo>
                  <a:lnTo>
                    <a:pt x="2756238" y="1910551"/>
                  </a:lnTo>
                  <a:lnTo>
                    <a:pt x="2759620" y="1908967"/>
                  </a:lnTo>
                  <a:lnTo>
                    <a:pt x="2763227" y="1907384"/>
                  </a:lnTo>
                  <a:lnTo>
                    <a:pt x="2767059" y="1906027"/>
                  </a:lnTo>
                  <a:lnTo>
                    <a:pt x="2771568" y="1905121"/>
                  </a:lnTo>
                  <a:close/>
                  <a:moveTo>
                    <a:pt x="3257550" y="1905035"/>
                  </a:moveTo>
                  <a:lnTo>
                    <a:pt x="3259138" y="1909448"/>
                  </a:lnTo>
                  <a:lnTo>
                    <a:pt x="3257683" y="1914559"/>
                  </a:lnTo>
                  <a:lnTo>
                    <a:pt x="3257550" y="1905035"/>
                  </a:lnTo>
                  <a:close/>
                  <a:moveTo>
                    <a:pt x="3367088" y="1903450"/>
                  </a:moveTo>
                  <a:lnTo>
                    <a:pt x="3366206" y="1904130"/>
                  </a:lnTo>
                  <a:lnTo>
                    <a:pt x="3360719" y="1907960"/>
                  </a:lnTo>
                  <a:lnTo>
                    <a:pt x="3364663" y="1903903"/>
                  </a:lnTo>
                  <a:lnTo>
                    <a:pt x="3365104" y="1903677"/>
                  </a:lnTo>
                  <a:lnTo>
                    <a:pt x="3367088" y="1903450"/>
                  </a:lnTo>
                  <a:close/>
                  <a:moveTo>
                    <a:pt x="5085896" y="1902872"/>
                  </a:moveTo>
                  <a:lnTo>
                    <a:pt x="5087030" y="1904006"/>
                  </a:lnTo>
                  <a:lnTo>
                    <a:pt x="5086804" y="1903552"/>
                  </a:lnTo>
                  <a:lnTo>
                    <a:pt x="5085896" y="1902872"/>
                  </a:lnTo>
                  <a:close/>
                  <a:moveTo>
                    <a:pt x="3272977" y="1900272"/>
                  </a:moveTo>
                  <a:lnTo>
                    <a:pt x="3276601" y="1904121"/>
                  </a:lnTo>
                  <a:lnTo>
                    <a:pt x="3271286" y="1916147"/>
                  </a:lnTo>
                  <a:lnTo>
                    <a:pt x="3265488" y="1907728"/>
                  </a:lnTo>
                  <a:lnTo>
                    <a:pt x="3272977" y="1900272"/>
                  </a:lnTo>
                  <a:close/>
                  <a:moveTo>
                    <a:pt x="3346450" y="1900271"/>
                  </a:moveTo>
                  <a:lnTo>
                    <a:pt x="3351213" y="1900271"/>
                  </a:lnTo>
                  <a:lnTo>
                    <a:pt x="3347720" y="1905034"/>
                  </a:lnTo>
                  <a:lnTo>
                    <a:pt x="3346450" y="1900271"/>
                  </a:lnTo>
                  <a:close/>
                  <a:moveTo>
                    <a:pt x="5410880" y="1899924"/>
                  </a:moveTo>
                  <a:lnTo>
                    <a:pt x="5417684" y="1900604"/>
                  </a:lnTo>
                  <a:lnTo>
                    <a:pt x="5417911" y="1900604"/>
                  </a:lnTo>
                  <a:lnTo>
                    <a:pt x="5410880" y="1899924"/>
                  </a:lnTo>
                  <a:close/>
                  <a:moveTo>
                    <a:pt x="4346184" y="1898407"/>
                  </a:moveTo>
                  <a:lnTo>
                    <a:pt x="4346020" y="1898469"/>
                  </a:lnTo>
                  <a:lnTo>
                    <a:pt x="4343524" y="1898922"/>
                  </a:lnTo>
                  <a:lnTo>
                    <a:pt x="4340348" y="1898922"/>
                  </a:lnTo>
                  <a:lnTo>
                    <a:pt x="4342631" y="1903484"/>
                  </a:lnTo>
                  <a:lnTo>
                    <a:pt x="4343853" y="1901738"/>
                  </a:lnTo>
                  <a:lnTo>
                    <a:pt x="4345668" y="1899017"/>
                  </a:lnTo>
                  <a:lnTo>
                    <a:pt x="4346184" y="1898407"/>
                  </a:lnTo>
                  <a:close/>
                  <a:moveTo>
                    <a:pt x="3026083" y="1893924"/>
                  </a:moveTo>
                  <a:lnTo>
                    <a:pt x="3028388" y="1894160"/>
                  </a:lnTo>
                  <a:lnTo>
                    <a:pt x="3030231" y="1894630"/>
                  </a:lnTo>
                  <a:lnTo>
                    <a:pt x="3031844" y="1895806"/>
                  </a:lnTo>
                  <a:lnTo>
                    <a:pt x="3033227" y="1896982"/>
                  </a:lnTo>
                  <a:lnTo>
                    <a:pt x="3034379" y="1898863"/>
                  </a:lnTo>
                  <a:lnTo>
                    <a:pt x="3035301" y="1900744"/>
                  </a:lnTo>
                  <a:lnTo>
                    <a:pt x="3033227" y="1906624"/>
                  </a:lnTo>
                  <a:lnTo>
                    <a:pt x="3021013" y="1894630"/>
                  </a:lnTo>
                  <a:lnTo>
                    <a:pt x="3023779" y="1894160"/>
                  </a:lnTo>
                  <a:lnTo>
                    <a:pt x="3026083" y="1893924"/>
                  </a:lnTo>
                  <a:close/>
                  <a:moveTo>
                    <a:pt x="1783699" y="1887556"/>
                  </a:moveTo>
                  <a:lnTo>
                    <a:pt x="1782281" y="1899687"/>
                  </a:lnTo>
                  <a:lnTo>
                    <a:pt x="1782565" y="1898354"/>
                  </a:lnTo>
                  <a:lnTo>
                    <a:pt x="1783473" y="1892025"/>
                  </a:lnTo>
                  <a:lnTo>
                    <a:pt x="1783699" y="1889087"/>
                  </a:lnTo>
                  <a:lnTo>
                    <a:pt x="1783699" y="1887556"/>
                  </a:lnTo>
                  <a:close/>
                  <a:moveTo>
                    <a:pt x="2202000" y="1885997"/>
                  </a:moveTo>
                  <a:lnTo>
                    <a:pt x="2200397" y="1896674"/>
                  </a:lnTo>
                  <a:lnTo>
                    <a:pt x="2209785" y="1896229"/>
                  </a:lnTo>
                  <a:lnTo>
                    <a:pt x="2211388" y="1900011"/>
                  </a:lnTo>
                  <a:lnTo>
                    <a:pt x="2202229" y="1914914"/>
                  </a:lnTo>
                  <a:lnTo>
                    <a:pt x="2195589" y="1920697"/>
                  </a:lnTo>
                  <a:lnTo>
                    <a:pt x="2191468" y="1920920"/>
                  </a:lnTo>
                  <a:lnTo>
                    <a:pt x="2181393" y="1919364"/>
                  </a:lnTo>
                  <a:lnTo>
                    <a:pt x="2178417" y="1917139"/>
                  </a:lnTo>
                  <a:lnTo>
                    <a:pt x="2175440" y="1911800"/>
                  </a:lnTo>
                  <a:lnTo>
                    <a:pt x="2169945" y="1913135"/>
                  </a:lnTo>
                  <a:lnTo>
                    <a:pt x="2163763" y="1915136"/>
                  </a:lnTo>
                  <a:lnTo>
                    <a:pt x="2172463" y="1901790"/>
                  </a:lnTo>
                  <a:lnTo>
                    <a:pt x="2202000" y="1885997"/>
                  </a:lnTo>
                  <a:close/>
                  <a:moveTo>
                    <a:pt x="3259138" y="1884397"/>
                  </a:moveTo>
                  <a:lnTo>
                    <a:pt x="3263901" y="1884831"/>
                  </a:lnTo>
                  <a:lnTo>
                    <a:pt x="3260392" y="1889161"/>
                  </a:lnTo>
                  <a:lnTo>
                    <a:pt x="3259138" y="1884397"/>
                  </a:lnTo>
                  <a:close/>
                  <a:moveTo>
                    <a:pt x="3163492" y="1881225"/>
                  </a:moveTo>
                  <a:lnTo>
                    <a:pt x="3165476" y="1882812"/>
                  </a:lnTo>
                  <a:lnTo>
                    <a:pt x="3164484" y="1887574"/>
                  </a:lnTo>
                  <a:lnTo>
                    <a:pt x="3160713" y="1882547"/>
                  </a:lnTo>
                  <a:lnTo>
                    <a:pt x="3163492" y="1881225"/>
                  </a:lnTo>
                  <a:close/>
                  <a:moveTo>
                    <a:pt x="3209290" y="1881224"/>
                  </a:moveTo>
                  <a:lnTo>
                    <a:pt x="3209714" y="1882934"/>
                  </a:lnTo>
                  <a:lnTo>
                    <a:pt x="3209925" y="1883178"/>
                  </a:lnTo>
                  <a:lnTo>
                    <a:pt x="3206750" y="1890749"/>
                  </a:lnTo>
                  <a:lnTo>
                    <a:pt x="3209290" y="1881224"/>
                  </a:lnTo>
                  <a:close/>
                  <a:moveTo>
                    <a:pt x="4110609" y="1880870"/>
                  </a:moveTo>
                  <a:lnTo>
                    <a:pt x="4110707" y="1881364"/>
                  </a:lnTo>
                  <a:lnTo>
                    <a:pt x="4113204" y="1894557"/>
                  </a:lnTo>
                  <a:lnTo>
                    <a:pt x="4115473" y="1908431"/>
                  </a:lnTo>
                  <a:lnTo>
                    <a:pt x="4118401" y="1921519"/>
                  </a:lnTo>
                  <a:lnTo>
                    <a:pt x="4118461" y="1921135"/>
                  </a:lnTo>
                  <a:lnTo>
                    <a:pt x="4117100" y="1913655"/>
                  </a:lnTo>
                  <a:lnTo>
                    <a:pt x="4115512" y="1905042"/>
                  </a:lnTo>
                  <a:lnTo>
                    <a:pt x="4113924" y="1896202"/>
                  </a:lnTo>
                  <a:lnTo>
                    <a:pt x="4111882" y="1886682"/>
                  </a:lnTo>
                  <a:lnTo>
                    <a:pt x="4110974" y="1882149"/>
                  </a:lnTo>
                  <a:lnTo>
                    <a:pt x="4110609" y="1880870"/>
                  </a:lnTo>
                  <a:close/>
                  <a:moveTo>
                    <a:pt x="6462032" y="1878382"/>
                  </a:moveTo>
                  <a:lnTo>
                    <a:pt x="6467248" y="1888359"/>
                  </a:lnTo>
                  <a:lnTo>
                    <a:pt x="6486071" y="1923054"/>
                  </a:lnTo>
                  <a:lnTo>
                    <a:pt x="6464683" y="1883683"/>
                  </a:lnTo>
                  <a:lnTo>
                    <a:pt x="6462032" y="1878382"/>
                  </a:lnTo>
                  <a:close/>
                  <a:moveTo>
                    <a:pt x="2236334" y="1876471"/>
                  </a:moveTo>
                  <a:lnTo>
                    <a:pt x="2249488" y="1887353"/>
                  </a:lnTo>
                  <a:lnTo>
                    <a:pt x="2249488" y="1887584"/>
                  </a:lnTo>
                  <a:lnTo>
                    <a:pt x="2227263" y="1881101"/>
                  </a:lnTo>
                  <a:lnTo>
                    <a:pt x="2236334" y="1876471"/>
                  </a:lnTo>
                  <a:close/>
                  <a:moveTo>
                    <a:pt x="3243263" y="1876461"/>
                  </a:moveTo>
                  <a:lnTo>
                    <a:pt x="3243706" y="1876461"/>
                  </a:lnTo>
                  <a:lnTo>
                    <a:pt x="3244371" y="1876461"/>
                  </a:lnTo>
                  <a:lnTo>
                    <a:pt x="3246807" y="1877166"/>
                  </a:lnTo>
                  <a:lnTo>
                    <a:pt x="3249466" y="1878812"/>
                  </a:lnTo>
                  <a:lnTo>
                    <a:pt x="3250573" y="1879518"/>
                  </a:lnTo>
                  <a:lnTo>
                    <a:pt x="3251681" y="1880458"/>
                  </a:lnTo>
                  <a:lnTo>
                    <a:pt x="3252345" y="1881869"/>
                  </a:lnTo>
                  <a:lnTo>
                    <a:pt x="3252788" y="1882810"/>
                  </a:lnTo>
                  <a:lnTo>
                    <a:pt x="3252567" y="1882810"/>
                  </a:lnTo>
                  <a:lnTo>
                    <a:pt x="3246586" y="1879518"/>
                  </a:lnTo>
                  <a:lnTo>
                    <a:pt x="3245035" y="1878577"/>
                  </a:lnTo>
                  <a:lnTo>
                    <a:pt x="3243706" y="1877401"/>
                  </a:lnTo>
                  <a:lnTo>
                    <a:pt x="3243263" y="1876930"/>
                  </a:lnTo>
                  <a:lnTo>
                    <a:pt x="3243263" y="1876461"/>
                  </a:lnTo>
                  <a:close/>
                  <a:moveTo>
                    <a:pt x="4351186" y="1869575"/>
                  </a:moveTo>
                  <a:lnTo>
                    <a:pt x="4348515" y="1869909"/>
                  </a:lnTo>
                  <a:lnTo>
                    <a:pt x="4347381" y="1872629"/>
                  </a:lnTo>
                  <a:lnTo>
                    <a:pt x="4347128" y="1873642"/>
                  </a:lnTo>
                  <a:lnTo>
                    <a:pt x="4347709" y="1872712"/>
                  </a:lnTo>
                  <a:lnTo>
                    <a:pt x="4349069" y="1871352"/>
                  </a:lnTo>
                  <a:lnTo>
                    <a:pt x="4350884" y="1869764"/>
                  </a:lnTo>
                  <a:lnTo>
                    <a:pt x="4351186" y="1869575"/>
                  </a:lnTo>
                  <a:close/>
                  <a:moveTo>
                    <a:pt x="3308351" y="1868522"/>
                  </a:moveTo>
                  <a:lnTo>
                    <a:pt x="3308105" y="1868950"/>
                  </a:lnTo>
                  <a:lnTo>
                    <a:pt x="3290888" y="1879635"/>
                  </a:lnTo>
                  <a:lnTo>
                    <a:pt x="3293840" y="1873651"/>
                  </a:lnTo>
                  <a:lnTo>
                    <a:pt x="3308351" y="1868522"/>
                  </a:lnTo>
                  <a:close/>
                  <a:moveTo>
                    <a:pt x="3011806" y="1865350"/>
                  </a:moveTo>
                  <a:lnTo>
                    <a:pt x="3013139" y="1866223"/>
                  </a:lnTo>
                  <a:lnTo>
                    <a:pt x="3016695" y="1873208"/>
                  </a:lnTo>
                  <a:lnTo>
                    <a:pt x="3025363" y="1879321"/>
                  </a:lnTo>
                  <a:lnTo>
                    <a:pt x="3027363" y="1882594"/>
                  </a:lnTo>
                  <a:lnTo>
                    <a:pt x="3026919" y="1882813"/>
                  </a:lnTo>
                  <a:lnTo>
                    <a:pt x="3011139" y="1878884"/>
                  </a:lnTo>
                  <a:lnTo>
                    <a:pt x="3006694" y="1882158"/>
                  </a:lnTo>
                  <a:lnTo>
                    <a:pt x="3005138" y="1876920"/>
                  </a:lnTo>
                  <a:lnTo>
                    <a:pt x="3012472" y="1869498"/>
                  </a:lnTo>
                  <a:lnTo>
                    <a:pt x="3011806" y="1865350"/>
                  </a:lnTo>
                  <a:close/>
                  <a:moveTo>
                    <a:pt x="3016250" y="1863762"/>
                  </a:moveTo>
                  <a:lnTo>
                    <a:pt x="3022600" y="1871700"/>
                  </a:lnTo>
                  <a:lnTo>
                    <a:pt x="3022373" y="1871485"/>
                  </a:lnTo>
                  <a:lnTo>
                    <a:pt x="3016250" y="1863762"/>
                  </a:lnTo>
                  <a:close/>
                  <a:moveTo>
                    <a:pt x="3226701" y="1862174"/>
                  </a:moveTo>
                  <a:lnTo>
                    <a:pt x="3232708" y="1867243"/>
                  </a:lnTo>
                  <a:lnTo>
                    <a:pt x="3238500" y="1873696"/>
                  </a:lnTo>
                  <a:lnTo>
                    <a:pt x="3237213" y="1875078"/>
                  </a:lnTo>
                  <a:lnTo>
                    <a:pt x="3236355" y="1875770"/>
                  </a:lnTo>
                  <a:lnTo>
                    <a:pt x="3235711" y="1876231"/>
                  </a:lnTo>
                  <a:lnTo>
                    <a:pt x="3234853" y="1876461"/>
                  </a:lnTo>
                  <a:lnTo>
                    <a:pt x="3233781" y="1876461"/>
                  </a:lnTo>
                  <a:lnTo>
                    <a:pt x="3232923" y="1876000"/>
                  </a:lnTo>
                  <a:lnTo>
                    <a:pt x="3231421" y="1874387"/>
                  </a:lnTo>
                  <a:lnTo>
                    <a:pt x="3227345" y="1870239"/>
                  </a:lnTo>
                  <a:lnTo>
                    <a:pt x="3225200" y="1868396"/>
                  </a:lnTo>
                  <a:lnTo>
                    <a:pt x="3223698" y="1867243"/>
                  </a:lnTo>
                  <a:lnTo>
                    <a:pt x="3222625" y="1866552"/>
                  </a:lnTo>
                  <a:lnTo>
                    <a:pt x="3226701" y="1862174"/>
                  </a:lnTo>
                  <a:close/>
                  <a:moveTo>
                    <a:pt x="3340101" y="1858997"/>
                  </a:moveTo>
                  <a:lnTo>
                    <a:pt x="3339667" y="1860251"/>
                  </a:lnTo>
                  <a:lnTo>
                    <a:pt x="3331629" y="1866935"/>
                  </a:lnTo>
                  <a:lnTo>
                    <a:pt x="3325546" y="1865682"/>
                  </a:lnTo>
                  <a:lnTo>
                    <a:pt x="3319463" y="1862757"/>
                  </a:lnTo>
                  <a:lnTo>
                    <a:pt x="3325329" y="1859624"/>
                  </a:lnTo>
                  <a:lnTo>
                    <a:pt x="3340101" y="1858997"/>
                  </a:lnTo>
                  <a:close/>
                  <a:moveTo>
                    <a:pt x="434975" y="1855842"/>
                  </a:moveTo>
                  <a:lnTo>
                    <a:pt x="434798" y="1856265"/>
                  </a:lnTo>
                  <a:lnTo>
                    <a:pt x="431977" y="1859016"/>
                  </a:lnTo>
                  <a:lnTo>
                    <a:pt x="431800" y="1859016"/>
                  </a:lnTo>
                  <a:lnTo>
                    <a:pt x="431800" y="1857112"/>
                  </a:lnTo>
                  <a:lnTo>
                    <a:pt x="434975" y="1855842"/>
                  </a:lnTo>
                  <a:close/>
                  <a:moveTo>
                    <a:pt x="368914" y="1852635"/>
                  </a:moveTo>
                  <a:lnTo>
                    <a:pt x="364835" y="1858758"/>
                  </a:lnTo>
                  <a:lnTo>
                    <a:pt x="367703" y="1853443"/>
                  </a:lnTo>
                  <a:lnTo>
                    <a:pt x="368914" y="1852635"/>
                  </a:lnTo>
                  <a:close/>
                  <a:moveTo>
                    <a:pt x="370953" y="1847419"/>
                  </a:moveTo>
                  <a:lnTo>
                    <a:pt x="367703" y="1853443"/>
                  </a:lnTo>
                  <a:lnTo>
                    <a:pt x="367554" y="1853542"/>
                  </a:lnTo>
                  <a:lnTo>
                    <a:pt x="367517" y="1853542"/>
                  </a:lnTo>
                  <a:lnTo>
                    <a:pt x="370953" y="1847419"/>
                  </a:lnTo>
                  <a:close/>
                  <a:moveTo>
                    <a:pt x="3016123" y="1843125"/>
                  </a:moveTo>
                  <a:lnTo>
                    <a:pt x="3019425" y="1849356"/>
                  </a:lnTo>
                  <a:lnTo>
                    <a:pt x="3013075" y="1855826"/>
                  </a:lnTo>
                  <a:lnTo>
                    <a:pt x="3016123" y="1843125"/>
                  </a:lnTo>
                  <a:close/>
                  <a:moveTo>
                    <a:pt x="3847705" y="1842456"/>
                  </a:moveTo>
                  <a:lnTo>
                    <a:pt x="3844925" y="1843335"/>
                  </a:lnTo>
                  <a:lnTo>
                    <a:pt x="3841750" y="1845152"/>
                  </a:lnTo>
                  <a:lnTo>
                    <a:pt x="3839936" y="1846515"/>
                  </a:lnTo>
                  <a:lnTo>
                    <a:pt x="3839255" y="1847423"/>
                  </a:lnTo>
                  <a:lnTo>
                    <a:pt x="3838348" y="1848331"/>
                  </a:lnTo>
                  <a:lnTo>
                    <a:pt x="3838121" y="1849012"/>
                  </a:lnTo>
                  <a:lnTo>
                    <a:pt x="3838121" y="1849921"/>
                  </a:lnTo>
                  <a:lnTo>
                    <a:pt x="3838121" y="1850601"/>
                  </a:lnTo>
                  <a:lnTo>
                    <a:pt x="3838348" y="1851510"/>
                  </a:lnTo>
                  <a:lnTo>
                    <a:pt x="3839482" y="1853100"/>
                  </a:lnTo>
                  <a:lnTo>
                    <a:pt x="3840843" y="1854689"/>
                  </a:lnTo>
                  <a:lnTo>
                    <a:pt x="3842884" y="1856051"/>
                  </a:lnTo>
                  <a:lnTo>
                    <a:pt x="3845152" y="1857414"/>
                  </a:lnTo>
                  <a:lnTo>
                    <a:pt x="3850595" y="1860366"/>
                  </a:lnTo>
                  <a:lnTo>
                    <a:pt x="3851099" y="1860599"/>
                  </a:lnTo>
                  <a:lnTo>
                    <a:pt x="3847705" y="1842456"/>
                  </a:lnTo>
                  <a:close/>
                  <a:moveTo>
                    <a:pt x="3850595" y="1841746"/>
                  </a:moveTo>
                  <a:lnTo>
                    <a:pt x="3849234" y="1841973"/>
                  </a:lnTo>
                  <a:lnTo>
                    <a:pt x="3848079" y="1842338"/>
                  </a:lnTo>
                  <a:lnTo>
                    <a:pt x="3875354" y="1848612"/>
                  </a:lnTo>
                  <a:lnTo>
                    <a:pt x="3878304" y="1848384"/>
                  </a:lnTo>
                  <a:lnTo>
                    <a:pt x="3881255" y="1847701"/>
                  </a:lnTo>
                  <a:lnTo>
                    <a:pt x="3884659" y="1846792"/>
                  </a:lnTo>
                  <a:lnTo>
                    <a:pt x="3888064" y="1845654"/>
                  </a:lnTo>
                  <a:lnTo>
                    <a:pt x="3892792" y="1843730"/>
                  </a:lnTo>
                  <a:lnTo>
                    <a:pt x="3888921" y="1844016"/>
                  </a:lnTo>
                  <a:lnTo>
                    <a:pt x="3883025" y="1844471"/>
                  </a:lnTo>
                  <a:lnTo>
                    <a:pt x="3877129" y="1844471"/>
                  </a:lnTo>
                  <a:lnTo>
                    <a:pt x="3871459" y="1844016"/>
                  </a:lnTo>
                  <a:lnTo>
                    <a:pt x="3866016" y="1843790"/>
                  </a:lnTo>
                  <a:lnTo>
                    <a:pt x="3860573" y="1843335"/>
                  </a:lnTo>
                  <a:lnTo>
                    <a:pt x="3855357" y="1842654"/>
                  </a:lnTo>
                  <a:lnTo>
                    <a:pt x="3850595" y="1841746"/>
                  </a:lnTo>
                  <a:close/>
                  <a:moveTo>
                    <a:pt x="1749461" y="1841706"/>
                  </a:moveTo>
                  <a:lnTo>
                    <a:pt x="1744703" y="1842799"/>
                  </a:lnTo>
                  <a:lnTo>
                    <a:pt x="1745737" y="1843216"/>
                  </a:lnTo>
                  <a:lnTo>
                    <a:pt x="1749461" y="1841706"/>
                  </a:lnTo>
                  <a:close/>
                  <a:moveTo>
                    <a:pt x="1806429" y="1841473"/>
                  </a:moveTo>
                  <a:lnTo>
                    <a:pt x="1806409" y="1841627"/>
                  </a:lnTo>
                  <a:lnTo>
                    <a:pt x="1816531" y="1845090"/>
                  </a:lnTo>
                  <a:lnTo>
                    <a:pt x="1816825" y="1844787"/>
                  </a:lnTo>
                  <a:lnTo>
                    <a:pt x="1806429" y="1841473"/>
                  </a:lnTo>
                  <a:close/>
                  <a:moveTo>
                    <a:pt x="381000" y="1836760"/>
                  </a:moveTo>
                  <a:lnTo>
                    <a:pt x="380788" y="1837355"/>
                  </a:lnTo>
                  <a:lnTo>
                    <a:pt x="378883" y="1840134"/>
                  </a:lnTo>
                  <a:lnTo>
                    <a:pt x="377825" y="1841522"/>
                  </a:lnTo>
                  <a:lnTo>
                    <a:pt x="381000" y="1836760"/>
                  </a:lnTo>
                  <a:close/>
                  <a:moveTo>
                    <a:pt x="1781528" y="1834343"/>
                  </a:moveTo>
                  <a:lnTo>
                    <a:pt x="1769220" y="1837170"/>
                  </a:lnTo>
                  <a:lnTo>
                    <a:pt x="1777314" y="1837769"/>
                  </a:lnTo>
                  <a:lnTo>
                    <a:pt x="1781528" y="1834343"/>
                  </a:lnTo>
                  <a:close/>
                  <a:moveTo>
                    <a:pt x="1747964" y="1832685"/>
                  </a:moveTo>
                  <a:lnTo>
                    <a:pt x="1746865" y="1834137"/>
                  </a:lnTo>
                  <a:lnTo>
                    <a:pt x="1745512" y="1835953"/>
                  </a:lnTo>
                  <a:lnTo>
                    <a:pt x="1743933" y="1837769"/>
                  </a:lnTo>
                  <a:lnTo>
                    <a:pt x="1743256" y="1839357"/>
                  </a:lnTo>
                  <a:lnTo>
                    <a:pt x="1743256" y="1840039"/>
                  </a:lnTo>
                  <a:lnTo>
                    <a:pt x="1743256" y="1840946"/>
                  </a:lnTo>
                  <a:lnTo>
                    <a:pt x="1743288" y="1841042"/>
                  </a:lnTo>
                  <a:lnTo>
                    <a:pt x="1747964" y="1832685"/>
                  </a:lnTo>
                  <a:close/>
                  <a:moveTo>
                    <a:pt x="4346580" y="1831401"/>
                  </a:moveTo>
                  <a:lnTo>
                    <a:pt x="4338306" y="1842482"/>
                  </a:lnTo>
                  <a:lnTo>
                    <a:pt x="4338760" y="1844068"/>
                  </a:lnTo>
                  <a:lnTo>
                    <a:pt x="4339440" y="1845882"/>
                  </a:lnTo>
                  <a:lnTo>
                    <a:pt x="4341482" y="1849282"/>
                  </a:lnTo>
                  <a:lnTo>
                    <a:pt x="4344205" y="1852909"/>
                  </a:lnTo>
                  <a:lnTo>
                    <a:pt x="4347154" y="1856535"/>
                  </a:lnTo>
                  <a:lnTo>
                    <a:pt x="4350104" y="1859935"/>
                  </a:lnTo>
                  <a:lnTo>
                    <a:pt x="4352372" y="1863109"/>
                  </a:lnTo>
                  <a:lnTo>
                    <a:pt x="4354641" y="1866282"/>
                  </a:lnTo>
                  <a:lnTo>
                    <a:pt x="4355106" y="1867212"/>
                  </a:lnTo>
                  <a:lnTo>
                    <a:pt x="4357687" y="1866136"/>
                  </a:lnTo>
                  <a:lnTo>
                    <a:pt x="4354512" y="1859333"/>
                  </a:lnTo>
                  <a:lnTo>
                    <a:pt x="4352018" y="1853664"/>
                  </a:lnTo>
                  <a:lnTo>
                    <a:pt x="4350203" y="1849356"/>
                  </a:lnTo>
                  <a:lnTo>
                    <a:pt x="4348843" y="1845501"/>
                  </a:lnTo>
                  <a:lnTo>
                    <a:pt x="4348162" y="1841872"/>
                  </a:lnTo>
                  <a:lnTo>
                    <a:pt x="4347482" y="1838017"/>
                  </a:lnTo>
                  <a:lnTo>
                    <a:pt x="4346580" y="1831401"/>
                  </a:lnTo>
                  <a:close/>
                  <a:moveTo>
                    <a:pt x="1805935" y="1828739"/>
                  </a:moveTo>
                  <a:lnTo>
                    <a:pt x="1796168" y="1830982"/>
                  </a:lnTo>
                  <a:lnTo>
                    <a:pt x="1805908" y="1829467"/>
                  </a:lnTo>
                  <a:lnTo>
                    <a:pt x="1805935" y="1828739"/>
                  </a:lnTo>
                  <a:close/>
                  <a:moveTo>
                    <a:pt x="386768" y="1828254"/>
                  </a:moveTo>
                  <a:lnTo>
                    <a:pt x="386362" y="1828822"/>
                  </a:lnTo>
                  <a:lnTo>
                    <a:pt x="385057" y="1831247"/>
                  </a:lnTo>
                  <a:lnTo>
                    <a:pt x="386768" y="1828254"/>
                  </a:lnTo>
                  <a:close/>
                  <a:moveTo>
                    <a:pt x="1746263" y="1825123"/>
                  </a:moveTo>
                  <a:lnTo>
                    <a:pt x="1738506" y="1829600"/>
                  </a:lnTo>
                  <a:lnTo>
                    <a:pt x="1738520" y="1829598"/>
                  </a:lnTo>
                  <a:lnTo>
                    <a:pt x="1741001" y="1829144"/>
                  </a:lnTo>
                  <a:lnTo>
                    <a:pt x="1743482" y="1828917"/>
                  </a:lnTo>
                  <a:lnTo>
                    <a:pt x="1745737" y="1828917"/>
                  </a:lnTo>
                  <a:lnTo>
                    <a:pt x="1746468" y="1829009"/>
                  </a:lnTo>
                  <a:lnTo>
                    <a:pt x="1746263" y="1825123"/>
                  </a:lnTo>
                  <a:close/>
                  <a:moveTo>
                    <a:pt x="4296228" y="1824865"/>
                  </a:moveTo>
                  <a:lnTo>
                    <a:pt x="4296909" y="1824865"/>
                  </a:lnTo>
                  <a:lnTo>
                    <a:pt x="4296228" y="1825092"/>
                  </a:lnTo>
                  <a:lnTo>
                    <a:pt x="4296228" y="1824865"/>
                  </a:lnTo>
                  <a:close/>
                  <a:moveTo>
                    <a:pt x="5031241" y="1823504"/>
                  </a:moveTo>
                  <a:lnTo>
                    <a:pt x="5033962" y="1829854"/>
                  </a:lnTo>
                  <a:lnTo>
                    <a:pt x="5032829" y="1826225"/>
                  </a:lnTo>
                  <a:lnTo>
                    <a:pt x="5031241" y="1823504"/>
                  </a:lnTo>
                  <a:close/>
                  <a:moveTo>
                    <a:pt x="3278642" y="1820898"/>
                  </a:moveTo>
                  <a:lnTo>
                    <a:pt x="3289301" y="1833598"/>
                  </a:lnTo>
                  <a:lnTo>
                    <a:pt x="3284539" y="1844711"/>
                  </a:lnTo>
                  <a:lnTo>
                    <a:pt x="3278642" y="1835412"/>
                  </a:lnTo>
                  <a:lnTo>
                    <a:pt x="3271838" y="1826114"/>
                  </a:lnTo>
                  <a:lnTo>
                    <a:pt x="3278642" y="1820898"/>
                  </a:lnTo>
                  <a:close/>
                  <a:moveTo>
                    <a:pt x="2984073" y="1817570"/>
                  </a:moveTo>
                  <a:lnTo>
                    <a:pt x="2984501" y="1817726"/>
                  </a:lnTo>
                  <a:lnTo>
                    <a:pt x="2984270" y="1817726"/>
                  </a:lnTo>
                  <a:lnTo>
                    <a:pt x="2984073" y="1817570"/>
                  </a:lnTo>
                  <a:close/>
                  <a:moveTo>
                    <a:pt x="3198813" y="1812961"/>
                  </a:moveTo>
                  <a:lnTo>
                    <a:pt x="3211513" y="1821600"/>
                  </a:lnTo>
                  <a:lnTo>
                    <a:pt x="3206721" y="1822486"/>
                  </a:lnTo>
                  <a:lnTo>
                    <a:pt x="3198813" y="1812961"/>
                  </a:lnTo>
                  <a:close/>
                  <a:moveTo>
                    <a:pt x="2972906" y="1808770"/>
                  </a:moveTo>
                  <a:lnTo>
                    <a:pt x="2984073" y="1817570"/>
                  </a:lnTo>
                  <a:lnTo>
                    <a:pt x="2976178" y="1814705"/>
                  </a:lnTo>
                  <a:lnTo>
                    <a:pt x="2974098" y="1813080"/>
                  </a:lnTo>
                  <a:lnTo>
                    <a:pt x="2972906" y="1808770"/>
                  </a:lnTo>
                  <a:close/>
                  <a:moveTo>
                    <a:pt x="3158490" y="1808200"/>
                  </a:moveTo>
                  <a:lnTo>
                    <a:pt x="3162300" y="1809986"/>
                  </a:lnTo>
                  <a:lnTo>
                    <a:pt x="3162046" y="1811375"/>
                  </a:lnTo>
                  <a:lnTo>
                    <a:pt x="3155950" y="1808795"/>
                  </a:lnTo>
                  <a:lnTo>
                    <a:pt x="3158490" y="1808200"/>
                  </a:lnTo>
                  <a:close/>
                  <a:moveTo>
                    <a:pt x="2980192" y="1803046"/>
                  </a:moveTo>
                  <a:lnTo>
                    <a:pt x="2981552" y="1803502"/>
                  </a:lnTo>
                  <a:lnTo>
                    <a:pt x="2980192" y="1803274"/>
                  </a:lnTo>
                  <a:lnTo>
                    <a:pt x="2980192" y="1803046"/>
                  </a:lnTo>
                  <a:close/>
                  <a:moveTo>
                    <a:pt x="5732689" y="1801962"/>
                  </a:moveTo>
                  <a:lnTo>
                    <a:pt x="5732235" y="1802642"/>
                  </a:lnTo>
                  <a:lnTo>
                    <a:pt x="5732309" y="1802720"/>
                  </a:lnTo>
                  <a:lnTo>
                    <a:pt x="5732235" y="1802869"/>
                  </a:lnTo>
                  <a:lnTo>
                    <a:pt x="5736545" y="1807177"/>
                  </a:lnTo>
                  <a:lnTo>
                    <a:pt x="5732309" y="1802720"/>
                  </a:lnTo>
                  <a:lnTo>
                    <a:pt x="5732689" y="1801962"/>
                  </a:lnTo>
                  <a:close/>
                  <a:moveTo>
                    <a:pt x="2963694" y="1798676"/>
                  </a:moveTo>
                  <a:lnTo>
                    <a:pt x="2971786" y="1804484"/>
                  </a:lnTo>
                  <a:lnTo>
                    <a:pt x="2971786" y="1804716"/>
                  </a:lnTo>
                  <a:lnTo>
                    <a:pt x="2972906" y="1808770"/>
                  </a:lnTo>
                  <a:lnTo>
                    <a:pt x="2960688" y="1799140"/>
                  </a:lnTo>
                  <a:lnTo>
                    <a:pt x="2963694" y="1798676"/>
                  </a:lnTo>
                  <a:close/>
                  <a:moveTo>
                    <a:pt x="2991461" y="1795602"/>
                  </a:moveTo>
                  <a:lnTo>
                    <a:pt x="2991304" y="1795995"/>
                  </a:lnTo>
                  <a:lnTo>
                    <a:pt x="2991855" y="1796942"/>
                  </a:lnTo>
                  <a:lnTo>
                    <a:pt x="2991461" y="1795602"/>
                  </a:lnTo>
                  <a:close/>
                  <a:moveTo>
                    <a:pt x="2992302" y="1784986"/>
                  </a:moveTo>
                  <a:lnTo>
                    <a:pt x="2991758" y="1785532"/>
                  </a:lnTo>
                  <a:lnTo>
                    <a:pt x="2994365" y="1790761"/>
                  </a:lnTo>
                  <a:lnTo>
                    <a:pt x="2992302" y="1784986"/>
                  </a:lnTo>
                  <a:close/>
                  <a:moveTo>
                    <a:pt x="2473552" y="1784469"/>
                  </a:moveTo>
                  <a:lnTo>
                    <a:pt x="2486479" y="1789005"/>
                  </a:lnTo>
                  <a:lnTo>
                    <a:pt x="2490561" y="1793994"/>
                  </a:lnTo>
                  <a:lnTo>
                    <a:pt x="2486025" y="1798077"/>
                  </a:lnTo>
                  <a:lnTo>
                    <a:pt x="2490107" y="1801252"/>
                  </a:lnTo>
                  <a:lnTo>
                    <a:pt x="2491922" y="1802613"/>
                  </a:lnTo>
                  <a:lnTo>
                    <a:pt x="2493282" y="1803973"/>
                  </a:lnTo>
                  <a:lnTo>
                    <a:pt x="2494190" y="1805335"/>
                  </a:lnTo>
                  <a:lnTo>
                    <a:pt x="2495323" y="1806922"/>
                  </a:lnTo>
                  <a:lnTo>
                    <a:pt x="2496004" y="1808056"/>
                  </a:lnTo>
                  <a:lnTo>
                    <a:pt x="2496457" y="1809416"/>
                  </a:lnTo>
                  <a:lnTo>
                    <a:pt x="2497138" y="1812592"/>
                  </a:lnTo>
                  <a:lnTo>
                    <a:pt x="2497138" y="1815767"/>
                  </a:lnTo>
                  <a:lnTo>
                    <a:pt x="2497138" y="1823931"/>
                  </a:lnTo>
                  <a:lnTo>
                    <a:pt x="2490334" y="1835498"/>
                  </a:lnTo>
                  <a:lnTo>
                    <a:pt x="2492148" y="1839580"/>
                  </a:lnTo>
                  <a:lnTo>
                    <a:pt x="2494190" y="1849786"/>
                  </a:lnTo>
                  <a:lnTo>
                    <a:pt x="2489200" y="1888340"/>
                  </a:lnTo>
                  <a:lnTo>
                    <a:pt x="2481716" y="1894690"/>
                  </a:lnTo>
                  <a:lnTo>
                    <a:pt x="2465161" y="1892649"/>
                  </a:lnTo>
                  <a:lnTo>
                    <a:pt x="2456543" y="1909885"/>
                  </a:lnTo>
                  <a:lnTo>
                    <a:pt x="2438627" y="1904668"/>
                  </a:lnTo>
                  <a:lnTo>
                    <a:pt x="2434771" y="1909658"/>
                  </a:lnTo>
                  <a:lnTo>
                    <a:pt x="2431143" y="1905575"/>
                  </a:lnTo>
                  <a:lnTo>
                    <a:pt x="2435678" y="1901720"/>
                  </a:lnTo>
                  <a:lnTo>
                    <a:pt x="2435678" y="1900360"/>
                  </a:lnTo>
                  <a:lnTo>
                    <a:pt x="2433864" y="1889020"/>
                  </a:lnTo>
                  <a:lnTo>
                    <a:pt x="2435678" y="1867248"/>
                  </a:lnTo>
                  <a:lnTo>
                    <a:pt x="2440441" y="1869970"/>
                  </a:lnTo>
                  <a:lnTo>
                    <a:pt x="2439534" y="1859764"/>
                  </a:lnTo>
                  <a:lnTo>
                    <a:pt x="2436132" y="1850920"/>
                  </a:lnTo>
                  <a:lnTo>
                    <a:pt x="2438173" y="1842755"/>
                  </a:lnTo>
                  <a:lnTo>
                    <a:pt x="2432730" y="1829374"/>
                  </a:lnTo>
                  <a:lnTo>
                    <a:pt x="2425700" y="1819622"/>
                  </a:lnTo>
                  <a:lnTo>
                    <a:pt x="2428421" y="1815993"/>
                  </a:lnTo>
                  <a:lnTo>
                    <a:pt x="2432730" y="1811458"/>
                  </a:lnTo>
                  <a:lnTo>
                    <a:pt x="2438173" y="1806468"/>
                  </a:lnTo>
                  <a:lnTo>
                    <a:pt x="2444070" y="1800798"/>
                  </a:lnTo>
                  <a:lnTo>
                    <a:pt x="2447471" y="1798077"/>
                  </a:lnTo>
                  <a:lnTo>
                    <a:pt x="2451327" y="1795582"/>
                  </a:lnTo>
                  <a:lnTo>
                    <a:pt x="2454955" y="1793088"/>
                  </a:lnTo>
                  <a:lnTo>
                    <a:pt x="2458584" y="1790819"/>
                  </a:lnTo>
                  <a:lnTo>
                    <a:pt x="2462213" y="1788552"/>
                  </a:lnTo>
                  <a:lnTo>
                    <a:pt x="2466068" y="1786964"/>
                  </a:lnTo>
                  <a:lnTo>
                    <a:pt x="2469923" y="1785376"/>
                  </a:lnTo>
                  <a:lnTo>
                    <a:pt x="2473552" y="1784469"/>
                  </a:lnTo>
                  <a:close/>
                  <a:moveTo>
                    <a:pt x="3282064" y="1782798"/>
                  </a:moveTo>
                  <a:lnTo>
                    <a:pt x="3305176" y="1795725"/>
                  </a:lnTo>
                  <a:lnTo>
                    <a:pt x="3304709" y="1795725"/>
                  </a:lnTo>
                  <a:lnTo>
                    <a:pt x="3296071" y="1800260"/>
                  </a:lnTo>
                  <a:lnTo>
                    <a:pt x="3279029" y="1796405"/>
                  </a:lnTo>
                  <a:lnTo>
                    <a:pt x="3283698" y="1792776"/>
                  </a:lnTo>
                  <a:lnTo>
                    <a:pt x="3270624" y="1794818"/>
                  </a:lnTo>
                  <a:lnTo>
                    <a:pt x="3265488" y="1789374"/>
                  </a:lnTo>
                  <a:lnTo>
                    <a:pt x="3282064" y="1782798"/>
                  </a:lnTo>
                  <a:close/>
                  <a:moveTo>
                    <a:pt x="4110735" y="1779392"/>
                  </a:moveTo>
                  <a:lnTo>
                    <a:pt x="4098018" y="1782479"/>
                  </a:lnTo>
                  <a:lnTo>
                    <a:pt x="4083730" y="1786112"/>
                  </a:lnTo>
                  <a:lnTo>
                    <a:pt x="4070577" y="1789973"/>
                  </a:lnTo>
                  <a:lnTo>
                    <a:pt x="4059011" y="1793606"/>
                  </a:lnTo>
                  <a:lnTo>
                    <a:pt x="4049032" y="1797012"/>
                  </a:lnTo>
                  <a:lnTo>
                    <a:pt x="4041322" y="1799737"/>
                  </a:lnTo>
                  <a:lnTo>
                    <a:pt x="4038600" y="1801326"/>
                  </a:lnTo>
                  <a:lnTo>
                    <a:pt x="4036332" y="1802235"/>
                  </a:lnTo>
                  <a:lnTo>
                    <a:pt x="4027488" y="1806777"/>
                  </a:lnTo>
                  <a:lnTo>
                    <a:pt x="4017963" y="1811544"/>
                  </a:lnTo>
                  <a:lnTo>
                    <a:pt x="4007077" y="1816086"/>
                  </a:lnTo>
                  <a:lnTo>
                    <a:pt x="3995964" y="1820401"/>
                  </a:lnTo>
                  <a:lnTo>
                    <a:pt x="3984172" y="1824715"/>
                  </a:lnTo>
                  <a:lnTo>
                    <a:pt x="3971698" y="1828576"/>
                  </a:lnTo>
                  <a:lnTo>
                    <a:pt x="3958998" y="1832209"/>
                  </a:lnTo>
                  <a:lnTo>
                    <a:pt x="3955899" y="1832971"/>
                  </a:lnTo>
                  <a:lnTo>
                    <a:pt x="3956604" y="1833144"/>
                  </a:lnTo>
                  <a:lnTo>
                    <a:pt x="3993371" y="1827231"/>
                  </a:lnTo>
                  <a:lnTo>
                    <a:pt x="4007215" y="1822682"/>
                  </a:lnTo>
                  <a:lnTo>
                    <a:pt x="4022421" y="1817906"/>
                  </a:lnTo>
                  <a:lnTo>
                    <a:pt x="4038308" y="1812219"/>
                  </a:lnTo>
                  <a:lnTo>
                    <a:pt x="4054649" y="1806077"/>
                  </a:lnTo>
                  <a:lnTo>
                    <a:pt x="4070763" y="1799936"/>
                  </a:lnTo>
                  <a:lnTo>
                    <a:pt x="4078479" y="1796525"/>
                  </a:lnTo>
                  <a:lnTo>
                    <a:pt x="4086196" y="1793113"/>
                  </a:lnTo>
                  <a:lnTo>
                    <a:pt x="4093232" y="1789246"/>
                  </a:lnTo>
                  <a:lnTo>
                    <a:pt x="4100267" y="1785835"/>
                  </a:lnTo>
                  <a:lnTo>
                    <a:pt x="4106622" y="1782196"/>
                  </a:lnTo>
                  <a:lnTo>
                    <a:pt x="4110735" y="1779392"/>
                  </a:lnTo>
                  <a:close/>
                  <a:moveTo>
                    <a:pt x="4145387" y="1772471"/>
                  </a:moveTo>
                  <a:lnTo>
                    <a:pt x="4143375" y="1772715"/>
                  </a:lnTo>
                  <a:lnTo>
                    <a:pt x="4128181" y="1775667"/>
                  </a:lnTo>
                  <a:lnTo>
                    <a:pt x="4115858" y="1778245"/>
                  </a:lnTo>
                  <a:lnTo>
                    <a:pt x="4116608" y="1778328"/>
                  </a:lnTo>
                  <a:lnTo>
                    <a:pt x="4118197" y="1778784"/>
                  </a:lnTo>
                  <a:lnTo>
                    <a:pt x="4119558" y="1779693"/>
                  </a:lnTo>
                  <a:lnTo>
                    <a:pt x="4120920" y="1780376"/>
                  </a:lnTo>
                  <a:lnTo>
                    <a:pt x="4122055" y="1781513"/>
                  </a:lnTo>
                  <a:lnTo>
                    <a:pt x="4122963" y="1782651"/>
                  </a:lnTo>
                  <a:lnTo>
                    <a:pt x="4123871" y="1784014"/>
                  </a:lnTo>
                  <a:lnTo>
                    <a:pt x="4125005" y="1786744"/>
                  </a:lnTo>
                  <a:lnTo>
                    <a:pt x="4125459" y="1788791"/>
                  </a:lnTo>
                  <a:lnTo>
                    <a:pt x="4125683" y="1790025"/>
                  </a:lnTo>
                  <a:lnTo>
                    <a:pt x="4134116" y="1782188"/>
                  </a:lnTo>
                  <a:lnTo>
                    <a:pt x="4142510" y="1774934"/>
                  </a:lnTo>
                  <a:lnTo>
                    <a:pt x="4145387" y="1772471"/>
                  </a:lnTo>
                  <a:close/>
                  <a:moveTo>
                    <a:pt x="4229660" y="1772141"/>
                  </a:moveTo>
                  <a:lnTo>
                    <a:pt x="4217662" y="1778874"/>
                  </a:lnTo>
                  <a:lnTo>
                    <a:pt x="4218288" y="1779694"/>
                  </a:lnTo>
                  <a:lnTo>
                    <a:pt x="4218968" y="1780148"/>
                  </a:lnTo>
                  <a:lnTo>
                    <a:pt x="4231469" y="1773444"/>
                  </a:lnTo>
                  <a:lnTo>
                    <a:pt x="4229660" y="1772141"/>
                  </a:lnTo>
                  <a:close/>
                  <a:moveTo>
                    <a:pt x="5404984" y="1770894"/>
                  </a:moveTo>
                  <a:lnTo>
                    <a:pt x="5411969" y="1771530"/>
                  </a:lnTo>
                  <a:lnTo>
                    <a:pt x="5412241" y="1771575"/>
                  </a:lnTo>
                  <a:lnTo>
                    <a:pt x="5412468" y="1771575"/>
                  </a:lnTo>
                  <a:lnTo>
                    <a:pt x="5411969" y="1771530"/>
                  </a:lnTo>
                  <a:lnTo>
                    <a:pt x="5408159" y="1770894"/>
                  </a:lnTo>
                  <a:lnTo>
                    <a:pt x="5404984" y="1770894"/>
                  </a:lnTo>
                  <a:close/>
                  <a:moveTo>
                    <a:pt x="474398" y="1770118"/>
                  </a:moveTo>
                  <a:lnTo>
                    <a:pt x="474662" y="1771622"/>
                  </a:lnTo>
                  <a:lnTo>
                    <a:pt x="471487" y="1774881"/>
                  </a:lnTo>
                  <a:lnTo>
                    <a:pt x="474398" y="1770118"/>
                  </a:lnTo>
                  <a:close/>
                  <a:moveTo>
                    <a:pt x="4184650" y="1768627"/>
                  </a:moveTo>
                  <a:lnTo>
                    <a:pt x="4178527" y="1768855"/>
                  </a:lnTo>
                  <a:lnTo>
                    <a:pt x="4171950" y="1769081"/>
                  </a:lnTo>
                  <a:lnTo>
                    <a:pt x="4165147" y="1769990"/>
                  </a:lnTo>
                  <a:lnTo>
                    <a:pt x="4164496" y="1770052"/>
                  </a:lnTo>
                  <a:lnTo>
                    <a:pt x="4166559" y="1770175"/>
                  </a:lnTo>
                  <a:lnTo>
                    <a:pt x="4173820" y="1770854"/>
                  </a:lnTo>
                  <a:lnTo>
                    <a:pt x="4180172" y="1771308"/>
                  </a:lnTo>
                  <a:lnTo>
                    <a:pt x="4183348" y="1771534"/>
                  </a:lnTo>
                  <a:lnTo>
                    <a:pt x="4186525" y="1771534"/>
                  </a:lnTo>
                  <a:lnTo>
                    <a:pt x="4189474" y="1771308"/>
                  </a:lnTo>
                  <a:lnTo>
                    <a:pt x="4192650" y="1770854"/>
                  </a:lnTo>
                  <a:lnTo>
                    <a:pt x="4196054" y="1769948"/>
                  </a:lnTo>
                  <a:lnTo>
                    <a:pt x="4197698" y="1769434"/>
                  </a:lnTo>
                  <a:lnTo>
                    <a:pt x="4195763" y="1769081"/>
                  </a:lnTo>
                  <a:lnTo>
                    <a:pt x="4190547" y="1768855"/>
                  </a:lnTo>
                  <a:lnTo>
                    <a:pt x="4184650" y="1768627"/>
                  </a:lnTo>
                  <a:close/>
                  <a:moveTo>
                    <a:pt x="2944132" y="1766425"/>
                  </a:moveTo>
                  <a:lnTo>
                    <a:pt x="2945040" y="1766425"/>
                  </a:lnTo>
                  <a:lnTo>
                    <a:pt x="2945493" y="1766880"/>
                  </a:lnTo>
                  <a:lnTo>
                    <a:pt x="2946050" y="1767229"/>
                  </a:lnTo>
                  <a:lnTo>
                    <a:pt x="2946174" y="1772794"/>
                  </a:lnTo>
                  <a:lnTo>
                    <a:pt x="2944359" y="1769154"/>
                  </a:lnTo>
                  <a:lnTo>
                    <a:pt x="2944132" y="1768017"/>
                  </a:lnTo>
                  <a:lnTo>
                    <a:pt x="2943906" y="1767334"/>
                  </a:lnTo>
                  <a:lnTo>
                    <a:pt x="2943906" y="1766880"/>
                  </a:lnTo>
                  <a:lnTo>
                    <a:pt x="2944132" y="1766425"/>
                  </a:lnTo>
                  <a:close/>
                  <a:moveTo>
                    <a:pt x="5023304" y="1765906"/>
                  </a:moveTo>
                  <a:lnTo>
                    <a:pt x="5029880" y="1777924"/>
                  </a:lnTo>
                  <a:lnTo>
                    <a:pt x="5027839" y="1772028"/>
                  </a:lnTo>
                  <a:lnTo>
                    <a:pt x="5023304" y="1765906"/>
                  </a:lnTo>
                  <a:close/>
                  <a:moveTo>
                    <a:pt x="2109179" y="1758026"/>
                  </a:moveTo>
                  <a:lnTo>
                    <a:pt x="2108604" y="1759802"/>
                  </a:lnTo>
                  <a:lnTo>
                    <a:pt x="2107697" y="1762966"/>
                  </a:lnTo>
                  <a:lnTo>
                    <a:pt x="2107243" y="1766130"/>
                  </a:lnTo>
                  <a:lnTo>
                    <a:pt x="2106789" y="1768842"/>
                  </a:lnTo>
                  <a:lnTo>
                    <a:pt x="2106789" y="1771555"/>
                  </a:lnTo>
                  <a:lnTo>
                    <a:pt x="2106562" y="1773816"/>
                  </a:lnTo>
                  <a:lnTo>
                    <a:pt x="2106789" y="1775850"/>
                  </a:lnTo>
                  <a:lnTo>
                    <a:pt x="2107243" y="1777884"/>
                  </a:lnTo>
                  <a:lnTo>
                    <a:pt x="2107697" y="1779466"/>
                  </a:lnTo>
                  <a:lnTo>
                    <a:pt x="2108377" y="1781274"/>
                  </a:lnTo>
                  <a:lnTo>
                    <a:pt x="2109285" y="1782404"/>
                  </a:lnTo>
                  <a:lnTo>
                    <a:pt x="2110192" y="1783534"/>
                  </a:lnTo>
                  <a:lnTo>
                    <a:pt x="2111327" y="1784891"/>
                  </a:lnTo>
                  <a:lnTo>
                    <a:pt x="2112688" y="1785569"/>
                  </a:lnTo>
                  <a:lnTo>
                    <a:pt x="2114050" y="1786247"/>
                  </a:lnTo>
                  <a:lnTo>
                    <a:pt x="2115411" y="1786925"/>
                  </a:lnTo>
                  <a:lnTo>
                    <a:pt x="2117226" y="1787603"/>
                  </a:lnTo>
                  <a:lnTo>
                    <a:pt x="2120856" y="1788055"/>
                  </a:lnTo>
                  <a:lnTo>
                    <a:pt x="2121321" y="1788055"/>
                  </a:lnTo>
                  <a:lnTo>
                    <a:pt x="2120837" y="1787820"/>
                  </a:lnTo>
                  <a:lnTo>
                    <a:pt x="2118080" y="1786031"/>
                  </a:lnTo>
                  <a:lnTo>
                    <a:pt x="2116012" y="1784019"/>
                  </a:lnTo>
                  <a:lnTo>
                    <a:pt x="2113714" y="1781783"/>
                  </a:lnTo>
                  <a:lnTo>
                    <a:pt x="2111876" y="1779100"/>
                  </a:lnTo>
                  <a:lnTo>
                    <a:pt x="2110497" y="1776193"/>
                  </a:lnTo>
                  <a:lnTo>
                    <a:pt x="2109349" y="1773063"/>
                  </a:lnTo>
                  <a:lnTo>
                    <a:pt x="2108430" y="1769709"/>
                  </a:lnTo>
                  <a:lnTo>
                    <a:pt x="2108200" y="1766131"/>
                  </a:lnTo>
                  <a:lnTo>
                    <a:pt x="2108200" y="1762330"/>
                  </a:lnTo>
                  <a:lnTo>
                    <a:pt x="2109119" y="1758306"/>
                  </a:lnTo>
                  <a:lnTo>
                    <a:pt x="2109179" y="1758026"/>
                  </a:lnTo>
                  <a:close/>
                  <a:moveTo>
                    <a:pt x="3016376" y="1753828"/>
                  </a:moveTo>
                  <a:lnTo>
                    <a:pt x="3012849" y="1758009"/>
                  </a:lnTo>
                  <a:lnTo>
                    <a:pt x="3010127" y="1763679"/>
                  </a:lnTo>
                  <a:lnTo>
                    <a:pt x="3016376" y="1753828"/>
                  </a:lnTo>
                  <a:close/>
                  <a:moveTo>
                    <a:pt x="3235325" y="1751049"/>
                  </a:moveTo>
                  <a:lnTo>
                    <a:pt x="3234884" y="1751698"/>
                  </a:lnTo>
                  <a:lnTo>
                    <a:pt x="3233561" y="1760358"/>
                  </a:lnTo>
                  <a:lnTo>
                    <a:pt x="3225403" y="1760358"/>
                  </a:lnTo>
                  <a:lnTo>
                    <a:pt x="3219450" y="1760573"/>
                  </a:lnTo>
                  <a:lnTo>
                    <a:pt x="3219450" y="1753430"/>
                  </a:lnTo>
                  <a:lnTo>
                    <a:pt x="3235325" y="1751049"/>
                  </a:lnTo>
                  <a:close/>
                  <a:moveTo>
                    <a:pt x="5423807" y="1743456"/>
                  </a:moveTo>
                  <a:lnTo>
                    <a:pt x="5428570" y="1746404"/>
                  </a:lnTo>
                  <a:lnTo>
                    <a:pt x="5428116" y="1745723"/>
                  </a:lnTo>
                  <a:lnTo>
                    <a:pt x="5423807" y="1743456"/>
                  </a:lnTo>
                  <a:close/>
                  <a:moveTo>
                    <a:pt x="2620962" y="1738995"/>
                  </a:moveTo>
                  <a:lnTo>
                    <a:pt x="2620848" y="1739033"/>
                  </a:lnTo>
                  <a:lnTo>
                    <a:pt x="2620963" y="1739584"/>
                  </a:lnTo>
                  <a:lnTo>
                    <a:pt x="2620433" y="1739902"/>
                  </a:lnTo>
                  <a:lnTo>
                    <a:pt x="2619942" y="1739902"/>
                  </a:lnTo>
                  <a:lnTo>
                    <a:pt x="2619829" y="1740129"/>
                  </a:lnTo>
                  <a:lnTo>
                    <a:pt x="2620736" y="1740129"/>
                  </a:lnTo>
                  <a:lnTo>
                    <a:pt x="2621189" y="1739902"/>
                  </a:lnTo>
                  <a:lnTo>
                    <a:pt x="2620962" y="1738995"/>
                  </a:lnTo>
                  <a:close/>
                  <a:moveTo>
                    <a:pt x="5014686" y="1738920"/>
                  </a:moveTo>
                  <a:lnTo>
                    <a:pt x="5016273" y="1741415"/>
                  </a:lnTo>
                  <a:lnTo>
                    <a:pt x="5016727" y="1740735"/>
                  </a:lnTo>
                  <a:lnTo>
                    <a:pt x="5016273" y="1740735"/>
                  </a:lnTo>
                  <a:lnTo>
                    <a:pt x="5014686" y="1738920"/>
                  </a:lnTo>
                  <a:close/>
                  <a:moveTo>
                    <a:pt x="5418591" y="1738694"/>
                  </a:moveTo>
                  <a:lnTo>
                    <a:pt x="5419045" y="1739601"/>
                  </a:lnTo>
                  <a:lnTo>
                    <a:pt x="5419498" y="1740054"/>
                  </a:lnTo>
                  <a:lnTo>
                    <a:pt x="5418591" y="1738694"/>
                  </a:lnTo>
                  <a:close/>
                  <a:moveTo>
                    <a:pt x="3254790" y="1735176"/>
                  </a:moveTo>
                  <a:lnTo>
                    <a:pt x="3259138" y="1737964"/>
                  </a:lnTo>
                  <a:lnTo>
                    <a:pt x="3249613" y="1744701"/>
                  </a:lnTo>
                  <a:lnTo>
                    <a:pt x="3254790" y="1735176"/>
                  </a:lnTo>
                  <a:close/>
                  <a:moveTo>
                    <a:pt x="3011211" y="1731408"/>
                  </a:moveTo>
                  <a:lnTo>
                    <a:pt x="3007444" y="1731948"/>
                  </a:lnTo>
                  <a:lnTo>
                    <a:pt x="3009901" y="1733898"/>
                  </a:lnTo>
                  <a:lnTo>
                    <a:pt x="3014890" y="1738219"/>
                  </a:lnTo>
                  <a:lnTo>
                    <a:pt x="3016741" y="1740076"/>
                  </a:lnTo>
                  <a:lnTo>
                    <a:pt x="3016674" y="1739876"/>
                  </a:lnTo>
                  <a:lnTo>
                    <a:pt x="3013955" y="1733758"/>
                  </a:lnTo>
                  <a:lnTo>
                    <a:pt x="3016262" y="1733354"/>
                  </a:lnTo>
                  <a:lnTo>
                    <a:pt x="3011211" y="1731408"/>
                  </a:lnTo>
                  <a:close/>
                  <a:moveTo>
                    <a:pt x="2488584" y="1730940"/>
                  </a:moveTo>
                  <a:lnTo>
                    <a:pt x="2488359" y="1733675"/>
                  </a:lnTo>
                  <a:lnTo>
                    <a:pt x="2488481" y="1731562"/>
                  </a:lnTo>
                  <a:lnTo>
                    <a:pt x="2488584" y="1730940"/>
                  </a:lnTo>
                  <a:close/>
                  <a:moveTo>
                    <a:pt x="5090659" y="1729850"/>
                  </a:moveTo>
                  <a:lnTo>
                    <a:pt x="5091793" y="1734158"/>
                  </a:lnTo>
                  <a:lnTo>
                    <a:pt x="5092020" y="1733932"/>
                  </a:lnTo>
                  <a:lnTo>
                    <a:pt x="5090659" y="1729850"/>
                  </a:lnTo>
                  <a:close/>
                  <a:moveTo>
                    <a:pt x="5418591" y="1728036"/>
                  </a:moveTo>
                  <a:lnTo>
                    <a:pt x="5418364" y="1729396"/>
                  </a:lnTo>
                  <a:lnTo>
                    <a:pt x="5418364" y="1729850"/>
                  </a:lnTo>
                  <a:lnTo>
                    <a:pt x="5418591" y="1728036"/>
                  </a:lnTo>
                  <a:close/>
                  <a:moveTo>
                    <a:pt x="2164609" y="1724910"/>
                  </a:moveTo>
                  <a:lnTo>
                    <a:pt x="2166266" y="1725671"/>
                  </a:lnTo>
                  <a:lnTo>
                    <a:pt x="2168802" y="1727277"/>
                  </a:lnTo>
                  <a:lnTo>
                    <a:pt x="2171338" y="1729342"/>
                  </a:lnTo>
                  <a:lnTo>
                    <a:pt x="2173413" y="1731406"/>
                  </a:lnTo>
                  <a:lnTo>
                    <a:pt x="2175488" y="1733930"/>
                  </a:lnTo>
                  <a:lnTo>
                    <a:pt x="2177102" y="1736912"/>
                  </a:lnTo>
                  <a:lnTo>
                    <a:pt x="2178485" y="1739895"/>
                  </a:lnTo>
                  <a:lnTo>
                    <a:pt x="2178621" y="1740573"/>
                  </a:lnTo>
                  <a:lnTo>
                    <a:pt x="2178277" y="1738679"/>
                  </a:lnTo>
                  <a:lnTo>
                    <a:pt x="2177823" y="1736867"/>
                  </a:lnTo>
                  <a:lnTo>
                    <a:pt x="2177369" y="1734827"/>
                  </a:lnTo>
                  <a:lnTo>
                    <a:pt x="2176462" y="1733240"/>
                  </a:lnTo>
                  <a:lnTo>
                    <a:pt x="2175782" y="1731653"/>
                  </a:lnTo>
                  <a:lnTo>
                    <a:pt x="2174875" y="1730294"/>
                  </a:lnTo>
                  <a:lnTo>
                    <a:pt x="2173968" y="1729161"/>
                  </a:lnTo>
                  <a:lnTo>
                    <a:pt x="2172607" y="1728027"/>
                  </a:lnTo>
                  <a:lnTo>
                    <a:pt x="2171700" y="1727120"/>
                  </a:lnTo>
                  <a:lnTo>
                    <a:pt x="2170112" y="1726441"/>
                  </a:lnTo>
                  <a:lnTo>
                    <a:pt x="2168752" y="1725987"/>
                  </a:lnTo>
                  <a:lnTo>
                    <a:pt x="2167391" y="1725307"/>
                  </a:lnTo>
                  <a:lnTo>
                    <a:pt x="2164609" y="1724910"/>
                  </a:lnTo>
                  <a:close/>
                  <a:moveTo>
                    <a:pt x="3236687" y="1724060"/>
                  </a:moveTo>
                  <a:lnTo>
                    <a:pt x="3241223" y="1724060"/>
                  </a:lnTo>
                  <a:lnTo>
                    <a:pt x="3241676" y="1728823"/>
                  </a:lnTo>
                  <a:lnTo>
                    <a:pt x="3233738" y="1724562"/>
                  </a:lnTo>
                  <a:lnTo>
                    <a:pt x="3236687" y="1724060"/>
                  </a:lnTo>
                  <a:close/>
                  <a:moveTo>
                    <a:pt x="478629" y="1723145"/>
                  </a:moveTo>
                  <a:lnTo>
                    <a:pt x="478530" y="1723367"/>
                  </a:lnTo>
                  <a:lnTo>
                    <a:pt x="478415" y="1723478"/>
                  </a:lnTo>
                  <a:lnTo>
                    <a:pt x="478629" y="1723145"/>
                  </a:lnTo>
                  <a:close/>
                  <a:moveTo>
                    <a:pt x="2992677" y="1719321"/>
                  </a:moveTo>
                  <a:lnTo>
                    <a:pt x="2992892" y="1720477"/>
                  </a:lnTo>
                  <a:lnTo>
                    <a:pt x="2993799" y="1721160"/>
                  </a:lnTo>
                  <a:lnTo>
                    <a:pt x="2995274" y="1722217"/>
                  </a:lnTo>
                  <a:lnTo>
                    <a:pt x="2992677" y="1719321"/>
                  </a:lnTo>
                  <a:close/>
                  <a:moveTo>
                    <a:pt x="483263" y="1718811"/>
                  </a:moveTo>
                  <a:lnTo>
                    <a:pt x="483263" y="1722812"/>
                  </a:lnTo>
                  <a:lnTo>
                    <a:pt x="488343" y="1725923"/>
                  </a:lnTo>
                  <a:lnTo>
                    <a:pt x="494578" y="1724367"/>
                  </a:lnTo>
                  <a:lnTo>
                    <a:pt x="493654" y="1725256"/>
                  </a:lnTo>
                  <a:lnTo>
                    <a:pt x="487651" y="1729701"/>
                  </a:lnTo>
                  <a:lnTo>
                    <a:pt x="479338" y="1738369"/>
                  </a:lnTo>
                  <a:lnTo>
                    <a:pt x="479800" y="1739035"/>
                  </a:lnTo>
                  <a:lnTo>
                    <a:pt x="471719" y="1749481"/>
                  </a:lnTo>
                  <a:lnTo>
                    <a:pt x="471487" y="1749259"/>
                  </a:lnTo>
                  <a:lnTo>
                    <a:pt x="472642" y="1744147"/>
                  </a:lnTo>
                  <a:lnTo>
                    <a:pt x="472180" y="1744147"/>
                  </a:lnTo>
                  <a:lnTo>
                    <a:pt x="479569" y="1731924"/>
                  </a:lnTo>
                  <a:lnTo>
                    <a:pt x="472873" y="1738591"/>
                  </a:lnTo>
                  <a:lnTo>
                    <a:pt x="476798" y="1727256"/>
                  </a:lnTo>
                  <a:lnTo>
                    <a:pt x="478530" y="1723367"/>
                  </a:lnTo>
                  <a:lnTo>
                    <a:pt x="483263" y="1718811"/>
                  </a:lnTo>
                  <a:close/>
                  <a:moveTo>
                    <a:pt x="3189791" y="1716124"/>
                  </a:moveTo>
                  <a:lnTo>
                    <a:pt x="3197225" y="1721125"/>
                  </a:lnTo>
                  <a:lnTo>
                    <a:pt x="3187700" y="1725649"/>
                  </a:lnTo>
                  <a:lnTo>
                    <a:pt x="3189791" y="1716124"/>
                  </a:lnTo>
                  <a:close/>
                  <a:moveTo>
                    <a:pt x="3088481" y="1706498"/>
                  </a:moveTo>
                  <a:lnTo>
                    <a:pt x="3084773" y="1707372"/>
                  </a:lnTo>
                  <a:lnTo>
                    <a:pt x="3076625" y="1709186"/>
                  </a:lnTo>
                  <a:lnTo>
                    <a:pt x="3071872" y="1710093"/>
                  </a:lnTo>
                  <a:lnTo>
                    <a:pt x="3069608" y="1710773"/>
                  </a:lnTo>
                  <a:lnTo>
                    <a:pt x="3067118" y="1711680"/>
                  </a:lnTo>
                  <a:lnTo>
                    <a:pt x="3066213" y="1712360"/>
                  </a:lnTo>
                  <a:lnTo>
                    <a:pt x="3054443" y="1720070"/>
                  </a:lnTo>
                  <a:lnTo>
                    <a:pt x="3032940" y="1730048"/>
                  </a:lnTo>
                  <a:lnTo>
                    <a:pt x="3032488" y="1730275"/>
                  </a:lnTo>
                  <a:lnTo>
                    <a:pt x="3027272" y="1731427"/>
                  </a:lnTo>
                  <a:lnTo>
                    <a:pt x="3032084" y="1730585"/>
                  </a:lnTo>
                  <a:lnTo>
                    <a:pt x="3032310" y="1730358"/>
                  </a:lnTo>
                  <a:lnTo>
                    <a:pt x="3054065" y="1720387"/>
                  </a:lnTo>
                  <a:lnTo>
                    <a:pt x="3065849" y="1712683"/>
                  </a:lnTo>
                  <a:lnTo>
                    <a:pt x="3083298" y="1710190"/>
                  </a:lnTo>
                  <a:lnTo>
                    <a:pt x="3088481" y="1706498"/>
                  </a:lnTo>
                  <a:close/>
                  <a:moveTo>
                    <a:pt x="2986524" y="1703321"/>
                  </a:moveTo>
                  <a:lnTo>
                    <a:pt x="2986315" y="1703645"/>
                  </a:lnTo>
                  <a:lnTo>
                    <a:pt x="2987477" y="1705365"/>
                  </a:lnTo>
                  <a:lnTo>
                    <a:pt x="2986524" y="1703321"/>
                  </a:lnTo>
                  <a:close/>
                  <a:moveTo>
                    <a:pt x="3101233" y="1697047"/>
                  </a:moveTo>
                  <a:lnTo>
                    <a:pt x="3100617" y="1698075"/>
                  </a:lnTo>
                  <a:lnTo>
                    <a:pt x="3100391" y="1698075"/>
                  </a:lnTo>
                  <a:lnTo>
                    <a:pt x="3100164" y="1698075"/>
                  </a:lnTo>
                  <a:lnTo>
                    <a:pt x="3099867" y="1698405"/>
                  </a:lnTo>
                  <a:lnTo>
                    <a:pt x="3100067" y="1698405"/>
                  </a:lnTo>
                  <a:lnTo>
                    <a:pt x="3100294" y="1698405"/>
                  </a:lnTo>
                  <a:lnTo>
                    <a:pt x="3100521" y="1698405"/>
                  </a:lnTo>
                  <a:lnTo>
                    <a:pt x="3101450" y="1698273"/>
                  </a:lnTo>
                  <a:lnTo>
                    <a:pt x="3101233" y="1697047"/>
                  </a:lnTo>
                  <a:close/>
                  <a:moveTo>
                    <a:pt x="5599566" y="1696288"/>
                  </a:moveTo>
                  <a:lnTo>
                    <a:pt x="5598432" y="1697195"/>
                  </a:lnTo>
                  <a:lnTo>
                    <a:pt x="5599566" y="1696742"/>
                  </a:lnTo>
                  <a:lnTo>
                    <a:pt x="5599566" y="1696288"/>
                  </a:lnTo>
                  <a:close/>
                  <a:moveTo>
                    <a:pt x="2527073" y="1692400"/>
                  </a:moveTo>
                  <a:lnTo>
                    <a:pt x="2527300" y="1696710"/>
                  </a:lnTo>
                  <a:lnTo>
                    <a:pt x="2527073" y="1700338"/>
                  </a:lnTo>
                  <a:lnTo>
                    <a:pt x="2513012" y="1698750"/>
                  </a:lnTo>
                  <a:lnTo>
                    <a:pt x="2527073" y="1692400"/>
                  </a:lnTo>
                  <a:close/>
                  <a:moveTo>
                    <a:pt x="5650820" y="1690846"/>
                  </a:moveTo>
                  <a:lnTo>
                    <a:pt x="5651273" y="1691073"/>
                  </a:lnTo>
                  <a:lnTo>
                    <a:pt x="5651954" y="1691300"/>
                  </a:lnTo>
                  <a:lnTo>
                    <a:pt x="5650820" y="1690846"/>
                  </a:lnTo>
                  <a:close/>
                  <a:moveTo>
                    <a:pt x="2483864" y="1690820"/>
                  </a:moveTo>
                  <a:lnTo>
                    <a:pt x="2486336" y="1691049"/>
                  </a:lnTo>
                  <a:lnTo>
                    <a:pt x="2488584" y="1691733"/>
                  </a:lnTo>
                  <a:lnTo>
                    <a:pt x="2490157" y="1692416"/>
                  </a:lnTo>
                  <a:lnTo>
                    <a:pt x="2491954" y="1693329"/>
                  </a:lnTo>
                  <a:lnTo>
                    <a:pt x="2493078" y="1694697"/>
                  </a:lnTo>
                  <a:lnTo>
                    <a:pt x="2493977" y="1696520"/>
                  </a:lnTo>
                  <a:lnTo>
                    <a:pt x="2494876" y="1698572"/>
                  </a:lnTo>
                  <a:lnTo>
                    <a:pt x="2495325" y="1700851"/>
                  </a:lnTo>
                  <a:lnTo>
                    <a:pt x="2495550" y="1703358"/>
                  </a:lnTo>
                  <a:lnTo>
                    <a:pt x="2495325" y="1706550"/>
                  </a:lnTo>
                  <a:lnTo>
                    <a:pt x="2494876" y="1709741"/>
                  </a:lnTo>
                  <a:lnTo>
                    <a:pt x="2493977" y="1713388"/>
                  </a:lnTo>
                  <a:lnTo>
                    <a:pt x="2493078" y="1717263"/>
                  </a:lnTo>
                  <a:lnTo>
                    <a:pt x="2491954" y="1721366"/>
                  </a:lnTo>
                  <a:lnTo>
                    <a:pt x="2490381" y="1726153"/>
                  </a:lnTo>
                  <a:lnTo>
                    <a:pt x="2488584" y="1730940"/>
                  </a:lnTo>
                  <a:lnTo>
                    <a:pt x="2489033" y="1726610"/>
                  </a:lnTo>
                  <a:lnTo>
                    <a:pt x="2488584" y="1729801"/>
                  </a:lnTo>
                  <a:lnTo>
                    <a:pt x="2488481" y="1731562"/>
                  </a:lnTo>
                  <a:lnTo>
                    <a:pt x="2487909" y="1735043"/>
                  </a:lnTo>
                  <a:lnTo>
                    <a:pt x="2486561" y="1740058"/>
                  </a:lnTo>
                  <a:lnTo>
                    <a:pt x="2484988" y="1745073"/>
                  </a:lnTo>
                  <a:lnTo>
                    <a:pt x="2482741" y="1751000"/>
                  </a:lnTo>
                  <a:lnTo>
                    <a:pt x="2480044" y="1757155"/>
                  </a:lnTo>
                  <a:lnTo>
                    <a:pt x="2477123" y="1763766"/>
                  </a:lnTo>
                  <a:lnTo>
                    <a:pt x="2470381" y="1778129"/>
                  </a:lnTo>
                  <a:lnTo>
                    <a:pt x="2455101" y="1768781"/>
                  </a:lnTo>
                  <a:lnTo>
                    <a:pt x="2458022" y="1763310"/>
                  </a:lnTo>
                  <a:lnTo>
                    <a:pt x="2449033" y="1761030"/>
                  </a:lnTo>
                  <a:lnTo>
                    <a:pt x="2454427" y="1751455"/>
                  </a:lnTo>
                  <a:lnTo>
                    <a:pt x="2449258" y="1745757"/>
                  </a:lnTo>
                  <a:lnTo>
                    <a:pt x="2451056" y="1743022"/>
                  </a:lnTo>
                  <a:lnTo>
                    <a:pt x="2447685" y="1734588"/>
                  </a:lnTo>
                  <a:lnTo>
                    <a:pt x="2449708" y="1733675"/>
                  </a:lnTo>
                  <a:lnTo>
                    <a:pt x="2446337" y="1727293"/>
                  </a:lnTo>
                  <a:lnTo>
                    <a:pt x="2452179" y="1717947"/>
                  </a:lnTo>
                  <a:lnTo>
                    <a:pt x="2474651" y="1705866"/>
                  </a:lnTo>
                  <a:lnTo>
                    <a:pt x="2483864" y="1691049"/>
                  </a:lnTo>
                  <a:lnTo>
                    <a:pt x="2483864" y="1690820"/>
                  </a:lnTo>
                  <a:close/>
                  <a:moveTo>
                    <a:pt x="587858" y="1688780"/>
                  </a:moveTo>
                  <a:lnTo>
                    <a:pt x="584131" y="1696404"/>
                  </a:lnTo>
                  <a:lnTo>
                    <a:pt x="582267" y="1699992"/>
                  </a:lnTo>
                  <a:lnTo>
                    <a:pt x="581646" y="1700216"/>
                  </a:lnTo>
                  <a:lnTo>
                    <a:pt x="581439" y="1700216"/>
                  </a:lnTo>
                  <a:lnTo>
                    <a:pt x="581025" y="1699992"/>
                  </a:lnTo>
                  <a:lnTo>
                    <a:pt x="587651" y="1689005"/>
                  </a:lnTo>
                  <a:lnTo>
                    <a:pt x="587858" y="1688780"/>
                  </a:lnTo>
                  <a:close/>
                  <a:moveTo>
                    <a:pt x="4171058" y="1684164"/>
                  </a:moveTo>
                  <a:lnTo>
                    <a:pt x="4172404" y="1685980"/>
                  </a:lnTo>
                  <a:lnTo>
                    <a:pt x="4177620" y="1692791"/>
                  </a:lnTo>
                  <a:lnTo>
                    <a:pt x="4183063" y="1699376"/>
                  </a:lnTo>
                  <a:lnTo>
                    <a:pt x="4189186" y="1705961"/>
                  </a:lnTo>
                  <a:lnTo>
                    <a:pt x="4192361" y="1709139"/>
                  </a:lnTo>
                  <a:lnTo>
                    <a:pt x="4195763" y="1712091"/>
                  </a:lnTo>
                  <a:lnTo>
                    <a:pt x="4195309" y="1713907"/>
                  </a:lnTo>
                  <a:lnTo>
                    <a:pt x="4195082" y="1715951"/>
                  </a:lnTo>
                  <a:lnTo>
                    <a:pt x="4194856" y="1717767"/>
                  </a:lnTo>
                  <a:lnTo>
                    <a:pt x="4195082" y="1719811"/>
                  </a:lnTo>
                  <a:lnTo>
                    <a:pt x="4195309" y="1721627"/>
                  </a:lnTo>
                  <a:lnTo>
                    <a:pt x="4195763" y="1723671"/>
                  </a:lnTo>
                  <a:lnTo>
                    <a:pt x="4196443" y="1725487"/>
                  </a:lnTo>
                  <a:lnTo>
                    <a:pt x="4197350" y="1727530"/>
                  </a:lnTo>
                  <a:lnTo>
                    <a:pt x="4199391" y="1731618"/>
                  </a:lnTo>
                  <a:lnTo>
                    <a:pt x="4201127" y="1734302"/>
                  </a:lnTo>
                  <a:lnTo>
                    <a:pt x="4200978" y="1733932"/>
                  </a:lnTo>
                  <a:lnTo>
                    <a:pt x="4200071" y="1730530"/>
                  </a:lnTo>
                  <a:lnTo>
                    <a:pt x="4199164" y="1727128"/>
                  </a:lnTo>
                  <a:lnTo>
                    <a:pt x="4198257" y="1723500"/>
                  </a:lnTo>
                  <a:lnTo>
                    <a:pt x="4197577" y="1719645"/>
                  </a:lnTo>
                  <a:lnTo>
                    <a:pt x="4196896" y="1716017"/>
                  </a:lnTo>
                  <a:lnTo>
                    <a:pt x="4196669" y="1711935"/>
                  </a:lnTo>
                  <a:lnTo>
                    <a:pt x="4197577" y="1709894"/>
                  </a:lnTo>
                  <a:lnTo>
                    <a:pt x="4194855" y="1707853"/>
                  </a:lnTo>
                  <a:lnTo>
                    <a:pt x="4191907" y="1705813"/>
                  </a:lnTo>
                  <a:lnTo>
                    <a:pt x="4188732" y="1703092"/>
                  </a:lnTo>
                  <a:lnTo>
                    <a:pt x="4185557" y="1700143"/>
                  </a:lnTo>
                  <a:lnTo>
                    <a:pt x="4182155" y="1696742"/>
                  </a:lnTo>
                  <a:lnTo>
                    <a:pt x="4178980" y="1693341"/>
                  </a:lnTo>
                  <a:lnTo>
                    <a:pt x="4172403" y="1685857"/>
                  </a:lnTo>
                  <a:lnTo>
                    <a:pt x="4171058" y="1684164"/>
                  </a:lnTo>
                  <a:close/>
                  <a:moveTo>
                    <a:pt x="5600700" y="1677467"/>
                  </a:moveTo>
                  <a:lnTo>
                    <a:pt x="5601154" y="1678827"/>
                  </a:lnTo>
                  <a:lnTo>
                    <a:pt x="5602061" y="1681549"/>
                  </a:lnTo>
                  <a:lnTo>
                    <a:pt x="5601380" y="1679054"/>
                  </a:lnTo>
                  <a:lnTo>
                    <a:pt x="5600700" y="1677467"/>
                  </a:lnTo>
                  <a:close/>
                  <a:moveTo>
                    <a:pt x="5303384" y="1673612"/>
                  </a:moveTo>
                  <a:lnTo>
                    <a:pt x="5306559" y="1673612"/>
                  </a:lnTo>
                  <a:lnTo>
                    <a:pt x="5309734" y="1673612"/>
                  </a:lnTo>
                  <a:lnTo>
                    <a:pt x="5312909" y="1674066"/>
                  </a:lnTo>
                  <a:lnTo>
                    <a:pt x="5315630" y="1674746"/>
                  </a:lnTo>
                  <a:lnTo>
                    <a:pt x="5318805" y="1675879"/>
                  </a:lnTo>
                  <a:lnTo>
                    <a:pt x="5321754" y="1676787"/>
                  </a:lnTo>
                  <a:lnTo>
                    <a:pt x="5324702" y="1678147"/>
                  </a:lnTo>
                  <a:lnTo>
                    <a:pt x="5327877" y="1679735"/>
                  </a:lnTo>
                  <a:lnTo>
                    <a:pt x="5330825" y="1681322"/>
                  </a:lnTo>
                  <a:lnTo>
                    <a:pt x="5333773" y="1683590"/>
                  </a:lnTo>
                  <a:lnTo>
                    <a:pt x="5336495" y="1685857"/>
                  </a:lnTo>
                  <a:lnTo>
                    <a:pt x="5339216" y="1687898"/>
                  </a:lnTo>
                  <a:lnTo>
                    <a:pt x="5342164" y="1690619"/>
                  </a:lnTo>
                  <a:lnTo>
                    <a:pt x="5347607" y="1696288"/>
                  </a:lnTo>
                  <a:lnTo>
                    <a:pt x="5353050" y="1702638"/>
                  </a:lnTo>
                  <a:lnTo>
                    <a:pt x="5358266" y="1709441"/>
                  </a:lnTo>
                  <a:lnTo>
                    <a:pt x="5363709" y="1716697"/>
                  </a:lnTo>
                  <a:lnTo>
                    <a:pt x="5368698" y="1724634"/>
                  </a:lnTo>
                  <a:lnTo>
                    <a:pt x="5373687" y="1733025"/>
                  </a:lnTo>
                  <a:lnTo>
                    <a:pt x="5378450" y="1741642"/>
                  </a:lnTo>
                  <a:lnTo>
                    <a:pt x="5382986" y="1750712"/>
                  </a:lnTo>
                  <a:lnTo>
                    <a:pt x="5387748" y="1760010"/>
                  </a:lnTo>
                  <a:lnTo>
                    <a:pt x="5392057" y="1769307"/>
                  </a:lnTo>
                  <a:lnTo>
                    <a:pt x="5396366" y="1779058"/>
                  </a:lnTo>
                  <a:lnTo>
                    <a:pt x="5404757" y="1798560"/>
                  </a:lnTo>
                  <a:lnTo>
                    <a:pt x="5412695" y="1818289"/>
                  </a:lnTo>
                  <a:lnTo>
                    <a:pt x="5419952" y="1837337"/>
                  </a:lnTo>
                  <a:lnTo>
                    <a:pt x="5432879" y="1872032"/>
                  </a:lnTo>
                  <a:lnTo>
                    <a:pt x="5438775" y="1886772"/>
                  </a:lnTo>
                  <a:lnTo>
                    <a:pt x="5443764" y="1899470"/>
                  </a:lnTo>
                  <a:lnTo>
                    <a:pt x="5441950" y="1903552"/>
                  </a:lnTo>
                  <a:lnTo>
                    <a:pt x="5443311" y="1901511"/>
                  </a:lnTo>
                  <a:lnTo>
                    <a:pt x="5443764" y="1899470"/>
                  </a:lnTo>
                  <a:lnTo>
                    <a:pt x="5454877" y="1923508"/>
                  </a:lnTo>
                  <a:lnTo>
                    <a:pt x="5466670" y="1949585"/>
                  </a:lnTo>
                  <a:lnTo>
                    <a:pt x="5492977" y="2004915"/>
                  </a:lnTo>
                  <a:lnTo>
                    <a:pt x="5506811" y="2034168"/>
                  </a:lnTo>
                  <a:lnTo>
                    <a:pt x="5520418" y="2064100"/>
                  </a:lnTo>
                  <a:lnTo>
                    <a:pt x="5534025" y="2094713"/>
                  </a:lnTo>
                  <a:lnTo>
                    <a:pt x="5540829" y="2109902"/>
                  </a:lnTo>
                  <a:lnTo>
                    <a:pt x="5547405" y="2125327"/>
                  </a:lnTo>
                  <a:lnTo>
                    <a:pt x="5553755" y="2140520"/>
                  </a:lnTo>
                  <a:lnTo>
                    <a:pt x="5559879" y="2155939"/>
                  </a:lnTo>
                  <a:lnTo>
                    <a:pt x="5565548" y="2171132"/>
                  </a:lnTo>
                  <a:lnTo>
                    <a:pt x="5571218" y="2186553"/>
                  </a:lnTo>
                  <a:lnTo>
                    <a:pt x="5576661" y="2201520"/>
                  </a:lnTo>
                  <a:lnTo>
                    <a:pt x="5581650" y="2216714"/>
                  </a:lnTo>
                  <a:lnTo>
                    <a:pt x="5586412" y="2231456"/>
                  </a:lnTo>
                  <a:lnTo>
                    <a:pt x="5590495" y="2246418"/>
                  </a:lnTo>
                  <a:lnTo>
                    <a:pt x="5594123" y="2260701"/>
                  </a:lnTo>
                  <a:lnTo>
                    <a:pt x="5597525" y="2274982"/>
                  </a:lnTo>
                  <a:lnTo>
                    <a:pt x="5600473" y="2288815"/>
                  </a:lnTo>
                  <a:lnTo>
                    <a:pt x="5602514" y="2302426"/>
                  </a:lnTo>
                  <a:lnTo>
                    <a:pt x="5604329" y="2315807"/>
                  </a:lnTo>
                  <a:lnTo>
                    <a:pt x="5605462" y="2328955"/>
                  </a:lnTo>
                  <a:lnTo>
                    <a:pt x="5605689" y="2335306"/>
                  </a:lnTo>
                  <a:lnTo>
                    <a:pt x="5605916" y="2341654"/>
                  </a:lnTo>
                  <a:lnTo>
                    <a:pt x="5605916" y="2347777"/>
                  </a:lnTo>
                  <a:lnTo>
                    <a:pt x="5605689" y="2353674"/>
                  </a:lnTo>
                  <a:lnTo>
                    <a:pt x="5596618" y="2346189"/>
                  </a:lnTo>
                  <a:lnTo>
                    <a:pt x="5594577" y="2339160"/>
                  </a:lnTo>
                  <a:lnTo>
                    <a:pt x="5591629" y="2338025"/>
                  </a:lnTo>
                  <a:lnTo>
                    <a:pt x="5588454" y="2336439"/>
                  </a:lnTo>
                  <a:lnTo>
                    <a:pt x="5585505" y="2334624"/>
                  </a:lnTo>
                  <a:lnTo>
                    <a:pt x="5582330" y="2332583"/>
                  </a:lnTo>
                  <a:lnTo>
                    <a:pt x="5579155" y="2330089"/>
                  </a:lnTo>
                  <a:lnTo>
                    <a:pt x="5576434" y="2327595"/>
                  </a:lnTo>
                  <a:lnTo>
                    <a:pt x="5570084" y="2321698"/>
                  </a:lnTo>
                  <a:lnTo>
                    <a:pt x="5563961" y="2315127"/>
                  </a:lnTo>
                  <a:lnTo>
                    <a:pt x="5558064" y="2308324"/>
                  </a:lnTo>
                  <a:lnTo>
                    <a:pt x="5546498" y="2294259"/>
                  </a:lnTo>
                  <a:lnTo>
                    <a:pt x="5540602" y="2287454"/>
                  </a:lnTo>
                  <a:lnTo>
                    <a:pt x="5535159" y="2281105"/>
                  </a:lnTo>
                  <a:lnTo>
                    <a:pt x="5530170" y="2275210"/>
                  </a:lnTo>
                  <a:lnTo>
                    <a:pt x="5525180" y="2270448"/>
                  </a:lnTo>
                  <a:lnTo>
                    <a:pt x="5522912" y="2268409"/>
                  </a:lnTo>
                  <a:lnTo>
                    <a:pt x="5520645" y="2266821"/>
                  </a:lnTo>
                  <a:lnTo>
                    <a:pt x="5518377" y="2265235"/>
                  </a:lnTo>
                  <a:lnTo>
                    <a:pt x="5516562" y="2264101"/>
                  </a:lnTo>
                  <a:lnTo>
                    <a:pt x="5514521" y="2263648"/>
                  </a:lnTo>
                  <a:lnTo>
                    <a:pt x="5512707" y="2263195"/>
                  </a:lnTo>
                  <a:lnTo>
                    <a:pt x="5510893" y="2263422"/>
                  </a:lnTo>
                  <a:lnTo>
                    <a:pt x="5509305" y="2264101"/>
                  </a:lnTo>
                  <a:lnTo>
                    <a:pt x="5516336" y="2265690"/>
                  </a:lnTo>
                  <a:lnTo>
                    <a:pt x="5512934" y="2265690"/>
                  </a:lnTo>
                  <a:lnTo>
                    <a:pt x="5509305" y="2265916"/>
                  </a:lnTo>
                  <a:lnTo>
                    <a:pt x="5505904" y="2266595"/>
                  </a:lnTo>
                  <a:lnTo>
                    <a:pt x="5502502" y="2267275"/>
                  </a:lnTo>
                  <a:lnTo>
                    <a:pt x="5495471" y="2268863"/>
                  </a:lnTo>
                  <a:lnTo>
                    <a:pt x="5488895" y="2270901"/>
                  </a:lnTo>
                  <a:lnTo>
                    <a:pt x="5482091" y="2273624"/>
                  </a:lnTo>
                  <a:lnTo>
                    <a:pt x="5475741" y="2276116"/>
                  </a:lnTo>
                  <a:lnTo>
                    <a:pt x="5463041" y="2281559"/>
                  </a:lnTo>
                  <a:lnTo>
                    <a:pt x="5457145" y="2284279"/>
                  </a:lnTo>
                  <a:lnTo>
                    <a:pt x="5451475" y="2286320"/>
                  </a:lnTo>
                  <a:lnTo>
                    <a:pt x="5445805" y="2288361"/>
                  </a:lnTo>
                  <a:lnTo>
                    <a:pt x="5440362" y="2289497"/>
                  </a:lnTo>
                  <a:lnTo>
                    <a:pt x="5437868" y="2290176"/>
                  </a:lnTo>
                  <a:lnTo>
                    <a:pt x="5435373" y="2290403"/>
                  </a:lnTo>
                  <a:lnTo>
                    <a:pt x="5432879" y="2290403"/>
                  </a:lnTo>
                  <a:lnTo>
                    <a:pt x="5430384" y="2290176"/>
                  </a:lnTo>
                  <a:lnTo>
                    <a:pt x="5428343" y="2289724"/>
                  </a:lnTo>
                  <a:lnTo>
                    <a:pt x="5426075" y="2289042"/>
                  </a:lnTo>
                  <a:lnTo>
                    <a:pt x="5423807" y="2288134"/>
                  </a:lnTo>
                  <a:lnTo>
                    <a:pt x="5421766" y="2287000"/>
                  </a:lnTo>
                  <a:lnTo>
                    <a:pt x="5417230" y="2287454"/>
                  </a:lnTo>
                  <a:lnTo>
                    <a:pt x="5412921" y="2287454"/>
                  </a:lnTo>
                  <a:lnTo>
                    <a:pt x="5409293" y="2287680"/>
                  </a:lnTo>
                  <a:lnTo>
                    <a:pt x="5407932" y="2287909"/>
                  </a:lnTo>
                  <a:lnTo>
                    <a:pt x="5406118" y="2288361"/>
                  </a:lnTo>
                  <a:lnTo>
                    <a:pt x="5404984" y="2288815"/>
                  </a:lnTo>
                  <a:lnTo>
                    <a:pt x="5403623" y="2289497"/>
                  </a:lnTo>
                  <a:lnTo>
                    <a:pt x="5402716" y="2290403"/>
                  </a:lnTo>
                  <a:lnTo>
                    <a:pt x="5402036" y="2291537"/>
                  </a:lnTo>
                  <a:lnTo>
                    <a:pt x="5401355" y="2292672"/>
                  </a:lnTo>
                  <a:lnTo>
                    <a:pt x="5400902" y="2294486"/>
                  </a:lnTo>
                  <a:lnTo>
                    <a:pt x="5400675" y="2296301"/>
                  </a:lnTo>
                  <a:lnTo>
                    <a:pt x="5400675" y="2298796"/>
                  </a:lnTo>
                  <a:lnTo>
                    <a:pt x="5397273" y="2298569"/>
                  </a:lnTo>
                  <a:lnTo>
                    <a:pt x="5393871" y="2298796"/>
                  </a:lnTo>
                  <a:lnTo>
                    <a:pt x="5386387" y="2299249"/>
                  </a:lnTo>
                  <a:lnTo>
                    <a:pt x="5379130" y="2300384"/>
                  </a:lnTo>
                  <a:lnTo>
                    <a:pt x="5371873" y="2301746"/>
                  </a:lnTo>
                  <a:lnTo>
                    <a:pt x="5365070" y="2303105"/>
                  </a:lnTo>
                  <a:lnTo>
                    <a:pt x="5358720" y="2304920"/>
                  </a:lnTo>
                  <a:lnTo>
                    <a:pt x="5348287" y="2307417"/>
                  </a:lnTo>
                  <a:lnTo>
                    <a:pt x="5346020" y="2308777"/>
                  </a:lnTo>
                  <a:lnTo>
                    <a:pt x="5343979" y="2310136"/>
                  </a:lnTo>
                  <a:lnTo>
                    <a:pt x="5341711" y="2311268"/>
                  </a:lnTo>
                  <a:lnTo>
                    <a:pt x="5339216" y="2312179"/>
                  </a:lnTo>
                  <a:lnTo>
                    <a:pt x="5334680" y="2313538"/>
                  </a:lnTo>
                  <a:lnTo>
                    <a:pt x="5330145" y="2314674"/>
                  </a:lnTo>
                  <a:lnTo>
                    <a:pt x="5321300" y="2316257"/>
                  </a:lnTo>
                  <a:lnTo>
                    <a:pt x="5317445" y="2316939"/>
                  </a:lnTo>
                  <a:lnTo>
                    <a:pt x="5314043" y="2318298"/>
                  </a:lnTo>
                  <a:lnTo>
                    <a:pt x="5307693" y="2317842"/>
                  </a:lnTo>
                  <a:lnTo>
                    <a:pt x="5300889" y="2316939"/>
                  </a:lnTo>
                  <a:lnTo>
                    <a:pt x="5286148" y="2315127"/>
                  </a:lnTo>
                  <a:lnTo>
                    <a:pt x="5273221" y="2313084"/>
                  </a:lnTo>
                  <a:lnTo>
                    <a:pt x="5268459" y="2312401"/>
                  </a:lnTo>
                  <a:lnTo>
                    <a:pt x="5265737" y="2312179"/>
                  </a:lnTo>
                  <a:lnTo>
                    <a:pt x="5257573" y="2313084"/>
                  </a:lnTo>
                  <a:lnTo>
                    <a:pt x="5249862" y="2313992"/>
                  </a:lnTo>
                  <a:lnTo>
                    <a:pt x="5241925" y="2314216"/>
                  </a:lnTo>
                  <a:lnTo>
                    <a:pt x="5233761" y="2314443"/>
                  </a:lnTo>
                  <a:lnTo>
                    <a:pt x="5225823" y="2314674"/>
                  </a:lnTo>
                  <a:lnTo>
                    <a:pt x="5217886" y="2314443"/>
                  </a:lnTo>
                  <a:lnTo>
                    <a:pt x="5202011" y="2313992"/>
                  </a:lnTo>
                  <a:lnTo>
                    <a:pt x="5170487" y="2312632"/>
                  </a:lnTo>
                  <a:lnTo>
                    <a:pt x="5155293" y="2312401"/>
                  </a:lnTo>
                  <a:lnTo>
                    <a:pt x="5147582" y="2312401"/>
                  </a:lnTo>
                  <a:lnTo>
                    <a:pt x="5139871" y="2312632"/>
                  </a:lnTo>
                  <a:lnTo>
                    <a:pt x="5135789" y="2309002"/>
                  </a:lnTo>
                  <a:lnTo>
                    <a:pt x="5129666" y="2302879"/>
                  </a:lnTo>
                  <a:lnTo>
                    <a:pt x="5112657" y="2286774"/>
                  </a:lnTo>
                  <a:lnTo>
                    <a:pt x="5102679" y="2277251"/>
                  </a:lnTo>
                  <a:lnTo>
                    <a:pt x="5091793" y="2267502"/>
                  </a:lnTo>
                  <a:lnTo>
                    <a:pt x="5086123" y="2262741"/>
                  </a:lnTo>
                  <a:lnTo>
                    <a:pt x="5080454" y="2258209"/>
                  </a:lnTo>
                  <a:lnTo>
                    <a:pt x="5074784" y="2253674"/>
                  </a:lnTo>
                  <a:lnTo>
                    <a:pt x="5068887" y="2249594"/>
                  </a:lnTo>
                  <a:lnTo>
                    <a:pt x="5063445" y="2245287"/>
                  </a:lnTo>
                  <a:lnTo>
                    <a:pt x="5057775" y="2241886"/>
                  </a:lnTo>
                  <a:lnTo>
                    <a:pt x="5052105" y="2238711"/>
                  </a:lnTo>
                  <a:lnTo>
                    <a:pt x="5046889" y="2236217"/>
                  </a:lnTo>
                  <a:lnTo>
                    <a:pt x="5041673" y="2233951"/>
                  </a:lnTo>
                  <a:lnTo>
                    <a:pt x="5036911" y="2232137"/>
                  </a:lnTo>
                  <a:lnTo>
                    <a:pt x="5034416" y="2231682"/>
                  </a:lnTo>
                  <a:lnTo>
                    <a:pt x="5031921" y="2231456"/>
                  </a:lnTo>
                  <a:lnTo>
                    <a:pt x="5029880" y="2231228"/>
                  </a:lnTo>
                  <a:lnTo>
                    <a:pt x="5027839" y="2231228"/>
                  </a:lnTo>
                  <a:lnTo>
                    <a:pt x="5025798" y="2231228"/>
                  </a:lnTo>
                  <a:lnTo>
                    <a:pt x="5023757" y="2231682"/>
                  </a:lnTo>
                  <a:lnTo>
                    <a:pt x="5021716" y="2232137"/>
                  </a:lnTo>
                  <a:lnTo>
                    <a:pt x="5020129" y="2233271"/>
                  </a:lnTo>
                  <a:lnTo>
                    <a:pt x="5018314" y="2234176"/>
                  </a:lnTo>
                  <a:lnTo>
                    <a:pt x="5016954" y="2235310"/>
                  </a:lnTo>
                  <a:lnTo>
                    <a:pt x="5015593" y="2236898"/>
                  </a:lnTo>
                  <a:lnTo>
                    <a:pt x="5014232" y="2238487"/>
                  </a:lnTo>
                  <a:lnTo>
                    <a:pt x="5013098" y="2240752"/>
                  </a:lnTo>
                  <a:lnTo>
                    <a:pt x="5011737" y="2243018"/>
                  </a:lnTo>
                  <a:lnTo>
                    <a:pt x="5010830" y="2245287"/>
                  </a:lnTo>
                  <a:lnTo>
                    <a:pt x="5010150" y="2248232"/>
                  </a:lnTo>
                  <a:lnTo>
                    <a:pt x="5009696" y="2251179"/>
                  </a:lnTo>
                  <a:lnTo>
                    <a:pt x="5009016" y="2254579"/>
                  </a:lnTo>
                  <a:lnTo>
                    <a:pt x="5008789" y="2258209"/>
                  </a:lnTo>
                  <a:lnTo>
                    <a:pt x="5008336" y="2262062"/>
                  </a:lnTo>
                  <a:lnTo>
                    <a:pt x="5002666" y="2263648"/>
                  </a:lnTo>
                  <a:lnTo>
                    <a:pt x="4996996" y="2265009"/>
                  </a:lnTo>
                  <a:lnTo>
                    <a:pt x="4991554" y="2266821"/>
                  </a:lnTo>
                  <a:lnTo>
                    <a:pt x="4986564" y="2268409"/>
                  </a:lnTo>
                  <a:lnTo>
                    <a:pt x="4976586" y="2272263"/>
                  </a:lnTo>
                  <a:lnTo>
                    <a:pt x="4971823" y="2274301"/>
                  </a:lnTo>
                  <a:lnTo>
                    <a:pt x="4966834" y="2275663"/>
                  </a:lnTo>
                  <a:lnTo>
                    <a:pt x="4962071" y="2277478"/>
                  </a:lnTo>
                  <a:lnTo>
                    <a:pt x="4956855" y="2278383"/>
                  </a:lnTo>
                  <a:lnTo>
                    <a:pt x="4951639" y="2279290"/>
                  </a:lnTo>
                  <a:lnTo>
                    <a:pt x="4945970" y="2279744"/>
                  </a:lnTo>
                  <a:lnTo>
                    <a:pt x="4940073" y="2279744"/>
                  </a:lnTo>
                  <a:lnTo>
                    <a:pt x="4933950" y="2279290"/>
                  </a:lnTo>
                  <a:lnTo>
                    <a:pt x="4927146" y="2278156"/>
                  </a:lnTo>
                  <a:lnTo>
                    <a:pt x="4920116" y="2276344"/>
                  </a:lnTo>
                  <a:lnTo>
                    <a:pt x="4906962" y="2271810"/>
                  </a:lnTo>
                  <a:lnTo>
                    <a:pt x="4894262" y="2267275"/>
                  </a:lnTo>
                  <a:lnTo>
                    <a:pt x="4881789" y="2262062"/>
                  </a:lnTo>
                  <a:lnTo>
                    <a:pt x="4869770" y="2257075"/>
                  </a:lnTo>
                  <a:lnTo>
                    <a:pt x="4857977" y="2251633"/>
                  </a:lnTo>
                  <a:lnTo>
                    <a:pt x="4846637" y="2245740"/>
                  </a:lnTo>
                  <a:lnTo>
                    <a:pt x="4835071" y="2240072"/>
                  </a:lnTo>
                  <a:lnTo>
                    <a:pt x="4824186" y="2233951"/>
                  </a:lnTo>
                  <a:lnTo>
                    <a:pt x="4813300" y="2227600"/>
                  </a:lnTo>
                  <a:lnTo>
                    <a:pt x="4802641" y="2221023"/>
                  </a:lnTo>
                  <a:lnTo>
                    <a:pt x="4791755" y="2214218"/>
                  </a:lnTo>
                  <a:lnTo>
                    <a:pt x="4781323" y="2207415"/>
                  </a:lnTo>
                  <a:lnTo>
                    <a:pt x="4770664" y="2200156"/>
                  </a:lnTo>
                  <a:lnTo>
                    <a:pt x="4760232" y="2192903"/>
                  </a:lnTo>
                  <a:lnTo>
                    <a:pt x="4750027" y="2184966"/>
                  </a:lnTo>
                  <a:lnTo>
                    <a:pt x="4739368" y="2177255"/>
                  </a:lnTo>
                  <a:lnTo>
                    <a:pt x="4732337" y="2171586"/>
                  </a:lnTo>
                  <a:lnTo>
                    <a:pt x="4733698" y="2163195"/>
                  </a:lnTo>
                  <a:lnTo>
                    <a:pt x="4718730" y="2160474"/>
                  </a:lnTo>
                  <a:lnTo>
                    <a:pt x="4718503" y="2157980"/>
                  </a:lnTo>
                  <a:lnTo>
                    <a:pt x="4717823" y="2155712"/>
                  </a:lnTo>
                  <a:lnTo>
                    <a:pt x="4717143" y="2153219"/>
                  </a:lnTo>
                  <a:lnTo>
                    <a:pt x="4716462" y="2150950"/>
                  </a:lnTo>
                  <a:lnTo>
                    <a:pt x="4715555" y="2148683"/>
                  </a:lnTo>
                  <a:lnTo>
                    <a:pt x="4714195" y="2146415"/>
                  </a:lnTo>
                  <a:lnTo>
                    <a:pt x="4711700" y="2142107"/>
                  </a:lnTo>
                  <a:lnTo>
                    <a:pt x="4708525" y="2137801"/>
                  </a:lnTo>
                  <a:lnTo>
                    <a:pt x="4704896" y="2133719"/>
                  </a:lnTo>
                  <a:lnTo>
                    <a:pt x="4700587" y="2130091"/>
                  </a:lnTo>
                  <a:lnTo>
                    <a:pt x="4696278" y="2126461"/>
                  </a:lnTo>
                  <a:lnTo>
                    <a:pt x="4691970" y="2123060"/>
                  </a:lnTo>
                  <a:lnTo>
                    <a:pt x="4686980" y="2120108"/>
                  </a:lnTo>
                  <a:lnTo>
                    <a:pt x="4682445" y="2117161"/>
                  </a:lnTo>
                  <a:lnTo>
                    <a:pt x="4677682" y="2114892"/>
                  </a:lnTo>
                  <a:lnTo>
                    <a:pt x="4672920" y="2112622"/>
                  </a:lnTo>
                  <a:lnTo>
                    <a:pt x="4668384" y="2110583"/>
                  </a:lnTo>
                  <a:lnTo>
                    <a:pt x="4663848" y="2108995"/>
                  </a:lnTo>
                  <a:lnTo>
                    <a:pt x="4659993" y="2107863"/>
                  </a:lnTo>
                  <a:lnTo>
                    <a:pt x="4650695" y="2118520"/>
                  </a:lnTo>
                  <a:lnTo>
                    <a:pt x="4607081" y="2104585"/>
                  </a:lnTo>
                  <a:lnTo>
                    <a:pt x="4607029" y="2104318"/>
                  </a:lnTo>
                  <a:lnTo>
                    <a:pt x="4619171" y="2099020"/>
                  </a:lnTo>
                  <a:lnTo>
                    <a:pt x="4604884" y="2098793"/>
                  </a:lnTo>
                  <a:lnTo>
                    <a:pt x="4606925" y="2103783"/>
                  </a:lnTo>
                  <a:lnTo>
                    <a:pt x="4607029" y="2104318"/>
                  </a:lnTo>
                  <a:lnTo>
                    <a:pt x="4606698" y="2104463"/>
                  </a:lnTo>
                  <a:lnTo>
                    <a:pt x="4607081" y="2104585"/>
                  </a:lnTo>
                  <a:lnTo>
                    <a:pt x="4611007" y="2124873"/>
                  </a:lnTo>
                  <a:lnTo>
                    <a:pt x="4597627" y="2130998"/>
                  </a:lnTo>
                  <a:lnTo>
                    <a:pt x="4593998" y="2129412"/>
                  </a:lnTo>
                  <a:lnTo>
                    <a:pt x="4592159" y="2128437"/>
                  </a:lnTo>
                  <a:lnTo>
                    <a:pt x="4593770" y="2129646"/>
                  </a:lnTo>
                  <a:lnTo>
                    <a:pt x="4595358" y="2130778"/>
                  </a:lnTo>
                  <a:lnTo>
                    <a:pt x="4597400" y="2131681"/>
                  </a:lnTo>
                  <a:lnTo>
                    <a:pt x="4597173" y="2131681"/>
                  </a:lnTo>
                  <a:lnTo>
                    <a:pt x="4596946" y="2131681"/>
                  </a:lnTo>
                  <a:lnTo>
                    <a:pt x="4593997" y="2132135"/>
                  </a:lnTo>
                  <a:lnTo>
                    <a:pt x="4588325" y="2132135"/>
                  </a:lnTo>
                  <a:lnTo>
                    <a:pt x="4582199" y="2132135"/>
                  </a:lnTo>
                  <a:lnTo>
                    <a:pt x="4569948" y="2131229"/>
                  </a:lnTo>
                  <a:lnTo>
                    <a:pt x="4566095" y="2131094"/>
                  </a:lnTo>
                  <a:lnTo>
                    <a:pt x="4578350" y="2135653"/>
                  </a:lnTo>
                  <a:lnTo>
                    <a:pt x="4578350" y="2136106"/>
                  </a:lnTo>
                  <a:lnTo>
                    <a:pt x="4578217" y="2139213"/>
                  </a:lnTo>
                  <a:lnTo>
                    <a:pt x="4578605" y="2139510"/>
                  </a:lnTo>
                  <a:lnTo>
                    <a:pt x="4578771" y="2135636"/>
                  </a:lnTo>
                  <a:lnTo>
                    <a:pt x="4578577" y="2135485"/>
                  </a:lnTo>
                  <a:lnTo>
                    <a:pt x="4578350" y="2133613"/>
                  </a:lnTo>
                  <a:lnTo>
                    <a:pt x="4592638" y="2146311"/>
                  </a:lnTo>
                  <a:lnTo>
                    <a:pt x="4591958" y="2145895"/>
                  </a:lnTo>
                  <a:lnTo>
                    <a:pt x="4581766" y="2137967"/>
                  </a:lnTo>
                  <a:lnTo>
                    <a:pt x="4592638" y="2148077"/>
                  </a:lnTo>
                  <a:lnTo>
                    <a:pt x="4583592" y="2152364"/>
                  </a:lnTo>
                  <a:lnTo>
                    <a:pt x="4583592" y="2153529"/>
                  </a:lnTo>
                  <a:lnTo>
                    <a:pt x="4583592" y="2156736"/>
                  </a:lnTo>
                  <a:lnTo>
                    <a:pt x="4581581" y="2156280"/>
                  </a:lnTo>
                  <a:lnTo>
                    <a:pt x="4580240" y="2156049"/>
                  </a:lnTo>
                  <a:lnTo>
                    <a:pt x="4578453" y="2155820"/>
                  </a:lnTo>
                  <a:lnTo>
                    <a:pt x="4577112" y="2156049"/>
                  </a:lnTo>
                  <a:lnTo>
                    <a:pt x="4575995" y="2156280"/>
                  </a:lnTo>
                  <a:lnTo>
                    <a:pt x="4574430" y="2156508"/>
                  </a:lnTo>
                  <a:lnTo>
                    <a:pt x="4573313" y="2157195"/>
                  </a:lnTo>
                  <a:lnTo>
                    <a:pt x="4572419" y="2157880"/>
                  </a:lnTo>
                  <a:lnTo>
                    <a:pt x="4571302" y="2159026"/>
                  </a:lnTo>
                  <a:lnTo>
                    <a:pt x="4570408" y="2159942"/>
                  </a:lnTo>
                  <a:lnTo>
                    <a:pt x="4569738" y="2161086"/>
                  </a:lnTo>
                  <a:lnTo>
                    <a:pt x="4569067" y="2162690"/>
                  </a:lnTo>
                  <a:lnTo>
                    <a:pt x="4567950" y="2166124"/>
                  </a:lnTo>
                  <a:lnTo>
                    <a:pt x="4567280" y="2170246"/>
                  </a:lnTo>
                  <a:lnTo>
                    <a:pt x="4587168" y="2172535"/>
                  </a:lnTo>
                  <a:lnTo>
                    <a:pt x="4600575" y="2189479"/>
                  </a:lnTo>
                  <a:lnTo>
                    <a:pt x="4600012" y="2190633"/>
                  </a:lnTo>
                  <a:lnTo>
                    <a:pt x="4601302" y="2189706"/>
                  </a:lnTo>
                  <a:lnTo>
                    <a:pt x="4622800" y="2214587"/>
                  </a:lnTo>
                  <a:lnTo>
                    <a:pt x="4621825" y="2214699"/>
                  </a:lnTo>
                  <a:lnTo>
                    <a:pt x="4622985" y="2215239"/>
                  </a:lnTo>
                  <a:lnTo>
                    <a:pt x="4629332" y="2218635"/>
                  </a:lnTo>
                  <a:lnTo>
                    <a:pt x="4632279" y="2220453"/>
                  </a:lnTo>
                  <a:lnTo>
                    <a:pt x="4635226" y="2222264"/>
                  </a:lnTo>
                  <a:lnTo>
                    <a:pt x="4637947" y="2224533"/>
                  </a:lnTo>
                  <a:lnTo>
                    <a:pt x="4640667" y="2226798"/>
                  </a:lnTo>
                  <a:lnTo>
                    <a:pt x="4642934" y="2228839"/>
                  </a:lnTo>
                  <a:lnTo>
                    <a:pt x="4645201" y="2231330"/>
                  </a:lnTo>
                  <a:lnTo>
                    <a:pt x="4647468" y="2233819"/>
                  </a:lnTo>
                  <a:lnTo>
                    <a:pt x="4649282" y="2236533"/>
                  </a:lnTo>
                  <a:lnTo>
                    <a:pt x="4651322" y="2239026"/>
                  </a:lnTo>
                  <a:lnTo>
                    <a:pt x="4652909" y="2241973"/>
                  </a:lnTo>
                  <a:lnTo>
                    <a:pt x="4654496" y="2244900"/>
                  </a:lnTo>
                  <a:lnTo>
                    <a:pt x="4655630" y="2248070"/>
                  </a:lnTo>
                  <a:lnTo>
                    <a:pt x="4656763" y="2251257"/>
                  </a:lnTo>
                  <a:lnTo>
                    <a:pt x="4657897" y="2254692"/>
                  </a:lnTo>
                  <a:lnTo>
                    <a:pt x="4661297" y="2257636"/>
                  </a:lnTo>
                  <a:lnTo>
                    <a:pt x="4664925" y="2260377"/>
                  </a:lnTo>
                  <a:lnTo>
                    <a:pt x="4672859" y="2266033"/>
                  </a:lnTo>
                  <a:lnTo>
                    <a:pt x="4681927" y="2271924"/>
                  </a:lnTo>
                  <a:lnTo>
                    <a:pt x="4691222" y="2277592"/>
                  </a:lnTo>
                  <a:lnTo>
                    <a:pt x="4700970" y="2282802"/>
                  </a:lnTo>
                  <a:lnTo>
                    <a:pt x="4710265" y="2288241"/>
                  </a:lnTo>
                  <a:lnTo>
                    <a:pt x="4727721" y="2297530"/>
                  </a:lnTo>
                  <a:lnTo>
                    <a:pt x="4725908" y="2302517"/>
                  </a:lnTo>
                  <a:lnTo>
                    <a:pt x="4725454" y="2305013"/>
                  </a:lnTo>
                  <a:lnTo>
                    <a:pt x="4724774" y="2307500"/>
                  </a:lnTo>
                  <a:lnTo>
                    <a:pt x="4724321" y="2309542"/>
                  </a:lnTo>
                  <a:lnTo>
                    <a:pt x="4724094" y="2311805"/>
                  </a:lnTo>
                  <a:lnTo>
                    <a:pt x="4724094" y="2314078"/>
                  </a:lnTo>
                  <a:lnTo>
                    <a:pt x="4724321" y="2315889"/>
                  </a:lnTo>
                  <a:lnTo>
                    <a:pt x="4724534" y="2316954"/>
                  </a:lnTo>
                  <a:lnTo>
                    <a:pt x="4724623" y="2315669"/>
                  </a:lnTo>
                  <a:lnTo>
                    <a:pt x="4724623" y="2312461"/>
                  </a:lnTo>
                  <a:lnTo>
                    <a:pt x="4725291" y="2309485"/>
                  </a:lnTo>
                  <a:lnTo>
                    <a:pt x="4725737" y="2306277"/>
                  </a:lnTo>
                  <a:lnTo>
                    <a:pt x="4726406" y="2303071"/>
                  </a:lnTo>
                  <a:lnTo>
                    <a:pt x="4727297" y="2300093"/>
                  </a:lnTo>
                  <a:lnTo>
                    <a:pt x="4728188" y="2297114"/>
                  </a:lnTo>
                  <a:lnTo>
                    <a:pt x="4737769" y="2301696"/>
                  </a:lnTo>
                  <a:lnTo>
                    <a:pt x="4740888" y="2303071"/>
                  </a:lnTo>
                  <a:lnTo>
                    <a:pt x="4744230" y="2310632"/>
                  </a:lnTo>
                  <a:lnTo>
                    <a:pt x="4755816" y="2321854"/>
                  </a:lnTo>
                  <a:lnTo>
                    <a:pt x="4760272" y="2331476"/>
                  </a:lnTo>
                  <a:lnTo>
                    <a:pt x="4752920" y="2337202"/>
                  </a:lnTo>
                  <a:lnTo>
                    <a:pt x="4755816" y="2345219"/>
                  </a:lnTo>
                  <a:lnTo>
                    <a:pt x="4760272" y="2346366"/>
                  </a:lnTo>
                  <a:lnTo>
                    <a:pt x="4775200" y="2364920"/>
                  </a:lnTo>
                  <a:lnTo>
                    <a:pt x="4774977" y="2364920"/>
                  </a:lnTo>
                  <a:lnTo>
                    <a:pt x="4774977" y="2365150"/>
                  </a:lnTo>
                  <a:lnTo>
                    <a:pt x="4771173" y="2362915"/>
                  </a:lnTo>
                  <a:lnTo>
                    <a:pt x="4772382" y="2363937"/>
                  </a:lnTo>
                  <a:lnTo>
                    <a:pt x="4776916" y="2368242"/>
                  </a:lnTo>
                  <a:lnTo>
                    <a:pt x="4780543" y="2371868"/>
                  </a:lnTo>
                  <a:lnTo>
                    <a:pt x="4783037" y="2375266"/>
                  </a:lnTo>
                  <a:lnTo>
                    <a:pt x="4784624" y="2378217"/>
                  </a:lnTo>
                  <a:lnTo>
                    <a:pt x="4785757" y="2380706"/>
                  </a:lnTo>
                  <a:lnTo>
                    <a:pt x="4786437" y="2383427"/>
                  </a:lnTo>
                  <a:lnTo>
                    <a:pt x="4787117" y="2389098"/>
                  </a:lnTo>
                  <a:lnTo>
                    <a:pt x="4787798" y="2392038"/>
                  </a:lnTo>
                  <a:lnTo>
                    <a:pt x="4788931" y="2395442"/>
                  </a:lnTo>
                  <a:lnTo>
                    <a:pt x="4790518" y="2399297"/>
                  </a:lnTo>
                  <a:lnTo>
                    <a:pt x="4793012" y="2403828"/>
                  </a:lnTo>
                  <a:lnTo>
                    <a:pt x="4796412" y="2409031"/>
                  </a:lnTo>
                  <a:lnTo>
                    <a:pt x="4800720" y="2414942"/>
                  </a:lnTo>
                  <a:lnTo>
                    <a:pt x="4802760" y="2417209"/>
                  </a:lnTo>
                  <a:lnTo>
                    <a:pt x="4804574" y="2419251"/>
                  </a:lnTo>
                  <a:lnTo>
                    <a:pt x="4806614" y="2420834"/>
                  </a:lnTo>
                  <a:lnTo>
                    <a:pt x="4808427" y="2422423"/>
                  </a:lnTo>
                  <a:lnTo>
                    <a:pt x="4810468" y="2423785"/>
                  </a:lnTo>
                  <a:lnTo>
                    <a:pt x="4812735" y="2424693"/>
                  </a:lnTo>
                  <a:lnTo>
                    <a:pt x="4814548" y="2425826"/>
                  </a:lnTo>
                  <a:lnTo>
                    <a:pt x="4816815" y="2426508"/>
                  </a:lnTo>
                  <a:lnTo>
                    <a:pt x="4820643" y="2427357"/>
                  </a:lnTo>
                  <a:lnTo>
                    <a:pt x="4818422" y="2425996"/>
                  </a:lnTo>
                  <a:lnTo>
                    <a:pt x="4815483" y="2423746"/>
                  </a:lnTo>
                  <a:lnTo>
                    <a:pt x="4812318" y="2421270"/>
                  </a:lnTo>
                  <a:lnTo>
                    <a:pt x="4809832" y="2418795"/>
                  </a:lnTo>
                  <a:lnTo>
                    <a:pt x="4807119" y="2416094"/>
                  </a:lnTo>
                  <a:lnTo>
                    <a:pt x="4804407" y="2413169"/>
                  </a:lnTo>
                  <a:lnTo>
                    <a:pt x="4801920" y="2410017"/>
                  </a:lnTo>
                  <a:lnTo>
                    <a:pt x="4799660" y="2406865"/>
                  </a:lnTo>
                  <a:lnTo>
                    <a:pt x="4797399" y="2403715"/>
                  </a:lnTo>
                  <a:lnTo>
                    <a:pt x="4795591" y="2400339"/>
                  </a:lnTo>
                  <a:lnTo>
                    <a:pt x="4794008" y="2397188"/>
                  </a:lnTo>
                  <a:lnTo>
                    <a:pt x="4792652" y="2393812"/>
                  </a:lnTo>
                  <a:lnTo>
                    <a:pt x="4791296" y="2390437"/>
                  </a:lnTo>
                  <a:lnTo>
                    <a:pt x="4790391" y="2387061"/>
                  </a:lnTo>
                  <a:lnTo>
                    <a:pt x="4789713" y="2383910"/>
                  </a:lnTo>
                  <a:lnTo>
                    <a:pt x="4789487" y="2380759"/>
                  </a:lnTo>
                  <a:lnTo>
                    <a:pt x="4789487" y="2377609"/>
                  </a:lnTo>
                  <a:lnTo>
                    <a:pt x="4789713" y="2374908"/>
                  </a:lnTo>
                  <a:lnTo>
                    <a:pt x="4794008" y="2380759"/>
                  </a:lnTo>
                  <a:lnTo>
                    <a:pt x="4798303" y="2387061"/>
                  </a:lnTo>
                  <a:lnTo>
                    <a:pt x="4803276" y="2393136"/>
                  </a:lnTo>
                  <a:lnTo>
                    <a:pt x="4808023" y="2399214"/>
                  </a:lnTo>
                  <a:lnTo>
                    <a:pt x="4813449" y="2404841"/>
                  </a:lnTo>
                  <a:lnTo>
                    <a:pt x="4818648" y="2410242"/>
                  </a:lnTo>
                  <a:lnTo>
                    <a:pt x="4824525" y="2415194"/>
                  </a:lnTo>
                  <a:lnTo>
                    <a:pt x="4827690" y="2417444"/>
                  </a:lnTo>
                  <a:lnTo>
                    <a:pt x="4830629" y="2419694"/>
                  </a:lnTo>
                  <a:lnTo>
                    <a:pt x="4841027" y="2421720"/>
                  </a:lnTo>
                  <a:lnTo>
                    <a:pt x="4851878" y="2423521"/>
                  </a:lnTo>
                  <a:lnTo>
                    <a:pt x="4859337" y="2419244"/>
                  </a:lnTo>
                  <a:lnTo>
                    <a:pt x="4859337" y="2419694"/>
                  </a:lnTo>
                  <a:lnTo>
                    <a:pt x="4857529" y="2423070"/>
                  </a:lnTo>
                  <a:lnTo>
                    <a:pt x="4855268" y="2425996"/>
                  </a:lnTo>
                  <a:lnTo>
                    <a:pt x="4853234" y="2428472"/>
                  </a:lnTo>
                  <a:lnTo>
                    <a:pt x="4851560" y="2429685"/>
                  </a:lnTo>
                  <a:lnTo>
                    <a:pt x="4853088" y="2430133"/>
                  </a:lnTo>
                  <a:lnTo>
                    <a:pt x="4854902" y="2430814"/>
                  </a:lnTo>
                  <a:lnTo>
                    <a:pt x="4856715" y="2431721"/>
                  </a:lnTo>
                  <a:lnTo>
                    <a:pt x="4858302" y="2432856"/>
                  </a:lnTo>
                  <a:lnTo>
                    <a:pt x="4860116" y="2434214"/>
                  </a:lnTo>
                  <a:lnTo>
                    <a:pt x="4861703" y="2435798"/>
                  </a:lnTo>
                  <a:lnTo>
                    <a:pt x="4863516" y="2437383"/>
                  </a:lnTo>
                  <a:lnTo>
                    <a:pt x="4870771" y="2436252"/>
                  </a:lnTo>
                  <a:lnTo>
                    <a:pt x="4874851" y="2441463"/>
                  </a:lnTo>
                  <a:lnTo>
                    <a:pt x="4879159" y="2446901"/>
                  </a:lnTo>
                  <a:lnTo>
                    <a:pt x="4880395" y="2448261"/>
                  </a:lnTo>
                  <a:lnTo>
                    <a:pt x="4876365" y="2443240"/>
                  </a:lnTo>
                  <a:lnTo>
                    <a:pt x="4870450" y="2435759"/>
                  </a:lnTo>
                  <a:lnTo>
                    <a:pt x="4872270" y="2434397"/>
                  </a:lnTo>
                  <a:lnTo>
                    <a:pt x="4874545" y="2439614"/>
                  </a:lnTo>
                  <a:lnTo>
                    <a:pt x="4878185" y="2433947"/>
                  </a:lnTo>
                  <a:lnTo>
                    <a:pt x="4884782" y="2447772"/>
                  </a:lnTo>
                  <a:lnTo>
                    <a:pt x="4894564" y="2451400"/>
                  </a:lnTo>
                  <a:lnTo>
                    <a:pt x="4917314" y="2442337"/>
                  </a:lnTo>
                  <a:lnTo>
                    <a:pt x="4921409" y="2440517"/>
                  </a:lnTo>
                  <a:lnTo>
                    <a:pt x="4925276" y="2438934"/>
                  </a:lnTo>
                  <a:lnTo>
                    <a:pt x="4928916" y="2437573"/>
                  </a:lnTo>
                  <a:lnTo>
                    <a:pt x="4932783" y="2436667"/>
                  </a:lnTo>
                  <a:lnTo>
                    <a:pt x="4936423" y="2435759"/>
                  </a:lnTo>
                  <a:lnTo>
                    <a:pt x="4940063" y="2435078"/>
                  </a:lnTo>
                  <a:lnTo>
                    <a:pt x="4947798" y="2433947"/>
                  </a:lnTo>
                  <a:lnTo>
                    <a:pt x="4955532" y="2433266"/>
                  </a:lnTo>
                  <a:lnTo>
                    <a:pt x="4963267" y="2432810"/>
                  </a:lnTo>
                  <a:lnTo>
                    <a:pt x="4971912" y="2432359"/>
                  </a:lnTo>
                  <a:lnTo>
                    <a:pt x="4981011" y="2431678"/>
                  </a:lnTo>
                  <a:lnTo>
                    <a:pt x="5000576" y="2423283"/>
                  </a:lnTo>
                  <a:lnTo>
                    <a:pt x="4993751" y="2416932"/>
                  </a:lnTo>
                  <a:lnTo>
                    <a:pt x="4998756" y="2417839"/>
                  </a:lnTo>
                  <a:lnTo>
                    <a:pt x="5009903" y="2413754"/>
                  </a:lnTo>
                  <a:lnTo>
                    <a:pt x="5011950" y="2409203"/>
                  </a:lnTo>
                  <a:lnTo>
                    <a:pt x="5016728" y="2382899"/>
                  </a:lnTo>
                  <a:lnTo>
                    <a:pt x="5025600" y="2366362"/>
                  </a:lnTo>
                  <a:lnTo>
                    <a:pt x="5035837" y="2335069"/>
                  </a:lnTo>
                  <a:lnTo>
                    <a:pt x="5049942" y="2313074"/>
                  </a:lnTo>
                  <a:lnTo>
                    <a:pt x="5050852" y="2298784"/>
                  </a:lnTo>
                  <a:lnTo>
                    <a:pt x="5051484" y="2298784"/>
                  </a:lnTo>
                  <a:lnTo>
                    <a:pt x="5052748" y="2287246"/>
                  </a:lnTo>
                  <a:lnTo>
                    <a:pt x="5058922" y="2284064"/>
                  </a:lnTo>
                  <a:lnTo>
                    <a:pt x="5057599" y="2279733"/>
                  </a:lnTo>
                  <a:lnTo>
                    <a:pt x="5066859" y="2290663"/>
                  </a:lnTo>
                  <a:lnTo>
                    <a:pt x="5063111" y="2292718"/>
                  </a:lnTo>
                  <a:lnTo>
                    <a:pt x="5067257" y="2323842"/>
                  </a:lnTo>
                  <a:lnTo>
                    <a:pt x="5075421" y="2327586"/>
                  </a:lnTo>
                  <a:lnTo>
                    <a:pt x="5076786" y="2328943"/>
                  </a:lnTo>
                  <a:lnTo>
                    <a:pt x="5089525" y="2359107"/>
                  </a:lnTo>
                  <a:lnTo>
                    <a:pt x="5089070" y="2362959"/>
                  </a:lnTo>
                  <a:lnTo>
                    <a:pt x="5078606" y="2376100"/>
                  </a:lnTo>
                  <a:lnTo>
                    <a:pt x="5070416" y="2364090"/>
                  </a:lnTo>
                  <a:lnTo>
                    <a:pt x="5066321" y="2370441"/>
                  </a:lnTo>
                  <a:lnTo>
                    <a:pt x="5071844" y="2381899"/>
                  </a:lnTo>
                  <a:lnTo>
                    <a:pt x="5071609" y="2380378"/>
                  </a:lnTo>
                  <a:lnTo>
                    <a:pt x="5071609" y="2377893"/>
                  </a:lnTo>
                  <a:lnTo>
                    <a:pt x="5071609" y="2376983"/>
                  </a:lnTo>
                  <a:lnTo>
                    <a:pt x="5071836" y="2376305"/>
                  </a:lnTo>
                  <a:lnTo>
                    <a:pt x="5072290" y="2375847"/>
                  </a:lnTo>
                  <a:lnTo>
                    <a:pt x="5073197" y="2375396"/>
                  </a:lnTo>
                  <a:lnTo>
                    <a:pt x="5073877" y="2375396"/>
                  </a:lnTo>
                  <a:lnTo>
                    <a:pt x="5074784" y="2375396"/>
                  </a:lnTo>
                  <a:lnTo>
                    <a:pt x="5076145" y="2375847"/>
                  </a:lnTo>
                  <a:lnTo>
                    <a:pt x="5077506" y="2376305"/>
                  </a:lnTo>
                  <a:lnTo>
                    <a:pt x="5079773" y="2376756"/>
                  </a:lnTo>
                  <a:lnTo>
                    <a:pt x="5089752" y="2363851"/>
                  </a:lnTo>
                  <a:lnTo>
                    <a:pt x="5095195" y="2367475"/>
                  </a:lnTo>
                  <a:lnTo>
                    <a:pt x="5100411" y="2371548"/>
                  </a:lnTo>
                  <a:lnTo>
                    <a:pt x="5105173" y="2375847"/>
                  </a:lnTo>
                  <a:lnTo>
                    <a:pt x="5109482" y="2380150"/>
                  </a:lnTo>
                  <a:lnTo>
                    <a:pt x="5117873" y="2388986"/>
                  </a:lnTo>
                  <a:lnTo>
                    <a:pt x="5121729" y="2393285"/>
                  </a:lnTo>
                  <a:lnTo>
                    <a:pt x="5125811" y="2397362"/>
                  </a:lnTo>
                  <a:lnTo>
                    <a:pt x="5130120" y="2401204"/>
                  </a:lnTo>
                  <a:lnTo>
                    <a:pt x="5134429" y="2405050"/>
                  </a:lnTo>
                  <a:lnTo>
                    <a:pt x="5138965" y="2408437"/>
                  </a:lnTo>
                  <a:lnTo>
                    <a:pt x="5141459" y="2410025"/>
                  </a:lnTo>
                  <a:lnTo>
                    <a:pt x="5144181" y="2411388"/>
                  </a:lnTo>
                  <a:lnTo>
                    <a:pt x="5146675" y="2412981"/>
                  </a:lnTo>
                  <a:lnTo>
                    <a:pt x="5149623" y="2414119"/>
                  </a:lnTo>
                  <a:lnTo>
                    <a:pt x="5152572" y="2415030"/>
                  </a:lnTo>
                  <a:lnTo>
                    <a:pt x="5155747" y="2416158"/>
                  </a:lnTo>
                  <a:lnTo>
                    <a:pt x="5159148" y="2416836"/>
                  </a:lnTo>
                  <a:lnTo>
                    <a:pt x="5162550" y="2417512"/>
                  </a:lnTo>
                  <a:lnTo>
                    <a:pt x="5166406" y="2417964"/>
                  </a:lnTo>
                  <a:lnTo>
                    <a:pt x="5170261" y="2418416"/>
                  </a:lnTo>
                  <a:lnTo>
                    <a:pt x="5178198" y="2418642"/>
                  </a:lnTo>
                  <a:lnTo>
                    <a:pt x="5186136" y="2418871"/>
                  </a:lnTo>
                  <a:lnTo>
                    <a:pt x="5194300" y="2419551"/>
                  </a:lnTo>
                  <a:lnTo>
                    <a:pt x="5202238" y="2420230"/>
                  </a:lnTo>
                  <a:lnTo>
                    <a:pt x="5206093" y="2420909"/>
                  </a:lnTo>
                  <a:lnTo>
                    <a:pt x="5209948" y="2421586"/>
                  </a:lnTo>
                  <a:lnTo>
                    <a:pt x="5213577" y="2422724"/>
                  </a:lnTo>
                  <a:lnTo>
                    <a:pt x="5217432" y="2423853"/>
                  </a:lnTo>
                  <a:lnTo>
                    <a:pt x="5221061" y="2425439"/>
                  </a:lnTo>
                  <a:lnTo>
                    <a:pt x="5224690" y="2427250"/>
                  </a:lnTo>
                  <a:lnTo>
                    <a:pt x="5228091" y="2429520"/>
                  </a:lnTo>
                  <a:lnTo>
                    <a:pt x="5231040" y="2432006"/>
                  </a:lnTo>
                  <a:lnTo>
                    <a:pt x="5305425" y="2496298"/>
                  </a:lnTo>
                  <a:lnTo>
                    <a:pt x="5300209" y="2541345"/>
                  </a:lnTo>
                  <a:lnTo>
                    <a:pt x="5299302" y="2546552"/>
                  </a:lnTo>
                  <a:lnTo>
                    <a:pt x="5297715" y="2551759"/>
                  </a:lnTo>
                  <a:lnTo>
                    <a:pt x="5296354" y="2556289"/>
                  </a:lnTo>
                  <a:lnTo>
                    <a:pt x="5294540" y="2561044"/>
                  </a:lnTo>
                  <a:lnTo>
                    <a:pt x="5291138" y="2569644"/>
                  </a:lnTo>
                  <a:lnTo>
                    <a:pt x="5287736" y="2578246"/>
                  </a:lnTo>
                  <a:lnTo>
                    <a:pt x="5286148" y="2582548"/>
                  </a:lnTo>
                  <a:lnTo>
                    <a:pt x="5284561" y="2586850"/>
                  </a:lnTo>
                  <a:lnTo>
                    <a:pt x="5283427" y="2591604"/>
                  </a:lnTo>
                  <a:lnTo>
                    <a:pt x="5282293" y="2596361"/>
                  </a:lnTo>
                  <a:lnTo>
                    <a:pt x="5281386" y="2601342"/>
                  </a:lnTo>
                  <a:lnTo>
                    <a:pt x="5280932" y="2606320"/>
                  </a:lnTo>
                  <a:lnTo>
                    <a:pt x="5280706" y="2611981"/>
                  </a:lnTo>
                  <a:lnTo>
                    <a:pt x="5280932" y="2617867"/>
                  </a:lnTo>
                  <a:lnTo>
                    <a:pt x="5280025" y="2618999"/>
                  </a:lnTo>
                  <a:lnTo>
                    <a:pt x="5279118" y="2619906"/>
                  </a:lnTo>
                  <a:lnTo>
                    <a:pt x="5277757" y="2620585"/>
                  </a:lnTo>
                  <a:lnTo>
                    <a:pt x="5276850" y="2621036"/>
                  </a:lnTo>
                  <a:lnTo>
                    <a:pt x="5275716" y="2621718"/>
                  </a:lnTo>
                  <a:lnTo>
                    <a:pt x="5274356" y="2621941"/>
                  </a:lnTo>
                  <a:lnTo>
                    <a:pt x="5271634" y="2621941"/>
                  </a:lnTo>
                  <a:lnTo>
                    <a:pt x="5269140" y="2621941"/>
                  </a:lnTo>
                  <a:lnTo>
                    <a:pt x="5266418" y="2621718"/>
                  </a:lnTo>
                  <a:lnTo>
                    <a:pt x="5263923" y="2621262"/>
                  </a:lnTo>
                  <a:lnTo>
                    <a:pt x="5261429" y="2621718"/>
                  </a:lnTo>
                  <a:lnTo>
                    <a:pt x="5260295" y="2621941"/>
                  </a:lnTo>
                  <a:lnTo>
                    <a:pt x="5259161" y="2622395"/>
                  </a:lnTo>
                  <a:lnTo>
                    <a:pt x="5258027" y="2622848"/>
                  </a:lnTo>
                  <a:lnTo>
                    <a:pt x="5257120" y="2623528"/>
                  </a:lnTo>
                  <a:lnTo>
                    <a:pt x="5256440" y="2624432"/>
                  </a:lnTo>
                  <a:lnTo>
                    <a:pt x="5255759" y="2625564"/>
                  </a:lnTo>
                  <a:lnTo>
                    <a:pt x="5254852" y="2626924"/>
                  </a:lnTo>
                  <a:lnTo>
                    <a:pt x="5254398" y="2628736"/>
                  </a:lnTo>
                  <a:lnTo>
                    <a:pt x="5253945" y="2630774"/>
                  </a:lnTo>
                  <a:lnTo>
                    <a:pt x="5253718" y="2633036"/>
                  </a:lnTo>
                  <a:lnTo>
                    <a:pt x="5253718" y="2635754"/>
                  </a:lnTo>
                  <a:lnTo>
                    <a:pt x="5253718" y="2638922"/>
                  </a:lnTo>
                  <a:lnTo>
                    <a:pt x="5254172" y="2646170"/>
                  </a:lnTo>
                  <a:lnTo>
                    <a:pt x="5255532" y="2655454"/>
                  </a:lnTo>
                  <a:lnTo>
                    <a:pt x="5256440" y="2660436"/>
                  </a:lnTo>
                  <a:lnTo>
                    <a:pt x="5257800" y="2664965"/>
                  </a:lnTo>
                  <a:lnTo>
                    <a:pt x="5259388" y="2669492"/>
                  </a:lnTo>
                  <a:lnTo>
                    <a:pt x="5260748" y="2673570"/>
                  </a:lnTo>
                  <a:lnTo>
                    <a:pt x="5264150" y="2680814"/>
                  </a:lnTo>
                  <a:lnTo>
                    <a:pt x="5267098" y="2687383"/>
                  </a:lnTo>
                  <a:lnTo>
                    <a:pt x="5268232" y="2690554"/>
                  </a:lnTo>
                  <a:lnTo>
                    <a:pt x="5269366" y="2693496"/>
                  </a:lnTo>
                  <a:lnTo>
                    <a:pt x="5270047" y="2696665"/>
                  </a:lnTo>
                  <a:lnTo>
                    <a:pt x="5270273" y="2699835"/>
                  </a:lnTo>
                  <a:lnTo>
                    <a:pt x="5270047" y="2702777"/>
                  </a:lnTo>
                  <a:lnTo>
                    <a:pt x="5269366" y="2706173"/>
                  </a:lnTo>
                  <a:lnTo>
                    <a:pt x="5268006" y="2709345"/>
                  </a:lnTo>
                  <a:lnTo>
                    <a:pt x="5266191" y="2712968"/>
                  </a:lnTo>
                  <a:lnTo>
                    <a:pt x="5261429" y="2714102"/>
                  </a:lnTo>
                  <a:lnTo>
                    <a:pt x="5257347" y="2715460"/>
                  </a:lnTo>
                  <a:lnTo>
                    <a:pt x="5253491" y="2717272"/>
                  </a:lnTo>
                  <a:lnTo>
                    <a:pt x="5250316" y="2719082"/>
                  </a:lnTo>
                  <a:lnTo>
                    <a:pt x="5247368" y="2721121"/>
                  </a:lnTo>
                  <a:lnTo>
                    <a:pt x="5244647" y="2723385"/>
                  </a:lnTo>
                  <a:lnTo>
                    <a:pt x="5242606" y="2725645"/>
                  </a:lnTo>
                  <a:lnTo>
                    <a:pt x="5240565" y="2728137"/>
                  </a:lnTo>
                  <a:lnTo>
                    <a:pt x="5238977" y="2730629"/>
                  </a:lnTo>
                  <a:lnTo>
                    <a:pt x="5237390" y="2733346"/>
                  </a:lnTo>
                  <a:lnTo>
                    <a:pt x="5236256" y="2736063"/>
                  </a:lnTo>
                  <a:lnTo>
                    <a:pt x="5235122" y="2739007"/>
                  </a:lnTo>
                  <a:lnTo>
                    <a:pt x="5233307" y="2744894"/>
                  </a:lnTo>
                  <a:lnTo>
                    <a:pt x="5231947" y="2750781"/>
                  </a:lnTo>
                  <a:lnTo>
                    <a:pt x="5230359" y="2756894"/>
                  </a:lnTo>
                  <a:lnTo>
                    <a:pt x="5228998" y="2762554"/>
                  </a:lnTo>
                  <a:lnTo>
                    <a:pt x="5228091" y="2765497"/>
                  </a:lnTo>
                  <a:lnTo>
                    <a:pt x="5226957" y="2768443"/>
                  </a:lnTo>
                  <a:lnTo>
                    <a:pt x="5225823" y="2771158"/>
                  </a:lnTo>
                  <a:lnTo>
                    <a:pt x="5224690" y="2773876"/>
                  </a:lnTo>
                  <a:lnTo>
                    <a:pt x="5222875" y="2776139"/>
                  </a:lnTo>
                  <a:lnTo>
                    <a:pt x="5221061" y="2778630"/>
                  </a:lnTo>
                  <a:lnTo>
                    <a:pt x="5219020" y="2781122"/>
                  </a:lnTo>
                  <a:lnTo>
                    <a:pt x="5216752" y="2782932"/>
                  </a:lnTo>
                  <a:lnTo>
                    <a:pt x="5214031" y="2784970"/>
                  </a:lnTo>
                  <a:lnTo>
                    <a:pt x="5210856" y="2786555"/>
                  </a:lnTo>
                  <a:lnTo>
                    <a:pt x="5207454" y="2788368"/>
                  </a:lnTo>
                  <a:lnTo>
                    <a:pt x="5203598" y="2789497"/>
                  </a:lnTo>
                  <a:lnTo>
                    <a:pt x="5198156" y="2791085"/>
                  </a:lnTo>
                  <a:lnTo>
                    <a:pt x="5192713" y="2792669"/>
                  </a:lnTo>
                  <a:lnTo>
                    <a:pt x="5187043" y="2794708"/>
                  </a:lnTo>
                  <a:lnTo>
                    <a:pt x="5181600" y="2796519"/>
                  </a:lnTo>
                  <a:lnTo>
                    <a:pt x="5169807" y="2801501"/>
                  </a:lnTo>
                  <a:lnTo>
                    <a:pt x="5158241" y="2806481"/>
                  </a:lnTo>
                  <a:lnTo>
                    <a:pt x="5146448" y="2811689"/>
                  </a:lnTo>
                  <a:lnTo>
                    <a:pt x="5134656" y="2816666"/>
                  </a:lnTo>
                  <a:lnTo>
                    <a:pt x="5122636" y="2821424"/>
                  </a:lnTo>
                  <a:lnTo>
                    <a:pt x="5116740" y="2823463"/>
                  </a:lnTo>
                  <a:lnTo>
                    <a:pt x="5110843" y="2825271"/>
                  </a:lnTo>
                  <a:lnTo>
                    <a:pt x="5104947" y="2826855"/>
                  </a:lnTo>
                  <a:lnTo>
                    <a:pt x="5099050" y="2828443"/>
                  </a:lnTo>
                  <a:lnTo>
                    <a:pt x="5093381" y="2829346"/>
                  </a:lnTo>
                  <a:lnTo>
                    <a:pt x="5087484" y="2830026"/>
                  </a:lnTo>
                  <a:lnTo>
                    <a:pt x="5081588" y="2830252"/>
                  </a:lnTo>
                  <a:lnTo>
                    <a:pt x="5076145" y="2830252"/>
                  </a:lnTo>
                  <a:lnTo>
                    <a:pt x="5070475" y="2829573"/>
                  </a:lnTo>
                  <a:lnTo>
                    <a:pt x="5064806" y="2828668"/>
                  </a:lnTo>
                  <a:lnTo>
                    <a:pt x="5059363" y="2827083"/>
                  </a:lnTo>
                  <a:lnTo>
                    <a:pt x="5053920" y="2825045"/>
                  </a:lnTo>
                  <a:lnTo>
                    <a:pt x="5051198" y="2823688"/>
                  </a:lnTo>
                  <a:lnTo>
                    <a:pt x="5048704" y="2822331"/>
                  </a:lnTo>
                  <a:lnTo>
                    <a:pt x="5046209" y="2820744"/>
                  </a:lnTo>
                  <a:lnTo>
                    <a:pt x="5043488" y="2818932"/>
                  </a:lnTo>
                  <a:lnTo>
                    <a:pt x="5040993" y="2816892"/>
                  </a:lnTo>
                  <a:lnTo>
                    <a:pt x="5038498" y="2815084"/>
                  </a:lnTo>
                  <a:lnTo>
                    <a:pt x="5036004" y="2812595"/>
                  </a:lnTo>
                  <a:lnTo>
                    <a:pt x="5033509" y="2810104"/>
                  </a:lnTo>
                  <a:lnTo>
                    <a:pt x="5031015" y="2807839"/>
                  </a:lnTo>
                  <a:lnTo>
                    <a:pt x="5028747" y="2804896"/>
                  </a:lnTo>
                  <a:lnTo>
                    <a:pt x="5023984" y="2798783"/>
                  </a:lnTo>
                  <a:lnTo>
                    <a:pt x="5014686" y="2785877"/>
                  </a:lnTo>
                  <a:lnTo>
                    <a:pt x="5005615" y="2773198"/>
                  </a:lnTo>
                  <a:lnTo>
                    <a:pt x="4996543" y="2760291"/>
                  </a:lnTo>
                  <a:lnTo>
                    <a:pt x="4992461" y="2753952"/>
                  </a:lnTo>
                  <a:lnTo>
                    <a:pt x="4987925" y="2747159"/>
                  </a:lnTo>
                  <a:lnTo>
                    <a:pt x="5011284" y="2737194"/>
                  </a:lnTo>
                  <a:lnTo>
                    <a:pt x="5019002" y="2733599"/>
                  </a:lnTo>
                  <a:lnTo>
                    <a:pt x="5009059" y="2737057"/>
                  </a:lnTo>
                  <a:lnTo>
                    <a:pt x="4998404" y="2740683"/>
                  </a:lnTo>
                  <a:lnTo>
                    <a:pt x="4976414" y="2747484"/>
                  </a:lnTo>
                  <a:lnTo>
                    <a:pt x="4954424" y="2754286"/>
                  </a:lnTo>
                  <a:lnTo>
                    <a:pt x="4931981" y="2761086"/>
                  </a:lnTo>
                  <a:lnTo>
                    <a:pt x="4921099" y="2764714"/>
                  </a:lnTo>
                  <a:lnTo>
                    <a:pt x="4909990" y="2768568"/>
                  </a:lnTo>
                  <a:lnTo>
                    <a:pt x="4899335" y="2772423"/>
                  </a:lnTo>
                  <a:lnTo>
                    <a:pt x="4888680" y="2776276"/>
                  </a:lnTo>
                  <a:lnTo>
                    <a:pt x="4878479" y="2780809"/>
                  </a:lnTo>
                  <a:lnTo>
                    <a:pt x="4868277" y="2785345"/>
                  </a:lnTo>
                  <a:lnTo>
                    <a:pt x="4858529" y="2790334"/>
                  </a:lnTo>
                  <a:lnTo>
                    <a:pt x="4849234" y="2795319"/>
                  </a:lnTo>
                  <a:lnTo>
                    <a:pt x="4840393" y="2800987"/>
                  </a:lnTo>
                  <a:lnTo>
                    <a:pt x="4836085" y="2803482"/>
                  </a:lnTo>
                  <a:lnTo>
                    <a:pt x="4834338" y="2804767"/>
                  </a:lnTo>
                  <a:lnTo>
                    <a:pt x="4835525" y="2804026"/>
                  </a:lnTo>
                  <a:lnTo>
                    <a:pt x="4841648" y="2800627"/>
                  </a:lnTo>
                  <a:lnTo>
                    <a:pt x="4848225" y="2797683"/>
                  </a:lnTo>
                  <a:lnTo>
                    <a:pt x="4855028" y="2794963"/>
                  </a:lnTo>
                  <a:lnTo>
                    <a:pt x="4888366" y="2783861"/>
                  </a:lnTo>
                  <a:lnTo>
                    <a:pt x="4921930" y="2772531"/>
                  </a:lnTo>
                  <a:lnTo>
                    <a:pt x="4938485" y="2766638"/>
                  </a:lnTo>
                  <a:lnTo>
                    <a:pt x="4955041" y="2760521"/>
                  </a:lnTo>
                  <a:lnTo>
                    <a:pt x="4971596" y="2754629"/>
                  </a:lnTo>
                  <a:lnTo>
                    <a:pt x="4987698" y="2748060"/>
                  </a:lnTo>
                  <a:lnTo>
                    <a:pt x="4994728" y="2758935"/>
                  </a:lnTo>
                  <a:lnTo>
                    <a:pt x="5001985" y="2769813"/>
                  </a:lnTo>
                  <a:lnTo>
                    <a:pt x="5009243" y="2780234"/>
                  </a:lnTo>
                  <a:lnTo>
                    <a:pt x="5016727" y="2790883"/>
                  </a:lnTo>
                  <a:lnTo>
                    <a:pt x="5032148" y="2811956"/>
                  </a:lnTo>
                  <a:lnTo>
                    <a:pt x="5047116" y="2832799"/>
                  </a:lnTo>
                  <a:lnTo>
                    <a:pt x="4915580" y="2852280"/>
                  </a:lnTo>
                  <a:lnTo>
                    <a:pt x="4784044" y="2871308"/>
                  </a:lnTo>
                  <a:lnTo>
                    <a:pt x="4791755" y="2870174"/>
                  </a:lnTo>
                  <a:lnTo>
                    <a:pt x="4799012" y="2868595"/>
                  </a:lnTo>
                  <a:lnTo>
                    <a:pt x="4805135" y="2867462"/>
                  </a:lnTo>
                  <a:lnTo>
                    <a:pt x="4810352" y="2866099"/>
                  </a:lnTo>
                  <a:lnTo>
                    <a:pt x="4814887" y="2864516"/>
                  </a:lnTo>
                  <a:lnTo>
                    <a:pt x="4818516" y="2863162"/>
                  </a:lnTo>
                  <a:lnTo>
                    <a:pt x="4821464" y="2861572"/>
                  </a:lnTo>
                  <a:lnTo>
                    <a:pt x="4823732" y="2860208"/>
                  </a:lnTo>
                  <a:lnTo>
                    <a:pt x="4825319" y="2858844"/>
                  </a:lnTo>
                  <a:lnTo>
                    <a:pt x="4826453" y="2857487"/>
                  </a:lnTo>
                  <a:lnTo>
                    <a:pt x="4826907" y="2856128"/>
                  </a:lnTo>
                  <a:lnTo>
                    <a:pt x="4826907" y="2854999"/>
                  </a:lnTo>
                  <a:lnTo>
                    <a:pt x="4826453" y="2853866"/>
                  </a:lnTo>
                  <a:lnTo>
                    <a:pt x="4825319" y="2852961"/>
                  </a:lnTo>
                  <a:lnTo>
                    <a:pt x="4824185" y="2852054"/>
                  </a:lnTo>
                  <a:lnTo>
                    <a:pt x="4822598" y="2851151"/>
                  </a:lnTo>
                  <a:lnTo>
                    <a:pt x="4820557" y="2850696"/>
                  </a:lnTo>
                  <a:lnTo>
                    <a:pt x="4818289" y="2850243"/>
                  </a:lnTo>
                  <a:lnTo>
                    <a:pt x="4816021" y="2850243"/>
                  </a:lnTo>
                  <a:lnTo>
                    <a:pt x="4813300" y="2850243"/>
                  </a:lnTo>
                  <a:lnTo>
                    <a:pt x="4810578" y="2850243"/>
                  </a:lnTo>
                  <a:lnTo>
                    <a:pt x="4807630" y="2850696"/>
                  </a:lnTo>
                  <a:lnTo>
                    <a:pt x="4804909" y="2851377"/>
                  </a:lnTo>
                  <a:lnTo>
                    <a:pt x="4802187" y="2852505"/>
                  </a:lnTo>
                  <a:lnTo>
                    <a:pt x="4799239" y="2853641"/>
                  </a:lnTo>
                  <a:lnTo>
                    <a:pt x="4796518" y="2854999"/>
                  </a:lnTo>
                  <a:lnTo>
                    <a:pt x="4793796" y="2857034"/>
                  </a:lnTo>
                  <a:lnTo>
                    <a:pt x="4791302" y="2859295"/>
                  </a:lnTo>
                  <a:lnTo>
                    <a:pt x="4789260" y="2861572"/>
                  </a:lnTo>
                  <a:lnTo>
                    <a:pt x="4786993" y="2864516"/>
                  </a:lnTo>
                  <a:lnTo>
                    <a:pt x="4785405" y="2867685"/>
                  </a:lnTo>
                  <a:lnTo>
                    <a:pt x="4784044" y="2871308"/>
                  </a:lnTo>
                  <a:lnTo>
                    <a:pt x="4786312" y="2864516"/>
                  </a:lnTo>
                  <a:lnTo>
                    <a:pt x="4789034" y="2857944"/>
                  </a:lnTo>
                  <a:lnTo>
                    <a:pt x="4790028" y="2855417"/>
                  </a:lnTo>
                  <a:lnTo>
                    <a:pt x="4789838" y="2855836"/>
                  </a:lnTo>
                  <a:lnTo>
                    <a:pt x="4787571" y="2860368"/>
                  </a:lnTo>
                  <a:lnTo>
                    <a:pt x="4785984" y="2865361"/>
                  </a:lnTo>
                  <a:lnTo>
                    <a:pt x="4784170" y="2870346"/>
                  </a:lnTo>
                  <a:lnTo>
                    <a:pt x="4717520" y="2880098"/>
                  </a:lnTo>
                  <a:lnTo>
                    <a:pt x="4651096" y="2889605"/>
                  </a:lnTo>
                  <a:lnTo>
                    <a:pt x="4584672" y="2898907"/>
                  </a:lnTo>
                  <a:lnTo>
                    <a:pt x="4518021" y="2907290"/>
                  </a:lnTo>
                  <a:lnTo>
                    <a:pt x="4509633" y="2908196"/>
                  </a:lnTo>
                  <a:lnTo>
                    <a:pt x="4501472" y="2908646"/>
                  </a:lnTo>
                  <a:lnTo>
                    <a:pt x="4494217" y="2908646"/>
                  </a:lnTo>
                  <a:lnTo>
                    <a:pt x="4487189" y="2907969"/>
                  </a:lnTo>
                  <a:lnTo>
                    <a:pt x="4480842" y="2907290"/>
                  </a:lnTo>
                  <a:lnTo>
                    <a:pt x="4474948" y="2905928"/>
                  </a:lnTo>
                  <a:lnTo>
                    <a:pt x="4469280" y="2904116"/>
                  </a:lnTo>
                  <a:lnTo>
                    <a:pt x="4463839" y="2902306"/>
                  </a:lnTo>
                  <a:lnTo>
                    <a:pt x="4459078" y="2899817"/>
                  </a:lnTo>
                  <a:lnTo>
                    <a:pt x="4454544" y="2897087"/>
                  </a:lnTo>
                  <a:lnTo>
                    <a:pt x="4450010" y="2894129"/>
                  </a:lnTo>
                  <a:lnTo>
                    <a:pt x="4445930" y="2890963"/>
                  </a:lnTo>
                  <a:lnTo>
                    <a:pt x="4442076" y="2887566"/>
                  </a:lnTo>
                  <a:lnTo>
                    <a:pt x="4438448" y="2883715"/>
                  </a:lnTo>
                  <a:lnTo>
                    <a:pt x="4434821" y="2879867"/>
                  </a:lnTo>
                  <a:lnTo>
                    <a:pt x="4431421" y="2875783"/>
                  </a:lnTo>
                  <a:lnTo>
                    <a:pt x="4428247" y="2871475"/>
                  </a:lnTo>
                  <a:lnTo>
                    <a:pt x="4425073" y="2866718"/>
                  </a:lnTo>
                  <a:lnTo>
                    <a:pt x="4418499" y="2857423"/>
                  </a:lnTo>
                  <a:lnTo>
                    <a:pt x="4412151" y="2847682"/>
                  </a:lnTo>
                  <a:lnTo>
                    <a:pt x="4405350" y="2837705"/>
                  </a:lnTo>
                  <a:lnTo>
                    <a:pt x="4398095" y="2827509"/>
                  </a:lnTo>
                  <a:lnTo>
                    <a:pt x="4394241" y="2822296"/>
                  </a:lnTo>
                  <a:lnTo>
                    <a:pt x="4389934" y="2817309"/>
                  </a:lnTo>
                  <a:lnTo>
                    <a:pt x="4385627" y="2812096"/>
                  </a:lnTo>
                  <a:lnTo>
                    <a:pt x="4381093" y="2807335"/>
                  </a:lnTo>
                  <a:lnTo>
                    <a:pt x="4375878" y="2802347"/>
                  </a:lnTo>
                  <a:lnTo>
                    <a:pt x="4370664" y="2797586"/>
                  </a:lnTo>
                  <a:lnTo>
                    <a:pt x="4363636" y="2791919"/>
                  </a:lnTo>
                  <a:lnTo>
                    <a:pt x="4356609" y="2786930"/>
                  </a:lnTo>
                  <a:lnTo>
                    <a:pt x="4349127" y="2781944"/>
                  </a:lnTo>
                  <a:lnTo>
                    <a:pt x="4341646" y="2777863"/>
                  </a:lnTo>
                  <a:lnTo>
                    <a:pt x="4334392" y="2773782"/>
                  </a:lnTo>
                  <a:lnTo>
                    <a:pt x="4326911" y="2769702"/>
                  </a:lnTo>
                  <a:lnTo>
                    <a:pt x="4311948" y="2762219"/>
                  </a:lnTo>
                  <a:lnTo>
                    <a:pt x="4304467" y="2758366"/>
                  </a:lnTo>
                  <a:lnTo>
                    <a:pt x="4297212" y="2754286"/>
                  </a:lnTo>
                  <a:lnTo>
                    <a:pt x="4289958" y="2749980"/>
                  </a:lnTo>
                  <a:lnTo>
                    <a:pt x="4282930" y="2745219"/>
                  </a:lnTo>
                  <a:lnTo>
                    <a:pt x="4275902" y="2740232"/>
                  </a:lnTo>
                  <a:lnTo>
                    <a:pt x="4269101" y="2734564"/>
                  </a:lnTo>
                  <a:lnTo>
                    <a:pt x="4265701" y="2731616"/>
                  </a:lnTo>
                  <a:lnTo>
                    <a:pt x="4262300" y="2728439"/>
                  </a:lnTo>
                  <a:lnTo>
                    <a:pt x="4259126" y="2725043"/>
                  </a:lnTo>
                  <a:lnTo>
                    <a:pt x="4255953" y="2721417"/>
                  </a:lnTo>
                  <a:lnTo>
                    <a:pt x="4253912" y="2719376"/>
                  </a:lnTo>
                  <a:lnTo>
                    <a:pt x="4252099" y="2716882"/>
                  </a:lnTo>
                  <a:lnTo>
                    <a:pt x="4248698" y="2710985"/>
                  </a:lnTo>
                  <a:lnTo>
                    <a:pt x="4245071" y="2704414"/>
                  </a:lnTo>
                  <a:lnTo>
                    <a:pt x="4241670" y="2697158"/>
                  </a:lnTo>
                  <a:lnTo>
                    <a:pt x="4238043" y="2689450"/>
                  </a:lnTo>
                  <a:lnTo>
                    <a:pt x="4235096" y="2681287"/>
                  </a:lnTo>
                  <a:lnTo>
                    <a:pt x="4232149" y="2673127"/>
                  </a:lnTo>
                  <a:lnTo>
                    <a:pt x="4229428" y="2664738"/>
                  </a:lnTo>
                  <a:lnTo>
                    <a:pt x="4226708" y="2656802"/>
                  </a:lnTo>
                  <a:lnTo>
                    <a:pt x="4224214" y="2649094"/>
                  </a:lnTo>
                  <a:lnTo>
                    <a:pt x="4220587" y="2634812"/>
                  </a:lnTo>
                  <a:lnTo>
                    <a:pt x="4218320" y="2623704"/>
                  </a:lnTo>
                  <a:lnTo>
                    <a:pt x="4217413" y="2619624"/>
                  </a:lnTo>
                  <a:lnTo>
                    <a:pt x="4217186" y="2616903"/>
                  </a:lnTo>
                  <a:lnTo>
                    <a:pt x="4209478" y="2610104"/>
                  </a:lnTo>
                  <a:lnTo>
                    <a:pt x="4201544" y="2603529"/>
                  </a:lnTo>
                  <a:lnTo>
                    <a:pt x="4192929" y="2596729"/>
                  </a:lnTo>
                  <a:lnTo>
                    <a:pt x="4184314" y="2590155"/>
                  </a:lnTo>
                  <a:lnTo>
                    <a:pt x="4166178" y="2577460"/>
                  </a:lnTo>
                  <a:lnTo>
                    <a:pt x="4148269" y="2564313"/>
                  </a:lnTo>
                  <a:lnTo>
                    <a:pt x="4139201" y="2557740"/>
                  </a:lnTo>
                  <a:lnTo>
                    <a:pt x="4130586" y="2551170"/>
                  </a:lnTo>
                  <a:lnTo>
                    <a:pt x="4122198" y="2544594"/>
                  </a:lnTo>
                  <a:lnTo>
                    <a:pt x="4114263" y="2537793"/>
                  </a:lnTo>
                  <a:lnTo>
                    <a:pt x="4107009" y="2530993"/>
                  </a:lnTo>
                  <a:lnTo>
                    <a:pt x="4100208" y="2523969"/>
                  </a:lnTo>
                  <a:lnTo>
                    <a:pt x="4096807" y="2520343"/>
                  </a:lnTo>
                  <a:lnTo>
                    <a:pt x="4093860" y="2516716"/>
                  </a:lnTo>
                  <a:lnTo>
                    <a:pt x="4090913" y="2512861"/>
                  </a:lnTo>
                  <a:lnTo>
                    <a:pt x="4088192" y="2509237"/>
                  </a:lnTo>
                  <a:lnTo>
                    <a:pt x="4088419" y="2507422"/>
                  </a:lnTo>
                  <a:lnTo>
                    <a:pt x="4088192" y="2504929"/>
                  </a:lnTo>
                  <a:lnTo>
                    <a:pt x="4087739" y="2502438"/>
                  </a:lnTo>
                  <a:lnTo>
                    <a:pt x="4087286" y="2500169"/>
                  </a:lnTo>
                  <a:lnTo>
                    <a:pt x="4086379" y="2497450"/>
                  </a:lnTo>
                  <a:lnTo>
                    <a:pt x="4085245" y="2494729"/>
                  </a:lnTo>
                  <a:lnTo>
                    <a:pt x="4082525" y="2488614"/>
                  </a:lnTo>
                  <a:lnTo>
                    <a:pt x="4079124" y="2482491"/>
                  </a:lnTo>
                  <a:lnTo>
                    <a:pt x="4075044" y="2475690"/>
                  </a:lnTo>
                  <a:lnTo>
                    <a:pt x="4070283" y="2468893"/>
                  </a:lnTo>
                  <a:lnTo>
                    <a:pt x="4064842" y="2461863"/>
                  </a:lnTo>
                  <a:lnTo>
                    <a:pt x="4058948" y="2454378"/>
                  </a:lnTo>
                  <a:lnTo>
                    <a:pt x="4052600" y="2446901"/>
                  </a:lnTo>
                  <a:lnTo>
                    <a:pt x="4045799" y="2439425"/>
                  </a:lnTo>
                  <a:lnTo>
                    <a:pt x="4038318" y="2431721"/>
                  </a:lnTo>
                  <a:lnTo>
                    <a:pt x="4030837" y="2424013"/>
                  </a:lnTo>
                  <a:lnTo>
                    <a:pt x="4022902" y="2416530"/>
                  </a:lnTo>
                  <a:lnTo>
                    <a:pt x="4014514" y="2409031"/>
                  </a:lnTo>
                  <a:lnTo>
                    <a:pt x="4006353" y="2401788"/>
                  </a:lnTo>
                  <a:lnTo>
                    <a:pt x="3997738" y="2394534"/>
                  </a:lnTo>
                  <a:lnTo>
                    <a:pt x="3989350" y="2387514"/>
                  </a:lnTo>
                  <a:lnTo>
                    <a:pt x="3980509" y="2380933"/>
                  </a:lnTo>
                  <a:lnTo>
                    <a:pt x="3972121" y="2375045"/>
                  </a:lnTo>
                  <a:lnTo>
                    <a:pt x="3963506" y="2368920"/>
                  </a:lnTo>
                  <a:lnTo>
                    <a:pt x="3955118" y="2363483"/>
                  </a:lnTo>
                  <a:lnTo>
                    <a:pt x="3946730" y="2358725"/>
                  </a:lnTo>
                  <a:lnTo>
                    <a:pt x="3938795" y="2354416"/>
                  </a:lnTo>
                  <a:lnTo>
                    <a:pt x="3931087" y="2350567"/>
                  </a:lnTo>
                  <a:lnTo>
                    <a:pt x="3923379" y="2347394"/>
                  </a:lnTo>
                  <a:lnTo>
                    <a:pt x="3916125" y="2345125"/>
                  </a:lnTo>
                  <a:lnTo>
                    <a:pt x="3912724" y="2343990"/>
                  </a:lnTo>
                  <a:lnTo>
                    <a:pt x="3909551" y="2343310"/>
                  </a:lnTo>
                  <a:lnTo>
                    <a:pt x="3906377" y="2342630"/>
                  </a:lnTo>
                  <a:lnTo>
                    <a:pt x="3903203" y="2342406"/>
                  </a:lnTo>
                  <a:lnTo>
                    <a:pt x="3900256" y="2342176"/>
                  </a:lnTo>
                  <a:lnTo>
                    <a:pt x="3897762" y="2342406"/>
                  </a:lnTo>
                  <a:lnTo>
                    <a:pt x="3895042" y="2342630"/>
                  </a:lnTo>
                  <a:lnTo>
                    <a:pt x="3892321" y="2343082"/>
                  </a:lnTo>
                  <a:lnTo>
                    <a:pt x="3890054" y="2343763"/>
                  </a:lnTo>
                  <a:lnTo>
                    <a:pt x="3888014" y="2344897"/>
                  </a:lnTo>
                  <a:lnTo>
                    <a:pt x="3886200" y="2333558"/>
                  </a:lnTo>
                  <a:lnTo>
                    <a:pt x="3885067" y="2322684"/>
                  </a:lnTo>
                  <a:lnTo>
                    <a:pt x="3884613" y="2317473"/>
                  </a:lnTo>
                  <a:lnTo>
                    <a:pt x="3884613" y="2312040"/>
                  </a:lnTo>
                  <a:lnTo>
                    <a:pt x="3884613" y="2306826"/>
                  </a:lnTo>
                  <a:lnTo>
                    <a:pt x="3884840" y="2301837"/>
                  </a:lnTo>
                  <a:lnTo>
                    <a:pt x="3885293" y="2297077"/>
                  </a:lnTo>
                  <a:lnTo>
                    <a:pt x="3885973" y="2292089"/>
                  </a:lnTo>
                  <a:lnTo>
                    <a:pt x="3887334" y="2287780"/>
                  </a:lnTo>
                  <a:lnTo>
                    <a:pt x="3888694" y="2283481"/>
                  </a:lnTo>
                  <a:lnTo>
                    <a:pt x="3890508" y="2279182"/>
                  </a:lnTo>
                  <a:lnTo>
                    <a:pt x="3892548" y="2275324"/>
                  </a:lnTo>
                  <a:lnTo>
                    <a:pt x="3895268" y="2271699"/>
                  </a:lnTo>
                  <a:lnTo>
                    <a:pt x="3897673" y="2269114"/>
                  </a:lnTo>
                  <a:lnTo>
                    <a:pt x="3897448" y="2269075"/>
                  </a:lnTo>
                  <a:lnTo>
                    <a:pt x="3885830" y="2267709"/>
                  </a:lnTo>
                  <a:lnTo>
                    <a:pt x="3885374" y="2261572"/>
                  </a:lnTo>
                  <a:lnTo>
                    <a:pt x="3885374" y="2254955"/>
                  </a:lnTo>
                  <a:lnTo>
                    <a:pt x="3885374" y="2241268"/>
                  </a:lnTo>
                  <a:lnTo>
                    <a:pt x="3886058" y="2211935"/>
                  </a:lnTo>
                  <a:lnTo>
                    <a:pt x="3885830" y="2197372"/>
                  </a:lnTo>
                  <a:lnTo>
                    <a:pt x="3885830" y="2190094"/>
                  </a:lnTo>
                  <a:lnTo>
                    <a:pt x="3885374" y="2183036"/>
                  </a:lnTo>
                  <a:lnTo>
                    <a:pt x="3884691" y="2176437"/>
                  </a:lnTo>
                  <a:lnTo>
                    <a:pt x="3884008" y="2169845"/>
                  </a:lnTo>
                  <a:lnTo>
                    <a:pt x="3882655" y="2163761"/>
                  </a:lnTo>
                  <a:lnTo>
                    <a:pt x="3884385" y="2175497"/>
                  </a:lnTo>
                  <a:lnTo>
                    <a:pt x="3883699" y="2180039"/>
                  </a:lnTo>
                  <a:lnTo>
                    <a:pt x="3883470" y="2184351"/>
                  </a:lnTo>
                  <a:lnTo>
                    <a:pt x="3882784" y="2192978"/>
                  </a:lnTo>
                  <a:lnTo>
                    <a:pt x="3883013" y="2201149"/>
                  </a:lnTo>
                  <a:lnTo>
                    <a:pt x="3883470" y="2209546"/>
                  </a:lnTo>
                  <a:lnTo>
                    <a:pt x="3884385" y="2226348"/>
                  </a:lnTo>
                  <a:lnTo>
                    <a:pt x="3884613" y="2234976"/>
                  </a:lnTo>
                  <a:lnTo>
                    <a:pt x="3884613" y="2244279"/>
                  </a:lnTo>
                  <a:lnTo>
                    <a:pt x="3880497" y="2260621"/>
                  </a:lnTo>
                  <a:lnTo>
                    <a:pt x="3873409" y="2249494"/>
                  </a:lnTo>
                  <a:lnTo>
                    <a:pt x="3866778" y="2238379"/>
                  </a:lnTo>
                  <a:lnTo>
                    <a:pt x="3860833" y="2227713"/>
                  </a:lnTo>
                  <a:lnTo>
                    <a:pt x="3855803" y="2217268"/>
                  </a:lnTo>
                  <a:lnTo>
                    <a:pt x="3851230" y="2207052"/>
                  </a:lnTo>
                  <a:lnTo>
                    <a:pt x="3847343" y="2196606"/>
                  </a:lnTo>
                  <a:lnTo>
                    <a:pt x="3844141" y="2186396"/>
                  </a:lnTo>
                  <a:lnTo>
                    <a:pt x="3841169" y="2175952"/>
                  </a:lnTo>
                  <a:lnTo>
                    <a:pt x="3838654" y="2165512"/>
                  </a:lnTo>
                  <a:lnTo>
                    <a:pt x="3836596" y="2154840"/>
                  </a:lnTo>
                  <a:lnTo>
                    <a:pt x="3834767" y="2143715"/>
                  </a:lnTo>
                  <a:lnTo>
                    <a:pt x="3833395" y="2132593"/>
                  </a:lnTo>
                  <a:lnTo>
                    <a:pt x="3832023" y="2121239"/>
                  </a:lnTo>
                  <a:lnTo>
                    <a:pt x="3830879" y="2108977"/>
                  </a:lnTo>
                  <a:lnTo>
                    <a:pt x="3829279" y="2083329"/>
                  </a:lnTo>
                  <a:lnTo>
                    <a:pt x="3829050" y="2078108"/>
                  </a:lnTo>
                  <a:lnTo>
                    <a:pt x="3832709" y="2067438"/>
                  </a:lnTo>
                  <a:lnTo>
                    <a:pt x="3830422" y="2055860"/>
                  </a:lnTo>
                  <a:lnTo>
                    <a:pt x="3847006" y="2054525"/>
                  </a:lnTo>
                  <a:lnTo>
                    <a:pt x="3830866" y="2055610"/>
                  </a:lnTo>
                  <a:lnTo>
                    <a:pt x="3830637" y="2055833"/>
                  </a:lnTo>
                  <a:lnTo>
                    <a:pt x="3836121" y="2040593"/>
                  </a:lnTo>
                  <a:lnTo>
                    <a:pt x="3836350" y="2039473"/>
                  </a:lnTo>
                  <a:lnTo>
                    <a:pt x="3852958" y="2043435"/>
                  </a:lnTo>
                  <a:lnTo>
                    <a:pt x="3853138" y="2041546"/>
                  </a:lnTo>
                  <a:lnTo>
                    <a:pt x="3855520" y="2043147"/>
                  </a:lnTo>
                  <a:lnTo>
                    <a:pt x="3856260" y="2043147"/>
                  </a:lnTo>
                  <a:lnTo>
                    <a:pt x="3857139" y="2043292"/>
                  </a:lnTo>
                  <a:lnTo>
                    <a:pt x="3857280" y="2042412"/>
                  </a:lnTo>
                  <a:lnTo>
                    <a:pt x="3857645" y="2042848"/>
                  </a:lnTo>
                  <a:lnTo>
                    <a:pt x="3864202" y="2032293"/>
                  </a:lnTo>
                  <a:lnTo>
                    <a:pt x="3868965" y="2026539"/>
                  </a:lnTo>
                  <a:lnTo>
                    <a:pt x="3869191" y="2021475"/>
                  </a:lnTo>
                  <a:lnTo>
                    <a:pt x="3869645" y="2018483"/>
                  </a:lnTo>
                  <a:lnTo>
                    <a:pt x="3870325" y="2015491"/>
                  </a:lnTo>
                  <a:lnTo>
                    <a:pt x="3871006" y="2014110"/>
                  </a:lnTo>
                  <a:lnTo>
                    <a:pt x="3871135" y="2013652"/>
                  </a:lnTo>
                  <a:lnTo>
                    <a:pt x="3868737" y="2015653"/>
                  </a:lnTo>
                  <a:lnTo>
                    <a:pt x="3871144" y="2013617"/>
                  </a:lnTo>
                  <a:lnTo>
                    <a:pt x="3871459" y="2012499"/>
                  </a:lnTo>
                  <a:lnTo>
                    <a:pt x="3872140" y="2011348"/>
                  </a:lnTo>
                  <a:lnTo>
                    <a:pt x="3873047" y="2010197"/>
                  </a:lnTo>
                  <a:lnTo>
                    <a:pt x="3874408" y="2008817"/>
                  </a:lnTo>
                  <a:lnTo>
                    <a:pt x="3875768" y="2008125"/>
                  </a:lnTo>
                  <a:lnTo>
                    <a:pt x="3877129" y="2007206"/>
                  </a:lnTo>
                  <a:lnTo>
                    <a:pt x="3878943" y="2006745"/>
                  </a:lnTo>
                  <a:lnTo>
                    <a:pt x="3879322" y="2006702"/>
                  </a:lnTo>
                  <a:lnTo>
                    <a:pt x="3881016" y="2005270"/>
                  </a:lnTo>
                  <a:lnTo>
                    <a:pt x="3881462" y="2005034"/>
                  </a:lnTo>
                  <a:lnTo>
                    <a:pt x="3879484" y="2006684"/>
                  </a:lnTo>
                  <a:lnTo>
                    <a:pt x="3887108" y="2005825"/>
                  </a:lnTo>
                  <a:lnTo>
                    <a:pt x="3887108" y="1993396"/>
                  </a:lnTo>
                  <a:lnTo>
                    <a:pt x="3890116" y="1986005"/>
                  </a:lnTo>
                  <a:lnTo>
                    <a:pt x="3888744" y="1983943"/>
                  </a:lnTo>
                  <a:lnTo>
                    <a:pt x="3886929" y="1981215"/>
                  </a:lnTo>
                  <a:lnTo>
                    <a:pt x="3884886" y="1978713"/>
                  </a:lnTo>
                  <a:lnTo>
                    <a:pt x="3882390" y="1976666"/>
                  </a:lnTo>
                  <a:lnTo>
                    <a:pt x="3881495" y="1975768"/>
                  </a:lnTo>
                  <a:lnTo>
                    <a:pt x="3873927" y="1970075"/>
                  </a:lnTo>
                  <a:lnTo>
                    <a:pt x="3873961" y="1970085"/>
                  </a:lnTo>
                  <a:lnTo>
                    <a:pt x="3873848" y="1970015"/>
                  </a:lnTo>
                  <a:lnTo>
                    <a:pt x="3873927" y="1970075"/>
                  </a:lnTo>
                  <a:lnTo>
                    <a:pt x="3872910" y="1969773"/>
                  </a:lnTo>
                  <a:lnTo>
                    <a:pt x="3873816" y="1969995"/>
                  </a:lnTo>
                  <a:lnTo>
                    <a:pt x="3871972" y="1968859"/>
                  </a:lnTo>
                  <a:lnTo>
                    <a:pt x="3871996" y="1969101"/>
                  </a:lnTo>
                  <a:lnTo>
                    <a:pt x="3850974" y="1965963"/>
                  </a:lnTo>
                  <a:lnTo>
                    <a:pt x="3850060" y="1964618"/>
                  </a:lnTo>
                  <a:lnTo>
                    <a:pt x="3862171" y="1964170"/>
                  </a:lnTo>
                  <a:lnTo>
                    <a:pt x="3869254" y="1960585"/>
                  </a:lnTo>
                  <a:lnTo>
                    <a:pt x="3870606" y="1961616"/>
                  </a:lnTo>
                  <a:lnTo>
                    <a:pt x="3870361" y="1960061"/>
                  </a:lnTo>
                  <a:lnTo>
                    <a:pt x="3865368" y="1960744"/>
                  </a:lnTo>
                  <a:lnTo>
                    <a:pt x="3861056" y="1961427"/>
                  </a:lnTo>
                  <a:lnTo>
                    <a:pt x="3857198" y="1962109"/>
                  </a:lnTo>
                  <a:lnTo>
                    <a:pt x="3853793" y="1962336"/>
                  </a:lnTo>
                  <a:lnTo>
                    <a:pt x="3852205" y="1962336"/>
                  </a:lnTo>
                  <a:lnTo>
                    <a:pt x="3850843" y="1962109"/>
                  </a:lnTo>
                  <a:lnTo>
                    <a:pt x="3849481" y="1961882"/>
                  </a:lnTo>
                  <a:lnTo>
                    <a:pt x="3847892" y="1961199"/>
                  </a:lnTo>
                  <a:lnTo>
                    <a:pt x="3846758" y="1960516"/>
                  </a:lnTo>
                  <a:lnTo>
                    <a:pt x="3845169" y="1959379"/>
                  </a:lnTo>
                  <a:lnTo>
                    <a:pt x="3844034" y="1958015"/>
                  </a:lnTo>
                  <a:lnTo>
                    <a:pt x="3842899" y="1956423"/>
                  </a:lnTo>
                  <a:lnTo>
                    <a:pt x="3841765" y="1954376"/>
                  </a:lnTo>
                  <a:lnTo>
                    <a:pt x="3835410" y="1926854"/>
                  </a:lnTo>
                  <a:lnTo>
                    <a:pt x="3826105" y="1917074"/>
                  </a:lnTo>
                  <a:lnTo>
                    <a:pt x="3824970" y="1913890"/>
                  </a:lnTo>
                  <a:lnTo>
                    <a:pt x="3822700" y="1896377"/>
                  </a:lnTo>
                  <a:lnTo>
                    <a:pt x="3823481" y="1895594"/>
                  </a:lnTo>
                  <a:lnTo>
                    <a:pt x="3823380" y="1895563"/>
                  </a:lnTo>
                  <a:lnTo>
                    <a:pt x="3823607" y="1891476"/>
                  </a:lnTo>
                  <a:lnTo>
                    <a:pt x="3844018" y="1888978"/>
                  </a:lnTo>
                  <a:lnTo>
                    <a:pt x="3844018" y="1889204"/>
                  </a:lnTo>
                  <a:lnTo>
                    <a:pt x="3841977" y="1891247"/>
                  </a:lnTo>
                  <a:lnTo>
                    <a:pt x="3837063" y="1898833"/>
                  </a:lnTo>
                  <a:lnTo>
                    <a:pt x="3837225" y="1898878"/>
                  </a:lnTo>
                  <a:lnTo>
                    <a:pt x="3844488" y="1888643"/>
                  </a:lnTo>
                  <a:lnTo>
                    <a:pt x="3854020" y="1886823"/>
                  </a:lnTo>
                  <a:lnTo>
                    <a:pt x="3866957" y="1884321"/>
                  </a:lnTo>
                  <a:lnTo>
                    <a:pt x="3900773" y="1877952"/>
                  </a:lnTo>
                  <a:lnTo>
                    <a:pt x="3920745" y="1873858"/>
                  </a:lnTo>
                  <a:lnTo>
                    <a:pt x="3941852" y="1869992"/>
                  </a:lnTo>
                  <a:lnTo>
                    <a:pt x="3963867" y="1866125"/>
                  </a:lnTo>
                  <a:lnTo>
                    <a:pt x="3986108" y="1862714"/>
                  </a:lnTo>
                  <a:lnTo>
                    <a:pt x="4007896" y="1859529"/>
                  </a:lnTo>
                  <a:lnTo>
                    <a:pt x="4018790" y="1858392"/>
                  </a:lnTo>
                  <a:lnTo>
                    <a:pt x="4029003" y="1857027"/>
                  </a:lnTo>
                  <a:lnTo>
                    <a:pt x="4039216" y="1856345"/>
                  </a:lnTo>
                  <a:lnTo>
                    <a:pt x="4048521" y="1855663"/>
                  </a:lnTo>
                  <a:lnTo>
                    <a:pt x="4057826" y="1855208"/>
                  </a:lnTo>
                  <a:lnTo>
                    <a:pt x="4066451" y="1855208"/>
                  </a:lnTo>
                  <a:lnTo>
                    <a:pt x="4074394" y="1855435"/>
                  </a:lnTo>
                  <a:lnTo>
                    <a:pt x="4081657" y="1855890"/>
                  </a:lnTo>
                  <a:lnTo>
                    <a:pt x="4088239" y="1856800"/>
                  </a:lnTo>
                  <a:lnTo>
                    <a:pt x="4094139" y="1858165"/>
                  </a:lnTo>
                  <a:lnTo>
                    <a:pt x="4096863" y="1858847"/>
                  </a:lnTo>
                  <a:lnTo>
                    <a:pt x="4098905" y="1859757"/>
                  </a:lnTo>
                  <a:lnTo>
                    <a:pt x="4101175" y="1860894"/>
                  </a:lnTo>
                  <a:lnTo>
                    <a:pt x="4103218" y="1862031"/>
                  </a:lnTo>
                  <a:lnTo>
                    <a:pt x="4104375" y="1862998"/>
                  </a:lnTo>
                  <a:lnTo>
                    <a:pt x="4103034" y="1860615"/>
                  </a:lnTo>
                  <a:lnTo>
                    <a:pt x="4100992" y="1856989"/>
                  </a:lnTo>
                  <a:lnTo>
                    <a:pt x="4098723" y="1853815"/>
                  </a:lnTo>
                  <a:lnTo>
                    <a:pt x="4201045" y="1839309"/>
                  </a:lnTo>
                  <a:lnTo>
                    <a:pt x="4303594" y="1824802"/>
                  </a:lnTo>
                  <a:lnTo>
                    <a:pt x="4309039" y="1826615"/>
                  </a:lnTo>
                  <a:lnTo>
                    <a:pt x="4314711" y="1828428"/>
                  </a:lnTo>
                  <a:lnTo>
                    <a:pt x="4320609" y="1829562"/>
                  </a:lnTo>
                  <a:lnTo>
                    <a:pt x="4326054" y="1830016"/>
                  </a:lnTo>
                  <a:lnTo>
                    <a:pt x="4331726" y="1830242"/>
                  </a:lnTo>
                  <a:lnTo>
                    <a:pt x="4337625" y="1830016"/>
                  </a:lnTo>
                  <a:lnTo>
                    <a:pt x="4343297" y="1829336"/>
                  </a:lnTo>
                  <a:lnTo>
                    <a:pt x="4346218" y="1828752"/>
                  </a:lnTo>
                  <a:lnTo>
                    <a:pt x="4346121" y="1828040"/>
                  </a:lnTo>
                  <a:lnTo>
                    <a:pt x="4303486" y="1823958"/>
                  </a:lnTo>
                  <a:lnTo>
                    <a:pt x="4477884" y="1798560"/>
                  </a:lnTo>
                  <a:lnTo>
                    <a:pt x="4652282" y="1773162"/>
                  </a:lnTo>
                  <a:lnTo>
                    <a:pt x="4826680" y="1747311"/>
                  </a:lnTo>
                  <a:lnTo>
                    <a:pt x="5000852" y="1720779"/>
                  </a:lnTo>
                  <a:lnTo>
                    <a:pt x="5150757" y="1697649"/>
                  </a:lnTo>
                  <a:lnTo>
                    <a:pt x="5300209" y="1674066"/>
                  </a:lnTo>
                  <a:lnTo>
                    <a:pt x="5303384" y="1673612"/>
                  </a:lnTo>
                  <a:close/>
                  <a:moveTo>
                    <a:pt x="530672" y="1673067"/>
                  </a:moveTo>
                  <a:lnTo>
                    <a:pt x="523269" y="1683296"/>
                  </a:lnTo>
                  <a:lnTo>
                    <a:pt x="520700" y="1684394"/>
                  </a:lnTo>
                  <a:lnTo>
                    <a:pt x="523697" y="1680222"/>
                  </a:lnTo>
                  <a:lnTo>
                    <a:pt x="530672" y="1673067"/>
                  </a:lnTo>
                  <a:close/>
                  <a:moveTo>
                    <a:pt x="3095507" y="1673018"/>
                  </a:moveTo>
                  <a:lnTo>
                    <a:pt x="3099417" y="1686794"/>
                  </a:lnTo>
                  <a:lnTo>
                    <a:pt x="3097213" y="1674346"/>
                  </a:lnTo>
                  <a:lnTo>
                    <a:pt x="3095507" y="1673018"/>
                  </a:lnTo>
                  <a:close/>
                  <a:moveTo>
                    <a:pt x="3004281" y="1668986"/>
                  </a:moveTo>
                  <a:lnTo>
                    <a:pt x="3003731" y="1669089"/>
                  </a:lnTo>
                  <a:lnTo>
                    <a:pt x="2993809" y="1680698"/>
                  </a:lnTo>
                  <a:lnTo>
                    <a:pt x="2992681" y="1683153"/>
                  </a:lnTo>
                  <a:lnTo>
                    <a:pt x="2991554" y="1684493"/>
                  </a:lnTo>
                  <a:lnTo>
                    <a:pt x="2990652" y="1685609"/>
                  </a:lnTo>
                  <a:lnTo>
                    <a:pt x="2990216" y="1685896"/>
                  </a:lnTo>
                  <a:lnTo>
                    <a:pt x="2990423" y="1687397"/>
                  </a:lnTo>
                  <a:lnTo>
                    <a:pt x="2990614" y="1686735"/>
                  </a:lnTo>
                  <a:lnTo>
                    <a:pt x="2990614" y="1686508"/>
                  </a:lnTo>
                  <a:lnTo>
                    <a:pt x="2995594" y="1679252"/>
                  </a:lnTo>
                  <a:lnTo>
                    <a:pt x="3004281" y="1668986"/>
                  </a:lnTo>
                  <a:close/>
                  <a:moveTo>
                    <a:pt x="5387975" y="1668850"/>
                  </a:moveTo>
                  <a:lnTo>
                    <a:pt x="5397727" y="1676560"/>
                  </a:lnTo>
                  <a:lnTo>
                    <a:pt x="5397954" y="1676560"/>
                  </a:lnTo>
                  <a:lnTo>
                    <a:pt x="5387975" y="1668850"/>
                  </a:lnTo>
                  <a:close/>
                  <a:moveTo>
                    <a:pt x="4272992" y="1667654"/>
                  </a:moveTo>
                  <a:lnTo>
                    <a:pt x="4265885" y="1669599"/>
                  </a:lnTo>
                  <a:lnTo>
                    <a:pt x="4268561" y="1669757"/>
                  </a:lnTo>
                  <a:lnTo>
                    <a:pt x="4269921" y="1669303"/>
                  </a:lnTo>
                  <a:lnTo>
                    <a:pt x="4271736" y="1668396"/>
                  </a:lnTo>
                  <a:lnTo>
                    <a:pt x="4272992" y="1667654"/>
                  </a:lnTo>
                  <a:close/>
                  <a:moveTo>
                    <a:pt x="3013202" y="1667303"/>
                  </a:moveTo>
                  <a:lnTo>
                    <a:pt x="3005283" y="1668796"/>
                  </a:lnTo>
                  <a:lnTo>
                    <a:pt x="3020266" y="1668396"/>
                  </a:lnTo>
                  <a:lnTo>
                    <a:pt x="3013202" y="1667303"/>
                  </a:lnTo>
                  <a:close/>
                  <a:moveTo>
                    <a:pt x="537663" y="1665896"/>
                  </a:moveTo>
                  <a:lnTo>
                    <a:pt x="530672" y="1673067"/>
                  </a:lnTo>
                  <a:lnTo>
                    <a:pt x="533757" y="1668805"/>
                  </a:lnTo>
                  <a:lnTo>
                    <a:pt x="528406" y="1674733"/>
                  </a:lnTo>
                  <a:lnTo>
                    <a:pt x="533971" y="1668365"/>
                  </a:lnTo>
                  <a:lnTo>
                    <a:pt x="537663" y="1665896"/>
                  </a:lnTo>
                  <a:close/>
                  <a:moveTo>
                    <a:pt x="539750" y="1663755"/>
                  </a:moveTo>
                  <a:lnTo>
                    <a:pt x="538894" y="1665073"/>
                  </a:lnTo>
                  <a:lnTo>
                    <a:pt x="537663" y="1665896"/>
                  </a:lnTo>
                  <a:lnTo>
                    <a:pt x="539750" y="1663755"/>
                  </a:lnTo>
                  <a:close/>
                  <a:moveTo>
                    <a:pt x="3251378" y="1663598"/>
                  </a:moveTo>
                  <a:lnTo>
                    <a:pt x="3249613" y="1664566"/>
                  </a:lnTo>
                  <a:lnTo>
                    <a:pt x="3250520" y="1668433"/>
                  </a:lnTo>
                  <a:lnTo>
                    <a:pt x="3251200" y="1671844"/>
                  </a:lnTo>
                  <a:lnTo>
                    <a:pt x="3251200" y="1672727"/>
                  </a:lnTo>
                  <a:lnTo>
                    <a:pt x="3251897" y="1670984"/>
                  </a:lnTo>
                  <a:lnTo>
                    <a:pt x="3252124" y="1668718"/>
                  </a:lnTo>
                  <a:lnTo>
                    <a:pt x="3251897" y="1665545"/>
                  </a:lnTo>
                  <a:lnTo>
                    <a:pt x="3251378" y="1663598"/>
                  </a:lnTo>
                  <a:close/>
                  <a:moveTo>
                    <a:pt x="2932306" y="1663284"/>
                  </a:moveTo>
                  <a:lnTo>
                    <a:pt x="2932035" y="1663760"/>
                  </a:lnTo>
                  <a:lnTo>
                    <a:pt x="2931125" y="1666050"/>
                  </a:lnTo>
                  <a:lnTo>
                    <a:pt x="2930442" y="1668111"/>
                  </a:lnTo>
                  <a:lnTo>
                    <a:pt x="2929759" y="1670402"/>
                  </a:lnTo>
                  <a:lnTo>
                    <a:pt x="2929557" y="1672642"/>
                  </a:lnTo>
                  <a:lnTo>
                    <a:pt x="2930121" y="1669965"/>
                  </a:lnTo>
                  <a:lnTo>
                    <a:pt x="2931305" y="1665709"/>
                  </a:lnTo>
                  <a:lnTo>
                    <a:pt x="2932306" y="1663284"/>
                  </a:lnTo>
                  <a:close/>
                  <a:moveTo>
                    <a:pt x="2637247" y="1662545"/>
                  </a:moveTo>
                  <a:lnTo>
                    <a:pt x="2635250" y="1663442"/>
                  </a:lnTo>
                  <a:lnTo>
                    <a:pt x="2633435" y="1664358"/>
                  </a:lnTo>
                  <a:lnTo>
                    <a:pt x="2629353" y="1665732"/>
                  </a:lnTo>
                  <a:lnTo>
                    <a:pt x="2625271" y="1666420"/>
                  </a:lnTo>
                  <a:lnTo>
                    <a:pt x="2623039" y="1666685"/>
                  </a:lnTo>
                  <a:lnTo>
                    <a:pt x="2623471" y="1666713"/>
                  </a:lnTo>
                  <a:lnTo>
                    <a:pt x="2626870" y="1666487"/>
                  </a:lnTo>
                  <a:lnTo>
                    <a:pt x="2630268" y="1665808"/>
                  </a:lnTo>
                  <a:lnTo>
                    <a:pt x="2633667" y="1664449"/>
                  </a:lnTo>
                  <a:lnTo>
                    <a:pt x="2636840" y="1662865"/>
                  </a:lnTo>
                  <a:lnTo>
                    <a:pt x="2637247" y="1662545"/>
                  </a:lnTo>
                  <a:close/>
                  <a:moveTo>
                    <a:pt x="2400167" y="1662114"/>
                  </a:moveTo>
                  <a:lnTo>
                    <a:pt x="2400300" y="1662379"/>
                  </a:lnTo>
                  <a:lnTo>
                    <a:pt x="2398712" y="1663702"/>
                  </a:lnTo>
                  <a:lnTo>
                    <a:pt x="2400167" y="1662114"/>
                  </a:lnTo>
                  <a:close/>
                  <a:moveTo>
                    <a:pt x="2051957" y="1662070"/>
                  </a:moveTo>
                  <a:lnTo>
                    <a:pt x="2046514" y="1702190"/>
                  </a:lnTo>
                  <a:lnTo>
                    <a:pt x="2041071" y="1742759"/>
                  </a:lnTo>
                  <a:lnTo>
                    <a:pt x="2031546" y="1743666"/>
                  </a:lnTo>
                  <a:lnTo>
                    <a:pt x="2028144" y="1743213"/>
                  </a:lnTo>
                  <a:lnTo>
                    <a:pt x="2028581" y="1740760"/>
                  </a:lnTo>
                  <a:lnTo>
                    <a:pt x="2027605" y="1744206"/>
                  </a:lnTo>
                  <a:lnTo>
                    <a:pt x="2029193" y="1745562"/>
                  </a:lnTo>
                  <a:lnTo>
                    <a:pt x="2040538" y="1743528"/>
                  </a:lnTo>
                  <a:lnTo>
                    <a:pt x="2036227" y="1778110"/>
                  </a:lnTo>
                  <a:lnTo>
                    <a:pt x="2032143" y="1812918"/>
                  </a:lnTo>
                  <a:lnTo>
                    <a:pt x="2028286" y="1848178"/>
                  </a:lnTo>
                  <a:lnTo>
                    <a:pt x="2024428" y="1883210"/>
                  </a:lnTo>
                  <a:lnTo>
                    <a:pt x="2020798" y="1918922"/>
                  </a:lnTo>
                  <a:lnTo>
                    <a:pt x="2017395" y="1954407"/>
                  </a:lnTo>
                  <a:lnTo>
                    <a:pt x="2014218" y="1990570"/>
                  </a:lnTo>
                  <a:lnTo>
                    <a:pt x="2011269" y="2026733"/>
                  </a:lnTo>
                  <a:lnTo>
                    <a:pt x="2010815" y="2031932"/>
                  </a:lnTo>
                  <a:lnTo>
                    <a:pt x="2010361" y="2036903"/>
                  </a:lnTo>
                  <a:lnTo>
                    <a:pt x="2005143" y="2040068"/>
                  </a:lnTo>
                  <a:lnTo>
                    <a:pt x="1999698" y="2043459"/>
                  </a:lnTo>
                  <a:lnTo>
                    <a:pt x="1989714" y="2050466"/>
                  </a:lnTo>
                  <a:lnTo>
                    <a:pt x="1979958" y="2057472"/>
                  </a:lnTo>
                  <a:lnTo>
                    <a:pt x="1970429" y="2064478"/>
                  </a:lnTo>
                  <a:lnTo>
                    <a:pt x="1961353" y="2071485"/>
                  </a:lnTo>
                  <a:lnTo>
                    <a:pt x="1952051" y="2078039"/>
                  </a:lnTo>
                  <a:lnTo>
                    <a:pt x="1947740" y="2080978"/>
                  </a:lnTo>
                  <a:lnTo>
                    <a:pt x="1943202" y="2083690"/>
                  </a:lnTo>
                  <a:lnTo>
                    <a:pt x="1938664" y="2086177"/>
                  </a:lnTo>
                  <a:lnTo>
                    <a:pt x="1934354" y="2088663"/>
                  </a:lnTo>
                  <a:lnTo>
                    <a:pt x="1918471" y="2097477"/>
                  </a:lnTo>
                  <a:lnTo>
                    <a:pt x="1909396" y="2098608"/>
                  </a:lnTo>
                  <a:lnTo>
                    <a:pt x="1900774" y="2099736"/>
                  </a:lnTo>
                  <a:lnTo>
                    <a:pt x="1883077" y="2101998"/>
                  </a:lnTo>
                  <a:lnTo>
                    <a:pt x="1864926" y="2104031"/>
                  </a:lnTo>
                  <a:lnTo>
                    <a:pt x="1847228" y="2105838"/>
                  </a:lnTo>
                  <a:lnTo>
                    <a:pt x="1824993" y="2120982"/>
                  </a:lnTo>
                  <a:lnTo>
                    <a:pt x="1823405" y="2118493"/>
                  </a:lnTo>
                  <a:lnTo>
                    <a:pt x="1821363" y="2116231"/>
                  </a:lnTo>
                  <a:lnTo>
                    <a:pt x="1819548" y="2114425"/>
                  </a:lnTo>
                  <a:lnTo>
                    <a:pt x="1817279" y="2112618"/>
                  </a:lnTo>
                  <a:lnTo>
                    <a:pt x="1815464" y="2111487"/>
                  </a:lnTo>
                  <a:lnTo>
                    <a:pt x="1813195" y="2110131"/>
                  </a:lnTo>
                  <a:lnTo>
                    <a:pt x="1810699" y="2109452"/>
                  </a:lnTo>
                  <a:lnTo>
                    <a:pt x="1808657" y="2108999"/>
                  </a:lnTo>
                  <a:lnTo>
                    <a:pt x="1806388" y="2108550"/>
                  </a:lnTo>
                  <a:lnTo>
                    <a:pt x="1803893" y="2108320"/>
                  </a:lnTo>
                  <a:lnTo>
                    <a:pt x="1801851" y="2108550"/>
                  </a:lnTo>
                  <a:lnTo>
                    <a:pt x="1799355" y="2108550"/>
                  </a:lnTo>
                  <a:lnTo>
                    <a:pt x="1796859" y="2108999"/>
                  </a:lnTo>
                  <a:lnTo>
                    <a:pt x="1794590" y="2109680"/>
                  </a:lnTo>
                  <a:lnTo>
                    <a:pt x="1790052" y="2111262"/>
                  </a:lnTo>
                  <a:lnTo>
                    <a:pt x="1785515" y="2113294"/>
                  </a:lnTo>
                  <a:lnTo>
                    <a:pt x="1781431" y="2115777"/>
                  </a:lnTo>
                  <a:lnTo>
                    <a:pt x="1777120" y="2118721"/>
                  </a:lnTo>
                  <a:lnTo>
                    <a:pt x="1773263" y="2121661"/>
                  </a:lnTo>
                  <a:lnTo>
                    <a:pt x="1769859" y="2124828"/>
                  </a:lnTo>
                  <a:lnTo>
                    <a:pt x="1766910" y="2127993"/>
                  </a:lnTo>
                  <a:lnTo>
                    <a:pt x="1764187" y="2131156"/>
                  </a:lnTo>
                  <a:lnTo>
                    <a:pt x="1762372" y="2133639"/>
                  </a:lnTo>
                  <a:lnTo>
                    <a:pt x="1761237" y="2128670"/>
                  </a:lnTo>
                  <a:lnTo>
                    <a:pt x="1764641" y="2126409"/>
                  </a:lnTo>
                  <a:lnTo>
                    <a:pt x="1762145" y="2120756"/>
                  </a:lnTo>
                  <a:lnTo>
                    <a:pt x="1759649" y="2115100"/>
                  </a:lnTo>
                  <a:lnTo>
                    <a:pt x="1756927" y="2109680"/>
                  </a:lnTo>
                  <a:lnTo>
                    <a:pt x="1753977" y="2104482"/>
                  </a:lnTo>
                  <a:lnTo>
                    <a:pt x="1751027" y="2099512"/>
                  </a:lnTo>
                  <a:lnTo>
                    <a:pt x="1747170" y="2095217"/>
                  </a:lnTo>
                  <a:lnTo>
                    <a:pt x="1745355" y="2093183"/>
                  </a:lnTo>
                  <a:lnTo>
                    <a:pt x="1743313" y="2091375"/>
                  </a:lnTo>
                  <a:lnTo>
                    <a:pt x="1741271" y="2089341"/>
                  </a:lnTo>
                  <a:lnTo>
                    <a:pt x="1738775" y="2087758"/>
                  </a:lnTo>
                  <a:lnTo>
                    <a:pt x="1735826" y="2091149"/>
                  </a:lnTo>
                  <a:lnTo>
                    <a:pt x="1731969" y="2092505"/>
                  </a:lnTo>
                  <a:lnTo>
                    <a:pt x="1728792" y="2093861"/>
                  </a:lnTo>
                  <a:lnTo>
                    <a:pt x="1726070" y="2094313"/>
                  </a:lnTo>
                  <a:lnTo>
                    <a:pt x="1723574" y="2094313"/>
                  </a:lnTo>
                  <a:lnTo>
                    <a:pt x="1721986" y="2094088"/>
                  </a:lnTo>
                  <a:lnTo>
                    <a:pt x="1720624" y="2093183"/>
                  </a:lnTo>
                  <a:lnTo>
                    <a:pt x="1719490" y="2092279"/>
                  </a:lnTo>
                  <a:lnTo>
                    <a:pt x="1719036" y="2091149"/>
                  </a:lnTo>
                  <a:lnTo>
                    <a:pt x="1718809" y="2089341"/>
                  </a:lnTo>
                  <a:lnTo>
                    <a:pt x="1718809" y="2087758"/>
                  </a:lnTo>
                  <a:lnTo>
                    <a:pt x="1719131" y="2086157"/>
                  </a:lnTo>
                  <a:lnTo>
                    <a:pt x="1717093" y="2089915"/>
                  </a:lnTo>
                  <a:lnTo>
                    <a:pt x="1713935" y="2094896"/>
                  </a:lnTo>
                  <a:lnTo>
                    <a:pt x="1710778" y="2099433"/>
                  </a:lnTo>
                  <a:lnTo>
                    <a:pt x="1706943" y="2103743"/>
                  </a:lnTo>
                  <a:lnTo>
                    <a:pt x="1700177" y="2103966"/>
                  </a:lnTo>
                  <a:lnTo>
                    <a:pt x="1693411" y="2104426"/>
                  </a:lnTo>
                  <a:lnTo>
                    <a:pt x="1686870" y="2105105"/>
                  </a:lnTo>
                  <a:lnTo>
                    <a:pt x="1680103" y="2106237"/>
                  </a:lnTo>
                  <a:lnTo>
                    <a:pt x="1673563" y="2107377"/>
                  </a:lnTo>
                  <a:lnTo>
                    <a:pt x="1667022" y="2108963"/>
                  </a:lnTo>
                  <a:lnTo>
                    <a:pt x="1660481" y="2110778"/>
                  </a:lnTo>
                  <a:lnTo>
                    <a:pt x="1654391" y="2113044"/>
                  </a:lnTo>
                  <a:lnTo>
                    <a:pt x="1658902" y="2098980"/>
                  </a:lnTo>
                  <a:lnTo>
                    <a:pt x="1660481" y="2095350"/>
                  </a:lnTo>
                  <a:lnTo>
                    <a:pt x="1662285" y="2091730"/>
                  </a:lnTo>
                  <a:lnTo>
                    <a:pt x="1663864" y="2087419"/>
                  </a:lnTo>
                  <a:lnTo>
                    <a:pt x="1665443" y="2083334"/>
                  </a:lnTo>
                  <a:lnTo>
                    <a:pt x="1668149" y="2074938"/>
                  </a:lnTo>
                  <a:lnTo>
                    <a:pt x="1670405" y="2066087"/>
                  </a:lnTo>
                  <a:lnTo>
                    <a:pt x="1672435" y="2057464"/>
                  </a:lnTo>
                  <a:lnTo>
                    <a:pt x="1674014" y="2048837"/>
                  </a:lnTo>
                  <a:lnTo>
                    <a:pt x="1675592" y="2040895"/>
                  </a:lnTo>
                  <a:lnTo>
                    <a:pt x="1676720" y="2033181"/>
                  </a:lnTo>
                  <a:lnTo>
                    <a:pt x="1680555" y="2023878"/>
                  </a:lnTo>
                  <a:lnTo>
                    <a:pt x="1678299" y="2025919"/>
                  </a:lnTo>
                  <a:lnTo>
                    <a:pt x="1675818" y="2027736"/>
                  </a:lnTo>
                  <a:lnTo>
                    <a:pt x="1673337" y="2029324"/>
                  </a:lnTo>
                  <a:lnTo>
                    <a:pt x="1670630" y="2030912"/>
                  </a:lnTo>
                  <a:lnTo>
                    <a:pt x="1667924" y="2032046"/>
                  </a:lnTo>
                  <a:lnTo>
                    <a:pt x="1665217" y="2032954"/>
                  </a:lnTo>
                  <a:lnTo>
                    <a:pt x="1662060" y="2034088"/>
                  </a:lnTo>
                  <a:lnTo>
                    <a:pt x="1659128" y="2034769"/>
                  </a:lnTo>
                  <a:lnTo>
                    <a:pt x="1664090" y="2020476"/>
                  </a:lnTo>
                  <a:lnTo>
                    <a:pt x="1667924" y="2021611"/>
                  </a:lnTo>
                  <a:lnTo>
                    <a:pt x="1675141" y="2003445"/>
                  </a:lnTo>
                  <a:lnTo>
                    <a:pt x="1658902" y="2020704"/>
                  </a:lnTo>
                  <a:lnTo>
                    <a:pt x="1652587" y="2014115"/>
                  </a:lnTo>
                  <a:lnTo>
                    <a:pt x="1664992" y="1986427"/>
                  </a:lnTo>
                  <a:lnTo>
                    <a:pt x="1664541" y="1981661"/>
                  </a:lnTo>
                  <a:lnTo>
                    <a:pt x="1666796" y="1980526"/>
                  </a:lnTo>
                  <a:lnTo>
                    <a:pt x="1669052" y="1979164"/>
                  </a:lnTo>
                  <a:lnTo>
                    <a:pt x="1671307" y="1977576"/>
                  </a:lnTo>
                  <a:lnTo>
                    <a:pt x="1673337" y="1975533"/>
                  </a:lnTo>
                  <a:lnTo>
                    <a:pt x="1675592" y="1973489"/>
                  </a:lnTo>
                  <a:lnTo>
                    <a:pt x="1677622" y="1971221"/>
                  </a:lnTo>
                  <a:lnTo>
                    <a:pt x="1679652" y="1968500"/>
                  </a:lnTo>
                  <a:lnTo>
                    <a:pt x="1681908" y="1965776"/>
                  </a:lnTo>
                  <a:lnTo>
                    <a:pt x="1685517" y="1960100"/>
                  </a:lnTo>
                  <a:lnTo>
                    <a:pt x="1689125" y="1953747"/>
                  </a:lnTo>
                  <a:lnTo>
                    <a:pt x="1692508" y="1947392"/>
                  </a:lnTo>
                  <a:lnTo>
                    <a:pt x="1695666" y="1940810"/>
                  </a:lnTo>
                  <a:lnTo>
                    <a:pt x="1698373" y="1934229"/>
                  </a:lnTo>
                  <a:lnTo>
                    <a:pt x="1700628" y="1928101"/>
                  </a:lnTo>
                  <a:lnTo>
                    <a:pt x="1702884" y="1922427"/>
                  </a:lnTo>
                  <a:lnTo>
                    <a:pt x="1704462" y="1917207"/>
                  </a:lnTo>
                  <a:lnTo>
                    <a:pt x="1706943" y="1909491"/>
                  </a:lnTo>
                  <a:lnTo>
                    <a:pt x="1707395" y="1906994"/>
                  </a:lnTo>
                  <a:lnTo>
                    <a:pt x="1707620" y="1906086"/>
                  </a:lnTo>
                  <a:lnTo>
                    <a:pt x="1708748" y="1901319"/>
                  </a:lnTo>
                  <a:lnTo>
                    <a:pt x="1709876" y="1894738"/>
                  </a:lnTo>
                  <a:lnTo>
                    <a:pt x="1712357" y="1877488"/>
                  </a:lnTo>
                  <a:lnTo>
                    <a:pt x="1714386" y="1860692"/>
                  </a:lnTo>
                  <a:lnTo>
                    <a:pt x="1715514" y="1851160"/>
                  </a:lnTo>
                  <a:lnTo>
                    <a:pt x="1715740" y="1849344"/>
                  </a:lnTo>
                  <a:lnTo>
                    <a:pt x="1715965" y="1847755"/>
                  </a:lnTo>
                  <a:lnTo>
                    <a:pt x="1716867" y="1844577"/>
                  </a:lnTo>
                  <a:lnTo>
                    <a:pt x="1718446" y="1841854"/>
                  </a:lnTo>
                  <a:lnTo>
                    <a:pt x="1719120" y="1840788"/>
                  </a:lnTo>
                  <a:lnTo>
                    <a:pt x="1717675" y="1841623"/>
                  </a:lnTo>
                  <a:lnTo>
                    <a:pt x="1717902" y="1839362"/>
                  </a:lnTo>
                  <a:lnTo>
                    <a:pt x="1718582" y="1836876"/>
                  </a:lnTo>
                  <a:lnTo>
                    <a:pt x="1719717" y="1834390"/>
                  </a:lnTo>
                  <a:lnTo>
                    <a:pt x="1721532" y="1831451"/>
                  </a:lnTo>
                  <a:lnTo>
                    <a:pt x="1724935" y="1826027"/>
                  </a:lnTo>
                  <a:lnTo>
                    <a:pt x="1728339" y="1821507"/>
                  </a:lnTo>
                  <a:lnTo>
                    <a:pt x="1730834" y="1818116"/>
                  </a:lnTo>
                  <a:lnTo>
                    <a:pt x="1731288" y="1816986"/>
                  </a:lnTo>
                  <a:lnTo>
                    <a:pt x="1731288" y="1816760"/>
                  </a:lnTo>
                  <a:lnTo>
                    <a:pt x="1731061" y="1816534"/>
                  </a:lnTo>
                  <a:lnTo>
                    <a:pt x="1729927" y="1816986"/>
                  </a:lnTo>
                  <a:lnTo>
                    <a:pt x="1728339" y="1818116"/>
                  </a:lnTo>
                  <a:lnTo>
                    <a:pt x="1721759" y="1822862"/>
                  </a:lnTo>
                  <a:lnTo>
                    <a:pt x="1732423" y="1812465"/>
                  </a:lnTo>
                  <a:lnTo>
                    <a:pt x="1724708" y="1813370"/>
                  </a:lnTo>
                  <a:lnTo>
                    <a:pt x="1731969" y="1799356"/>
                  </a:lnTo>
                  <a:lnTo>
                    <a:pt x="1720851" y="1808397"/>
                  </a:lnTo>
                  <a:lnTo>
                    <a:pt x="1729019" y="1793027"/>
                  </a:lnTo>
                  <a:lnTo>
                    <a:pt x="1721532" y="1795288"/>
                  </a:lnTo>
                  <a:lnTo>
                    <a:pt x="1719490" y="1791445"/>
                  </a:lnTo>
                  <a:lnTo>
                    <a:pt x="1717675" y="1786473"/>
                  </a:lnTo>
                  <a:lnTo>
                    <a:pt x="1717902" y="1785117"/>
                  </a:lnTo>
                  <a:lnTo>
                    <a:pt x="1718129" y="1783534"/>
                  </a:lnTo>
                  <a:lnTo>
                    <a:pt x="1718809" y="1782178"/>
                  </a:lnTo>
                  <a:lnTo>
                    <a:pt x="1719490" y="1780822"/>
                  </a:lnTo>
                  <a:lnTo>
                    <a:pt x="1721305" y="1777884"/>
                  </a:lnTo>
                  <a:lnTo>
                    <a:pt x="1723574" y="1775172"/>
                  </a:lnTo>
                  <a:lnTo>
                    <a:pt x="1726297" y="1772685"/>
                  </a:lnTo>
                  <a:lnTo>
                    <a:pt x="1729246" y="1770651"/>
                  </a:lnTo>
                  <a:lnTo>
                    <a:pt x="1732649" y="1768391"/>
                  </a:lnTo>
                  <a:lnTo>
                    <a:pt x="1736053" y="1766583"/>
                  </a:lnTo>
                  <a:lnTo>
                    <a:pt x="1739683" y="1764774"/>
                  </a:lnTo>
                  <a:lnTo>
                    <a:pt x="1743540" y="1763192"/>
                  </a:lnTo>
                  <a:lnTo>
                    <a:pt x="1747170" y="1761836"/>
                  </a:lnTo>
                  <a:lnTo>
                    <a:pt x="1751027" y="1760706"/>
                  </a:lnTo>
                  <a:lnTo>
                    <a:pt x="1758061" y="1758898"/>
                  </a:lnTo>
                  <a:lnTo>
                    <a:pt x="1763733" y="1757767"/>
                  </a:lnTo>
                  <a:lnTo>
                    <a:pt x="1762372" y="1755959"/>
                  </a:lnTo>
                  <a:lnTo>
                    <a:pt x="1765321" y="1754151"/>
                  </a:lnTo>
                  <a:lnTo>
                    <a:pt x="1760784" y="1754151"/>
                  </a:lnTo>
                  <a:lnTo>
                    <a:pt x="1778481" y="1740590"/>
                  </a:lnTo>
                  <a:lnTo>
                    <a:pt x="1779842" y="1742172"/>
                  </a:lnTo>
                  <a:lnTo>
                    <a:pt x="1786649" y="1737651"/>
                  </a:lnTo>
                  <a:lnTo>
                    <a:pt x="1810472" y="1747144"/>
                  </a:lnTo>
                  <a:lnTo>
                    <a:pt x="1814783" y="1744432"/>
                  </a:lnTo>
                  <a:lnTo>
                    <a:pt x="1819548" y="1741720"/>
                  </a:lnTo>
                  <a:lnTo>
                    <a:pt x="1824766" y="1739460"/>
                  </a:lnTo>
                  <a:lnTo>
                    <a:pt x="1830212" y="1737651"/>
                  </a:lnTo>
                  <a:lnTo>
                    <a:pt x="1836111" y="1735843"/>
                  </a:lnTo>
                  <a:lnTo>
                    <a:pt x="1842464" y="1734487"/>
                  </a:lnTo>
                  <a:lnTo>
                    <a:pt x="1848590" y="1732905"/>
                  </a:lnTo>
                  <a:lnTo>
                    <a:pt x="1855396" y="1732001"/>
                  </a:lnTo>
                  <a:lnTo>
                    <a:pt x="1862657" y="1731096"/>
                  </a:lnTo>
                  <a:lnTo>
                    <a:pt x="1869917" y="1730419"/>
                  </a:lnTo>
                  <a:lnTo>
                    <a:pt x="1877178" y="1729966"/>
                  </a:lnTo>
                  <a:lnTo>
                    <a:pt x="1884665" y="1729288"/>
                  </a:lnTo>
                  <a:lnTo>
                    <a:pt x="1900320" y="1728837"/>
                  </a:lnTo>
                  <a:lnTo>
                    <a:pt x="1915976" y="1729062"/>
                  </a:lnTo>
                  <a:lnTo>
                    <a:pt x="1932085" y="1729515"/>
                  </a:lnTo>
                  <a:lnTo>
                    <a:pt x="1947967" y="1730419"/>
                  </a:lnTo>
                  <a:lnTo>
                    <a:pt x="1963622" y="1731323"/>
                  </a:lnTo>
                  <a:lnTo>
                    <a:pt x="1978824" y="1732227"/>
                  </a:lnTo>
                  <a:lnTo>
                    <a:pt x="2006504" y="1734261"/>
                  </a:lnTo>
                  <a:lnTo>
                    <a:pt x="2018983" y="1734939"/>
                  </a:lnTo>
                  <a:lnTo>
                    <a:pt x="2029540" y="1735368"/>
                  </a:lnTo>
                  <a:lnTo>
                    <a:pt x="2029959" y="1733014"/>
                  </a:lnTo>
                  <a:lnTo>
                    <a:pt x="2018846" y="1731653"/>
                  </a:lnTo>
                  <a:lnTo>
                    <a:pt x="2016578" y="1730294"/>
                  </a:lnTo>
                  <a:lnTo>
                    <a:pt x="2019980" y="1727801"/>
                  </a:lnTo>
                  <a:lnTo>
                    <a:pt x="2023155" y="1724854"/>
                  </a:lnTo>
                  <a:lnTo>
                    <a:pt x="2026330" y="1721228"/>
                  </a:lnTo>
                  <a:lnTo>
                    <a:pt x="2029278" y="1717375"/>
                  </a:lnTo>
                  <a:lnTo>
                    <a:pt x="2031773" y="1713296"/>
                  </a:lnTo>
                  <a:lnTo>
                    <a:pt x="2034494" y="1708535"/>
                  </a:lnTo>
                  <a:lnTo>
                    <a:pt x="2036989" y="1704003"/>
                  </a:lnTo>
                  <a:lnTo>
                    <a:pt x="2039484" y="1699244"/>
                  </a:lnTo>
                  <a:lnTo>
                    <a:pt x="2041298" y="1694030"/>
                  </a:lnTo>
                  <a:lnTo>
                    <a:pt x="2043566" y="1689271"/>
                  </a:lnTo>
                  <a:lnTo>
                    <a:pt x="2046968" y="1679297"/>
                  </a:lnTo>
                  <a:lnTo>
                    <a:pt x="2049916" y="1670004"/>
                  </a:lnTo>
                  <a:lnTo>
                    <a:pt x="2051957" y="1662070"/>
                  </a:lnTo>
                  <a:close/>
                  <a:moveTo>
                    <a:pt x="4252104" y="1661448"/>
                  </a:moveTo>
                  <a:lnTo>
                    <a:pt x="4260746" y="1669259"/>
                  </a:lnTo>
                  <a:lnTo>
                    <a:pt x="4261077" y="1669303"/>
                  </a:lnTo>
                  <a:lnTo>
                    <a:pt x="4262451" y="1669389"/>
                  </a:lnTo>
                  <a:lnTo>
                    <a:pt x="4253649" y="1662646"/>
                  </a:lnTo>
                  <a:lnTo>
                    <a:pt x="4252104" y="1661448"/>
                  </a:lnTo>
                  <a:close/>
                  <a:moveTo>
                    <a:pt x="4153262" y="1659111"/>
                  </a:moveTo>
                  <a:lnTo>
                    <a:pt x="4152447" y="1659185"/>
                  </a:lnTo>
                  <a:lnTo>
                    <a:pt x="4149952" y="1659185"/>
                  </a:lnTo>
                  <a:lnTo>
                    <a:pt x="4153127" y="1662364"/>
                  </a:lnTo>
                  <a:lnTo>
                    <a:pt x="4156075" y="1665543"/>
                  </a:lnTo>
                  <a:lnTo>
                    <a:pt x="4161745" y="1672355"/>
                  </a:lnTo>
                  <a:lnTo>
                    <a:pt x="4164922" y="1676199"/>
                  </a:lnTo>
                  <a:lnTo>
                    <a:pt x="4161064" y="1670664"/>
                  </a:lnTo>
                  <a:lnTo>
                    <a:pt x="4156302" y="1663861"/>
                  </a:lnTo>
                  <a:lnTo>
                    <a:pt x="4153262" y="1659111"/>
                  </a:lnTo>
                  <a:close/>
                  <a:moveTo>
                    <a:pt x="630238" y="1658992"/>
                  </a:moveTo>
                  <a:lnTo>
                    <a:pt x="619125" y="1673280"/>
                  </a:lnTo>
                  <a:lnTo>
                    <a:pt x="629765" y="1659493"/>
                  </a:lnTo>
                  <a:lnTo>
                    <a:pt x="630238" y="1658992"/>
                  </a:lnTo>
                  <a:close/>
                  <a:moveTo>
                    <a:pt x="2841307" y="1657469"/>
                  </a:moveTo>
                  <a:lnTo>
                    <a:pt x="2852738" y="1660644"/>
                  </a:lnTo>
                  <a:lnTo>
                    <a:pt x="2852078" y="1660644"/>
                  </a:lnTo>
                  <a:lnTo>
                    <a:pt x="2838450" y="1659233"/>
                  </a:lnTo>
                  <a:lnTo>
                    <a:pt x="2841307" y="1657469"/>
                  </a:lnTo>
                  <a:close/>
                  <a:moveTo>
                    <a:pt x="3260570" y="1657217"/>
                  </a:moveTo>
                  <a:lnTo>
                    <a:pt x="3260498" y="1657290"/>
                  </a:lnTo>
                  <a:lnTo>
                    <a:pt x="3261414" y="1657840"/>
                  </a:lnTo>
                  <a:lnTo>
                    <a:pt x="3261415" y="1657840"/>
                  </a:lnTo>
                  <a:lnTo>
                    <a:pt x="3263681" y="1658521"/>
                  </a:lnTo>
                  <a:lnTo>
                    <a:pt x="3265720" y="1659200"/>
                  </a:lnTo>
                  <a:lnTo>
                    <a:pt x="3267533" y="1659880"/>
                  </a:lnTo>
                  <a:lnTo>
                    <a:pt x="3269346" y="1661013"/>
                  </a:lnTo>
                  <a:lnTo>
                    <a:pt x="3270479" y="1662373"/>
                  </a:lnTo>
                  <a:lnTo>
                    <a:pt x="3271839" y="1663733"/>
                  </a:lnTo>
                  <a:lnTo>
                    <a:pt x="3272519" y="1665319"/>
                  </a:lnTo>
                  <a:lnTo>
                    <a:pt x="3273199" y="1667132"/>
                  </a:lnTo>
                  <a:lnTo>
                    <a:pt x="3273425" y="1668945"/>
                  </a:lnTo>
                  <a:lnTo>
                    <a:pt x="3273425" y="1670984"/>
                  </a:lnTo>
                  <a:lnTo>
                    <a:pt x="3272972" y="1673250"/>
                  </a:lnTo>
                  <a:lnTo>
                    <a:pt x="3272519" y="1675517"/>
                  </a:lnTo>
                  <a:lnTo>
                    <a:pt x="3271612" y="1676424"/>
                  </a:lnTo>
                  <a:lnTo>
                    <a:pt x="3270253" y="1677557"/>
                  </a:lnTo>
                  <a:lnTo>
                    <a:pt x="3268213" y="1681409"/>
                  </a:lnTo>
                  <a:lnTo>
                    <a:pt x="3265947" y="1686394"/>
                  </a:lnTo>
                  <a:lnTo>
                    <a:pt x="3263454" y="1692060"/>
                  </a:lnTo>
                  <a:lnTo>
                    <a:pt x="3259149" y="1702711"/>
                  </a:lnTo>
                  <a:lnTo>
                    <a:pt x="3257336" y="1706790"/>
                  </a:lnTo>
                  <a:lnTo>
                    <a:pt x="3256118" y="1709228"/>
                  </a:lnTo>
                  <a:lnTo>
                    <a:pt x="3259381" y="1707287"/>
                  </a:lnTo>
                  <a:lnTo>
                    <a:pt x="3262343" y="1704803"/>
                  </a:lnTo>
                  <a:lnTo>
                    <a:pt x="3263255" y="1703674"/>
                  </a:lnTo>
                  <a:lnTo>
                    <a:pt x="3264394" y="1702544"/>
                  </a:lnTo>
                  <a:lnTo>
                    <a:pt x="3265534" y="1700964"/>
                  </a:lnTo>
                  <a:lnTo>
                    <a:pt x="3266218" y="1699609"/>
                  </a:lnTo>
                  <a:lnTo>
                    <a:pt x="3266673" y="1698028"/>
                  </a:lnTo>
                  <a:lnTo>
                    <a:pt x="3267129" y="1696673"/>
                  </a:lnTo>
                  <a:lnTo>
                    <a:pt x="3267357" y="1694866"/>
                  </a:lnTo>
                  <a:lnTo>
                    <a:pt x="3267585" y="1693285"/>
                  </a:lnTo>
                  <a:lnTo>
                    <a:pt x="3267585" y="1689897"/>
                  </a:lnTo>
                  <a:lnTo>
                    <a:pt x="3266901" y="1686284"/>
                  </a:lnTo>
                  <a:lnTo>
                    <a:pt x="3277157" y="1672733"/>
                  </a:lnTo>
                  <a:lnTo>
                    <a:pt x="3270320" y="1660989"/>
                  </a:lnTo>
                  <a:lnTo>
                    <a:pt x="3262571" y="1657827"/>
                  </a:lnTo>
                  <a:lnTo>
                    <a:pt x="3260570" y="1657217"/>
                  </a:lnTo>
                  <a:close/>
                  <a:moveTo>
                    <a:pt x="4162373" y="1654521"/>
                  </a:moveTo>
                  <a:lnTo>
                    <a:pt x="4161972" y="1655325"/>
                  </a:lnTo>
                  <a:lnTo>
                    <a:pt x="4161291" y="1656233"/>
                  </a:lnTo>
                  <a:lnTo>
                    <a:pt x="4161100" y="1656386"/>
                  </a:lnTo>
                  <a:lnTo>
                    <a:pt x="4162198" y="1656151"/>
                  </a:lnTo>
                  <a:lnTo>
                    <a:pt x="4162373" y="1654521"/>
                  </a:lnTo>
                  <a:close/>
                  <a:moveTo>
                    <a:pt x="2960433" y="1652866"/>
                  </a:moveTo>
                  <a:lnTo>
                    <a:pt x="2955926" y="1656301"/>
                  </a:lnTo>
                  <a:lnTo>
                    <a:pt x="2955926" y="1657168"/>
                  </a:lnTo>
                  <a:lnTo>
                    <a:pt x="2956379" y="1656330"/>
                  </a:lnTo>
                  <a:lnTo>
                    <a:pt x="2960461" y="1653599"/>
                  </a:lnTo>
                  <a:lnTo>
                    <a:pt x="2960856" y="1653006"/>
                  </a:lnTo>
                  <a:lnTo>
                    <a:pt x="2960433" y="1652866"/>
                  </a:lnTo>
                  <a:close/>
                  <a:moveTo>
                    <a:pt x="4270912" y="1650412"/>
                  </a:moveTo>
                  <a:lnTo>
                    <a:pt x="4270846" y="1650448"/>
                  </a:lnTo>
                  <a:lnTo>
                    <a:pt x="4277642" y="1664837"/>
                  </a:lnTo>
                  <a:lnTo>
                    <a:pt x="4278313" y="1664390"/>
                  </a:lnTo>
                  <a:lnTo>
                    <a:pt x="4277860" y="1663335"/>
                  </a:lnTo>
                  <a:lnTo>
                    <a:pt x="4275819" y="1658812"/>
                  </a:lnTo>
                  <a:lnTo>
                    <a:pt x="4273097" y="1653835"/>
                  </a:lnTo>
                  <a:lnTo>
                    <a:pt x="4270912" y="1650412"/>
                  </a:lnTo>
                  <a:close/>
                  <a:moveTo>
                    <a:pt x="3031824" y="1650126"/>
                  </a:moveTo>
                  <a:lnTo>
                    <a:pt x="3029437" y="1654578"/>
                  </a:lnTo>
                  <a:lnTo>
                    <a:pt x="3030790" y="1659044"/>
                  </a:lnTo>
                  <a:lnTo>
                    <a:pt x="3020643" y="1663954"/>
                  </a:lnTo>
                  <a:lnTo>
                    <a:pt x="3020419" y="1668392"/>
                  </a:lnTo>
                  <a:lnTo>
                    <a:pt x="3021397" y="1668366"/>
                  </a:lnTo>
                  <a:lnTo>
                    <a:pt x="3021850" y="1663376"/>
                  </a:lnTo>
                  <a:lnTo>
                    <a:pt x="3031809" y="1659067"/>
                  </a:lnTo>
                  <a:lnTo>
                    <a:pt x="3037015" y="1659067"/>
                  </a:lnTo>
                  <a:lnTo>
                    <a:pt x="3038663" y="1657642"/>
                  </a:lnTo>
                  <a:lnTo>
                    <a:pt x="3030692" y="1652643"/>
                  </a:lnTo>
                  <a:lnTo>
                    <a:pt x="3031819" y="1650144"/>
                  </a:lnTo>
                  <a:lnTo>
                    <a:pt x="3031824" y="1650126"/>
                  </a:lnTo>
                  <a:close/>
                  <a:moveTo>
                    <a:pt x="2814652" y="1649531"/>
                  </a:moveTo>
                  <a:lnTo>
                    <a:pt x="2827338" y="1650614"/>
                  </a:lnTo>
                  <a:lnTo>
                    <a:pt x="2826670" y="1651046"/>
                  </a:lnTo>
                  <a:lnTo>
                    <a:pt x="2823332" y="1651913"/>
                  </a:lnTo>
                  <a:lnTo>
                    <a:pt x="2823109" y="1651913"/>
                  </a:lnTo>
                  <a:lnTo>
                    <a:pt x="2818658" y="1652345"/>
                  </a:lnTo>
                  <a:lnTo>
                    <a:pt x="2813985" y="1653644"/>
                  </a:lnTo>
                  <a:lnTo>
                    <a:pt x="2813317" y="1654294"/>
                  </a:lnTo>
                  <a:lnTo>
                    <a:pt x="2803525" y="1654294"/>
                  </a:lnTo>
                  <a:lnTo>
                    <a:pt x="2814652" y="1649531"/>
                  </a:lnTo>
                  <a:close/>
                  <a:moveTo>
                    <a:pt x="522287" y="1649485"/>
                  </a:moveTo>
                  <a:lnTo>
                    <a:pt x="515937" y="1657423"/>
                  </a:lnTo>
                  <a:lnTo>
                    <a:pt x="521607" y="1650129"/>
                  </a:lnTo>
                  <a:lnTo>
                    <a:pt x="522287" y="1649485"/>
                  </a:lnTo>
                  <a:close/>
                  <a:moveTo>
                    <a:pt x="2881365" y="1648004"/>
                  </a:moveTo>
                  <a:lnTo>
                    <a:pt x="2880922" y="1650540"/>
                  </a:lnTo>
                  <a:lnTo>
                    <a:pt x="2880695" y="1654423"/>
                  </a:lnTo>
                  <a:lnTo>
                    <a:pt x="2880695" y="1658078"/>
                  </a:lnTo>
                  <a:lnTo>
                    <a:pt x="2881049" y="1661284"/>
                  </a:lnTo>
                  <a:lnTo>
                    <a:pt x="2882401" y="1661894"/>
                  </a:lnTo>
                  <a:lnTo>
                    <a:pt x="2882547" y="1662251"/>
                  </a:lnTo>
                  <a:lnTo>
                    <a:pt x="2886358" y="1662521"/>
                  </a:lnTo>
                  <a:lnTo>
                    <a:pt x="2886075" y="1662385"/>
                  </a:lnTo>
                  <a:lnTo>
                    <a:pt x="2886105" y="1661824"/>
                  </a:lnTo>
                  <a:lnTo>
                    <a:pt x="2885889" y="1662163"/>
                  </a:lnTo>
                  <a:lnTo>
                    <a:pt x="2885660" y="1662163"/>
                  </a:lnTo>
                  <a:lnTo>
                    <a:pt x="2884288" y="1659414"/>
                  </a:lnTo>
                  <a:lnTo>
                    <a:pt x="2883143" y="1656666"/>
                  </a:lnTo>
                  <a:lnTo>
                    <a:pt x="2881999" y="1653459"/>
                  </a:lnTo>
                  <a:lnTo>
                    <a:pt x="2881542" y="1650481"/>
                  </a:lnTo>
                  <a:lnTo>
                    <a:pt x="2881365" y="1648004"/>
                  </a:lnTo>
                  <a:close/>
                  <a:moveTo>
                    <a:pt x="4353528" y="1645421"/>
                  </a:moveTo>
                  <a:lnTo>
                    <a:pt x="4352925" y="1647534"/>
                  </a:lnTo>
                  <a:lnTo>
                    <a:pt x="4351111" y="1652976"/>
                  </a:lnTo>
                  <a:lnTo>
                    <a:pt x="4350302" y="1655035"/>
                  </a:lnTo>
                  <a:lnTo>
                    <a:pt x="4355194" y="1650896"/>
                  </a:lnTo>
                  <a:lnTo>
                    <a:pt x="4353528" y="1645421"/>
                  </a:lnTo>
                  <a:close/>
                  <a:moveTo>
                    <a:pt x="2409696" y="1643751"/>
                  </a:moveTo>
                  <a:lnTo>
                    <a:pt x="2409597" y="1645361"/>
                  </a:lnTo>
                  <a:lnTo>
                    <a:pt x="2410402" y="1643857"/>
                  </a:lnTo>
                  <a:lnTo>
                    <a:pt x="2409696" y="1643751"/>
                  </a:lnTo>
                  <a:close/>
                  <a:moveTo>
                    <a:pt x="2397096" y="1643337"/>
                  </a:moveTo>
                  <a:lnTo>
                    <a:pt x="2389084" y="1643772"/>
                  </a:lnTo>
                  <a:lnTo>
                    <a:pt x="2390394" y="1644213"/>
                  </a:lnTo>
                  <a:lnTo>
                    <a:pt x="2397096" y="1643337"/>
                  </a:lnTo>
                  <a:close/>
                  <a:moveTo>
                    <a:pt x="2825750" y="1640006"/>
                  </a:moveTo>
                  <a:lnTo>
                    <a:pt x="2821183" y="1641912"/>
                  </a:lnTo>
                  <a:lnTo>
                    <a:pt x="2816388" y="1642546"/>
                  </a:lnTo>
                  <a:lnTo>
                    <a:pt x="2811593" y="1642757"/>
                  </a:lnTo>
                  <a:lnTo>
                    <a:pt x="2807711" y="1643181"/>
                  </a:lnTo>
                  <a:lnTo>
                    <a:pt x="2804057" y="1643181"/>
                  </a:lnTo>
                  <a:lnTo>
                    <a:pt x="2797664" y="1642969"/>
                  </a:lnTo>
                  <a:lnTo>
                    <a:pt x="2792412" y="1642335"/>
                  </a:lnTo>
                  <a:lnTo>
                    <a:pt x="2799719" y="1640429"/>
                  </a:lnTo>
                  <a:lnTo>
                    <a:pt x="2824608" y="1640217"/>
                  </a:lnTo>
                  <a:lnTo>
                    <a:pt x="2824836" y="1640217"/>
                  </a:lnTo>
                  <a:lnTo>
                    <a:pt x="2825750" y="1640006"/>
                  </a:lnTo>
                  <a:close/>
                  <a:moveTo>
                    <a:pt x="3323501" y="1637741"/>
                  </a:moveTo>
                  <a:lnTo>
                    <a:pt x="3320574" y="1638370"/>
                  </a:lnTo>
                  <a:lnTo>
                    <a:pt x="3322508" y="1638178"/>
                  </a:lnTo>
                  <a:lnTo>
                    <a:pt x="3323501" y="1637741"/>
                  </a:lnTo>
                  <a:close/>
                  <a:moveTo>
                    <a:pt x="5106761" y="1637329"/>
                  </a:moveTo>
                  <a:lnTo>
                    <a:pt x="5105854" y="1637556"/>
                  </a:lnTo>
                  <a:lnTo>
                    <a:pt x="5105400" y="1639824"/>
                  </a:lnTo>
                  <a:lnTo>
                    <a:pt x="5106761" y="1637329"/>
                  </a:lnTo>
                  <a:close/>
                  <a:moveTo>
                    <a:pt x="2961199" y="1637157"/>
                  </a:moveTo>
                  <a:lnTo>
                    <a:pt x="2962770" y="1637950"/>
                  </a:lnTo>
                  <a:lnTo>
                    <a:pt x="2962911" y="1637839"/>
                  </a:lnTo>
                  <a:lnTo>
                    <a:pt x="2961199" y="1637157"/>
                  </a:lnTo>
                  <a:close/>
                  <a:moveTo>
                    <a:pt x="4164239" y="1636932"/>
                  </a:moveTo>
                  <a:lnTo>
                    <a:pt x="4161972" y="1639203"/>
                  </a:lnTo>
                  <a:lnTo>
                    <a:pt x="4162879" y="1643744"/>
                  </a:lnTo>
                  <a:lnTo>
                    <a:pt x="4163274" y="1646115"/>
                  </a:lnTo>
                  <a:lnTo>
                    <a:pt x="4164239" y="1637102"/>
                  </a:lnTo>
                  <a:lnTo>
                    <a:pt x="4165066" y="1637154"/>
                  </a:lnTo>
                  <a:lnTo>
                    <a:pt x="4164239" y="1636932"/>
                  </a:lnTo>
                  <a:close/>
                  <a:moveTo>
                    <a:pt x="4260307" y="1636660"/>
                  </a:moveTo>
                  <a:lnTo>
                    <a:pt x="4259759" y="1637572"/>
                  </a:lnTo>
                  <a:lnTo>
                    <a:pt x="4259532" y="1638928"/>
                  </a:lnTo>
                  <a:lnTo>
                    <a:pt x="4259759" y="1640057"/>
                  </a:lnTo>
                  <a:lnTo>
                    <a:pt x="4259985" y="1641412"/>
                  </a:lnTo>
                  <a:lnTo>
                    <a:pt x="4260664" y="1642542"/>
                  </a:lnTo>
                  <a:lnTo>
                    <a:pt x="4261795" y="1643445"/>
                  </a:lnTo>
                  <a:lnTo>
                    <a:pt x="4262926" y="1644349"/>
                  </a:lnTo>
                  <a:lnTo>
                    <a:pt x="4264284" y="1645478"/>
                  </a:lnTo>
                  <a:lnTo>
                    <a:pt x="4266999" y="1646834"/>
                  </a:lnTo>
                  <a:lnTo>
                    <a:pt x="4269365" y="1648014"/>
                  </a:lnTo>
                  <a:lnTo>
                    <a:pt x="4264253" y="1640265"/>
                  </a:lnTo>
                  <a:lnTo>
                    <a:pt x="4262665" y="1637550"/>
                  </a:lnTo>
                  <a:lnTo>
                    <a:pt x="4261531" y="1636872"/>
                  </a:lnTo>
                  <a:lnTo>
                    <a:pt x="4260307" y="1636660"/>
                  </a:lnTo>
                  <a:close/>
                  <a:moveTo>
                    <a:pt x="2611717" y="1636329"/>
                  </a:moveTo>
                  <a:lnTo>
                    <a:pt x="2611664" y="1636411"/>
                  </a:lnTo>
                  <a:lnTo>
                    <a:pt x="2615292" y="1638702"/>
                  </a:lnTo>
                  <a:lnTo>
                    <a:pt x="2616024" y="1637816"/>
                  </a:lnTo>
                  <a:lnTo>
                    <a:pt x="2615534" y="1638302"/>
                  </a:lnTo>
                  <a:lnTo>
                    <a:pt x="2611717" y="1636329"/>
                  </a:lnTo>
                  <a:close/>
                  <a:moveTo>
                    <a:pt x="4189677" y="1636322"/>
                  </a:moveTo>
                  <a:lnTo>
                    <a:pt x="4198659" y="1642163"/>
                  </a:lnTo>
                  <a:lnTo>
                    <a:pt x="4201173" y="1640810"/>
                  </a:lnTo>
                  <a:lnTo>
                    <a:pt x="4211918" y="1642840"/>
                  </a:lnTo>
                  <a:lnTo>
                    <a:pt x="4223020" y="1639741"/>
                  </a:lnTo>
                  <a:lnTo>
                    <a:pt x="4222196" y="1639154"/>
                  </a:lnTo>
                  <a:lnTo>
                    <a:pt x="4206357" y="1641412"/>
                  </a:lnTo>
                  <a:lnTo>
                    <a:pt x="4200926" y="1640283"/>
                  </a:lnTo>
                  <a:lnTo>
                    <a:pt x="4200700" y="1640283"/>
                  </a:lnTo>
                  <a:lnTo>
                    <a:pt x="4198664" y="1641412"/>
                  </a:lnTo>
                  <a:lnTo>
                    <a:pt x="4198211" y="1641638"/>
                  </a:lnTo>
                  <a:lnTo>
                    <a:pt x="4197985" y="1640735"/>
                  </a:lnTo>
                  <a:lnTo>
                    <a:pt x="4197306" y="1640283"/>
                  </a:lnTo>
                  <a:lnTo>
                    <a:pt x="4195496" y="1639154"/>
                  </a:lnTo>
                  <a:lnTo>
                    <a:pt x="4193007" y="1638024"/>
                  </a:lnTo>
                  <a:lnTo>
                    <a:pt x="4190065" y="1636443"/>
                  </a:lnTo>
                  <a:lnTo>
                    <a:pt x="4189677" y="1636322"/>
                  </a:lnTo>
                  <a:close/>
                  <a:moveTo>
                    <a:pt x="2968703" y="1635718"/>
                  </a:moveTo>
                  <a:lnTo>
                    <a:pt x="2967079" y="1636848"/>
                  </a:lnTo>
                  <a:lnTo>
                    <a:pt x="2967651" y="1636942"/>
                  </a:lnTo>
                  <a:lnTo>
                    <a:pt x="2968703" y="1635718"/>
                  </a:lnTo>
                  <a:close/>
                  <a:moveTo>
                    <a:pt x="3303134" y="1635684"/>
                  </a:moveTo>
                  <a:lnTo>
                    <a:pt x="3302074" y="1636034"/>
                  </a:lnTo>
                  <a:lnTo>
                    <a:pt x="3303365" y="1636372"/>
                  </a:lnTo>
                  <a:lnTo>
                    <a:pt x="3308150" y="1637500"/>
                  </a:lnTo>
                  <a:lnTo>
                    <a:pt x="3313164" y="1638404"/>
                  </a:lnTo>
                  <a:lnTo>
                    <a:pt x="3313518" y="1638404"/>
                  </a:lnTo>
                  <a:lnTo>
                    <a:pt x="3310165" y="1637731"/>
                  </a:lnTo>
                  <a:lnTo>
                    <a:pt x="3306763" y="1636822"/>
                  </a:lnTo>
                  <a:lnTo>
                    <a:pt x="3303134" y="1635684"/>
                  </a:lnTo>
                  <a:close/>
                  <a:moveTo>
                    <a:pt x="665616" y="1635107"/>
                  </a:moveTo>
                  <a:lnTo>
                    <a:pt x="657066" y="1642777"/>
                  </a:lnTo>
                  <a:lnTo>
                    <a:pt x="657225" y="1642598"/>
                  </a:lnTo>
                  <a:lnTo>
                    <a:pt x="661307" y="1638739"/>
                  </a:lnTo>
                  <a:lnTo>
                    <a:pt x="665616" y="1635107"/>
                  </a:lnTo>
                  <a:close/>
                  <a:moveTo>
                    <a:pt x="2953499" y="1633588"/>
                  </a:moveTo>
                  <a:lnTo>
                    <a:pt x="2955925" y="1642690"/>
                  </a:lnTo>
                  <a:lnTo>
                    <a:pt x="2955698" y="1642690"/>
                  </a:lnTo>
                  <a:lnTo>
                    <a:pt x="2955698" y="1646354"/>
                  </a:lnTo>
                  <a:lnTo>
                    <a:pt x="2955267" y="1655907"/>
                  </a:lnTo>
                  <a:lnTo>
                    <a:pt x="2955873" y="1656006"/>
                  </a:lnTo>
                  <a:lnTo>
                    <a:pt x="2956672" y="1647929"/>
                  </a:lnTo>
                  <a:lnTo>
                    <a:pt x="2956151" y="1647211"/>
                  </a:lnTo>
                  <a:lnTo>
                    <a:pt x="2955925" y="1643193"/>
                  </a:lnTo>
                  <a:lnTo>
                    <a:pt x="2956376" y="1642970"/>
                  </a:lnTo>
                  <a:lnTo>
                    <a:pt x="2956801" y="1642637"/>
                  </a:lnTo>
                  <a:lnTo>
                    <a:pt x="2956525" y="1642798"/>
                  </a:lnTo>
                  <a:lnTo>
                    <a:pt x="2954235" y="1634380"/>
                  </a:lnTo>
                  <a:lnTo>
                    <a:pt x="2953873" y="1634234"/>
                  </a:lnTo>
                  <a:lnTo>
                    <a:pt x="2953531" y="1633588"/>
                  </a:lnTo>
                  <a:lnTo>
                    <a:pt x="2953499" y="1633588"/>
                  </a:lnTo>
                  <a:close/>
                  <a:moveTo>
                    <a:pt x="2056493" y="1632151"/>
                  </a:moveTo>
                  <a:lnTo>
                    <a:pt x="2052864" y="1656858"/>
                  </a:lnTo>
                  <a:lnTo>
                    <a:pt x="2049689" y="1661617"/>
                  </a:lnTo>
                  <a:lnTo>
                    <a:pt x="2050369" y="1656177"/>
                  </a:lnTo>
                  <a:lnTo>
                    <a:pt x="2050596" y="1655497"/>
                  </a:lnTo>
                  <a:lnTo>
                    <a:pt x="2056266" y="1633058"/>
                  </a:lnTo>
                  <a:lnTo>
                    <a:pt x="2056493" y="1632151"/>
                  </a:lnTo>
                  <a:close/>
                  <a:moveTo>
                    <a:pt x="2792394" y="1632069"/>
                  </a:moveTo>
                  <a:lnTo>
                    <a:pt x="2792618" y="1632069"/>
                  </a:lnTo>
                  <a:lnTo>
                    <a:pt x="2809875" y="1632387"/>
                  </a:lnTo>
                  <a:lnTo>
                    <a:pt x="2809427" y="1633656"/>
                  </a:lnTo>
                  <a:lnTo>
                    <a:pt x="2790825" y="1632387"/>
                  </a:lnTo>
                  <a:lnTo>
                    <a:pt x="2792394" y="1632069"/>
                  </a:lnTo>
                  <a:close/>
                  <a:moveTo>
                    <a:pt x="2614612" y="1631830"/>
                  </a:moveTo>
                  <a:lnTo>
                    <a:pt x="2613488" y="1633577"/>
                  </a:lnTo>
                  <a:lnTo>
                    <a:pt x="2614766" y="1631952"/>
                  </a:lnTo>
                  <a:lnTo>
                    <a:pt x="2614913" y="1632033"/>
                  </a:lnTo>
                  <a:lnTo>
                    <a:pt x="2614612" y="1631830"/>
                  </a:lnTo>
                  <a:close/>
                  <a:moveTo>
                    <a:pt x="653370" y="1631021"/>
                  </a:moveTo>
                  <a:lnTo>
                    <a:pt x="652450" y="1633075"/>
                  </a:lnTo>
                  <a:lnTo>
                    <a:pt x="653370" y="1633006"/>
                  </a:lnTo>
                  <a:lnTo>
                    <a:pt x="655980" y="1632328"/>
                  </a:lnTo>
                  <a:lnTo>
                    <a:pt x="653370" y="1631021"/>
                  </a:lnTo>
                  <a:close/>
                  <a:moveTo>
                    <a:pt x="4156183" y="1627423"/>
                  </a:moveTo>
                  <a:lnTo>
                    <a:pt x="4159477" y="1628985"/>
                  </a:lnTo>
                  <a:lnTo>
                    <a:pt x="4163786" y="1630801"/>
                  </a:lnTo>
                  <a:lnTo>
                    <a:pt x="4167868" y="1633072"/>
                  </a:lnTo>
                  <a:lnTo>
                    <a:pt x="4171950" y="1635570"/>
                  </a:lnTo>
                  <a:lnTo>
                    <a:pt x="4175579" y="1638294"/>
                  </a:lnTo>
                  <a:lnTo>
                    <a:pt x="4177100" y="1639370"/>
                  </a:lnTo>
                  <a:lnTo>
                    <a:pt x="4178073" y="1639597"/>
                  </a:lnTo>
                  <a:lnTo>
                    <a:pt x="4179328" y="1639943"/>
                  </a:lnTo>
                  <a:lnTo>
                    <a:pt x="4176713" y="1637881"/>
                  </a:lnTo>
                  <a:lnTo>
                    <a:pt x="4186837" y="1635436"/>
                  </a:lnTo>
                  <a:lnTo>
                    <a:pt x="4186445" y="1635314"/>
                  </a:lnTo>
                  <a:lnTo>
                    <a:pt x="4182372" y="1633959"/>
                  </a:lnTo>
                  <a:lnTo>
                    <a:pt x="4173999" y="1631925"/>
                  </a:lnTo>
                  <a:lnTo>
                    <a:pt x="4156183" y="1627423"/>
                  </a:lnTo>
                  <a:close/>
                  <a:moveTo>
                    <a:pt x="3020659" y="1623829"/>
                  </a:moveTo>
                  <a:lnTo>
                    <a:pt x="3022221" y="1629352"/>
                  </a:lnTo>
                  <a:lnTo>
                    <a:pt x="3028084" y="1633371"/>
                  </a:lnTo>
                  <a:lnTo>
                    <a:pt x="3032548" y="1639723"/>
                  </a:lnTo>
                  <a:lnTo>
                    <a:pt x="3032494" y="1639234"/>
                  </a:lnTo>
                  <a:lnTo>
                    <a:pt x="3031819" y="1637189"/>
                  </a:lnTo>
                  <a:lnTo>
                    <a:pt x="3030692" y="1635371"/>
                  </a:lnTo>
                  <a:lnTo>
                    <a:pt x="3029791" y="1633326"/>
                  </a:lnTo>
                  <a:lnTo>
                    <a:pt x="3028665" y="1631508"/>
                  </a:lnTo>
                  <a:lnTo>
                    <a:pt x="3027088" y="1629917"/>
                  </a:lnTo>
                  <a:lnTo>
                    <a:pt x="3025511" y="1628099"/>
                  </a:lnTo>
                  <a:lnTo>
                    <a:pt x="3021906" y="1624689"/>
                  </a:lnTo>
                  <a:lnTo>
                    <a:pt x="3020659" y="1623829"/>
                  </a:lnTo>
                  <a:close/>
                  <a:moveTo>
                    <a:pt x="2906283" y="1623330"/>
                  </a:moveTo>
                  <a:lnTo>
                    <a:pt x="2906264" y="1623413"/>
                  </a:lnTo>
                  <a:lnTo>
                    <a:pt x="2906324" y="1623453"/>
                  </a:lnTo>
                  <a:lnTo>
                    <a:pt x="2906283" y="1623330"/>
                  </a:lnTo>
                  <a:close/>
                  <a:moveTo>
                    <a:pt x="5212443" y="1622816"/>
                  </a:moveTo>
                  <a:lnTo>
                    <a:pt x="5215164" y="1623950"/>
                  </a:lnTo>
                  <a:lnTo>
                    <a:pt x="5217205" y="1625991"/>
                  </a:lnTo>
                  <a:lnTo>
                    <a:pt x="5212443" y="1622816"/>
                  </a:lnTo>
                  <a:close/>
                  <a:moveTo>
                    <a:pt x="2900992" y="1620017"/>
                  </a:moveTo>
                  <a:lnTo>
                    <a:pt x="2891381" y="1637884"/>
                  </a:lnTo>
                  <a:lnTo>
                    <a:pt x="2884516" y="1644297"/>
                  </a:lnTo>
                  <a:lnTo>
                    <a:pt x="2886710" y="1650446"/>
                  </a:lnTo>
                  <a:lnTo>
                    <a:pt x="2886757" y="1649561"/>
                  </a:lnTo>
                  <a:lnTo>
                    <a:pt x="2891535" y="1637880"/>
                  </a:lnTo>
                  <a:lnTo>
                    <a:pt x="2901065" y="1620066"/>
                  </a:lnTo>
                  <a:lnTo>
                    <a:pt x="2900992" y="1620017"/>
                  </a:lnTo>
                  <a:close/>
                  <a:moveTo>
                    <a:pt x="3007537" y="1619970"/>
                  </a:moveTo>
                  <a:lnTo>
                    <a:pt x="3019278" y="1622876"/>
                  </a:lnTo>
                  <a:lnTo>
                    <a:pt x="3017626" y="1621735"/>
                  </a:lnTo>
                  <a:lnTo>
                    <a:pt x="3007537" y="1619970"/>
                  </a:lnTo>
                  <a:close/>
                  <a:moveTo>
                    <a:pt x="504645" y="1619951"/>
                  </a:moveTo>
                  <a:lnTo>
                    <a:pt x="503512" y="1620404"/>
                  </a:lnTo>
                  <a:lnTo>
                    <a:pt x="499887" y="1626981"/>
                  </a:lnTo>
                  <a:lnTo>
                    <a:pt x="501473" y="1625167"/>
                  </a:lnTo>
                  <a:lnTo>
                    <a:pt x="500793" y="1630610"/>
                  </a:lnTo>
                  <a:lnTo>
                    <a:pt x="500793" y="1630837"/>
                  </a:lnTo>
                  <a:lnTo>
                    <a:pt x="501020" y="1629929"/>
                  </a:lnTo>
                  <a:lnTo>
                    <a:pt x="504645" y="1619951"/>
                  </a:lnTo>
                  <a:close/>
                  <a:moveTo>
                    <a:pt x="4316640" y="1619909"/>
                  </a:moveTo>
                  <a:lnTo>
                    <a:pt x="4297817" y="1640265"/>
                  </a:lnTo>
                  <a:lnTo>
                    <a:pt x="4283445" y="1660969"/>
                  </a:lnTo>
                  <a:lnTo>
                    <a:pt x="4290332" y="1656378"/>
                  </a:lnTo>
                  <a:lnTo>
                    <a:pt x="4298496" y="1651389"/>
                  </a:lnTo>
                  <a:lnTo>
                    <a:pt x="4307341" y="1645946"/>
                  </a:lnTo>
                  <a:lnTo>
                    <a:pt x="4316186" y="1640731"/>
                  </a:lnTo>
                  <a:lnTo>
                    <a:pt x="4324803" y="1636195"/>
                  </a:lnTo>
                  <a:lnTo>
                    <a:pt x="4328886" y="1634154"/>
                  </a:lnTo>
                  <a:lnTo>
                    <a:pt x="4332741" y="1632567"/>
                  </a:lnTo>
                  <a:lnTo>
                    <a:pt x="4336823" y="1631206"/>
                  </a:lnTo>
                  <a:lnTo>
                    <a:pt x="4340225" y="1630073"/>
                  </a:lnTo>
                  <a:lnTo>
                    <a:pt x="4343627" y="1629392"/>
                  </a:lnTo>
                  <a:lnTo>
                    <a:pt x="4344718" y="1629308"/>
                  </a:lnTo>
                  <a:lnTo>
                    <a:pt x="4316640" y="1619909"/>
                  </a:lnTo>
                  <a:close/>
                  <a:moveTo>
                    <a:pt x="2980517" y="1619433"/>
                  </a:moveTo>
                  <a:lnTo>
                    <a:pt x="2981429" y="1623019"/>
                  </a:lnTo>
                  <a:lnTo>
                    <a:pt x="2981632" y="1621763"/>
                  </a:lnTo>
                  <a:lnTo>
                    <a:pt x="2980517" y="1619433"/>
                  </a:lnTo>
                  <a:close/>
                  <a:moveTo>
                    <a:pt x="3000927" y="1618813"/>
                  </a:moveTo>
                  <a:lnTo>
                    <a:pt x="3001701" y="1619083"/>
                  </a:lnTo>
                  <a:lnTo>
                    <a:pt x="3003956" y="1619530"/>
                  </a:lnTo>
                  <a:lnTo>
                    <a:pt x="3005977" y="1619697"/>
                  </a:lnTo>
                  <a:lnTo>
                    <a:pt x="3000927" y="1618813"/>
                  </a:lnTo>
                  <a:close/>
                  <a:moveTo>
                    <a:pt x="5128986" y="1615333"/>
                  </a:moveTo>
                  <a:lnTo>
                    <a:pt x="5132614" y="1616240"/>
                  </a:lnTo>
                  <a:lnTo>
                    <a:pt x="5129893" y="1615333"/>
                  </a:lnTo>
                  <a:lnTo>
                    <a:pt x="5128986" y="1615333"/>
                  </a:lnTo>
                  <a:close/>
                  <a:moveTo>
                    <a:pt x="2736850" y="1614606"/>
                  </a:moveTo>
                  <a:lnTo>
                    <a:pt x="2746375" y="1619369"/>
                  </a:lnTo>
                  <a:lnTo>
                    <a:pt x="2745942" y="1619369"/>
                  </a:lnTo>
                  <a:lnTo>
                    <a:pt x="2736850" y="1614606"/>
                  </a:lnTo>
                  <a:close/>
                  <a:moveTo>
                    <a:pt x="2385823" y="1614013"/>
                  </a:moveTo>
                  <a:lnTo>
                    <a:pt x="2378075" y="1630791"/>
                  </a:lnTo>
                  <a:lnTo>
                    <a:pt x="2377714" y="1631039"/>
                  </a:lnTo>
                  <a:lnTo>
                    <a:pt x="2378049" y="1632903"/>
                  </a:lnTo>
                  <a:lnTo>
                    <a:pt x="2378735" y="1635442"/>
                  </a:lnTo>
                  <a:lnTo>
                    <a:pt x="2380107" y="1637288"/>
                  </a:lnTo>
                  <a:lnTo>
                    <a:pt x="2381478" y="1639135"/>
                  </a:lnTo>
                  <a:lnTo>
                    <a:pt x="2383307" y="1640751"/>
                  </a:lnTo>
                  <a:lnTo>
                    <a:pt x="2385136" y="1642135"/>
                  </a:lnTo>
                  <a:lnTo>
                    <a:pt x="2386777" y="1642888"/>
                  </a:lnTo>
                  <a:lnTo>
                    <a:pt x="2378075" y="1631290"/>
                  </a:lnTo>
                  <a:lnTo>
                    <a:pt x="2381891" y="1630147"/>
                  </a:lnTo>
                  <a:lnTo>
                    <a:pt x="2385708" y="1629462"/>
                  </a:lnTo>
                  <a:lnTo>
                    <a:pt x="2389299" y="1629005"/>
                  </a:lnTo>
                  <a:lnTo>
                    <a:pt x="2393116" y="1628776"/>
                  </a:lnTo>
                  <a:lnTo>
                    <a:pt x="2396932" y="1628776"/>
                  </a:lnTo>
                  <a:lnTo>
                    <a:pt x="2400524" y="1629233"/>
                  </a:lnTo>
                  <a:lnTo>
                    <a:pt x="2404116" y="1630147"/>
                  </a:lnTo>
                  <a:lnTo>
                    <a:pt x="2406208" y="1630908"/>
                  </a:lnTo>
                  <a:lnTo>
                    <a:pt x="2405945" y="1630711"/>
                  </a:lnTo>
                  <a:lnTo>
                    <a:pt x="2403226" y="1629352"/>
                  </a:lnTo>
                  <a:lnTo>
                    <a:pt x="2400734" y="1628446"/>
                  </a:lnTo>
                  <a:lnTo>
                    <a:pt x="2397561" y="1627540"/>
                  </a:lnTo>
                  <a:lnTo>
                    <a:pt x="2394389" y="1627314"/>
                  </a:lnTo>
                  <a:lnTo>
                    <a:pt x="2390764" y="1627540"/>
                  </a:lnTo>
                  <a:lnTo>
                    <a:pt x="2386912" y="1628446"/>
                  </a:lnTo>
                  <a:lnTo>
                    <a:pt x="2382607" y="1629352"/>
                  </a:lnTo>
                  <a:lnTo>
                    <a:pt x="2378075" y="1630937"/>
                  </a:lnTo>
                  <a:lnTo>
                    <a:pt x="2387138" y="1615766"/>
                  </a:lnTo>
                  <a:lnTo>
                    <a:pt x="2385823" y="1614013"/>
                  </a:lnTo>
                  <a:close/>
                  <a:moveTo>
                    <a:pt x="2989016" y="1612417"/>
                  </a:moveTo>
                  <a:lnTo>
                    <a:pt x="2980356" y="1617222"/>
                  </a:lnTo>
                  <a:lnTo>
                    <a:pt x="2981857" y="1616627"/>
                  </a:lnTo>
                  <a:lnTo>
                    <a:pt x="2983661" y="1615735"/>
                  </a:lnTo>
                  <a:lnTo>
                    <a:pt x="2985465" y="1615288"/>
                  </a:lnTo>
                  <a:lnTo>
                    <a:pt x="2987044" y="1614842"/>
                  </a:lnTo>
                  <a:lnTo>
                    <a:pt x="2988397" y="1614619"/>
                  </a:lnTo>
                  <a:lnTo>
                    <a:pt x="2989750" y="1614842"/>
                  </a:lnTo>
                  <a:lnTo>
                    <a:pt x="2990889" y="1615252"/>
                  </a:lnTo>
                  <a:lnTo>
                    <a:pt x="2989016" y="1612417"/>
                  </a:lnTo>
                  <a:close/>
                  <a:moveTo>
                    <a:pt x="5375035" y="1609536"/>
                  </a:moveTo>
                  <a:lnTo>
                    <a:pt x="5374581" y="1609989"/>
                  </a:lnTo>
                  <a:lnTo>
                    <a:pt x="5374127" y="1611802"/>
                  </a:lnTo>
                  <a:lnTo>
                    <a:pt x="5375035" y="1609536"/>
                  </a:lnTo>
                  <a:close/>
                  <a:moveTo>
                    <a:pt x="5507062" y="1606363"/>
                  </a:moveTo>
                  <a:lnTo>
                    <a:pt x="5518404" y="1617467"/>
                  </a:lnTo>
                  <a:lnTo>
                    <a:pt x="5518177" y="1616787"/>
                  </a:lnTo>
                  <a:lnTo>
                    <a:pt x="5507062" y="1606363"/>
                  </a:lnTo>
                  <a:close/>
                  <a:moveTo>
                    <a:pt x="674007" y="1606051"/>
                  </a:moveTo>
                  <a:lnTo>
                    <a:pt x="673101" y="1606959"/>
                  </a:lnTo>
                  <a:lnTo>
                    <a:pt x="673085" y="1606764"/>
                  </a:lnTo>
                  <a:lnTo>
                    <a:pt x="674007" y="1606051"/>
                  </a:lnTo>
                  <a:close/>
                  <a:moveTo>
                    <a:pt x="2720975" y="1605082"/>
                  </a:moveTo>
                  <a:lnTo>
                    <a:pt x="2733675" y="1611432"/>
                  </a:lnTo>
                  <a:lnTo>
                    <a:pt x="2732969" y="1611245"/>
                  </a:lnTo>
                  <a:lnTo>
                    <a:pt x="2726149" y="1607883"/>
                  </a:lnTo>
                  <a:lnTo>
                    <a:pt x="2720975" y="1605082"/>
                  </a:lnTo>
                  <a:close/>
                  <a:moveTo>
                    <a:pt x="3087687" y="1604463"/>
                  </a:moveTo>
                  <a:lnTo>
                    <a:pt x="3087237" y="1606053"/>
                  </a:lnTo>
                  <a:lnTo>
                    <a:pt x="3087022" y="1606344"/>
                  </a:lnTo>
                  <a:lnTo>
                    <a:pt x="3087687" y="1604463"/>
                  </a:lnTo>
                  <a:close/>
                  <a:moveTo>
                    <a:pt x="5433108" y="1603191"/>
                  </a:moveTo>
                  <a:lnTo>
                    <a:pt x="5438326" y="1604550"/>
                  </a:lnTo>
                  <a:lnTo>
                    <a:pt x="5438553" y="1604550"/>
                  </a:lnTo>
                  <a:lnTo>
                    <a:pt x="5438553" y="1604324"/>
                  </a:lnTo>
                  <a:lnTo>
                    <a:pt x="5438780" y="1604324"/>
                  </a:lnTo>
                  <a:lnTo>
                    <a:pt x="5433108" y="1603191"/>
                  </a:lnTo>
                  <a:close/>
                  <a:moveTo>
                    <a:pt x="2925858" y="1600633"/>
                  </a:moveTo>
                  <a:lnTo>
                    <a:pt x="2926445" y="1602113"/>
                  </a:lnTo>
                  <a:lnTo>
                    <a:pt x="2901532" y="1611250"/>
                  </a:lnTo>
                  <a:lnTo>
                    <a:pt x="2897908" y="1614905"/>
                  </a:lnTo>
                  <a:lnTo>
                    <a:pt x="2894058" y="1619701"/>
                  </a:lnTo>
                  <a:lnTo>
                    <a:pt x="2892019" y="1622671"/>
                  </a:lnTo>
                  <a:lnTo>
                    <a:pt x="2890378" y="1625361"/>
                  </a:lnTo>
                  <a:lnTo>
                    <a:pt x="2892754" y="1622766"/>
                  </a:lnTo>
                  <a:lnTo>
                    <a:pt x="2895958" y="1620246"/>
                  </a:lnTo>
                  <a:lnTo>
                    <a:pt x="2899848" y="1618185"/>
                  </a:lnTo>
                  <a:lnTo>
                    <a:pt x="2903738" y="1616124"/>
                  </a:lnTo>
                  <a:lnTo>
                    <a:pt x="2903951" y="1616501"/>
                  </a:lnTo>
                  <a:lnTo>
                    <a:pt x="2903822" y="1616123"/>
                  </a:lnTo>
                  <a:lnTo>
                    <a:pt x="2903843" y="1616134"/>
                  </a:lnTo>
                  <a:lnTo>
                    <a:pt x="2901950" y="1611362"/>
                  </a:lnTo>
                  <a:lnTo>
                    <a:pt x="2903450" y="1611946"/>
                  </a:lnTo>
                  <a:lnTo>
                    <a:pt x="2903725" y="1611929"/>
                  </a:lnTo>
                  <a:lnTo>
                    <a:pt x="2903635" y="1611963"/>
                  </a:lnTo>
                  <a:lnTo>
                    <a:pt x="2903492" y="1611963"/>
                  </a:lnTo>
                  <a:lnTo>
                    <a:pt x="2910663" y="1614754"/>
                  </a:lnTo>
                  <a:lnTo>
                    <a:pt x="2909976" y="1614754"/>
                  </a:lnTo>
                  <a:lnTo>
                    <a:pt x="2904449" y="1616432"/>
                  </a:lnTo>
                  <a:lnTo>
                    <a:pt x="2914060" y="1621162"/>
                  </a:lnTo>
                  <a:lnTo>
                    <a:pt x="2919976" y="1623681"/>
                  </a:lnTo>
                  <a:lnTo>
                    <a:pt x="2926574" y="1626658"/>
                  </a:lnTo>
                  <a:lnTo>
                    <a:pt x="2933173" y="1629178"/>
                  </a:lnTo>
                  <a:lnTo>
                    <a:pt x="2934684" y="1629684"/>
                  </a:lnTo>
                  <a:lnTo>
                    <a:pt x="2931432" y="1628022"/>
                  </a:lnTo>
                  <a:lnTo>
                    <a:pt x="2925989" y="1624544"/>
                  </a:lnTo>
                  <a:lnTo>
                    <a:pt x="2919412" y="1619906"/>
                  </a:lnTo>
                  <a:lnTo>
                    <a:pt x="2911475" y="1614341"/>
                  </a:lnTo>
                  <a:lnTo>
                    <a:pt x="2914877" y="1613412"/>
                  </a:lnTo>
                  <a:lnTo>
                    <a:pt x="2918278" y="1612949"/>
                  </a:lnTo>
                  <a:lnTo>
                    <a:pt x="2921453" y="1612949"/>
                  </a:lnTo>
                  <a:lnTo>
                    <a:pt x="2923493" y="1612949"/>
                  </a:lnTo>
                  <a:lnTo>
                    <a:pt x="2921883" y="1612645"/>
                  </a:lnTo>
                  <a:lnTo>
                    <a:pt x="2918053" y="1612190"/>
                  </a:lnTo>
                  <a:lnTo>
                    <a:pt x="2914449" y="1611736"/>
                  </a:lnTo>
                  <a:lnTo>
                    <a:pt x="2910619" y="1611736"/>
                  </a:lnTo>
                  <a:lnTo>
                    <a:pt x="2906789" y="1611736"/>
                  </a:lnTo>
                  <a:lnTo>
                    <a:pt x="2903725" y="1611929"/>
                  </a:lnTo>
                  <a:lnTo>
                    <a:pt x="2927515" y="1602872"/>
                  </a:lnTo>
                  <a:lnTo>
                    <a:pt x="2925858" y="1600633"/>
                  </a:lnTo>
                  <a:close/>
                  <a:moveTo>
                    <a:pt x="5259149" y="1597490"/>
                  </a:moveTo>
                  <a:lnTo>
                    <a:pt x="5260975" y="1601954"/>
                  </a:lnTo>
                  <a:lnTo>
                    <a:pt x="5260068" y="1600139"/>
                  </a:lnTo>
                  <a:lnTo>
                    <a:pt x="5259841" y="1599913"/>
                  </a:lnTo>
                  <a:lnTo>
                    <a:pt x="5259149" y="1597490"/>
                  </a:lnTo>
                  <a:close/>
                  <a:moveTo>
                    <a:pt x="5258934" y="1596738"/>
                  </a:moveTo>
                  <a:lnTo>
                    <a:pt x="5259149" y="1597490"/>
                  </a:lnTo>
                  <a:lnTo>
                    <a:pt x="5258934" y="1596965"/>
                  </a:lnTo>
                  <a:lnTo>
                    <a:pt x="5258934" y="1596738"/>
                  </a:lnTo>
                  <a:close/>
                  <a:moveTo>
                    <a:pt x="3073211" y="1595086"/>
                  </a:moveTo>
                  <a:lnTo>
                    <a:pt x="3073945" y="1595827"/>
                  </a:lnTo>
                  <a:lnTo>
                    <a:pt x="3075973" y="1597646"/>
                  </a:lnTo>
                  <a:lnTo>
                    <a:pt x="3078226" y="1599463"/>
                  </a:lnTo>
                  <a:lnTo>
                    <a:pt x="3080478" y="1601054"/>
                  </a:lnTo>
                  <a:lnTo>
                    <a:pt x="3082956" y="1602418"/>
                  </a:lnTo>
                  <a:lnTo>
                    <a:pt x="3085209" y="1603554"/>
                  </a:lnTo>
                  <a:lnTo>
                    <a:pt x="3087687" y="1604463"/>
                  </a:lnTo>
                  <a:lnTo>
                    <a:pt x="3080704" y="1602418"/>
                  </a:lnTo>
                  <a:lnTo>
                    <a:pt x="3075522" y="1601054"/>
                  </a:lnTo>
                  <a:lnTo>
                    <a:pt x="3071467" y="1600599"/>
                  </a:lnTo>
                  <a:lnTo>
                    <a:pt x="3070341" y="1600599"/>
                  </a:lnTo>
                  <a:lnTo>
                    <a:pt x="3069215" y="1600827"/>
                  </a:lnTo>
                  <a:lnTo>
                    <a:pt x="3068313" y="1601054"/>
                  </a:lnTo>
                  <a:lnTo>
                    <a:pt x="3067863" y="1601736"/>
                  </a:lnTo>
                  <a:lnTo>
                    <a:pt x="3067638" y="1602190"/>
                  </a:lnTo>
                  <a:lnTo>
                    <a:pt x="3067638" y="1602645"/>
                  </a:lnTo>
                  <a:lnTo>
                    <a:pt x="3067863" y="1603099"/>
                  </a:lnTo>
                  <a:lnTo>
                    <a:pt x="3068313" y="1603781"/>
                  </a:lnTo>
                  <a:lnTo>
                    <a:pt x="3069890" y="1605372"/>
                  </a:lnTo>
                  <a:lnTo>
                    <a:pt x="3071693" y="1606508"/>
                  </a:lnTo>
                  <a:lnTo>
                    <a:pt x="3074171" y="1607644"/>
                  </a:lnTo>
                  <a:lnTo>
                    <a:pt x="3076874" y="1608781"/>
                  </a:lnTo>
                  <a:lnTo>
                    <a:pt x="3079577" y="1609236"/>
                  </a:lnTo>
                  <a:lnTo>
                    <a:pt x="3080929" y="1609236"/>
                  </a:lnTo>
                  <a:lnTo>
                    <a:pt x="3082281" y="1609236"/>
                  </a:lnTo>
                  <a:lnTo>
                    <a:pt x="3083407" y="1609008"/>
                  </a:lnTo>
                  <a:lnTo>
                    <a:pt x="3084533" y="1608554"/>
                  </a:lnTo>
                  <a:lnTo>
                    <a:pt x="3085660" y="1607644"/>
                  </a:lnTo>
                  <a:lnTo>
                    <a:pt x="3086561" y="1606963"/>
                  </a:lnTo>
                  <a:lnTo>
                    <a:pt x="3087022" y="1606344"/>
                  </a:lnTo>
                  <a:lnTo>
                    <a:pt x="3086561" y="1607644"/>
                  </a:lnTo>
                  <a:lnTo>
                    <a:pt x="3085209" y="1610599"/>
                  </a:lnTo>
                  <a:lnTo>
                    <a:pt x="3084083" y="1612872"/>
                  </a:lnTo>
                  <a:lnTo>
                    <a:pt x="3082731" y="1614690"/>
                  </a:lnTo>
                  <a:lnTo>
                    <a:pt x="3080028" y="1618326"/>
                  </a:lnTo>
                  <a:lnTo>
                    <a:pt x="3077550" y="1620826"/>
                  </a:lnTo>
                  <a:lnTo>
                    <a:pt x="3075072" y="1623553"/>
                  </a:lnTo>
                  <a:lnTo>
                    <a:pt x="3074171" y="1625372"/>
                  </a:lnTo>
                  <a:lnTo>
                    <a:pt x="3073270" y="1626962"/>
                  </a:lnTo>
                  <a:lnTo>
                    <a:pt x="3072368" y="1629008"/>
                  </a:lnTo>
                  <a:lnTo>
                    <a:pt x="3071467" y="1631281"/>
                  </a:lnTo>
                  <a:lnTo>
                    <a:pt x="3070791" y="1634234"/>
                  </a:lnTo>
                  <a:lnTo>
                    <a:pt x="3070341" y="1637416"/>
                  </a:lnTo>
                  <a:lnTo>
                    <a:pt x="3065278" y="1649973"/>
                  </a:lnTo>
                  <a:lnTo>
                    <a:pt x="3066439" y="1650223"/>
                  </a:lnTo>
                  <a:lnTo>
                    <a:pt x="3066874" y="1650541"/>
                  </a:lnTo>
                  <a:lnTo>
                    <a:pt x="3071359" y="1637050"/>
                  </a:lnTo>
                  <a:lnTo>
                    <a:pt x="3073173" y="1634547"/>
                  </a:lnTo>
                  <a:lnTo>
                    <a:pt x="3075215" y="1630682"/>
                  </a:lnTo>
                  <a:lnTo>
                    <a:pt x="3080884" y="1620675"/>
                  </a:lnTo>
                  <a:lnTo>
                    <a:pt x="3085873" y="1610441"/>
                  </a:lnTo>
                  <a:lnTo>
                    <a:pt x="3087915" y="1606575"/>
                  </a:lnTo>
                  <a:lnTo>
                    <a:pt x="3089048" y="1603619"/>
                  </a:lnTo>
                  <a:lnTo>
                    <a:pt x="3086327" y="1602937"/>
                  </a:lnTo>
                  <a:lnTo>
                    <a:pt x="3082925" y="1601344"/>
                  </a:lnTo>
                  <a:lnTo>
                    <a:pt x="3079297" y="1599298"/>
                  </a:lnTo>
                  <a:lnTo>
                    <a:pt x="3075441" y="1596797"/>
                  </a:lnTo>
                  <a:lnTo>
                    <a:pt x="3073211" y="1595086"/>
                  </a:lnTo>
                  <a:close/>
                  <a:moveTo>
                    <a:pt x="2061041" y="1592397"/>
                  </a:moveTo>
                  <a:lnTo>
                    <a:pt x="2062162" y="1592624"/>
                  </a:lnTo>
                  <a:lnTo>
                    <a:pt x="2061415" y="1597160"/>
                  </a:lnTo>
                  <a:lnTo>
                    <a:pt x="2058987" y="1593304"/>
                  </a:lnTo>
                  <a:lnTo>
                    <a:pt x="2061041" y="1592397"/>
                  </a:lnTo>
                  <a:close/>
                  <a:moveTo>
                    <a:pt x="5448761" y="1590954"/>
                  </a:moveTo>
                  <a:lnTo>
                    <a:pt x="5449442" y="1591407"/>
                  </a:lnTo>
                  <a:lnTo>
                    <a:pt x="5449215" y="1591634"/>
                  </a:lnTo>
                  <a:lnTo>
                    <a:pt x="5451483" y="1591180"/>
                  </a:lnTo>
                  <a:lnTo>
                    <a:pt x="5448761" y="1590954"/>
                  </a:lnTo>
                  <a:close/>
                  <a:moveTo>
                    <a:pt x="3670300" y="1584933"/>
                  </a:moveTo>
                  <a:lnTo>
                    <a:pt x="3683454" y="1600147"/>
                  </a:lnTo>
                  <a:lnTo>
                    <a:pt x="3698875" y="1663045"/>
                  </a:lnTo>
                  <a:lnTo>
                    <a:pt x="3714296" y="1727076"/>
                  </a:lnTo>
                  <a:lnTo>
                    <a:pt x="3729491" y="1791789"/>
                  </a:lnTo>
                  <a:lnTo>
                    <a:pt x="3744912" y="1857414"/>
                  </a:lnTo>
                  <a:lnTo>
                    <a:pt x="3743779" y="1857414"/>
                  </a:lnTo>
                  <a:lnTo>
                    <a:pt x="3739243" y="1859685"/>
                  </a:lnTo>
                  <a:lnTo>
                    <a:pt x="3736975" y="1860820"/>
                  </a:lnTo>
                  <a:lnTo>
                    <a:pt x="3735161" y="1862183"/>
                  </a:lnTo>
                  <a:lnTo>
                    <a:pt x="3733346" y="1863545"/>
                  </a:lnTo>
                  <a:lnTo>
                    <a:pt x="3731532" y="1865134"/>
                  </a:lnTo>
                  <a:lnTo>
                    <a:pt x="3729945" y="1866724"/>
                  </a:lnTo>
                  <a:lnTo>
                    <a:pt x="3728357" y="1868541"/>
                  </a:lnTo>
                  <a:lnTo>
                    <a:pt x="3726996" y="1870357"/>
                  </a:lnTo>
                  <a:lnTo>
                    <a:pt x="3725636" y="1872401"/>
                  </a:lnTo>
                  <a:lnTo>
                    <a:pt x="3724502" y="1874217"/>
                  </a:lnTo>
                  <a:lnTo>
                    <a:pt x="3723368" y="1876488"/>
                  </a:lnTo>
                  <a:lnTo>
                    <a:pt x="3721780" y="1881030"/>
                  </a:lnTo>
                  <a:lnTo>
                    <a:pt x="3720193" y="1886253"/>
                  </a:lnTo>
                  <a:lnTo>
                    <a:pt x="3655786" y="1895335"/>
                  </a:lnTo>
                  <a:lnTo>
                    <a:pt x="3648755" y="1896016"/>
                  </a:lnTo>
                  <a:lnTo>
                    <a:pt x="3642405" y="1896243"/>
                  </a:lnTo>
                  <a:lnTo>
                    <a:pt x="3636509" y="1896243"/>
                  </a:lnTo>
                  <a:lnTo>
                    <a:pt x="3630839" y="1895789"/>
                  </a:lnTo>
                  <a:lnTo>
                    <a:pt x="3625396" y="1894881"/>
                  </a:lnTo>
                  <a:lnTo>
                    <a:pt x="3620407" y="1894200"/>
                  </a:lnTo>
                  <a:lnTo>
                    <a:pt x="3615191" y="1893064"/>
                  </a:lnTo>
                  <a:lnTo>
                    <a:pt x="3610428" y="1891929"/>
                  </a:lnTo>
                  <a:lnTo>
                    <a:pt x="3600450" y="1888978"/>
                  </a:lnTo>
                  <a:lnTo>
                    <a:pt x="3590018" y="1886253"/>
                  </a:lnTo>
                  <a:lnTo>
                    <a:pt x="3584348" y="1884663"/>
                  </a:lnTo>
                  <a:lnTo>
                    <a:pt x="3578452" y="1883527"/>
                  </a:lnTo>
                  <a:lnTo>
                    <a:pt x="3572328" y="1882619"/>
                  </a:lnTo>
                  <a:lnTo>
                    <a:pt x="3565525" y="1881711"/>
                  </a:lnTo>
                  <a:lnTo>
                    <a:pt x="3561216" y="1881257"/>
                  </a:lnTo>
                  <a:lnTo>
                    <a:pt x="3557814" y="1881257"/>
                  </a:lnTo>
                  <a:lnTo>
                    <a:pt x="3554412" y="1881257"/>
                  </a:lnTo>
                  <a:lnTo>
                    <a:pt x="3551918" y="1881711"/>
                  </a:lnTo>
                  <a:lnTo>
                    <a:pt x="3549423" y="1881938"/>
                  </a:lnTo>
                  <a:lnTo>
                    <a:pt x="3547155" y="1882619"/>
                  </a:lnTo>
                  <a:lnTo>
                    <a:pt x="3545341" y="1883301"/>
                  </a:lnTo>
                  <a:lnTo>
                    <a:pt x="3543753" y="1883982"/>
                  </a:lnTo>
                  <a:lnTo>
                    <a:pt x="3542393" y="1885117"/>
                  </a:lnTo>
                  <a:lnTo>
                    <a:pt x="3541032" y="1886253"/>
                  </a:lnTo>
                  <a:lnTo>
                    <a:pt x="3540125" y="1887388"/>
                  </a:lnTo>
                  <a:lnTo>
                    <a:pt x="3539445" y="1888750"/>
                  </a:lnTo>
                  <a:lnTo>
                    <a:pt x="3537857" y="1891247"/>
                  </a:lnTo>
                  <a:lnTo>
                    <a:pt x="3536723" y="1894427"/>
                  </a:lnTo>
                  <a:lnTo>
                    <a:pt x="3535362" y="1897606"/>
                  </a:lnTo>
                  <a:lnTo>
                    <a:pt x="3533548" y="1900785"/>
                  </a:lnTo>
                  <a:lnTo>
                    <a:pt x="3532641" y="1902375"/>
                  </a:lnTo>
                  <a:lnTo>
                    <a:pt x="3531507" y="1903963"/>
                  </a:lnTo>
                  <a:lnTo>
                    <a:pt x="3529920" y="1905553"/>
                  </a:lnTo>
                  <a:lnTo>
                    <a:pt x="3528332" y="1906916"/>
                  </a:lnTo>
                  <a:lnTo>
                    <a:pt x="3526291" y="1908278"/>
                  </a:lnTo>
                  <a:lnTo>
                    <a:pt x="3524023" y="1909868"/>
                  </a:lnTo>
                  <a:lnTo>
                    <a:pt x="3521755" y="1911003"/>
                  </a:lnTo>
                  <a:lnTo>
                    <a:pt x="3518807" y="1912365"/>
                  </a:lnTo>
                  <a:lnTo>
                    <a:pt x="3515405" y="1913501"/>
                  </a:lnTo>
                  <a:lnTo>
                    <a:pt x="3511777" y="1914408"/>
                  </a:lnTo>
                  <a:lnTo>
                    <a:pt x="3507241" y="1915090"/>
                  </a:lnTo>
                  <a:lnTo>
                    <a:pt x="3502705" y="1915998"/>
                  </a:lnTo>
                  <a:lnTo>
                    <a:pt x="3486377" y="1918269"/>
                  </a:lnTo>
                  <a:lnTo>
                    <a:pt x="3476625" y="1920086"/>
                  </a:lnTo>
                  <a:lnTo>
                    <a:pt x="3471636" y="1920767"/>
                  </a:lnTo>
                  <a:lnTo>
                    <a:pt x="3470275" y="1920994"/>
                  </a:lnTo>
                  <a:lnTo>
                    <a:pt x="3469368" y="1920767"/>
                  </a:lnTo>
                  <a:lnTo>
                    <a:pt x="3469141" y="1920540"/>
                  </a:lnTo>
                  <a:lnTo>
                    <a:pt x="3468687" y="1920086"/>
                  </a:lnTo>
                  <a:lnTo>
                    <a:pt x="3468234" y="1919178"/>
                  </a:lnTo>
                  <a:lnTo>
                    <a:pt x="3467553" y="1918042"/>
                  </a:lnTo>
                  <a:lnTo>
                    <a:pt x="3466193" y="1916907"/>
                  </a:lnTo>
                  <a:lnTo>
                    <a:pt x="3464152" y="1915545"/>
                  </a:lnTo>
                  <a:lnTo>
                    <a:pt x="3461203" y="1913501"/>
                  </a:lnTo>
                  <a:lnTo>
                    <a:pt x="3457121" y="1911457"/>
                  </a:lnTo>
                  <a:lnTo>
                    <a:pt x="3456441" y="1904645"/>
                  </a:lnTo>
                  <a:lnTo>
                    <a:pt x="3447143" y="1907370"/>
                  </a:lnTo>
                  <a:lnTo>
                    <a:pt x="3422877" y="1899422"/>
                  </a:lnTo>
                  <a:lnTo>
                    <a:pt x="3421062" y="1902375"/>
                  </a:lnTo>
                  <a:lnTo>
                    <a:pt x="3418568" y="1904872"/>
                  </a:lnTo>
                  <a:lnTo>
                    <a:pt x="3415846" y="1907370"/>
                  </a:lnTo>
                  <a:lnTo>
                    <a:pt x="3413352" y="1909641"/>
                  </a:lnTo>
                  <a:lnTo>
                    <a:pt x="3410857" y="1911230"/>
                  </a:lnTo>
                  <a:lnTo>
                    <a:pt x="3408816" y="1912820"/>
                  </a:lnTo>
                  <a:lnTo>
                    <a:pt x="3407228" y="1913728"/>
                  </a:lnTo>
                  <a:lnTo>
                    <a:pt x="3406094" y="1913955"/>
                  </a:lnTo>
                  <a:lnTo>
                    <a:pt x="3401559" y="1911457"/>
                  </a:lnTo>
                  <a:lnTo>
                    <a:pt x="3407002" y="1903510"/>
                  </a:lnTo>
                  <a:lnTo>
                    <a:pt x="3371396" y="1914863"/>
                  </a:lnTo>
                  <a:lnTo>
                    <a:pt x="3373211" y="1913273"/>
                  </a:lnTo>
                  <a:lnTo>
                    <a:pt x="3375252" y="1911457"/>
                  </a:lnTo>
                  <a:lnTo>
                    <a:pt x="3377519" y="1909868"/>
                  </a:lnTo>
                  <a:lnTo>
                    <a:pt x="3380014" y="1908278"/>
                  </a:lnTo>
                  <a:lnTo>
                    <a:pt x="3385003" y="1905326"/>
                  </a:lnTo>
                  <a:lnTo>
                    <a:pt x="3390900" y="1902375"/>
                  </a:lnTo>
                  <a:lnTo>
                    <a:pt x="3402012" y="1896924"/>
                  </a:lnTo>
                  <a:lnTo>
                    <a:pt x="3407228" y="1894200"/>
                  </a:lnTo>
                  <a:lnTo>
                    <a:pt x="3411764" y="1891476"/>
                  </a:lnTo>
                  <a:lnTo>
                    <a:pt x="3408362" y="1891247"/>
                  </a:lnTo>
                  <a:lnTo>
                    <a:pt x="3404961" y="1891021"/>
                  </a:lnTo>
                  <a:lnTo>
                    <a:pt x="3401332" y="1891021"/>
                  </a:lnTo>
                  <a:lnTo>
                    <a:pt x="3397703" y="1891021"/>
                  </a:lnTo>
                  <a:lnTo>
                    <a:pt x="3390219" y="1891929"/>
                  </a:lnTo>
                  <a:lnTo>
                    <a:pt x="3382509" y="1892610"/>
                  </a:lnTo>
                  <a:lnTo>
                    <a:pt x="3368675" y="1894427"/>
                  </a:lnTo>
                  <a:lnTo>
                    <a:pt x="3363005" y="1895335"/>
                  </a:lnTo>
                  <a:lnTo>
                    <a:pt x="3358016" y="1895563"/>
                  </a:lnTo>
                  <a:lnTo>
                    <a:pt x="3373437" y="1890339"/>
                  </a:lnTo>
                  <a:lnTo>
                    <a:pt x="3365500" y="1880348"/>
                  </a:lnTo>
                  <a:lnTo>
                    <a:pt x="3364366" y="1875808"/>
                  </a:lnTo>
                  <a:lnTo>
                    <a:pt x="3341234" y="1865589"/>
                  </a:lnTo>
                  <a:lnTo>
                    <a:pt x="3348037" y="1848558"/>
                  </a:lnTo>
                  <a:lnTo>
                    <a:pt x="3319916" y="1837659"/>
                  </a:lnTo>
                  <a:lnTo>
                    <a:pt x="3313793" y="1843108"/>
                  </a:lnTo>
                  <a:lnTo>
                    <a:pt x="3297237" y="1834934"/>
                  </a:lnTo>
                  <a:lnTo>
                    <a:pt x="3302453" y="1833798"/>
                  </a:lnTo>
                  <a:lnTo>
                    <a:pt x="3296330" y="1817449"/>
                  </a:lnTo>
                  <a:lnTo>
                    <a:pt x="3296784" y="1816994"/>
                  </a:lnTo>
                  <a:lnTo>
                    <a:pt x="3297237" y="1816994"/>
                  </a:lnTo>
                  <a:lnTo>
                    <a:pt x="3298598" y="1816994"/>
                  </a:lnTo>
                  <a:lnTo>
                    <a:pt x="3300185" y="1817449"/>
                  </a:lnTo>
                  <a:lnTo>
                    <a:pt x="3302000" y="1818130"/>
                  </a:lnTo>
                  <a:lnTo>
                    <a:pt x="3306082" y="1820401"/>
                  </a:lnTo>
                  <a:lnTo>
                    <a:pt x="3310164" y="1823126"/>
                  </a:lnTo>
                  <a:lnTo>
                    <a:pt x="3313793" y="1826078"/>
                  </a:lnTo>
                  <a:lnTo>
                    <a:pt x="3316287" y="1828349"/>
                  </a:lnTo>
                  <a:lnTo>
                    <a:pt x="3316968" y="1829256"/>
                  </a:lnTo>
                  <a:lnTo>
                    <a:pt x="3317015" y="1829353"/>
                  </a:lnTo>
                  <a:lnTo>
                    <a:pt x="3316060" y="1829711"/>
                  </a:lnTo>
                  <a:lnTo>
                    <a:pt x="3316968" y="1829938"/>
                  </a:lnTo>
                  <a:lnTo>
                    <a:pt x="3317194" y="1829938"/>
                  </a:lnTo>
                  <a:lnTo>
                    <a:pt x="3317194" y="1829711"/>
                  </a:lnTo>
                  <a:lnTo>
                    <a:pt x="3317015" y="1829353"/>
                  </a:lnTo>
                  <a:lnTo>
                    <a:pt x="3336018" y="1822217"/>
                  </a:lnTo>
                  <a:lnTo>
                    <a:pt x="3313793" y="1812680"/>
                  </a:lnTo>
                  <a:lnTo>
                    <a:pt x="3326493" y="1801553"/>
                  </a:lnTo>
                  <a:lnTo>
                    <a:pt x="3315380" y="1797465"/>
                  </a:lnTo>
                  <a:lnTo>
                    <a:pt x="3303587" y="1780208"/>
                  </a:lnTo>
                  <a:lnTo>
                    <a:pt x="3312205" y="1768855"/>
                  </a:lnTo>
                  <a:lnTo>
                    <a:pt x="3311071" y="1766584"/>
                  </a:lnTo>
                  <a:lnTo>
                    <a:pt x="3291568" y="1770898"/>
                  </a:lnTo>
                  <a:lnTo>
                    <a:pt x="3272064" y="1775213"/>
                  </a:lnTo>
                  <a:lnTo>
                    <a:pt x="3271837" y="1768627"/>
                  </a:lnTo>
                  <a:lnTo>
                    <a:pt x="3271837" y="1762724"/>
                  </a:lnTo>
                  <a:lnTo>
                    <a:pt x="3272291" y="1757501"/>
                  </a:lnTo>
                  <a:lnTo>
                    <a:pt x="3273198" y="1752505"/>
                  </a:lnTo>
                  <a:lnTo>
                    <a:pt x="3274105" y="1748419"/>
                  </a:lnTo>
                  <a:lnTo>
                    <a:pt x="3275693" y="1744559"/>
                  </a:lnTo>
                  <a:lnTo>
                    <a:pt x="3277280" y="1741380"/>
                  </a:lnTo>
                  <a:lnTo>
                    <a:pt x="3279321" y="1738428"/>
                  </a:lnTo>
                  <a:lnTo>
                    <a:pt x="3281135" y="1735704"/>
                  </a:lnTo>
                  <a:lnTo>
                    <a:pt x="3283630" y="1733888"/>
                  </a:lnTo>
                  <a:lnTo>
                    <a:pt x="3286125" y="1731844"/>
                  </a:lnTo>
                  <a:lnTo>
                    <a:pt x="3288846" y="1730482"/>
                  </a:lnTo>
                  <a:lnTo>
                    <a:pt x="3291568" y="1728892"/>
                  </a:lnTo>
                  <a:lnTo>
                    <a:pt x="3294062" y="1727984"/>
                  </a:lnTo>
                  <a:lnTo>
                    <a:pt x="3297010" y="1727303"/>
                  </a:lnTo>
                  <a:lnTo>
                    <a:pt x="3300185" y="1726622"/>
                  </a:lnTo>
                  <a:lnTo>
                    <a:pt x="3306309" y="1725487"/>
                  </a:lnTo>
                  <a:lnTo>
                    <a:pt x="3312432" y="1724806"/>
                  </a:lnTo>
                  <a:lnTo>
                    <a:pt x="3318102" y="1724124"/>
                  </a:lnTo>
                  <a:lnTo>
                    <a:pt x="3323544" y="1723217"/>
                  </a:lnTo>
                  <a:lnTo>
                    <a:pt x="3326266" y="1722535"/>
                  </a:lnTo>
                  <a:lnTo>
                    <a:pt x="3328760" y="1721400"/>
                  </a:lnTo>
                  <a:lnTo>
                    <a:pt x="3330802" y="1720491"/>
                  </a:lnTo>
                  <a:lnTo>
                    <a:pt x="3333069" y="1719356"/>
                  </a:lnTo>
                  <a:lnTo>
                    <a:pt x="3334657" y="1717767"/>
                  </a:lnTo>
                  <a:lnTo>
                    <a:pt x="3336471" y="1716178"/>
                  </a:lnTo>
                  <a:lnTo>
                    <a:pt x="3337832" y="1713907"/>
                  </a:lnTo>
                  <a:lnTo>
                    <a:pt x="3338966" y="1711409"/>
                  </a:lnTo>
                  <a:lnTo>
                    <a:pt x="3353253" y="1709593"/>
                  </a:lnTo>
                  <a:lnTo>
                    <a:pt x="3350305" y="1714134"/>
                  </a:lnTo>
                  <a:lnTo>
                    <a:pt x="3408816" y="1705053"/>
                  </a:lnTo>
                  <a:lnTo>
                    <a:pt x="3393168" y="1703463"/>
                  </a:lnTo>
                  <a:lnTo>
                    <a:pt x="3393621" y="1702327"/>
                  </a:lnTo>
                  <a:lnTo>
                    <a:pt x="3394528" y="1701193"/>
                  </a:lnTo>
                  <a:lnTo>
                    <a:pt x="3396569" y="1699376"/>
                  </a:lnTo>
                  <a:lnTo>
                    <a:pt x="3398837" y="1697559"/>
                  </a:lnTo>
                  <a:lnTo>
                    <a:pt x="3401559" y="1695970"/>
                  </a:lnTo>
                  <a:lnTo>
                    <a:pt x="3404734" y="1694381"/>
                  </a:lnTo>
                  <a:lnTo>
                    <a:pt x="3408136" y="1693019"/>
                  </a:lnTo>
                  <a:lnTo>
                    <a:pt x="3411764" y="1691656"/>
                  </a:lnTo>
                  <a:lnTo>
                    <a:pt x="3415393" y="1690747"/>
                  </a:lnTo>
                  <a:lnTo>
                    <a:pt x="3422423" y="1688931"/>
                  </a:lnTo>
                  <a:lnTo>
                    <a:pt x="3429227" y="1687341"/>
                  </a:lnTo>
                  <a:lnTo>
                    <a:pt x="3434669" y="1686433"/>
                  </a:lnTo>
                  <a:lnTo>
                    <a:pt x="3438525" y="1685525"/>
                  </a:lnTo>
                  <a:lnTo>
                    <a:pt x="3411084" y="1680529"/>
                  </a:lnTo>
                  <a:lnTo>
                    <a:pt x="3397477" y="1678032"/>
                  </a:lnTo>
                  <a:lnTo>
                    <a:pt x="3394755" y="1677577"/>
                  </a:lnTo>
                  <a:lnTo>
                    <a:pt x="3394075" y="1677351"/>
                  </a:lnTo>
                  <a:lnTo>
                    <a:pt x="3397023" y="1677351"/>
                  </a:lnTo>
                  <a:lnTo>
                    <a:pt x="3399971" y="1677123"/>
                  </a:lnTo>
                  <a:lnTo>
                    <a:pt x="3402693" y="1677123"/>
                  </a:lnTo>
                  <a:lnTo>
                    <a:pt x="3405641" y="1676669"/>
                  </a:lnTo>
                  <a:lnTo>
                    <a:pt x="3407002" y="1676215"/>
                  </a:lnTo>
                  <a:lnTo>
                    <a:pt x="3407682" y="1675761"/>
                  </a:lnTo>
                  <a:lnTo>
                    <a:pt x="3408362" y="1674853"/>
                  </a:lnTo>
                  <a:lnTo>
                    <a:pt x="3408589" y="1674171"/>
                  </a:lnTo>
                  <a:lnTo>
                    <a:pt x="3408589" y="1673490"/>
                  </a:lnTo>
                  <a:lnTo>
                    <a:pt x="3408136" y="1672355"/>
                  </a:lnTo>
                  <a:lnTo>
                    <a:pt x="3407002" y="1670992"/>
                  </a:lnTo>
                  <a:lnTo>
                    <a:pt x="3405414" y="1669630"/>
                  </a:lnTo>
                  <a:lnTo>
                    <a:pt x="3403146" y="1667814"/>
                  </a:lnTo>
                  <a:lnTo>
                    <a:pt x="3400198" y="1665997"/>
                  </a:lnTo>
                  <a:lnTo>
                    <a:pt x="3403827" y="1664181"/>
                  </a:lnTo>
                  <a:lnTo>
                    <a:pt x="3407455" y="1662818"/>
                  </a:lnTo>
                  <a:lnTo>
                    <a:pt x="3411084" y="1661682"/>
                  </a:lnTo>
                  <a:lnTo>
                    <a:pt x="3414712" y="1660548"/>
                  </a:lnTo>
                  <a:lnTo>
                    <a:pt x="3418341" y="1660094"/>
                  </a:lnTo>
                  <a:lnTo>
                    <a:pt x="3421969" y="1659639"/>
                  </a:lnTo>
                  <a:lnTo>
                    <a:pt x="3425598" y="1659185"/>
                  </a:lnTo>
                  <a:lnTo>
                    <a:pt x="3429453" y="1658958"/>
                  </a:lnTo>
                  <a:lnTo>
                    <a:pt x="3436937" y="1658958"/>
                  </a:lnTo>
                  <a:lnTo>
                    <a:pt x="3444421" y="1659412"/>
                  </a:lnTo>
                  <a:lnTo>
                    <a:pt x="3458936" y="1660094"/>
                  </a:lnTo>
                  <a:lnTo>
                    <a:pt x="3466193" y="1660320"/>
                  </a:lnTo>
                  <a:lnTo>
                    <a:pt x="3473223" y="1660094"/>
                  </a:lnTo>
                  <a:lnTo>
                    <a:pt x="3476852" y="1659639"/>
                  </a:lnTo>
                  <a:lnTo>
                    <a:pt x="3480253" y="1659185"/>
                  </a:lnTo>
                  <a:lnTo>
                    <a:pt x="3483655" y="1658503"/>
                  </a:lnTo>
                  <a:lnTo>
                    <a:pt x="3487057" y="1657596"/>
                  </a:lnTo>
                  <a:lnTo>
                    <a:pt x="3490232" y="1656460"/>
                  </a:lnTo>
                  <a:lnTo>
                    <a:pt x="3493634" y="1655098"/>
                  </a:lnTo>
                  <a:lnTo>
                    <a:pt x="3496809" y="1653281"/>
                  </a:lnTo>
                  <a:lnTo>
                    <a:pt x="3499984" y="1651464"/>
                  </a:lnTo>
                  <a:lnTo>
                    <a:pt x="3502932" y="1648967"/>
                  </a:lnTo>
                  <a:lnTo>
                    <a:pt x="3506107" y="1646242"/>
                  </a:lnTo>
                  <a:lnTo>
                    <a:pt x="3509055" y="1643290"/>
                  </a:lnTo>
                  <a:lnTo>
                    <a:pt x="3511777" y="1639884"/>
                  </a:lnTo>
                  <a:lnTo>
                    <a:pt x="3521982" y="1633526"/>
                  </a:lnTo>
                  <a:lnTo>
                    <a:pt x="3531961" y="1628077"/>
                  </a:lnTo>
                  <a:lnTo>
                    <a:pt x="3541259" y="1623081"/>
                  </a:lnTo>
                  <a:lnTo>
                    <a:pt x="3550784" y="1618540"/>
                  </a:lnTo>
                  <a:lnTo>
                    <a:pt x="3560309" y="1614452"/>
                  </a:lnTo>
                  <a:lnTo>
                    <a:pt x="3569607" y="1610592"/>
                  </a:lnTo>
                  <a:lnTo>
                    <a:pt x="3579132" y="1607186"/>
                  </a:lnTo>
                  <a:lnTo>
                    <a:pt x="3588203" y="1604234"/>
                  </a:lnTo>
                  <a:lnTo>
                    <a:pt x="3597728" y="1601509"/>
                  </a:lnTo>
                  <a:lnTo>
                    <a:pt x="3607253" y="1598784"/>
                  </a:lnTo>
                  <a:lnTo>
                    <a:pt x="3617005" y="1596287"/>
                  </a:lnTo>
                  <a:lnTo>
                    <a:pt x="3626984" y="1594016"/>
                  </a:lnTo>
                  <a:lnTo>
                    <a:pt x="3647848" y="1589474"/>
                  </a:lnTo>
                  <a:lnTo>
                    <a:pt x="3670300" y="1584933"/>
                  </a:lnTo>
                  <a:close/>
                  <a:moveTo>
                    <a:pt x="2927228" y="1582047"/>
                  </a:moveTo>
                  <a:lnTo>
                    <a:pt x="2914668" y="1585666"/>
                  </a:lnTo>
                  <a:lnTo>
                    <a:pt x="2915631" y="1586718"/>
                  </a:lnTo>
                  <a:lnTo>
                    <a:pt x="2919179" y="1585600"/>
                  </a:lnTo>
                  <a:lnTo>
                    <a:pt x="2919405" y="1585600"/>
                  </a:lnTo>
                  <a:lnTo>
                    <a:pt x="2919630" y="1585600"/>
                  </a:lnTo>
                  <a:lnTo>
                    <a:pt x="2919630" y="1585373"/>
                  </a:lnTo>
                  <a:lnTo>
                    <a:pt x="2919855" y="1585373"/>
                  </a:lnTo>
                  <a:lnTo>
                    <a:pt x="2920081" y="1585373"/>
                  </a:lnTo>
                  <a:lnTo>
                    <a:pt x="2920531" y="1585373"/>
                  </a:lnTo>
                  <a:lnTo>
                    <a:pt x="2920756" y="1585373"/>
                  </a:lnTo>
                  <a:lnTo>
                    <a:pt x="2928416" y="1582873"/>
                  </a:lnTo>
                  <a:lnTo>
                    <a:pt x="2927228" y="1582047"/>
                  </a:lnTo>
                  <a:close/>
                  <a:moveTo>
                    <a:pt x="668791" y="1581990"/>
                  </a:moveTo>
                  <a:lnTo>
                    <a:pt x="661534" y="1589707"/>
                  </a:lnTo>
                  <a:lnTo>
                    <a:pt x="666977" y="1585849"/>
                  </a:lnTo>
                  <a:lnTo>
                    <a:pt x="668791" y="1581990"/>
                  </a:lnTo>
                  <a:close/>
                  <a:moveTo>
                    <a:pt x="4183308" y="1581662"/>
                  </a:moveTo>
                  <a:lnTo>
                    <a:pt x="4183051" y="1582005"/>
                  </a:lnTo>
                  <a:lnTo>
                    <a:pt x="4183051" y="1582908"/>
                  </a:lnTo>
                  <a:lnTo>
                    <a:pt x="4183277" y="1584264"/>
                  </a:lnTo>
                  <a:lnTo>
                    <a:pt x="4183956" y="1585167"/>
                  </a:lnTo>
                  <a:lnTo>
                    <a:pt x="4184408" y="1586297"/>
                  </a:lnTo>
                  <a:lnTo>
                    <a:pt x="4186218" y="1588556"/>
                  </a:lnTo>
                  <a:lnTo>
                    <a:pt x="4188707" y="1591040"/>
                  </a:lnTo>
                  <a:lnTo>
                    <a:pt x="4191649" y="1593299"/>
                  </a:lnTo>
                  <a:lnTo>
                    <a:pt x="4195043" y="1595784"/>
                  </a:lnTo>
                  <a:lnTo>
                    <a:pt x="4198437" y="1598269"/>
                  </a:lnTo>
                  <a:lnTo>
                    <a:pt x="4202284" y="1600301"/>
                  </a:lnTo>
                  <a:lnTo>
                    <a:pt x="4209525" y="1604594"/>
                  </a:lnTo>
                  <a:lnTo>
                    <a:pt x="4216087" y="1607756"/>
                  </a:lnTo>
                  <a:lnTo>
                    <a:pt x="4220386" y="1609563"/>
                  </a:lnTo>
                  <a:lnTo>
                    <a:pt x="4207262" y="1618146"/>
                  </a:lnTo>
                  <a:lnTo>
                    <a:pt x="4213598" y="1620405"/>
                  </a:lnTo>
                  <a:lnTo>
                    <a:pt x="4215218" y="1621019"/>
                  </a:lnTo>
                  <a:lnTo>
                    <a:pt x="4215494" y="1620588"/>
                  </a:lnTo>
                  <a:lnTo>
                    <a:pt x="4215624" y="1620439"/>
                  </a:lnTo>
                  <a:lnTo>
                    <a:pt x="4215303" y="1621051"/>
                  </a:lnTo>
                  <a:lnTo>
                    <a:pt x="4220160" y="1622890"/>
                  </a:lnTo>
                  <a:lnTo>
                    <a:pt x="4220936" y="1623211"/>
                  </a:lnTo>
                  <a:lnTo>
                    <a:pt x="4220936" y="1621718"/>
                  </a:lnTo>
                  <a:lnTo>
                    <a:pt x="4220936" y="1619909"/>
                  </a:lnTo>
                  <a:lnTo>
                    <a:pt x="4220936" y="1618552"/>
                  </a:lnTo>
                  <a:lnTo>
                    <a:pt x="4220710" y="1617421"/>
                  </a:lnTo>
                  <a:lnTo>
                    <a:pt x="4220256" y="1616969"/>
                  </a:lnTo>
                  <a:lnTo>
                    <a:pt x="4219803" y="1616742"/>
                  </a:lnTo>
                  <a:lnTo>
                    <a:pt x="4219122" y="1616969"/>
                  </a:lnTo>
                  <a:lnTo>
                    <a:pt x="4218669" y="1617195"/>
                  </a:lnTo>
                  <a:lnTo>
                    <a:pt x="4217081" y="1618778"/>
                  </a:lnTo>
                  <a:lnTo>
                    <a:pt x="4215624" y="1620439"/>
                  </a:lnTo>
                  <a:lnTo>
                    <a:pt x="4222070" y="1608148"/>
                  </a:lnTo>
                  <a:lnTo>
                    <a:pt x="4222070" y="1607695"/>
                  </a:lnTo>
                  <a:lnTo>
                    <a:pt x="4221390" y="1607243"/>
                  </a:lnTo>
                  <a:lnTo>
                    <a:pt x="4219803" y="1605660"/>
                  </a:lnTo>
                  <a:lnTo>
                    <a:pt x="4217081" y="1603624"/>
                  </a:lnTo>
                  <a:lnTo>
                    <a:pt x="4213226" y="1600910"/>
                  </a:lnTo>
                  <a:lnTo>
                    <a:pt x="4203701" y="1594577"/>
                  </a:lnTo>
                  <a:lnTo>
                    <a:pt x="4192361" y="1587113"/>
                  </a:lnTo>
                  <a:lnTo>
                    <a:pt x="4183308" y="1581662"/>
                  </a:lnTo>
                  <a:close/>
                  <a:moveTo>
                    <a:pt x="2059781" y="1581285"/>
                  </a:moveTo>
                  <a:lnTo>
                    <a:pt x="2063750" y="1583049"/>
                  </a:lnTo>
                  <a:lnTo>
                    <a:pt x="2063750" y="1584459"/>
                  </a:lnTo>
                  <a:lnTo>
                    <a:pt x="2055812" y="1583049"/>
                  </a:lnTo>
                  <a:lnTo>
                    <a:pt x="2059781" y="1581285"/>
                  </a:lnTo>
                  <a:close/>
                  <a:moveTo>
                    <a:pt x="2697162" y="1581269"/>
                  </a:moveTo>
                  <a:lnTo>
                    <a:pt x="2704873" y="1587426"/>
                  </a:lnTo>
                  <a:lnTo>
                    <a:pt x="2705100" y="1587619"/>
                  </a:lnTo>
                  <a:lnTo>
                    <a:pt x="2697162" y="1581269"/>
                  </a:lnTo>
                  <a:close/>
                  <a:moveTo>
                    <a:pt x="4081047" y="1579128"/>
                  </a:moveTo>
                  <a:lnTo>
                    <a:pt x="4084184" y="1582435"/>
                  </a:lnTo>
                  <a:lnTo>
                    <a:pt x="4088266" y="1587431"/>
                  </a:lnTo>
                  <a:lnTo>
                    <a:pt x="4091895" y="1592200"/>
                  </a:lnTo>
                  <a:lnTo>
                    <a:pt x="4098698" y="1601736"/>
                  </a:lnTo>
                  <a:lnTo>
                    <a:pt x="4102100" y="1606278"/>
                  </a:lnTo>
                  <a:lnTo>
                    <a:pt x="4105502" y="1610592"/>
                  </a:lnTo>
                  <a:lnTo>
                    <a:pt x="4109131" y="1614679"/>
                  </a:lnTo>
                  <a:lnTo>
                    <a:pt x="4110714" y="1616166"/>
                  </a:lnTo>
                  <a:lnTo>
                    <a:pt x="4110416" y="1614081"/>
                  </a:lnTo>
                  <a:lnTo>
                    <a:pt x="4104306" y="1597139"/>
                  </a:lnTo>
                  <a:lnTo>
                    <a:pt x="4081047" y="1579128"/>
                  </a:lnTo>
                  <a:close/>
                  <a:moveTo>
                    <a:pt x="2713037" y="1574918"/>
                  </a:moveTo>
                  <a:lnTo>
                    <a:pt x="2735262" y="1589626"/>
                  </a:lnTo>
                  <a:lnTo>
                    <a:pt x="2734552" y="1590093"/>
                  </a:lnTo>
                  <a:lnTo>
                    <a:pt x="2729114" y="1590794"/>
                  </a:lnTo>
                  <a:lnTo>
                    <a:pt x="2727932" y="1590093"/>
                  </a:lnTo>
                  <a:lnTo>
                    <a:pt x="2725568" y="1587291"/>
                  </a:lnTo>
                  <a:lnTo>
                    <a:pt x="2718711" y="1581455"/>
                  </a:lnTo>
                  <a:lnTo>
                    <a:pt x="2716820" y="1580054"/>
                  </a:lnTo>
                  <a:lnTo>
                    <a:pt x="2713037" y="1574918"/>
                  </a:lnTo>
                  <a:close/>
                  <a:moveTo>
                    <a:pt x="2387514" y="1574468"/>
                  </a:moveTo>
                  <a:lnTo>
                    <a:pt x="2386919" y="1576846"/>
                  </a:lnTo>
                  <a:lnTo>
                    <a:pt x="2386012" y="1579566"/>
                  </a:lnTo>
                  <a:lnTo>
                    <a:pt x="2385105" y="1582286"/>
                  </a:lnTo>
                  <a:lnTo>
                    <a:pt x="2383744" y="1584779"/>
                  </a:lnTo>
                  <a:lnTo>
                    <a:pt x="2382157" y="1587272"/>
                  </a:lnTo>
                  <a:lnTo>
                    <a:pt x="2380569" y="1589312"/>
                  </a:lnTo>
                  <a:lnTo>
                    <a:pt x="2378528" y="1591578"/>
                  </a:lnTo>
                  <a:lnTo>
                    <a:pt x="2376034" y="1593392"/>
                  </a:lnTo>
                  <a:lnTo>
                    <a:pt x="2373766" y="1594979"/>
                  </a:lnTo>
                  <a:lnTo>
                    <a:pt x="2370818" y="1596338"/>
                  </a:lnTo>
                  <a:lnTo>
                    <a:pt x="2383557" y="1610193"/>
                  </a:lnTo>
                  <a:lnTo>
                    <a:pt x="2382607" y="1608294"/>
                  </a:lnTo>
                  <a:lnTo>
                    <a:pt x="2381700" y="1606029"/>
                  </a:lnTo>
                  <a:lnTo>
                    <a:pt x="2381020" y="1603991"/>
                  </a:lnTo>
                  <a:lnTo>
                    <a:pt x="2380567" y="1602179"/>
                  </a:lnTo>
                  <a:lnTo>
                    <a:pt x="2380341" y="1600142"/>
                  </a:lnTo>
                  <a:lnTo>
                    <a:pt x="2380341" y="1598557"/>
                  </a:lnTo>
                  <a:lnTo>
                    <a:pt x="2380567" y="1596745"/>
                  </a:lnTo>
                  <a:lnTo>
                    <a:pt x="2380794" y="1595386"/>
                  </a:lnTo>
                  <a:lnTo>
                    <a:pt x="2381474" y="1592442"/>
                  </a:lnTo>
                  <a:lnTo>
                    <a:pt x="2382607" y="1589952"/>
                  </a:lnTo>
                  <a:lnTo>
                    <a:pt x="2383966" y="1587688"/>
                  </a:lnTo>
                  <a:lnTo>
                    <a:pt x="2385326" y="1585197"/>
                  </a:lnTo>
                  <a:lnTo>
                    <a:pt x="2386459" y="1582706"/>
                  </a:lnTo>
                  <a:lnTo>
                    <a:pt x="2387591" y="1580215"/>
                  </a:lnTo>
                  <a:lnTo>
                    <a:pt x="2387818" y="1579082"/>
                  </a:lnTo>
                  <a:lnTo>
                    <a:pt x="2387818" y="1577951"/>
                  </a:lnTo>
                  <a:lnTo>
                    <a:pt x="2387818" y="1576365"/>
                  </a:lnTo>
                  <a:lnTo>
                    <a:pt x="2387591" y="1575007"/>
                  </a:lnTo>
                  <a:lnTo>
                    <a:pt x="2387514" y="1574468"/>
                  </a:lnTo>
                  <a:close/>
                  <a:moveTo>
                    <a:pt x="2711450" y="1570157"/>
                  </a:moveTo>
                  <a:lnTo>
                    <a:pt x="2716213" y="1571745"/>
                  </a:lnTo>
                  <a:lnTo>
                    <a:pt x="2715962" y="1571745"/>
                  </a:lnTo>
                  <a:lnTo>
                    <a:pt x="2711450" y="1570157"/>
                  </a:lnTo>
                  <a:close/>
                  <a:moveTo>
                    <a:pt x="5060043" y="1567485"/>
                  </a:moveTo>
                  <a:lnTo>
                    <a:pt x="5062084" y="1568392"/>
                  </a:lnTo>
                  <a:lnTo>
                    <a:pt x="5063218" y="1568619"/>
                  </a:lnTo>
                  <a:lnTo>
                    <a:pt x="5060043" y="1567485"/>
                  </a:lnTo>
                  <a:close/>
                  <a:moveTo>
                    <a:pt x="2759258" y="1567033"/>
                  </a:moveTo>
                  <a:lnTo>
                    <a:pt x="2759253" y="1567099"/>
                  </a:lnTo>
                  <a:lnTo>
                    <a:pt x="2764024" y="1571869"/>
                  </a:lnTo>
                  <a:lnTo>
                    <a:pt x="2769022" y="1576410"/>
                  </a:lnTo>
                  <a:lnTo>
                    <a:pt x="2777877" y="1584081"/>
                  </a:lnTo>
                  <a:lnTo>
                    <a:pt x="2773795" y="1574473"/>
                  </a:lnTo>
                  <a:lnTo>
                    <a:pt x="2759258" y="1567033"/>
                  </a:lnTo>
                  <a:close/>
                  <a:moveTo>
                    <a:pt x="4157916" y="1563536"/>
                  </a:moveTo>
                  <a:lnTo>
                    <a:pt x="4157707" y="1564160"/>
                  </a:lnTo>
                  <a:lnTo>
                    <a:pt x="4157029" y="1564612"/>
                  </a:lnTo>
                  <a:lnTo>
                    <a:pt x="4155671" y="1565064"/>
                  </a:lnTo>
                  <a:lnTo>
                    <a:pt x="4154087" y="1565515"/>
                  </a:lnTo>
                  <a:lnTo>
                    <a:pt x="4155045" y="1565842"/>
                  </a:lnTo>
                  <a:lnTo>
                    <a:pt x="4159251" y="1565400"/>
                  </a:lnTo>
                  <a:lnTo>
                    <a:pt x="4159251" y="1564269"/>
                  </a:lnTo>
                  <a:lnTo>
                    <a:pt x="4157916" y="1563536"/>
                  </a:lnTo>
                  <a:close/>
                  <a:moveTo>
                    <a:pt x="3176795" y="1562330"/>
                  </a:moveTo>
                  <a:lnTo>
                    <a:pt x="3168877" y="1564038"/>
                  </a:lnTo>
                  <a:lnTo>
                    <a:pt x="3159805" y="1565395"/>
                  </a:lnTo>
                  <a:lnTo>
                    <a:pt x="3150734" y="1566525"/>
                  </a:lnTo>
                  <a:lnTo>
                    <a:pt x="3141209" y="1567656"/>
                  </a:lnTo>
                  <a:lnTo>
                    <a:pt x="3131003" y="1568334"/>
                  </a:lnTo>
                  <a:lnTo>
                    <a:pt x="3119891" y="1568561"/>
                  </a:lnTo>
                  <a:lnTo>
                    <a:pt x="3108552" y="1568787"/>
                  </a:lnTo>
                  <a:lnTo>
                    <a:pt x="3107644" y="1568787"/>
                  </a:lnTo>
                  <a:lnTo>
                    <a:pt x="3108778" y="1568109"/>
                  </a:lnTo>
                  <a:lnTo>
                    <a:pt x="3109005" y="1567882"/>
                  </a:lnTo>
                  <a:lnTo>
                    <a:pt x="3108552" y="1567882"/>
                  </a:lnTo>
                  <a:lnTo>
                    <a:pt x="3107418" y="1568109"/>
                  </a:lnTo>
                  <a:lnTo>
                    <a:pt x="3097666" y="1569918"/>
                  </a:lnTo>
                  <a:lnTo>
                    <a:pt x="3091316" y="1571274"/>
                  </a:lnTo>
                  <a:lnTo>
                    <a:pt x="3087914" y="1571501"/>
                  </a:lnTo>
                  <a:lnTo>
                    <a:pt x="3084966" y="1571727"/>
                  </a:lnTo>
                  <a:lnTo>
                    <a:pt x="3082244" y="1571727"/>
                  </a:lnTo>
                  <a:lnTo>
                    <a:pt x="3080926" y="1571595"/>
                  </a:lnTo>
                  <a:lnTo>
                    <a:pt x="3081565" y="1572235"/>
                  </a:lnTo>
                  <a:lnTo>
                    <a:pt x="3082925" y="1572918"/>
                  </a:lnTo>
                  <a:lnTo>
                    <a:pt x="3084513" y="1573145"/>
                  </a:lnTo>
                  <a:lnTo>
                    <a:pt x="3086327" y="1573145"/>
                  </a:lnTo>
                  <a:lnTo>
                    <a:pt x="3088595" y="1572918"/>
                  </a:lnTo>
                  <a:lnTo>
                    <a:pt x="3093811" y="1572007"/>
                  </a:lnTo>
                  <a:lnTo>
                    <a:pt x="3099707" y="1570643"/>
                  </a:lnTo>
                  <a:lnTo>
                    <a:pt x="3106511" y="1569051"/>
                  </a:lnTo>
                  <a:lnTo>
                    <a:pt x="3107872" y="1568824"/>
                  </a:lnTo>
                  <a:lnTo>
                    <a:pt x="3113315" y="1569279"/>
                  </a:lnTo>
                  <a:lnTo>
                    <a:pt x="3118984" y="1569506"/>
                  </a:lnTo>
                  <a:lnTo>
                    <a:pt x="3124200" y="1569734"/>
                  </a:lnTo>
                  <a:lnTo>
                    <a:pt x="3129416" y="1569734"/>
                  </a:lnTo>
                  <a:lnTo>
                    <a:pt x="3134406" y="1569506"/>
                  </a:lnTo>
                  <a:lnTo>
                    <a:pt x="3139395" y="1569279"/>
                  </a:lnTo>
                  <a:lnTo>
                    <a:pt x="3148920" y="1568369"/>
                  </a:lnTo>
                  <a:lnTo>
                    <a:pt x="3158218" y="1566777"/>
                  </a:lnTo>
                  <a:lnTo>
                    <a:pt x="3167063" y="1564958"/>
                  </a:lnTo>
                  <a:lnTo>
                    <a:pt x="3175681" y="1562684"/>
                  </a:lnTo>
                  <a:lnTo>
                    <a:pt x="3176795" y="1562330"/>
                  </a:lnTo>
                  <a:close/>
                  <a:moveTo>
                    <a:pt x="4043182" y="1561401"/>
                  </a:moveTo>
                  <a:lnTo>
                    <a:pt x="4062866" y="1567902"/>
                  </a:lnTo>
                  <a:lnTo>
                    <a:pt x="4064907" y="1573125"/>
                  </a:lnTo>
                  <a:lnTo>
                    <a:pt x="4069827" y="1573238"/>
                  </a:lnTo>
                  <a:lnTo>
                    <a:pt x="4068083" y="1572850"/>
                  </a:lnTo>
                  <a:lnTo>
                    <a:pt x="4066495" y="1572396"/>
                  </a:lnTo>
                  <a:lnTo>
                    <a:pt x="4065135" y="1571716"/>
                  </a:lnTo>
                  <a:lnTo>
                    <a:pt x="4064001" y="1567406"/>
                  </a:lnTo>
                  <a:lnTo>
                    <a:pt x="4043182" y="1561401"/>
                  </a:lnTo>
                  <a:close/>
                  <a:moveTo>
                    <a:pt x="693738" y="1558976"/>
                  </a:moveTo>
                  <a:lnTo>
                    <a:pt x="693320" y="1559429"/>
                  </a:lnTo>
                  <a:lnTo>
                    <a:pt x="685800" y="1565326"/>
                  </a:lnTo>
                  <a:lnTo>
                    <a:pt x="693738" y="1558976"/>
                  </a:lnTo>
                  <a:close/>
                  <a:moveTo>
                    <a:pt x="4039508" y="1556747"/>
                  </a:moveTo>
                  <a:lnTo>
                    <a:pt x="4030565" y="1562206"/>
                  </a:lnTo>
                  <a:lnTo>
                    <a:pt x="4039280" y="1560863"/>
                  </a:lnTo>
                  <a:lnTo>
                    <a:pt x="4040414" y="1560863"/>
                  </a:lnTo>
                  <a:lnTo>
                    <a:pt x="4040746" y="1560697"/>
                  </a:lnTo>
                  <a:lnTo>
                    <a:pt x="4040415" y="1560603"/>
                  </a:lnTo>
                  <a:lnTo>
                    <a:pt x="4039508" y="1556747"/>
                  </a:lnTo>
                  <a:close/>
                  <a:moveTo>
                    <a:pt x="2693987" y="1554282"/>
                  </a:moveTo>
                  <a:lnTo>
                    <a:pt x="2698522" y="1562594"/>
                  </a:lnTo>
                  <a:lnTo>
                    <a:pt x="2703512" y="1579682"/>
                  </a:lnTo>
                  <a:lnTo>
                    <a:pt x="2702831" y="1579682"/>
                  </a:lnTo>
                  <a:lnTo>
                    <a:pt x="2696255" y="1563057"/>
                  </a:lnTo>
                  <a:lnTo>
                    <a:pt x="2693987" y="1554282"/>
                  </a:lnTo>
                  <a:close/>
                  <a:moveTo>
                    <a:pt x="704118" y="1552626"/>
                  </a:moveTo>
                  <a:lnTo>
                    <a:pt x="704850" y="1553114"/>
                  </a:lnTo>
                  <a:lnTo>
                    <a:pt x="702896" y="1557755"/>
                  </a:lnTo>
                  <a:lnTo>
                    <a:pt x="702652" y="1557755"/>
                  </a:lnTo>
                  <a:lnTo>
                    <a:pt x="695325" y="1562150"/>
                  </a:lnTo>
                  <a:lnTo>
                    <a:pt x="704118" y="1552626"/>
                  </a:lnTo>
                  <a:close/>
                  <a:moveTo>
                    <a:pt x="4167869" y="1551077"/>
                  </a:moveTo>
                  <a:lnTo>
                    <a:pt x="4162426" y="1551530"/>
                  </a:lnTo>
                  <a:lnTo>
                    <a:pt x="4157210" y="1552211"/>
                  </a:lnTo>
                  <a:lnTo>
                    <a:pt x="4152220" y="1553572"/>
                  </a:lnTo>
                  <a:lnTo>
                    <a:pt x="4147458" y="1554932"/>
                  </a:lnTo>
                  <a:lnTo>
                    <a:pt x="4142469" y="1556520"/>
                  </a:lnTo>
                  <a:lnTo>
                    <a:pt x="4137706" y="1558108"/>
                  </a:lnTo>
                  <a:lnTo>
                    <a:pt x="4127728" y="1561964"/>
                  </a:lnTo>
                  <a:lnTo>
                    <a:pt x="4117749" y="1565592"/>
                  </a:lnTo>
                  <a:lnTo>
                    <a:pt x="4112533" y="1567406"/>
                  </a:lnTo>
                  <a:lnTo>
                    <a:pt x="4107317" y="1568994"/>
                  </a:lnTo>
                  <a:lnTo>
                    <a:pt x="4101874" y="1570582"/>
                  </a:lnTo>
                  <a:lnTo>
                    <a:pt x="4096431" y="1571716"/>
                  </a:lnTo>
                  <a:lnTo>
                    <a:pt x="4096204" y="1571716"/>
                  </a:lnTo>
                  <a:lnTo>
                    <a:pt x="4092576" y="1571942"/>
                  </a:lnTo>
                  <a:lnTo>
                    <a:pt x="4083278" y="1572850"/>
                  </a:lnTo>
                  <a:lnTo>
                    <a:pt x="4077608" y="1573304"/>
                  </a:lnTo>
                  <a:lnTo>
                    <a:pt x="4072730" y="1573304"/>
                  </a:lnTo>
                  <a:lnTo>
                    <a:pt x="4074886" y="1573353"/>
                  </a:lnTo>
                  <a:lnTo>
                    <a:pt x="4079738" y="1577769"/>
                  </a:lnTo>
                  <a:lnTo>
                    <a:pt x="4077379" y="1573647"/>
                  </a:lnTo>
                  <a:lnTo>
                    <a:pt x="4095481" y="1572518"/>
                  </a:lnTo>
                  <a:lnTo>
                    <a:pt x="4095708" y="1572518"/>
                  </a:lnTo>
                  <a:lnTo>
                    <a:pt x="4118788" y="1567548"/>
                  </a:lnTo>
                  <a:lnTo>
                    <a:pt x="4142094" y="1562127"/>
                  </a:lnTo>
                  <a:lnTo>
                    <a:pt x="4146620" y="1557384"/>
                  </a:lnTo>
                  <a:lnTo>
                    <a:pt x="4148367" y="1558066"/>
                  </a:lnTo>
                  <a:lnTo>
                    <a:pt x="4152447" y="1556353"/>
                  </a:lnTo>
                  <a:lnTo>
                    <a:pt x="4156756" y="1555448"/>
                  </a:lnTo>
                  <a:lnTo>
                    <a:pt x="4161065" y="1554543"/>
                  </a:lnTo>
                  <a:lnTo>
                    <a:pt x="4165147" y="1554091"/>
                  </a:lnTo>
                  <a:lnTo>
                    <a:pt x="4169003" y="1553639"/>
                  </a:lnTo>
                  <a:lnTo>
                    <a:pt x="4172858" y="1553639"/>
                  </a:lnTo>
                  <a:lnTo>
                    <a:pt x="4176713" y="1554091"/>
                  </a:lnTo>
                  <a:lnTo>
                    <a:pt x="4180569" y="1554317"/>
                  </a:lnTo>
                  <a:lnTo>
                    <a:pt x="4188733" y="1555222"/>
                  </a:lnTo>
                  <a:lnTo>
                    <a:pt x="4197351" y="1556353"/>
                  </a:lnTo>
                  <a:lnTo>
                    <a:pt x="4206649" y="1557484"/>
                  </a:lnTo>
                  <a:lnTo>
                    <a:pt x="4211865" y="1557710"/>
                  </a:lnTo>
                  <a:lnTo>
                    <a:pt x="4217308" y="1557936"/>
                  </a:lnTo>
                  <a:lnTo>
                    <a:pt x="4218790" y="1555636"/>
                  </a:lnTo>
                  <a:lnTo>
                    <a:pt x="4217081" y="1556294"/>
                  </a:lnTo>
                  <a:lnTo>
                    <a:pt x="4213906" y="1556974"/>
                  </a:lnTo>
                  <a:lnTo>
                    <a:pt x="4210278" y="1557201"/>
                  </a:lnTo>
                  <a:lnTo>
                    <a:pt x="4206649" y="1557201"/>
                  </a:lnTo>
                  <a:lnTo>
                    <a:pt x="4203020" y="1556974"/>
                  </a:lnTo>
                  <a:lnTo>
                    <a:pt x="4199165" y="1556520"/>
                  </a:lnTo>
                  <a:lnTo>
                    <a:pt x="4191908" y="1555160"/>
                  </a:lnTo>
                  <a:lnTo>
                    <a:pt x="4185558" y="1553572"/>
                  </a:lnTo>
                  <a:lnTo>
                    <a:pt x="4180795" y="1552211"/>
                  </a:lnTo>
                  <a:lnTo>
                    <a:pt x="4178528" y="1551304"/>
                  </a:lnTo>
                  <a:lnTo>
                    <a:pt x="4173085" y="1551077"/>
                  </a:lnTo>
                  <a:lnTo>
                    <a:pt x="4167869" y="1551077"/>
                  </a:lnTo>
                  <a:close/>
                  <a:moveTo>
                    <a:pt x="2349980" y="1550077"/>
                  </a:moveTo>
                  <a:lnTo>
                    <a:pt x="2349963" y="1550081"/>
                  </a:lnTo>
                  <a:lnTo>
                    <a:pt x="2349953" y="1550099"/>
                  </a:lnTo>
                  <a:lnTo>
                    <a:pt x="2349980" y="1550077"/>
                  </a:lnTo>
                  <a:close/>
                  <a:moveTo>
                    <a:pt x="5429933" y="1548805"/>
                  </a:moveTo>
                  <a:lnTo>
                    <a:pt x="5436057" y="1557416"/>
                  </a:lnTo>
                  <a:lnTo>
                    <a:pt x="5436367" y="1557880"/>
                  </a:lnTo>
                  <a:lnTo>
                    <a:pt x="5438326" y="1561042"/>
                  </a:lnTo>
                  <a:lnTo>
                    <a:pt x="5438780" y="1561495"/>
                  </a:lnTo>
                  <a:lnTo>
                    <a:pt x="5436367" y="1557880"/>
                  </a:lnTo>
                  <a:lnTo>
                    <a:pt x="5432428" y="1551524"/>
                  </a:lnTo>
                  <a:lnTo>
                    <a:pt x="5429933" y="1548805"/>
                  </a:lnTo>
                  <a:close/>
                  <a:moveTo>
                    <a:pt x="2038069" y="1547948"/>
                  </a:moveTo>
                  <a:lnTo>
                    <a:pt x="2039937" y="1551123"/>
                  </a:lnTo>
                  <a:lnTo>
                    <a:pt x="2036762" y="1548436"/>
                  </a:lnTo>
                  <a:lnTo>
                    <a:pt x="2038069" y="1547948"/>
                  </a:lnTo>
                  <a:close/>
                  <a:moveTo>
                    <a:pt x="594305" y="1547863"/>
                  </a:moveTo>
                  <a:lnTo>
                    <a:pt x="595699" y="1549010"/>
                  </a:lnTo>
                  <a:lnTo>
                    <a:pt x="596629" y="1551304"/>
                  </a:lnTo>
                  <a:lnTo>
                    <a:pt x="598487" y="1553369"/>
                  </a:lnTo>
                  <a:lnTo>
                    <a:pt x="598487" y="1556810"/>
                  </a:lnTo>
                  <a:lnTo>
                    <a:pt x="594073" y="1577228"/>
                  </a:lnTo>
                  <a:lnTo>
                    <a:pt x="588730" y="1587552"/>
                  </a:lnTo>
                  <a:lnTo>
                    <a:pt x="579437" y="1585258"/>
                  </a:lnTo>
                  <a:lnTo>
                    <a:pt x="580599" y="1581587"/>
                  </a:lnTo>
                  <a:lnTo>
                    <a:pt x="582457" y="1577458"/>
                  </a:lnTo>
                  <a:lnTo>
                    <a:pt x="586406" y="1568052"/>
                  </a:lnTo>
                  <a:lnTo>
                    <a:pt x="588033" y="1563004"/>
                  </a:lnTo>
                  <a:lnTo>
                    <a:pt x="589427" y="1558416"/>
                  </a:lnTo>
                  <a:lnTo>
                    <a:pt x="589891" y="1556580"/>
                  </a:lnTo>
                  <a:lnTo>
                    <a:pt x="590124" y="1554516"/>
                  </a:lnTo>
                  <a:lnTo>
                    <a:pt x="590124" y="1552450"/>
                  </a:lnTo>
                  <a:lnTo>
                    <a:pt x="589891" y="1551075"/>
                  </a:lnTo>
                  <a:lnTo>
                    <a:pt x="594305" y="1547863"/>
                  </a:lnTo>
                  <a:close/>
                  <a:moveTo>
                    <a:pt x="3056238" y="1546239"/>
                  </a:moveTo>
                  <a:lnTo>
                    <a:pt x="3055698" y="1547874"/>
                  </a:lnTo>
                  <a:lnTo>
                    <a:pt x="3055022" y="1549919"/>
                  </a:lnTo>
                  <a:lnTo>
                    <a:pt x="3055022" y="1552192"/>
                  </a:lnTo>
                  <a:lnTo>
                    <a:pt x="3054797" y="1554692"/>
                  </a:lnTo>
                  <a:lnTo>
                    <a:pt x="3055022" y="1556964"/>
                  </a:lnTo>
                  <a:lnTo>
                    <a:pt x="3055473" y="1559691"/>
                  </a:lnTo>
                  <a:lnTo>
                    <a:pt x="3055947" y="1562443"/>
                  </a:lnTo>
                  <a:lnTo>
                    <a:pt x="3057072" y="1560865"/>
                  </a:lnTo>
                  <a:lnTo>
                    <a:pt x="3058432" y="1559045"/>
                  </a:lnTo>
                  <a:lnTo>
                    <a:pt x="3060473" y="1557453"/>
                  </a:lnTo>
                  <a:lnTo>
                    <a:pt x="3062515" y="1555861"/>
                  </a:lnTo>
                  <a:lnTo>
                    <a:pt x="3065236" y="1554497"/>
                  </a:lnTo>
                  <a:lnTo>
                    <a:pt x="3065690" y="1554497"/>
                  </a:lnTo>
                  <a:lnTo>
                    <a:pt x="3078287" y="1558133"/>
                  </a:lnTo>
                  <a:lnTo>
                    <a:pt x="3056238" y="1546239"/>
                  </a:lnTo>
                  <a:close/>
                  <a:moveTo>
                    <a:pt x="2765535" y="1545464"/>
                  </a:moveTo>
                  <a:lnTo>
                    <a:pt x="2778551" y="1550489"/>
                  </a:lnTo>
                  <a:lnTo>
                    <a:pt x="2779179" y="1549908"/>
                  </a:lnTo>
                  <a:lnTo>
                    <a:pt x="2765535" y="1545464"/>
                  </a:lnTo>
                  <a:close/>
                  <a:moveTo>
                    <a:pt x="4274502" y="1542775"/>
                  </a:moveTo>
                  <a:lnTo>
                    <a:pt x="4273550" y="1542994"/>
                  </a:lnTo>
                  <a:lnTo>
                    <a:pt x="4270828" y="1543675"/>
                  </a:lnTo>
                  <a:lnTo>
                    <a:pt x="4264932" y="1544128"/>
                  </a:lnTo>
                  <a:lnTo>
                    <a:pt x="4259489" y="1544128"/>
                  </a:lnTo>
                  <a:lnTo>
                    <a:pt x="4253593" y="1543902"/>
                  </a:lnTo>
                  <a:lnTo>
                    <a:pt x="4253121" y="1543811"/>
                  </a:lnTo>
                  <a:lnTo>
                    <a:pt x="4254274" y="1544139"/>
                  </a:lnTo>
                  <a:lnTo>
                    <a:pt x="4259490" y="1545270"/>
                  </a:lnTo>
                  <a:lnTo>
                    <a:pt x="4264253" y="1545723"/>
                  </a:lnTo>
                  <a:lnTo>
                    <a:pt x="4266747" y="1545723"/>
                  </a:lnTo>
                  <a:lnTo>
                    <a:pt x="4269469" y="1545496"/>
                  </a:lnTo>
                  <a:lnTo>
                    <a:pt x="4271510" y="1544591"/>
                  </a:lnTo>
                  <a:lnTo>
                    <a:pt x="4273778" y="1543234"/>
                  </a:lnTo>
                  <a:lnTo>
                    <a:pt x="4274502" y="1542775"/>
                  </a:lnTo>
                  <a:close/>
                  <a:moveTo>
                    <a:pt x="2383032" y="1542513"/>
                  </a:moveTo>
                  <a:lnTo>
                    <a:pt x="2384878" y="1546020"/>
                  </a:lnTo>
                  <a:lnTo>
                    <a:pt x="2386239" y="1551234"/>
                  </a:lnTo>
                  <a:lnTo>
                    <a:pt x="2387600" y="1556900"/>
                  </a:lnTo>
                  <a:lnTo>
                    <a:pt x="2388053" y="1559393"/>
                  </a:lnTo>
                  <a:lnTo>
                    <a:pt x="2388251" y="1561962"/>
                  </a:lnTo>
                  <a:lnTo>
                    <a:pt x="2393030" y="1560515"/>
                  </a:lnTo>
                  <a:lnTo>
                    <a:pt x="2402773" y="1557118"/>
                  </a:lnTo>
                  <a:lnTo>
                    <a:pt x="2413196" y="1552816"/>
                  </a:lnTo>
                  <a:lnTo>
                    <a:pt x="2418408" y="1550779"/>
                  </a:lnTo>
                  <a:lnTo>
                    <a:pt x="2418841" y="1550572"/>
                  </a:lnTo>
                  <a:lnTo>
                    <a:pt x="2414154" y="1551325"/>
                  </a:lnTo>
                  <a:lnTo>
                    <a:pt x="2402959" y="1554295"/>
                  </a:lnTo>
                  <a:lnTo>
                    <a:pt x="2400675" y="1554295"/>
                  </a:lnTo>
                  <a:lnTo>
                    <a:pt x="2398390" y="1553838"/>
                  </a:lnTo>
                  <a:lnTo>
                    <a:pt x="2396334" y="1553381"/>
                  </a:lnTo>
                  <a:lnTo>
                    <a:pt x="2394506" y="1552696"/>
                  </a:lnTo>
                  <a:lnTo>
                    <a:pt x="2392679" y="1551783"/>
                  </a:lnTo>
                  <a:lnTo>
                    <a:pt x="2391079" y="1550868"/>
                  </a:lnTo>
                  <a:lnTo>
                    <a:pt x="2389480" y="1549727"/>
                  </a:lnTo>
                  <a:lnTo>
                    <a:pt x="2388338" y="1548585"/>
                  </a:lnTo>
                  <a:lnTo>
                    <a:pt x="2385825" y="1546073"/>
                  </a:lnTo>
                  <a:lnTo>
                    <a:pt x="2383769" y="1543332"/>
                  </a:lnTo>
                  <a:lnTo>
                    <a:pt x="2383032" y="1542513"/>
                  </a:lnTo>
                  <a:close/>
                  <a:moveTo>
                    <a:pt x="2913322" y="1541964"/>
                  </a:moveTo>
                  <a:lnTo>
                    <a:pt x="2910711" y="1542050"/>
                  </a:lnTo>
                  <a:lnTo>
                    <a:pt x="2906967" y="1567849"/>
                  </a:lnTo>
                  <a:lnTo>
                    <a:pt x="2908169" y="1568634"/>
                  </a:lnTo>
                  <a:lnTo>
                    <a:pt x="2913322" y="1541964"/>
                  </a:lnTo>
                  <a:close/>
                  <a:moveTo>
                    <a:pt x="689429" y="1539087"/>
                  </a:moveTo>
                  <a:lnTo>
                    <a:pt x="688069" y="1540676"/>
                  </a:lnTo>
                  <a:lnTo>
                    <a:pt x="687209" y="1541419"/>
                  </a:lnTo>
                  <a:lnTo>
                    <a:pt x="687161" y="1541130"/>
                  </a:lnTo>
                  <a:lnTo>
                    <a:pt x="689429" y="1539087"/>
                  </a:lnTo>
                  <a:close/>
                  <a:moveTo>
                    <a:pt x="2803251" y="1538242"/>
                  </a:moveTo>
                  <a:lnTo>
                    <a:pt x="2801339" y="1538773"/>
                  </a:lnTo>
                  <a:lnTo>
                    <a:pt x="2802332" y="1538839"/>
                  </a:lnTo>
                  <a:lnTo>
                    <a:pt x="2803251" y="1538242"/>
                  </a:lnTo>
                  <a:close/>
                  <a:moveTo>
                    <a:pt x="3064782" y="1537806"/>
                  </a:moveTo>
                  <a:lnTo>
                    <a:pt x="3063486" y="1538049"/>
                  </a:lnTo>
                  <a:lnTo>
                    <a:pt x="3063899" y="1538088"/>
                  </a:lnTo>
                  <a:lnTo>
                    <a:pt x="3064782" y="1537806"/>
                  </a:lnTo>
                  <a:close/>
                  <a:moveTo>
                    <a:pt x="2857218" y="1536745"/>
                  </a:moveTo>
                  <a:lnTo>
                    <a:pt x="2855128" y="1536896"/>
                  </a:lnTo>
                  <a:lnTo>
                    <a:pt x="2848458" y="1538127"/>
                  </a:lnTo>
                  <a:lnTo>
                    <a:pt x="2852158" y="1537697"/>
                  </a:lnTo>
                  <a:lnTo>
                    <a:pt x="2857218" y="1536745"/>
                  </a:lnTo>
                  <a:close/>
                  <a:moveTo>
                    <a:pt x="2873985" y="1535533"/>
                  </a:moveTo>
                  <a:lnTo>
                    <a:pt x="2868767" y="1535911"/>
                  </a:lnTo>
                  <a:lnTo>
                    <a:pt x="2887037" y="1540666"/>
                  </a:lnTo>
                  <a:lnTo>
                    <a:pt x="2890142" y="1542174"/>
                  </a:lnTo>
                  <a:lnTo>
                    <a:pt x="2889888" y="1541892"/>
                  </a:lnTo>
                  <a:lnTo>
                    <a:pt x="2888071" y="1540303"/>
                  </a:lnTo>
                  <a:lnTo>
                    <a:pt x="2886026" y="1538940"/>
                  </a:lnTo>
                  <a:lnTo>
                    <a:pt x="2883981" y="1537804"/>
                  </a:lnTo>
                  <a:lnTo>
                    <a:pt x="2881709" y="1537124"/>
                  </a:lnTo>
                  <a:lnTo>
                    <a:pt x="2879210" y="1536216"/>
                  </a:lnTo>
                  <a:lnTo>
                    <a:pt x="2876484" y="1535761"/>
                  </a:lnTo>
                  <a:lnTo>
                    <a:pt x="2873985" y="1535533"/>
                  </a:lnTo>
                  <a:close/>
                  <a:moveTo>
                    <a:pt x="2436602" y="1533250"/>
                  </a:moveTo>
                  <a:lnTo>
                    <a:pt x="2436543" y="1533283"/>
                  </a:lnTo>
                  <a:lnTo>
                    <a:pt x="2429550" y="1544934"/>
                  </a:lnTo>
                  <a:lnTo>
                    <a:pt x="2431550" y="1543759"/>
                  </a:lnTo>
                  <a:lnTo>
                    <a:pt x="2432909" y="1542400"/>
                  </a:lnTo>
                  <a:lnTo>
                    <a:pt x="2434495" y="1541269"/>
                  </a:lnTo>
                  <a:lnTo>
                    <a:pt x="2435628" y="1539683"/>
                  </a:lnTo>
                  <a:lnTo>
                    <a:pt x="2436308" y="1538550"/>
                  </a:lnTo>
                  <a:lnTo>
                    <a:pt x="2436988" y="1537419"/>
                  </a:lnTo>
                  <a:lnTo>
                    <a:pt x="2437441" y="1536060"/>
                  </a:lnTo>
                  <a:lnTo>
                    <a:pt x="2437441" y="1534928"/>
                  </a:lnTo>
                  <a:lnTo>
                    <a:pt x="2436761" y="1533569"/>
                  </a:lnTo>
                  <a:lnTo>
                    <a:pt x="2436602" y="1533250"/>
                  </a:lnTo>
                  <a:close/>
                  <a:moveTo>
                    <a:pt x="546273" y="1532976"/>
                  </a:moveTo>
                  <a:lnTo>
                    <a:pt x="529871" y="1558349"/>
                  </a:lnTo>
                  <a:lnTo>
                    <a:pt x="531833" y="1555225"/>
                  </a:lnTo>
                  <a:lnTo>
                    <a:pt x="544749" y="1535253"/>
                  </a:lnTo>
                  <a:lnTo>
                    <a:pt x="546273" y="1532976"/>
                  </a:lnTo>
                  <a:close/>
                  <a:moveTo>
                    <a:pt x="3273652" y="1532832"/>
                  </a:moveTo>
                  <a:lnTo>
                    <a:pt x="3257777" y="1533510"/>
                  </a:lnTo>
                  <a:lnTo>
                    <a:pt x="3257222" y="1533734"/>
                  </a:lnTo>
                  <a:lnTo>
                    <a:pt x="3260725" y="1533574"/>
                  </a:lnTo>
                  <a:lnTo>
                    <a:pt x="3266395" y="1533802"/>
                  </a:lnTo>
                  <a:lnTo>
                    <a:pt x="3277961" y="1534711"/>
                  </a:lnTo>
                  <a:lnTo>
                    <a:pt x="3283857" y="1535166"/>
                  </a:lnTo>
                  <a:lnTo>
                    <a:pt x="3285365" y="1535224"/>
                  </a:lnTo>
                  <a:lnTo>
                    <a:pt x="3284310" y="1535093"/>
                  </a:lnTo>
                  <a:lnTo>
                    <a:pt x="3280909" y="1534640"/>
                  </a:lnTo>
                  <a:lnTo>
                    <a:pt x="3277280" y="1533962"/>
                  </a:lnTo>
                  <a:lnTo>
                    <a:pt x="3273652" y="1532832"/>
                  </a:lnTo>
                  <a:close/>
                  <a:moveTo>
                    <a:pt x="2003425" y="1532073"/>
                  </a:moveTo>
                  <a:lnTo>
                    <a:pt x="2009775" y="1535080"/>
                  </a:lnTo>
                  <a:lnTo>
                    <a:pt x="2009775" y="1535248"/>
                  </a:lnTo>
                  <a:lnTo>
                    <a:pt x="2003425" y="1532073"/>
                  </a:lnTo>
                  <a:close/>
                  <a:moveTo>
                    <a:pt x="2050823" y="1530833"/>
                  </a:moveTo>
                  <a:lnTo>
                    <a:pt x="2058534" y="1533780"/>
                  </a:lnTo>
                  <a:lnTo>
                    <a:pt x="2058760" y="1533780"/>
                  </a:lnTo>
                  <a:lnTo>
                    <a:pt x="2050823" y="1530833"/>
                  </a:lnTo>
                  <a:close/>
                  <a:moveTo>
                    <a:pt x="2663991" y="1526254"/>
                  </a:moveTo>
                  <a:lnTo>
                    <a:pt x="2664257" y="1527003"/>
                  </a:lnTo>
                  <a:lnTo>
                    <a:pt x="2673908" y="1533359"/>
                  </a:lnTo>
                  <a:lnTo>
                    <a:pt x="2673997" y="1533203"/>
                  </a:lnTo>
                  <a:lnTo>
                    <a:pt x="2674223" y="1532515"/>
                  </a:lnTo>
                  <a:lnTo>
                    <a:pt x="2674223" y="1531827"/>
                  </a:lnTo>
                  <a:lnTo>
                    <a:pt x="2673997" y="1531368"/>
                  </a:lnTo>
                  <a:lnTo>
                    <a:pt x="2673544" y="1530680"/>
                  </a:lnTo>
                  <a:lnTo>
                    <a:pt x="2673091" y="1530222"/>
                  </a:lnTo>
                  <a:lnTo>
                    <a:pt x="2672412" y="1529534"/>
                  </a:lnTo>
                  <a:lnTo>
                    <a:pt x="2663991" y="1526254"/>
                  </a:lnTo>
                  <a:close/>
                  <a:moveTo>
                    <a:pt x="3002963" y="1524587"/>
                  </a:moveTo>
                  <a:lnTo>
                    <a:pt x="3001631" y="1532420"/>
                  </a:lnTo>
                  <a:lnTo>
                    <a:pt x="3038802" y="1544692"/>
                  </a:lnTo>
                  <a:lnTo>
                    <a:pt x="3042932" y="1538983"/>
                  </a:lnTo>
                  <a:lnTo>
                    <a:pt x="3042103" y="1538938"/>
                  </a:lnTo>
                  <a:lnTo>
                    <a:pt x="3034393" y="1538033"/>
                  </a:lnTo>
                  <a:lnTo>
                    <a:pt x="3026682" y="1536902"/>
                  </a:lnTo>
                  <a:lnTo>
                    <a:pt x="3018518" y="1535320"/>
                  </a:lnTo>
                  <a:lnTo>
                    <a:pt x="3001962" y="1532153"/>
                  </a:lnTo>
                  <a:lnTo>
                    <a:pt x="3005364" y="1525595"/>
                  </a:lnTo>
                  <a:lnTo>
                    <a:pt x="3002963" y="1524587"/>
                  </a:lnTo>
                  <a:close/>
                  <a:moveTo>
                    <a:pt x="2912362" y="1524497"/>
                  </a:moveTo>
                  <a:lnTo>
                    <a:pt x="2905564" y="1527585"/>
                  </a:lnTo>
                  <a:lnTo>
                    <a:pt x="2899430" y="1530083"/>
                  </a:lnTo>
                  <a:lnTo>
                    <a:pt x="2899203" y="1530083"/>
                  </a:lnTo>
                  <a:lnTo>
                    <a:pt x="2895989" y="1543148"/>
                  </a:lnTo>
                  <a:lnTo>
                    <a:pt x="2899356" y="1542389"/>
                  </a:lnTo>
                  <a:lnTo>
                    <a:pt x="2899580" y="1530601"/>
                  </a:lnTo>
                  <a:lnTo>
                    <a:pt x="2905663" y="1528101"/>
                  </a:lnTo>
                  <a:lnTo>
                    <a:pt x="2913097" y="1525601"/>
                  </a:lnTo>
                  <a:lnTo>
                    <a:pt x="2913097" y="1524693"/>
                  </a:lnTo>
                  <a:lnTo>
                    <a:pt x="2912362" y="1524497"/>
                  </a:lnTo>
                  <a:close/>
                  <a:moveTo>
                    <a:pt x="3001842" y="1524116"/>
                  </a:moveTo>
                  <a:lnTo>
                    <a:pt x="3001857" y="1524238"/>
                  </a:lnTo>
                  <a:lnTo>
                    <a:pt x="3002383" y="1524343"/>
                  </a:lnTo>
                  <a:lnTo>
                    <a:pt x="3001842" y="1524116"/>
                  </a:lnTo>
                  <a:close/>
                  <a:moveTo>
                    <a:pt x="6141130" y="1523492"/>
                  </a:moveTo>
                  <a:lnTo>
                    <a:pt x="6144759" y="1523719"/>
                  </a:lnTo>
                  <a:lnTo>
                    <a:pt x="6148614" y="1524400"/>
                  </a:lnTo>
                  <a:lnTo>
                    <a:pt x="6152696" y="1525533"/>
                  </a:lnTo>
                  <a:lnTo>
                    <a:pt x="6156552" y="1527121"/>
                  </a:lnTo>
                  <a:lnTo>
                    <a:pt x="6160861" y="1528935"/>
                  </a:lnTo>
                  <a:lnTo>
                    <a:pt x="6164943" y="1531203"/>
                  </a:lnTo>
                  <a:lnTo>
                    <a:pt x="6169025" y="1533924"/>
                  </a:lnTo>
                  <a:lnTo>
                    <a:pt x="6173107" y="1536872"/>
                  </a:lnTo>
                  <a:lnTo>
                    <a:pt x="6177189" y="1540273"/>
                  </a:lnTo>
                  <a:lnTo>
                    <a:pt x="6181725" y="1543902"/>
                  </a:lnTo>
                  <a:lnTo>
                    <a:pt x="6186034" y="1547756"/>
                  </a:lnTo>
                  <a:lnTo>
                    <a:pt x="6190343" y="1551838"/>
                  </a:lnTo>
                  <a:lnTo>
                    <a:pt x="6194879" y="1556374"/>
                  </a:lnTo>
                  <a:lnTo>
                    <a:pt x="6199187" y="1561363"/>
                  </a:lnTo>
                  <a:lnTo>
                    <a:pt x="6200676" y="1563087"/>
                  </a:lnTo>
                  <a:lnTo>
                    <a:pt x="6212568" y="1581771"/>
                  </a:lnTo>
                  <a:lnTo>
                    <a:pt x="6226629" y="1603768"/>
                  </a:lnTo>
                  <a:lnTo>
                    <a:pt x="6240463" y="1626218"/>
                  </a:lnTo>
                  <a:lnTo>
                    <a:pt x="6254296" y="1648894"/>
                  </a:lnTo>
                  <a:lnTo>
                    <a:pt x="6267903" y="1671344"/>
                  </a:lnTo>
                  <a:lnTo>
                    <a:pt x="6281284" y="1694021"/>
                  </a:lnTo>
                  <a:lnTo>
                    <a:pt x="6294437" y="1716924"/>
                  </a:lnTo>
                  <a:lnTo>
                    <a:pt x="6307591" y="1739828"/>
                  </a:lnTo>
                  <a:lnTo>
                    <a:pt x="6320518" y="1762958"/>
                  </a:lnTo>
                  <a:lnTo>
                    <a:pt x="6321978" y="1765591"/>
                  </a:lnTo>
                  <a:lnTo>
                    <a:pt x="6332764" y="1787675"/>
                  </a:lnTo>
                  <a:lnTo>
                    <a:pt x="6345691" y="1814660"/>
                  </a:lnTo>
                  <a:lnTo>
                    <a:pt x="6357257" y="1838698"/>
                  </a:lnTo>
                  <a:lnTo>
                    <a:pt x="6367009" y="1858880"/>
                  </a:lnTo>
                  <a:lnTo>
                    <a:pt x="6374719" y="1874753"/>
                  </a:lnTo>
                  <a:lnTo>
                    <a:pt x="6389007" y="1902872"/>
                  </a:lnTo>
                  <a:lnTo>
                    <a:pt x="6402841" y="1931217"/>
                  </a:lnTo>
                  <a:lnTo>
                    <a:pt x="6416448" y="1959789"/>
                  </a:lnTo>
                  <a:lnTo>
                    <a:pt x="6430055" y="1988361"/>
                  </a:lnTo>
                  <a:lnTo>
                    <a:pt x="6443209" y="2017160"/>
                  </a:lnTo>
                  <a:lnTo>
                    <a:pt x="6456136" y="2045959"/>
                  </a:lnTo>
                  <a:lnTo>
                    <a:pt x="6468836" y="2074985"/>
                  </a:lnTo>
                  <a:lnTo>
                    <a:pt x="6481082" y="2104011"/>
                  </a:lnTo>
                  <a:lnTo>
                    <a:pt x="6493329" y="2133265"/>
                  </a:lnTo>
                  <a:lnTo>
                    <a:pt x="6504895" y="2162515"/>
                  </a:lnTo>
                  <a:lnTo>
                    <a:pt x="6516687" y="2191768"/>
                  </a:lnTo>
                  <a:lnTo>
                    <a:pt x="6528027" y="2221476"/>
                  </a:lnTo>
                  <a:lnTo>
                    <a:pt x="6539139" y="2251179"/>
                  </a:lnTo>
                  <a:lnTo>
                    <a:pt x="6549798" y="2280878"/>
                  </a:lnTo>
                  <a:lnTo>
                    <a:pt x="6560457" y="2310816"/>
                  </a:lnTo>
                  <a:lnTo>
                    <a:pt x="6570663" y="2340521"/>
                  </a:lnTo>
                  <a:lnTo>
                    <a:pt x="6567487" y="2337119"/>
                  </a:lnTo>
                  <a:lnTo>
                    <a:pt x="6564539" y="2330769"/>
                  </a:lnTo>
                  <a:lnTo>
                    <a:pt x="6561591" y="2324194"/>
                  </a:lnTo>
                  <a:lnTo>
                    <a:pt x="6558189" y="2317620"/>
                  </a:lnTo>
                  <a:lnTo>
                    <a:pt x="6557412" y="2316171"/>
                  </a:lnTo>
                  <a:lnTo>
                    <a:pt x="6559628" y="2321558"/>
                  </a:lnTo>
                  <a:lnTo>
                    <a:pt x="6559528" y="2321257"/>
                  </a:lnTo>
                  <a:lnTo>
                    <a:pt x="6559989" y="2322432"/>
                  </a:lnTo>
                  <a:lnTo>
                    <a:pt x="6560647" y="2324035"/>
                  </a:lnTo>
                  <a:lnTo>
                    <a:pt x="6560691" y="2324230"/>
                  </a:lnTo>
                  <a:lnTo>
                    <a:pt x="6561564" y="2326459"/>
                  </a:lnTo>
                  <a:lnTo>
                    <a:pt x="6564280" y="2332565"/>
                  </a:lnTo>
                  <a:lnTo>
                    <a:pt x="6565411" y="2335278"/>
                  </a:lnTo>
                  <a:lnTo>
                    <a:pt x="6566995" y="2337540"/>
                  </a:lnTo>
                  <a:lnTo>
                    <a:pt x="6568579" y="2339805"/>
                  </a:lnTo>
                  <a:lnTo>
                    <a:pt x="6569484" y="2340482"/>
                  </a:lnTo>
                  <a:lnTo>
                    <a:pt x="6570389" y="2341160"/>
                  </a:lnTo>
                  <a:lnTo>
                    <a:pt x="6578308" y="2365589"/>
                  </a:lnTo>
                  <a:lnTo>
                    <a:pt x="6586454" y="2389792"/>
                  </a:lnTo>
                  <a:lnTo>
                    <a:pt x="6594147" y="2414217"/>
                  </a:lnTo>
                  <a:lnTo>
                    <a:pt x="6601577" y="2438761"/>
                  </a:lnTo>
                  <a:lnTo>
                    <a:pt x="6599161" y="2446007"/>
                  </a:lnTo>
                  <a:lnTo>
                    <a:pt x="6599970" y="2446612"/>
                  </a:lnTo>
                  <a:lnTo>
                    <a:pt x="6601551" y="2438907"/>
                  </a:lnTo>
                  <a:lnTo>
                    <a:pt x="6602229" y="2439363"/>
                  </a:lnTo>
                  <a:lnTo>
                    <a:pt x="6611263" y="2469740"/>
                  </a:lnTo>
                  <a:lnTo>
                    <a:pt x="6620071" y="2500105"/>
                  </a:lnTo>
                  <a:lnTo>
                    <a:pt x="6628653" y="2530480"/>
                  </a:lnTo>
                  <a:lnTo>
                    <a:pt x="6637236" y="2561529"/>
                  </a:lnTo>
                  <a:lnTo>
                    <a:pt x="6635203" y="2554732"/>
                  </a:lnTo>
                  <a:lnTo>
                    <a:pt x="6633396" y="2549744"/>
                  </a:lnTo>
                  <a:lnTo>
                    <a:pt x="6631815" y="2546346"/>
                  </a:lnTo>
                  <a:lnTo>
                    <a:pt x="6630686" y="2544530"/>
                  </a:lnTo>
                  <a:lnTo>
                    <a:pt x="6630008" y="2543851"/>
                  </a:lnTo>
                  <a:lnTo>
                    <a:pt x="6629557" y="2543851"/>
                  </a:lnTo>
                  <a:lnTo>
                    <a:pt x="6629331" y="2543851"/>
                  </a:lnTo>
                  <a:lnTo>
                    <a:pt x="6628879" y="2544078"/>
                  </a:lnTo>
                  <a:lnTo>
                    <a:pt x="6628427" y="2545438"/>
                  </a:lnTo>
                  <a:lnTo>
                    <a:pt x="6628202" y="2547026"/>
                  </a:lnTo>
                  <a:lnTo>
                    <a:pt x="6628427" y="2549516"/>
                  </a:lnTo>
                  <a:lnTo>
                    <a:pt x="6628653" y="2552009"/>
                  </a:lnTo>
                  <a:lnTo>
                    <a:pt x="6629331" y="2554732"/>
                  </a:lnTo>
                  <a:lnTo>
                    <a:pt x="6630234" y="2556996"/>
                  </a:lnTo>
                  <a:lnTo>
                    <a:pt x="6631589" y="2559035"/>
                  </a:lnTo>
                  <a:lnTo>
                    <a:pt x="6632267" y="2559941"/>
                  </a:lnTo>
                  <a:lnTo>
                    <a:pt x="6632944" y="2560624"/>
                  </a:lnTo>
                  <a:lnTo>
                    <a:pt x="6634074" y="2561074"/>
                  </a:lnTo>
                  <a:lnTo>
                    <a:pt x="6634977" y="2561529"/>
                  </a:lnTo>
                  <a:lnTo>
                    <a:pt x="6635880" y="2561755"/>
                  </a:lnTo>
                  <a:lnTo>
                    <a:pt x="6637236" y="2561529"/>
                  </a:lnTo>
                  <a:lnTo>
                    <a:pt x="6623459" y="2564930"/>
                  </a:lnTo>
                  <a:lnTo>
                    <a:pt x="6617587" y="2566064"/>
                  </a:lnTo>
                  <a:lnTo>
                    <a:pt x="6612166" y="2566972"/>
                  </a:lnTo>
                  <a:lnTo>
                    <a:pt x="6607197" y="2567650"/>
                  </a:lnTo>
                  <a:lnTo>
                    <a:pt x="6602680" y="2568106"/>
                  </a:lnTo>
                  <a:lnTo>
                    <a:pt x="6600648" y="2567650"/>
                  </a:lnTo>
                  <a:lnTo>
                    <a:pt x="6598615" y="2567424"/>
                  </a:lnTo>
                  <a:lnTo>
                    <a:pt x="6597034" y="2566972"/>
                  </a:lnTo>
                  <a:lnTo>
                    <a:pt x="6595227" y="2566518"/>
                  </a:lnTo>
                  <a:lnTo>
                    <a:pt x="6593646" y="2565838"/>
                  </a:lnTo>
                  <a:lnTo>
                    <a:pt x="6593240" y="2565662"/>
                  </a:lnTo>
                  <a:lnTo>
                    <a:pt x="6595633" y="2571199"/>
                  </a:lnTo>
                  <a:lnTo>
                    <a:pt x="6577459" y="2575057"/>
                  </a:lnTo>
                  <a:lnTo>
                    <a:pt x="6569962" y="2576420"/>
                  </a:lnTo>
                  <a:lnTo>
                    <a:pt x="6563373" y="2577782"/>
                  </a:lnTo>
                  <a:lnTo>
                    <a:pt x="6557921" y="2578236"/>
                  </a:lnTo>
                  <a:lnTo>
                    <a:pt x="6555195" y="2578236"/>
                  </a:lnTo>
                  <a:lnTo>
                    <a:pt x="6553150" y="2578009"/>
                  </a:lnTo>
                  <a:lnTo>
                    <a:pt x="6550878" y="2577782"/>
                  </a:lnTo>
                  <a:lnTo>
                    <a:pt x="6548834" y="2577328"/>
                  </a:lnTo>
                  <a:lnTo>
                    <a:pt x="6547016" y="2576647"/>
                  </a:lnTo>
                  <a:lnTo>
                    <a:pt x="6545199" y="2575968"/>
                  </a:lnTo>
                  <a:lnTo>
                    <a:pt x="6543609" y="2575057"/>
                  </a:lnTo>
                  <a:lnTo>
                    <a:pt x="6541791" y="2573923"/>
                  </a:lnTo>
                  <a:lnTo>
                    <a:pt x="6540428" y="2572560"/>
                  </a:lnTo>
                  <a:lnTo>
                    <a:pt x="6539065" y="2571199"/>
                  </a:lnTo>
                  <a:lnTo>
                    <a:pt x="6537702" y="2569383"/>
                  </a:lnTo>
                  <a:lnTo>
                    <a:pt x="6536339" y="2567568"/>
                  </a:lnTo>
                  <a:lnTo>
                    <a:pt x="6533613" y="2562802"/>
                  </a:lnTo>
                  <a:lnTo>
                    <a:pt x="6530659" y="2557580"/>
                  </a:lnTo>
                  <a:lnTo>
                    <a:pt x="6527706" y="2551001"/>
                  </a:lnTo>
                  <a:lnTo>
                    <a:pt x="6520663" y="2534884"/>
                  </a:lnTo>
                  <a:lnTo>
                    <a:pt x="6519300" y="2531026"/>
                  </a:lnTo>
                  <a:lnTo>
                    <a:pt x="6517710" y="2526713"/>
                  </a:lnTo>
                  <a:lnTo>
                    <a:pt x="6514984" y="2517635"/>
                  </a:lnTo>
                  <a:lnTo>
                    <a:pt x="6512712" y="2507879"/>
                  </a:lnTo>
                  <a:lnTo>
                    <a:pt x="6510213" y="2498802"/>
                  </a:lnTo>
                  <a:lnTo>
                    <a:pt x="6508850" y="2494940"/>
                  </a:lnTo>
                  <a:lnTo>
                    <a:pt x="6507487" y="2491540"/>
                  </a:lnTo>
                  <a:lnTo>
                    <a:pt x="6506124" y="2488819"/>
                  </a:lnTo>
                  <a:lnTo>
                    <a:pt x="6505442" y="2487906"/>
                  </a:lnTo>
                  <a:lnTo>
                    <a:pt x="6504306" y="2486992"/>
                  </a:lnTo>
                  <a:lnTo>
                    <a:pt x="6503625" y="2486092"/>
                  </a:lnTo>
                  <a:lnTo>
                    <a:pt x="6502943" y="2485859"/>
                  </a:lnTo>
                  <a:lnTo>
                    <a:pt x="6502034" y="2485635"/>
                  </a:lnTo>
                  <a:lnTo>
                    <a:pt x="6500898" y="2485859"/>
                  </a:lnTo>
                  <a:lnTo>
                    <a:pt x="6499990" y="2486092"/>
                  </a:lnTo>
                  <a:lnTo>
                    <a:pt x="6499081" y="2486992"/>
                  </a:lnTo>
                  <a:lnTo>
                    <a:pt x="6497945" y="2488135"/>
                  </a:lnTo>
                  <a:lnTo>
                    <a:pt x="6497036" y="2489273"/>
                  </a:lnTo>
                  <a:lnTo>
                    <a:pt x="6498854" y="2491540"/>
                  </a:lnTo>
                  <a:lnTo>
                    <a:pt x="6500217" y="2493808"/>
                  </a:lnTo>
                  <a:lnTo>
                    <a:pt x="6501126" y="2495853"/>
                  </a:lnTo>
                  <a:lnTo>
                    <a:pt x="6502034" y="2498121"/>
                  </a:lnTo>
                  <a:lnTo>
                    <a:pt x="6502489" y="2500387"/>
                  </a:lnTo>
                  <a:lnTo>
                    <a:pt x="6502716" y="2502661"/>
                  </a:lnTo>
                  <a:lnTo>
                    <a:pt x="6502716" y="2505152"/>
                  </a:lnTo>
                  <a:lnTo>
                    <a:pt x="6502261" y="2507650"/>
                  </a:lnTo>
                  <a:lnTo>
                    <a:pt x="6499762" y="2504477"/>
                  </a:lnTo>
                  <a:lnTo>
                    <a:pt x="6497491" y="2501072"/>
                  </a:lnTo>
                  <a:lnTo>
                    <a:pt x="6495446" y="2497213"/>
                  </a:lnTo>
                  <a:lnTo>
                    <a:pt x="6493401" y="2493582"/>
                  </a:lnTo>
                  <a:lnTo>
                    <a:pt x="6490221" y="2486092"/>
                  </a:lnTo>
                  <a:lnTo>
                    <a:pt x="6487722" y="2480194"/>
                  </a:lnTo>
                  <a:lnTo>
                    <a:pt x="6495446" y="2484272"/>
                  </a:lnTo>
                  <a:lnTo>
                    <a:pt x="6495446" y="2481101"/>
                  </a:lnTo>
                  <a:lnTo>
                    <a:pt x="6495219" y="2477925"/>
                  </a:lnTo>
                  <a:lnTo>
                    <a:pt x="6494083" y="2474738"/>
                  </a:lnTo>
                  <a:lnTo>
                    <a:pt x="6493174" y="2471570"/>
                  </a:lnTo>
                  <a:lnTo>
                    <a:pt x="6491811" y="2468163"/>
                  </a:lnTo>
                  <a:lnTo>
                    <a:pt x="6489766" y="2464983"/>
                  </a:lnTo>
                  <a:lnTo>
                    <a:pt x="6487722" y="2461803"/>
                  </a:lnTo>
                  <a:lnTo>
                    <a:pt x="6485904" y="2458859"/>
                  </a:lnTo>
                  <a:lnTo>
                    <a:pt x="6483405" y="2455678"/>
                  </a:lnTo>
                  <a:lnTo>
                    <a:pt x="6480906" y="2452949"/>
                  </a:lnTo>
                  <a:lnTo>
                    <a:pt x="6475908" y="2447505"/>
                  </a:lnTo>
                  <a:lnTo>
                    <a:pt x="6470683" y="2442969"/>
                  </a:lnTo>
                  <a:lnTo>
                    <a:pt x="6465685" y="2439109"/>
                  </a:lnTo>
                  <a:lnTo>
                    <a:pt x="6465458" y="2439109"/>
                  </a:lnTo>
                  <a:lnTo>
                    <a:pt x="6463868" y="2440243"/>
                  </a:lnTo>
                  <a:lnTo>
                    <a:pt x="6469775" y="2452720"/>
                  </a:lnTo>
                  <a:lnTo>
                    <a:pt x="6465458" y="2446598"/>
                  </a:lnTo>
                  <a:lnTo>
                    <a:pt x="6468639" y="2453852"/>
                  </a:lnTo>
                  <a:lnTo>
                    <a:pt x="6467048" y="2451130"/>
                  </a:lnTo>
                  <a:lnTo>
                    <a:pt x="6465458" y="2447279"/>
                  </a:lnTo>
                  <a:lnTo>
                    <a:pt x="6461369" y="2437975"/>
                  </a:lnTo>
                  <a:lnTo>
                    <a:pt x="6457280" y="2428219"/>
                  </a:lnTo>
                  <a:lnTo>
                    <a:pt x="6455916" y="2424129"/>
                  </a:lnTo>
                  <a:lnTo>
                    <a:pt x="6455008" y="2421179"/>
                  </a:lnTo>
                  <a:lnTo>
                    <a:pt x="6451827" y="2410951"/>
                  </a:lnTo>
                  <a:lnTo>
                    <a:pt x="6456144" y="2437066"/>
                  </a:lnTo>
                  <a:lnTo>
                    <a:pt x="6443876" y="2410951"/>
                  </a:lnTo>
                  <a:lnTo>
                    <a:pt x="6449101" y="2426628"/>
                  </a:lnTo>
                  <a:lnTo>
                    <a:pt x="6447056" y="2422995"/>
                  </a:lnTo>
                  <a:lnTo>
                    <a:pt x="6444785" y="2418910"/>
                  </a:lnTo>
                  <a:lnTo>
                    <a:pt x="6441604" y="2414365"/>
                  </a:lnTo>
                  <a:lnTo>
                    <a:pt x="6438196" y="2409811"/>
                  </a:lnTo>
                  <a:lnTo>
                    <a:pt x="6430926" y="2399836"/>
                  </a:lnTo>
                  <a:lnTo>
                    <a:pt x="6430065" y="2398672"/>
                  </a:lnTo>
                  <a:lnTo>
                    <a:pt x="6430962" y="2400368"/>
                  </a:lnTo>
                  <a:lnTo>
                    <a:pt x="6429683" y="2398157"/>
                  </a:lnTo>
                  <a:lnTo>
                    <a:pt x="6427064" y="2394614"/>
                  </a:lnTo>
                  <a:lnTo>
                    <a:pt x="6423657" y="2389853"/>
                  </a:lnTo>
                  <a:lnTo>
                    <a:pt x="6420931" y="2385318"/>
                  </a:lnTo>
                  <a:lnTo>
                    <a:pt x="6418659" y="2380769"/>
                  </a:lnTo>
                  <a:lnTo>
                    <a:pt x="6417750" y="2378955"/>
                  </a:lnTo>
                  <a:lnTo>
                    <a:pt x="6416841" y="2376915"/>
                  </a:lnTo>
                  <a:lnTo>
                    <a:pt x="6416387" y="2375323"/>
                  </a:lnTo>
                  <a:lnTo>
                    <a:pt x="6416160" y="2373508"/>
                  </a:lnTo>
                  <a:lnTo>
                    <a:pt x="6416160" y="2372146"/>
                  </a:lnTo>
                  <a:lnTo>
                    <a:pt x="6416387" y="2370784"/>
                  </a:lnTo>
                  <a:lnTo>
                    <a:pt x="6416918" y="2370121"/>
                  </a:lnTo>
                  <a:lnTo>
                    <a:pt x="6405513" y="2343723"/>
                  </a:lnTo>
                  <a:lnTo>
                    <a:pt x="6398469" y="2328465"/>
                  </a:lnTo>
                  <a:lnTo>
                    <a:pt x="6395515" y="2322318"/>
                  </a:lnTo>
                  <a:lnTo>
                    <a:pt x="6392561" y="2317316"/>
                  </a:lnTo>
                  <a:lnTo>
                    <a:pt x="6390289" y="2313900"/>
                  </a:lnTo>
                  <a:lnTo>
                    <a:pt x="6389607" y="2313218"/>
                  </a:lnTo>
                  <a:lnTo>
                    <a:pt x="6388698" y="2312765"/>
                  </a:lnTo>
                  <a:lnTo>
                    <a:pt x="6388244" y="2312765"/>
                  </a:lnTo>
                  <a:lnTo>
                    <a:pt x="6387789" y="2313443"/>
                  </a:lnTo>
                  <a:lnTo>
                    <a:pt x="6387562" y="2314812"/>
                  </a:lnTo>
                  <a:lnTo>
                    <a:pt x="6387562" y="2316634"/>
                  </a:lnTo>
                  <a:lnTo>
                    <a:pt x="6381427" y="2307077"/>
                  </a:lnTo>
                  <a:lnTo>
                    <a:pt x="6375519" y="2297748"/>
                  </a:lnTo>
                  <a:lnTo>
                    <a:pt x="6369839" y="2287960"/>
                  </a:lnTo>
                  <a:lnTo>
                    <a:pt x="6364840" y="2278177"/>
                  </a:lnTo>
                  <a:lnTo>
                    <a:pt x="6365294" y="2297977"/>
                  </a:lnTo>
                  <a:lnTo>
                    <a:pt x="6360295" y="2293879"/>
                  </a:lnTo>
                  <a:lnTo>
                    <a:pt x="6361431" y="2299571"/>
                  </a:lnTo>
                  <a:lnTo>
                    <a:pt x="6332574" y="2248999"/>
                  </a:lnTo>
                  <a:lnTo>
                    <a:pt x="6331665" y="2246026"/>
                  </a:lnTo>
                  <a:lnTo>
                    <a:pt x="6330529" y="2246720"/>
                  </a:lnTo>
                  <a:lnTo>
                    <a:pt x="6328711" y="2241494"/>
                  </a:lnTo>
                  <a:lnTo>
                    <a:pt x="6326666" y="2243536"/>
                  </a:lnTo>
                  <a:lnTo>
                    <a:pt x="6332119" y="2252430"/>
                  </a:lnTo>
                  <a:lnTo>
                    <a:pt x="6331438" y="2254261"/>
                  </a:lnTo>
                  <a:lnTo>
                    <a:pt x="6324167" y="2251739"/>
                  </a:lnTo>
                  <a:lnTo>
                    <a:pt x="6326439" y="2253569"/>
                  </a:lnTo>
                  <a:lnTo>
                    <a:pt x="6328484" y="2255406"/>
                  </a:lnTo>
                  <a:lnTo>
                    <a:pt x="6330529" y="2257694"/>
                  </a:lnTo>
                  <a:lnTo>
                    <a:pt x="6332119" y="2259987"/>
                  </a:lnTo>
                  <a:lnTo>
                    <a:pt x="6333937" y="2262024"/>
                  </a:lnTo>
                  <a:lnTo>
                    <a:pt x="6335528" y="2264524"/>
                  </a:lnTo>
                  <a:lnTo>
                    <a:pt x="6336891" y="2267026"/>
                  </a:lnTo>
                  <a:lnTo>
                    <a:pt x="6338027" y="2269302"/>
                  </a:lnTo>
                  <a:lnTo>
                    <a:pt x="6339163" y="2272033"/>
                  </a:lnTo>
                  <a:lnTo>
                    <a:pt x="6340299" y="2274766"/>
                  </a:lnTo>
                  <a:lnTo>
                    <a:pt x="6341890" y="2279997"/>
                  </a:lnTo>
                  <a:lnTo>
                    <a:pt x="6343253" y="2285913"/>
                  </a:lnTo>
                  <a:lnTo>
                    <a:pt x="6343935" y="2291830"/>
                  </a:lnTo>
                  <a:lnTo>
                    <a:pt x="6344844" y="2292282"/>
                  </a:lnTo>
                  <a:lnTo>
                    <a:pt x="6345980" y="2292969"/>
                  </a:lnTo>
                  <a:lnTo>
                    <a:pt x="6347116" y="2294335"/>
                  </a:lnTo>
                  <a:lnTo>
                    <a:pt x="6348025" y="2295700"/>
                  </a:lnTo>
                  <a:lnTo>
                    <a:pt x="6350070" y="2299340"/>
                  </a:lnTo>
                  <a:lnTo>
                    <a:pt x="6351433" y="2302753"/>
                  </a:lnTo>
                  <a:lnTo>
                    <a:pt x="6353024" y="2306848"/>
                  </a:lnTo>
                  <a:lnTo>
                    <a:pt x="6353024" y="2305945"/>
                  </a:lnTo>
                  <a:lnTo>
                    <a:pt x="6352115" y="2302073"/>
                  </a:lnTo>
                  <a:lnTo>
                    <a:pt x="6359841" y="2329602"/>
                  </a:lnTo>
                  <a:lnTo>
                    <a:pt x="6355978" y="2319587"/>
                  </a:lnTo>
                  <a:lnTo>
                    <a:pt x="6362567" y="2348723"/>
                  </a:lnTo>
                  <a:lnTo>
                    <a:pt x="6358250" y="2341676"/>
                  </a:lnTo>
                  <a:lnTo>
                    <a:pt x="6358023" y="2346451"/>
                  </a:lnTo>
                  <a:lnTo>
                    <a:pt x="6355069" y="2325734"/>
                  </a:lnTo>
                  <a:lnTo>
                    <a:pt x="6353933" y="2338252"/>
                  </a:lnTo>
                  <a:lnTo>
                    <a:pt x="6352115" y="2328465"/>
                  </a:lnTo>
                  <a:lnTo>
                    <a:pt x="6352342" y="2338482"/>
                  </a:lnTo>
                  <a:lnTo>
                    <a:pt x="6350752" y="2335061"/>
                  </a:lnTo>
                  <a:lnTo>
                    <a:pt x="6348934" y="2331652"/>
                  </a:lnTo>
                  <a:lnTo>
                    <a:pt x="6347571" y="2328237"/>
                  </a:lnTo>
                  <a:lnTo>
                    <a:pt x="6346207" y="2324599"/>
                  </a:lnTo>
                  <a:lnTo>
                    <a:pt x="6345071" y="2320952"/>
                  </a:lnTo>
                  <a:lnTo>
                    <a:pt x="6344162" y="2317085"/>
                  </a:lnTo>
                  <a:lnTo>
                    <a:pt x="6342345" y="2309580"/>
                  </a:lnTo>
                  <a:lnTo>
                    <a:pt x="6342117" y="2310941"/>
                  </a:lnTo>
                  <a:lnTo>
                    <a:pt x="6342117" y="2312765"/>
                  </a:lnTo>
                  <a:lnTo>
                    <a:pt x="6342799" y="2317316"/>
                  </a:lnTo>
                  <a:lnTo>
                    <a:pt x="6344162" y="2323231"/>
                  </a:lnTo>
                  <a:lnTo>
                    <a:pt x="6345753" y="2329602"/>
                  </a:lnTo>
                  <a:lnTo>
                    <a:pt x="6349161" y="2341447"/>
                  </a:lnTo>
                  <a:lnTo>
                    <a:pt x="6351433" y="2347813"/>
                  </a:lnTo>
                  <a:lnTo>
                    <a:pt x="6347798" y="2344177"/>
                  </a:lnTo>
                  <a:lnTo>
                    <a:pt x="6350752" y="2353730"/>
                  </a:lnTo>
                  <a:lnTo>
                    <a:pt x="6350525" y="2353730"/>
                  </a:lnTo>
                  <a:lnTo>
                    <a:pt x="6338305" y="2329610"/>
                  </a:lnTo>
                  <a:lnTo>
                    <a:pt x="6337346" y="2327328"/>
                  </a:lnTo>
                  <a:lnTo>
                    <a:pt x="6335073" y="2323231"/>
                  </a:lnTo>
                  <a:lnTo>
                    <a:pt x="6338305" y="2329610"/>
                  </a:lnTo>
                  <a:lnTo>
                    <a:pt x="6339163" y="2331652"/>
                  </a:lnTo>
                  <a:lnTo>
                    <a:pt x="6341208" y="2335974"/>
                  </a:lnTo>
                  <a:lnTo>
                    <a:pt x="6342572" y="2340312"/>
                  </a:lnTo>
                  <a:lnTo>
                    <a:pt x="6344162" y="2344857"/>
                  </a:lnTo>
                  <a:lnTo>
                    <a:pt x="6345298" y="2349180"/>
                  </a:lnTo>
                  <a:lnTo>
                    <a:pt x="6346207" y="2353730"/>
                  </a:lnTo>
                  <a:lnTo>
                    <a:pt x="6347116" y="2358507"/>
                  </a:lnTo>
                  <a:lnTo>
                    <a:pt x="6340072" y="2343037"/>
                  </a:lnTo>
                  <a:lnTo>
                    <a:pt x="6344162" y="2363054"/>
                  </a:lnTo>
                  <a:lnTo>
                    <a:pt x="6341890" y="2357596"/>
                  </a:lnTo>
                  <a:lnTo>
                    <a:pt x="6339845" y="2352366"/>
                  </a:lnTo>
                  <a:lnTo>
                    <a:pt x="6334846" y="2341676"/>
                  </a:lnTo>
                  <a:lnTo>
                    <a:pt x="6333530" y="2338978"/>
                  </a:lnTo>
                  <a:lnTo>
                    <a:pt x="6333898" y="2342108"/>
                  </a:lnTo>
                  <a:lnTo>
                    <a:pt x="6334125" y="2345962"/>
                  </a:lnTo>
                  <a:lnTo>
                    <a:pt x="6333898" y="2349818"/>
                  </a:lnTo>
                  <a:lnTo>
                    <a:pt x="6333445" y="2353674"/>
                  </a:lnTo>
                  <a:lnTo>
                    <a:pt x="6332084" y="2357755"/>
                  </a:lnTo>
                  <a:lnTo>
                    <a:pt x="6330723" y="2361384"/>
                  </a:lnTo>
                  <a:lnTo>
                    <a:pt x="6318477" y="2335306"/>
                  </a:lnTo>
                  <a:lnTo>
                    <a:pt x="6328682" y="2366828"/>
                  </a:lnTo>
                  <a:lnTo>
                    <a:pt x="6321425" y="2351860"/>
                  </a:lnTo>
                  <a:lnTo>
                    <a:pt x="6325734" y="2367508"/>
                  </a:lnTo>
                  <a:lnTo>
                    <a:pt x="6322332" y="2365694"/>
                  </a:lnTo>
                  <a:lnTo>
                    <a:pt x="6323693" y="2372270"/>
                  </a:lnTo>
                  <a:lnTo>
                    <a:pt x="6310313" y="2348911"/>
                  </a:lnTo>
                  <a:lnTo>
                    <a:pt x="6296705" y="2325327"/>
                  </a:lnTo>
                  <a:lnTo>
                    <a:pt x="6311673" y="2435542"/>
                  </a:lnTo>
                  <a:lnTo>
                    <a:pt x="6312807" y="2448016"/>
                  </a:lnTo>
                  <a:lnTo>
                    <a:pt x="6313261" y="2453912"/>
                  </a:lnTo>
                  <a:lnTo>
                    <a:pt x="6313261" y="2456634"/>
                  </a:lnTo>
                  <a:lnTo>
                    <a:pt x="6313034" y="2459129"/>
                  </a:lnTo>
                  <a:lnTo>
                    <a:pt x="6312807" y="2461169"/>
                  </a:lnTo>
                  <a:lnTo>
                    <a:pt x="6312127" y="2462983"/>
                  </a:lnTo>
                  <a:lnTo>
                    <a:pt x="6311219" y="2464572"/>
                  </a:lnTo>
                  <a:lnTo>
                    <a:pt x="6310313" y="2465479"/>
                  </a:lnTo>
                  <a:lnTo>
                    <a:pt x="6308725" y="2466612"/>
                  </a:lnTo>
                  <a:lnTo>
                    <a:pt x="6307137" y="2466839"/>
                  </a:lnTo>
                  <a:lnTo>
                    <a:pt x="6305097" y="2466839"/>
                  </a:lnTo>
                  <a:lnTo>
                    <a:pt x="6302829" y="2466385"/>
                  </a:lnTo>
                  <a:lnTo>
                    <a:pt x="6310539" y="2479538"/>
                  </a:lnTo>
                  <a:lnTo>
                    <a:pt x="6301921" y="2491557"/>
                  </a:lnTo>
                  <a:lnTo>
                    <a:pt x="6294664" y="2492238"/>
                  </a:lnTo>
                  <a:lnTo>
                    <a:pt x="6289902" y="2485206"/>
                  </a:lnTo>
                  <a:lnTo>
                    <a:pt x="6288768" y="2488608"/>
                  </a:lnTo>
                  <a:lnTo>
                    <a:pt x="6287634" y="2493143"/>
                  </a:lnTo>
                  <a:lnTo>
                    <a:pt x="6286727" y="2497678"/>
                  </a:lnTo>
                  <a:lnTo>
                    <a:pt x="6286273" y="2501760"/>
                  </a:lnTo>
                  <a:lnTo>
                    <a:pt x="6286046" y="2503575"/>
                  </a:lnTo>
                  <a:lnTo>
                    <a:pt x="6286273" y="2504936"/>
                  </a:lnTo>
                  <a:lnTo>
                    <a:pt x="6286500" y="2506068"/>
                  </a:lnTo>
                  <a:lnTo>
                    <a:pt x="6286953" y="2506523"/>
                  </a:lnTo>
                  <a:lnTo>
                    <a:pt x="6287180" y="2506749"/>
                  </a:lnTo>
                  <a:lnTo>
                    <a:pt x="6287634" y="2506749"/>
                  </a:lnTo>
                  <a:lnTo>
                    <a:pt x="6288087" y="2506523"/>
                  </a:lnTo>
                  <a:lnTo>
                    <a:pt x="6289448" y="2505615"/>
                  </a:lnTo>
                  <a:lnTo>
                    <a:pt x="6290809" y="2504255"/>
                  </a:lnTo>
                  <a:lnTo>
                    <a:pt x="6292850" y="2501987"/>
                  </a:lnTo>
                  <a:lnTo>
                    <a:pt x="6274707" y="2634863"/>
                  </a:lnTo>
                  <a:lnTo>
                    <a:pt x="6203950" y="2647335"/>
                  </a:lnTo>
                  <a:lnTo>
                    <a:pt x="6168571" y="2653458"/>
                  </a:lnTo>
                  <a:lnTo>
                    <a:pt x="6132966" y="2659581"/>
                  </a:lnTo>
                  <a:lnTo>
                    <a:pt x="6097361" y="2665477"/>
                  </a:lnTo>
                  <a:lnTo>
                    <a:pt x="6061755" y="2670920"/>
                  </a:lnTo>
                  <a:lnTo>
                    <a:pt x="6026377" y="2676362"/>
                  </a:lnTo>
                  <a:lnTo>
                    <a:pt x="5990545" y="2681352"/>
                  </a:lnTo>
                  <a:lnTo>
                    <a:pt x="5980793" y="2682712"/>
                  </a:lnTo>
                  <a:lnTo>
                    <a:pt x="5971948" y="2683167"/>
                  </a:lnTo>
                  <a:lnTo>
                    <a:pt x="5967866" y="2683167"/>
                  </a:lnTo>
                  <a:lnTo>
                    <a:pt x="5964011" y="2683167"/>
                  </a:lnTo>
                  <a:lnTo>
                    <a:pt x="5960382" y="2682939"/>
                  </a:lnTo>
                  <a:lnTo>
                    <a:pt x="5956980" y="2682486"/>
                  </a:lnTo>
                  <a:lnTo>
                    <a:pt x="5953579" y="2681579"/>
                  </a:lnTo>
                  <a:lnTo>
                    <a:pt x="5950630" y="2680898"/>
                  </a:lnTo>
                  <a:lnTo>
                    <a:pt x="5947909" y="2679992"/>
                  </a:lnTo>
                  <a:lnTo>
                    <a:pt x="5945187" y="2679084"/>
                  </a:lnTo>
                  <a:lnTo>
                    <a:pt x="5942466" y="2677497"/>
                  </a:lnTo>
                  <a:lnTo>
                    <a:pt x="5940198" y="2676137"/>
                  </a:lnTo>
                  <a:lnTo>
                    <a:pt x="5938157" y="2674549"/>
                  </a:lnTo>
                  <a:lnTo>
                    <a:pt x="5935889" y="2672735"/>
                  </a:lnTo>
                  <a:lnTo>
                    <a:pt x="5933848" y="2670694"/>
                  </a:lnTo>
                  <a:lnTo>
                    <a:pt x="5932261" y="2668426"/>
                  </a:lnTo>
                  <a:lnTo>
                    <a:pt x="5930446" y="2666385"/>
                  </a:lnTo>
                  <a:lnTo>
                    <a:pt x="5929085" y="2663663"/>
                  </a:lnTo>
                  <a:lnTo>
                    <a:pt x="5927725" y="2660942"/>
                  </a:lnTo>
                  <a:lnTo>
                    <a:pt x="5926364" y="2658220"/>
                  </a:lnTo>
                  <a:lnTo>
                    <a:pt x="5925230" y="2655272"/>
                  </a:lnTo>
                  <a:lnTo>
                    <a:pt x="5923869" y="2652098"/>
                  </a:lnTo>
                  <a:lnTo>
                    <a:pt x="5922055" y="2645067"/>
                  </a:lnTo>
                  <a:lnTo>
                    <a:pt x="5920241" y="2637130"/>
                  </a:lnTo>
                  <a:lnTo>
                    <a:pt x="5918880" y="2628740"/>
                  </a:lnTo>
                  <a:lnTo>
                    <a:pt x="5917519" y="2619217"/>
                  </a:lnTo>
                  <a:lnTo>
                    <a:pt x="5910263" y="2598130"/>
                  </a:lnTo>
                  <a:lnTo>
                    <a:pt x="5906634" y="2604025"/>
                  </a:lnTo>
                  <a:lnTo>
                    <a:pt x="5907541" y="2590420"/>
                  </a:lnTo>
                  <a:lnTo>
                    <a:pt x="5903459" y="2588379"/>
                  </a:lnTo>
                  <a:lnTo>
                    <a:pt x="5900284" y="2585885"/>
                  </a:lnTo>
                  <a:lnTo>
                    <a:pt x="5897335" y="2583165"/>
                  </a:lnTo>
                  <a:lnTo>
                    <a:pt x="5894614" y="2580216"/>
                  </a:lnTo>
                  <a:lnTo>
                    <a:pt x="5891893" y="2577495"/>
                  </a:lnTo>
                  <a:lnTo>
                    <a:pt x="5889625" y="2574547"/>
                  </a:lnTo>
                  <a:lnTo>
                    <a:pt x="5887811" y="2571146"/>
                  </a:lnTo>
                  <a:lnTo>
                    <a:pt x="5885769" y="2567972"/>
                  </a:lnTo>
                  <a:lnTo>
                    <a:pt x="5884409" y="2564570"/>
                  </a:lnTo>
                  <a:lnTo>
                    <a:pt x="5882821" y="2560943"/>
                  </a:lnTo>
                  <a:lnTo>
                    <a:pt x="5881687" y="2557315"/>
                  </a:lnTo>
                  <a:lnTo>
                    <a:pt x="5880553" y="2553460"/>
                  </a:lnTo>
                  <a:lnTo>
                    <a:pt x="5878513" y="2545977"/>
                  </a:lnTo>
                  <a:lnTo>
                    <a:pt x="5876698" y="2538267"/>
                  </a:lnTo>
                  <a:lnTo>
                    <a:pt x="5874203" y="2522849"/>
                  </a:lnTo>
                  <a:lnTo>
                    <a:pt x="5872389" y="2515366"/>
                  </a:lnTo>
                  <a:lnTo>
                    <a:pt x="5870802" y="2508110"/>
                  </a:lnTo>
                  <a:lnTo>
                    <a:pt x="5869668" y="2504708"/>
                  </a:lnTo>
                  <a:lnTo>
                    <a:pt x="5868534" y="2501307"/>
                  </a:lnTo>
                  <a:lnTo>
                    <a:pt x="5867173" y="2498132"/>
                  </a:lnTo>
                  <a:lnTo>
                    <a:pt x="5865585" y="2494959"/>
                  </a:lnTo>
                  <a:lnTo>
                    <a:pt x="5864225" y="2492011"/>
                  </a:lnTo>
                  <a:lnTo>
                    <a:pt x="5862184" y="2489062"/>
                  </a:lnTo>
                  <a:lnTo>
                    <a:pt x="5860143" y="2486568"/>
                  </a:lnTo>
                  <a:lnTo>
                    <a:pt x="5857875" y="2484075"/>
                  </a:lnTo>
                  <a:lnTo>
                    <a:pt x="5856061" y="2473189"/>
                  </a:lnTo>
                  <a:lnTo>
                    <a:pt x="5855380" y="2467746"/>
                  </a:lnTo>
                  <a:lnTo>
                    <a:pt x="5854927" y="2462757"/>
                  </a:lnTo>
                  <a:lnTo>
                    <a:pt x="5854927" y="2457314"/>
                  </a:lnTo>
                  <a:lnTo>
                    <a:pt x="5855153" y="2454819"/>
                  </a:lnTo>
                  <a:lnTo>
                    <a:pt x="5855607" y="2452098"/>
                  </a:lnTo>
                  <a:lnTo>
                    <a:pt x="5856061" y="2449830"/>
                  </a:lnTo>
                  <a:lnTo>
                    <a:pt x="5856968" y="2447108"/>
                  </a:lnTo>
                  <a:lnTo>
                    <a:pt x="5858102" y="2444614"/>
                  </a:lnTo>
                  <a:lnTo>
                    <a:pt x="5859235" y="2442347"/>
                  </a:lnTo>
                  <a:lnTo>
                    <a:pt x="5839279" y="2440759"/>
                  </a:lnTo>
                  <a:lnTo>
                    <a:pt x="5838371" y="2431461"/>
                  </a:lnTo>
                  <a:lnTo>
                    <a:pt x="5832248" y="2428059"/>
                  </a:lnTo>
                  <a:lnTo>
                    <a:pt x="5832021" y="2419668"/>
                  </a:lnTo>
                  <a:lnTo>
                    <a:pt x="5837464" y="2414453"/>
                  </a:lnTo>
                  <a:lnTo>
                    <a:pt x="5816827" y="2413772"/>
                  </a:lnTo>
                  <a:lnTo>
                    <a:pt x="5822950" y="2428059"/>
                  </a:lnTo>
                  <a:lnTo>
                    <a:pt x="5818414" y="2433729"/>
                  </a:lnTo>
                  <a:lnTo>
                    <a:pt x="5821363" y="2438264"/>
                  </a:lnTo>
                  <a:lnTo>
                    <a:pt x="5818641" y="2444388"/>
                  </a:lnTo>
                  <a:lnTo>
                    <a:pt x="5822269" y="2446202"/>
                  </a:lnTo>
                  <a:lnTo>
                    <a:pt x="5825445" y="2448016"/>
                  </a:lnTo>
                  <a:lnTo>
                    <a:pt x="5828393" y="2450284"/>
                  </a:lnTo>
                  <a:lnTo>
                    <a:pt x="5830887" y="2453006"/>
                  </a:lnTo>
                  <a:lnTo>
                    <a:pt x="5832702" y="2455499"/>
                  </a:lnTo>
                  <a:lnTo>
                    <a:pt x="5834289" y="2458221"/>
                  </a:lnTo>
                  <a:lnTo>
                    <a:pt x="5835423" y="2461169"/>
                  </a:lnTo>
                  <a:lnTo>
                    <a:pt x="5836557" y="2464344"/>
                  </a:lnTo>
                  <a:lnTo>
                    <a:pt x="5837011" y="2467520"/>
                  </a:lnTo>
                  <a:lnTo>
                    <a:pt x="5837237" y="2470694"/>
                  </a:lnTo>
                  <a:lnTo>
                    <a:pt x="5837011" y="2474096"/>
                  </a:lnTo>
                  <a:lnTo>
                    <a:pt x="5836557" y="2477271"/>
                  </a:lnTo>
                  <a:lnTo>
                    <a:pt x="5835650" y="2480673"/>
                  </a:lnTo>
                  <a:lnTo>
                    <a:pt x="5834743" y="2483847"/>
                  </a:lnTo>
                  <a:lnTo>
                    <a:pt x="5833382" y="2487020"/>
                  </a:lnTo>
                  <a:lnTo>
                    <a:pt x="5831568" y="2490195"/>
                  </a:lnTo>
                  <a:lnTo>
                    <a:pt x="5829980" y="2493143"/>
                  </a:lnTo>
                  <a:lnTo>
                    <a:pt x="5827713" y="2495865"/>
                  </a:lnTo>
                  <a:lnTo>
                    <a:pt x="5825218" y="2498587"/>
                  </a:lnTo>
                  <a:lnTo>
                    <a:pt x="5822950" y="2501307"/>
                  </a:lnTo>
                  <a:lnTo>
                    <a:pt x="5820002" y="2503575"/>
                  </a:lnTo>
                  <a:lnTo>
                    <a:pt x="5817053" y="2505615"/>
                  </a:lnTo>
                  <a:lnTo>
                    <a:pt x="5813879" y="2507657"/>
                  </a:lnTo>
                  <a:lnTo>
                    <a:pt x="5810703" y="2509017"/>
                  </a:lnTo>
                  <a:lnTo>
                    <a:pt x="5807075" y="2510604"/>
                  </a:lnTo>
                  <a:lnTo>
                    <a:pt x="5803446" y="2511511"/>
                  </a:lnTo>
                  <a:lnTo>
                    <a:pt x="5799818" y="2511964"/>
                  </a:lnTo>
                  <a:lnTo>
                    <a:pt x="5795962" y="2512192"/>
                  </a:lnTo>
                  <a:lnTo>
                    <a:pt x="5791880" y="2512192"/>
                  </a:lnTo>
                  <a:lnTo>
                    <a:pt x="5787798" y="2511738"/>
                  </a:lnTo>
                  <a:lnTo>
                    <a:pt x="5783716" y="2510604"/>
                  </a:lnTo>
                  <a:lnTo>
                    <a:pt x="5779634" y="2509017"/>
                  </a:lnTo>
                  <a:lnTo>
                    <a:pt x="5772830" y="2506068"/>
                  </a:lnTo>
                  <a:lnTo>
                    <a:pt x="5765800" y="2502667"/>
                  </a:lnTo>
                  <a:lnTo>
                    <a:pt x="5758996" y="2498813"/>
                  </a:lnTo>
                  <a:lnTo>
                    <a:pt x="5751966" y="2494730"/>
                  </a:lnTo>
                  <a:lnTo>
                    <a:pt x="5744935" y="2489970"/>
                  </a:lnTo>
                  <a:lnTo>
                    <a:pt x="5738585" y="2484981"/>
                  </a:lnTo>
                  <a:lnTo>
                    <a:pt x="5732009" y="2479766"/>
                  </a:lnTo>
                  <a:lnTo>
                    <a:pt x="5725885" y="2474323"/>
                  </a:lnTo>
                  <a:lnTo>
                    <a:pt x="5719989" y="2468427"/>
                  </a:lnTo>
                  <a:lnTo>
                    <a:pt x="5714319" y="2462530"/>
                  </a:lnTo>
                  <a:lnTo>
                    <a:pt x="5709330" y="2456406"/>
                  </a:lnTo>
                  <a:lnTo>
                    <a:pt x="5705021" y="2450057"/>
                  </a:lnTo>
                  <a:lnTo>
                    <a:pt x="5700939" y="2443707"/>
                  </a:lnTo>
                  <a:lnTo>
                    <a:pt x="5699352" y="2440305"/>
                  </a:lnTo>
                  <a:lnTo>
                    <a:pt x="5697991" y="2437130"/>
                  </a:lnTo>
                  <a:lnTo>
                    <a:pt x="5696403" y="2433729"/>
                  </a:lnTo>
                  <a:lnTo>
                    <a:pt x="5695270" y="2430554"/>
                  </a:lnTo>
                  <a:lnTo>
                    <a:pt x="5694136" y="2427152"/>
                  </a:lnTo>
                  <a:lnTo>
                    <a:pt x="5693455" y="2423977"/>
                  </a:lnTo>
                  <a:lnTo>
                    <a:pt x="5697311" y="2426925"/>
                  </a:lnTo>
                  <a:lnTo>
                    <a:pt x="5703434" y="2431688"/>
                  </a:lnTo>
                  <a:lnTo>
                    <a:pt x="5708877" y="2429193"/>
                  </a:lnTo>
                  <a:lnTo>
                    <a:pt x="5713412" y="2426244"/>
                  </a:lnTo>
                  <a:lnTo>
                    <a:pt x="5717495" y="2423296"/>
                  </a:lnTo>
                  <a:lnTo>
                    <a:pt x="5720896" y="2419894"/>
                  </a:lnTo>
                  <a:lnTo>
                    <a:pt x="5724071" y="2416719"/>
                  </a:lnTo>
                  <a:lnTo>
                    <a:pt x="5726566" y="2413319"/>
                  </a:lnTo>
                  <a:lnTo>
                    <a:pt x="5728607" y="2409917"/>
                  </a:lnTo>
                  <a:lnTo>
                    <a:pt x="5729968" y="2406515"/>
                  </a:lnTo>
                  <a:lnTo>
                    <a:pt x="5731102" y="2403339"/>
                  </a:lnTo>
                  <a:lnTo>
                    <a:pt x="5732009" y="2400164"/>
                  </a:lnTo>
                  <a:lnTo>
                    <a:pt x="5732462" y="2397216"/>
                  </a:lnTo>
                  <a:lnTo>
                    <a:pt x="5732689" y="2394949"/>
                  </a:lnTo>
                  <a:lnTo>
                    <a:pt x="5732462" y="2392453"/>
                  </a:lnTo>
                  <a:lnTo>
                    <a:pt x="5732009" y="2390413"/>
                  </a:lnTo>
                  <a:lnTo>
                    <a:pt x="5731329" y="2388825"/>
                  </a:lnTo>
                  <a:lnTo>
                    <a:pt x="5730648" y="2387465"/>
                  </a:lnTo>
                  <a:lnTo>
                    <a:pt x="5730421" y="2387465"/>
                  </a:lnTo>
                  <a:lnTo>
                    <a:pt x="5726339" y="2387918"/>
                  </a:lnTo>
                  <a:lnTo>
                    <a:pt x="5708877" y="2402206"/>
                  </a:lnTo>
                  <a:lnTo>
                    <a:pt x="5702980" y="2401979"/>
                  </a:lnTo>
                  <a:lnTo>
                    <a:pt x="5696857" y="2401071"/>
                  </a:lnTo>
                  <a:lnTo>
                    <a:pt x="5690507" y="2400164"/>
                  </a:lnTo>
                  <a:lnTo>
                    <a:pt x="5684837" y="2398577"/>
                  </a:lnTo>
                  <a:lnTo>
                    <a:pt x="5678714" y="2396536"/>
                  </a:lnTo>
                  <a:lnTo>
                    <a:pt x="5673045" y="2394042"/>
                  </a:lnTo>
                  <a:lnTo>
                    <a:pt x="5667602" y="2391093"/>
                  </a:lnTo>
                  <a:lnTo>
                    <a:pt x="5665107" y="2389733"/>
                  </a:lnTo>
                  <a:lnTo>
                    <a:pt x="5662612" y="2387691"/>
                  </a:lnTo>
                  <a:lnTo>
                    <a:pt x="5660118" y="2386104"/>
                  </a:lnTo>
                  <a:lnTo>
                    <a:pt x="5658077" y="2384063"/>
                  </a:lnTo>
                  <a:lnTo>
                    <a:pt x="5655809" y="2382249"/>
                  </a:lnTo>
                  <a:lnTo>
                    <a:pt x="5653995" y="2379980"/>
                  </a:lnTo>
                  <a:lnTo>
                    <a:pt x="5652180" y="2377486"/>
                  </a:lnTo>
                  <a:lnTo>
                    <a:pt x="5650366" y="2375445"/>
                  </a:lnTo>
                  <a:lnTo>
                    <a:pt x="5649005" y="2372724"/>
                  </a:lnTo>
                  <a:lnTo>
                    <a:pt x="5647871" y="2370228"/>
                  </a:lnTo>
                  <a:lnTo>
                    <a:pt x="5646737" y="2367508"/>
                  </a:lnTo>
                  <a:lnTo>
                    <a:pt x="5645830" y="2364786"/>
                  </a:lnTo>
                  <a:lnTo>
                    <a:pt x="5645150" y="2361838"/>
                  </a:lnTo>
                  <a:lnTo>
                    <a:pt x="5644696" y="2358891"/>
                  </a:lnTo>
                  <a:lnTo>
                    <a:pt x="5644696" y="2355715"/>
                  </a:lnTo>
                  <a:lnTo>
                    <a:pt x="5644696" y="2352313"/>
                  </a:lnTo>
                  <a:lnTo>
                    <a:pt x="5644923" y="2348911"/>
                  </a:lnTo>
                  <a:lnTo>
                    <a:pt x="5645377" y="2345509"/>
                  </a:lnTo>
                  <a:lnTo>
                    <a:pt x="5644470" y="2348232"/>
                  </a:lnTo>
                  <a:lnTo>
                    <a:pt x="5643336" y="2350499"/>
                  </a:lnTo>
                  <a:lnTo>
                    <a:pt x="5641975" y="2352767"/>
                  </a:lnTo>
                  <a:lnTo>
                    <a:pt x="5640614" y="2355035"/>
                  </a:lnTo>
                  <a:lnTo>
                    <a:pt x="5639027" y="2357076"/>
                  </a:lnTo>
                  <a:lnTo>
                    <a:pt x="5637439" y="2359117"/>
                  </a:lnTo>
                  <a:lnTo>
                    <a:pt x="5635398" y="2360704"/>
                  </a:lnTo>
                  <a:lnTo>
                    <a:pt x="5633130" y="2362746"/>
                  </a:lnTo>
                  <a:lnTo>
                    <a:pt x="5619070" y="2317842"/>
                  </a:lnTo>
                  <a:lnTo>
                    <a:pt x="5604329" y="2272943"/>
                  </a:lnTo>
                  <a:lnTo>
                    <a:pt x="5589134" y="2228507"/>
                  </a:lnTo>
                  <a:lnTo>
                    <a:pt x="5573486" y="2184285"/>
                  </a:lnTo>
                  <a:lnTo>
                    <a:pt x="5557384" y="2140066"/>
                  </a:lnTo>
                  <a:lnTo>
                    <a:pt x="5540829" y="2096072"/>
                  </a:lnTo>
                  <a:lnTo>
                    <a:pt x="5523820" y="2052082"/>
                  </a:lnTo>
                  <a:lnTo>
                    <a:pt x="5506357" y="2008317"/>
                  </a:lnTo>
                  <a:lnTo>
                    <a:pt x="5488441" y="1965005"/>
                  </a:lnTo>
                  <a:lnTo>
                    <a:pt x="5470071" y="1921467"/>
                  </a:lnTo>
                  <a:lnTo>
                    <a:pt x="5451021" y="1878608"/>
                  </a:lnTo>
                  <a:lnTo>
                    <a:pt x="5431971" y="1835750"/>
                  </a:lnTo>
                  <a:lnTo>
                    <a:pt x="5412014" y="1792891"/>
                  </a:lnTo>
                  <a:lnTo>
                    <a:pt x="5391830" y="1750486"/>
                  </a:lnTo>
                  <a:lnTo>
                    <a:pt x="5371193" y="1708307"/>
                  </a:lnTo>
                  <a:lnTo>
                    <a:pt x="5350102" y="1666355"/>
                  </a:lnTo>
                  <a:lnTo>
                    <a:pt x="5448073" y="1650482"/>
                  </a:lnTo>
                  <a:lnTo>
                    <a:pt x="5546498" y="1635061"/>
                  </a:lnTo>
                  <a:lnTo>
                    <a:pt x="5644923" y="1619188"/>
                  </a:lnTo>
                  <a:lnTo>
                    <a:pt x="5693909" y="1611024"/>
                  </a:lnTo>
                  <a:lnTo>
                    <a:pt x="5743121" y="1602634"/>
                  </a:lnTo>
                  <a:lnTo>
                    <a:pt x="5792107" y="1594017"/>
                  </a:lnTo>
                  <a:lnTo>
                    <a:pt x="5841319" y="1585173"/>
                  </a:lnTo>
                  <a:lnTo>
                    <a:pt x="5890079" y="1575876"/>
                  </a:lnTo>
                  <a:lnTo>
                    <a:pt x="5939064" y="1566351"/>
                  </a:lnTo>
                  <a:lnTo>
                    <a:pt x="5987823" y="1556827"/>
                  </a:lnTo>
                  <a:lnTo>
                    <a:pt x="6036582" y="1546169"/>
                  </a:lnTo>
                  <a:lnTo>
                    <a:pt x="6085114" y="1535511"/>
                  </a:lnTo>
                  <a:lnTo>
                    <a:pt x="6133419" y="1524400"/>
                  </a:lnTo>
                  <a:lnTo>
                    <a:pt x="6137275" y="1523719"/>
                  </a:lnTo>
                  <a:lnTo>
                    <a:pt x="6141130" y="1523492"/>
                  </a:lnTo>
                  <a:close/>
                  <a:moveTo>
                    <a:pt x="2732832" y="1523093"/>
                  </a:moveTo>
                  <a:lnTo>
                    <a:pt x="2732408" y="1523343"/>
                  </a:lnTo>
                  <a:lnTo>
                    <a:pt x="2738974" y="1525406"/>
                  </a:lnTo>
                  <a:lnTo>
                    <a:pt x="2738222" y="1526842"/>
                  </a:lnTo>
                  <a:lnTo>
                    <a:pt x="2739260" y="1525088"/>
                  </a:lnTo>
                  <a:lnTo>
                    <a:pt x="2732832" y="1523093"/>
                  </a:lnTo>
                  <a:close/>
                  <a:moveTo>
                    <a:pt x="5119234" y="1519638"/>
                  </a:moveTo>
                  <a:lnTo>
                    <a:pt x="5119234" y="1519864"/>
                  </a:lnTo>
                  <a:lnTo>
                    <a:pt x="5119461" y="1519864"/>
                  </a:lnTo>
                  <a:lnTo>
                    <a:pt x="5119234" y="1519638"/>
                  </a:lnTo>
                  <a:close/>
                  <a:moveTo>
                    <a:pt x="2509879" y="1519351"/>
                  </a:moveTo>
                  <a:lnTo>
                    <a:pt x="2505359" y="1520593"/>
                  </a:lnTo>
                  <a:lnTo>
                    <a:pt x="2507231" y="1520888"/>
                  </a:lnTo>
                  <a:lnTo>
                    <a:pt x="2511762" y="1522247"/>
                  </a:lnTo>
                  <a:lnTo>
                    <a:pt x="2516521" y="1524285"/>
                  </a:lnTo>
                  <a:lnTo>
                    <a:pt x="2516697" y="1523895"/>
                  </a:lnTo>
                  <a:lnTo>
                    <a:pt x="2509879" y="1519351"/>
                  </a:lnTo>
                  <a:close/>
                  <a:moveTo>
                    <a:pt x="4191952" y="1518864"/>
                  </a:moveTo>
                  <a:lnTo>
                    <a:pt x="4192555" y="1521882"/>
                  </a:lnTo>
                  <a:lnTo>
                    <a:pt x="4192403" y="1519117"/>
                  </a:lnTo>
                  <a:lnTo>
                    <a:pt x="4191952" y="1518864"/>
                  </a:lnTo>
                  <a:close/>
                  <a:moveTo>
                    <a:pt x="2519041" y="1516731"/>
                  </a:moveTo>
                  <a:lnTo>
                    <a:pt x="2519668" y="1517318"/>
                  </a:lnTo>
                  <a:lnTo>
                    <a:pt x="2519693" y="1517265"/>
                  </a:lnTo>
                  <a:lnTo>
                    <a:pt x="2519041" y="1516731"/>
                  </a:lnTo>
                  <a:close/>
                  <a:moveTo>
                    <a:pt x="6169252" y="1515329"/>
                  </a:moveTo>
                  <a:lnTo>
                    <a:pt x="6169304" y="1515409"/>
                  </a:lnTo>
                  <a:lnTo>
                    <a:pt x="6168571" y="1515555"/>
                  </a:lnTo>
                  <a:lnTo>
                    <a:pt x="6169252" y="1515329"/>
                  </a:lnTo>
                  <a:close/>
                  <a:moveTo>
                    <a:pt x="2516978" y="1514744"/>
                  </a:moveTo>
                  <a:lnTo>
                    <a:pt x="2516961" y="1514782"/>
                  </a:lnTo>
                  <a:lnTo>
                    <a:pt x="2517021" y="1514837"/>
                  </a:lnTo>
                  <a:lnTo>
                    <a:pt x="2516978" y="1514744"/>
                  </a:lnTo>
                  <a:close/>
                  <a:moveTo>
                    <a:pt x="2898101" y="1510712"/>
                  </a:moveTo>
                  <a:lnTo>
                    <a:pt x="2897386" y="1512141"/>
                  </a:lnTo>
                  <a:lnTo>
                    <a:pt x="2896477" y="1513958"/>
                  </a:lnTo>
                  <a:lnTo>
                    <a:pt x="2896250" y="1515321"/>
                  </a:lnTo>
                  <a:lnTo>
                    <a:pt x="2896250" y="1516911"/>
                  </a:lnTo>
                  <a:lnTo>
                    <a:pt x="2896477" y="1517820"/>
                  </a:lnTo>
                  <a:lnTo>
                    <a:pt x="2896542" y="1517885"/>
                  </a:lnTo>
                  <a:lnTo>
                    <a:pt x="2896426" y="1517418"/>
                  </a:lnTo>
                  <a:lnTo>
                    <a:pt x="2896426" y="1515827"/>
                  </a:lnTo>
                  <a:lnTo>
                    <a:pt x="2896652" y="1514463"/>
                  </a:lnTo>
                  <a:lnTo>
                    <a:pt x="2897553" y="1512645"/>
                  </a:lnTo>
                  <a:lnTo>
                    <a:pt x="2898454" y="1510827"/>
                  </a:lnTo>
                  <a:lnTo>
                    <a:pt x="2898101" y="1510712"/>
                  </a:lnTo>
                  <a:close/>
                  <a:moveTo>
                    <a:pt x="2750612" y="1509252"/>
                  </a:moveTo>
                  <a:lnTo>
                    <a:pt x="2743256" y="1516512"/>
                  </a:lnTo>
                  <a:lnTo>
                    <a:pt x="2751074" y="1511687"/>
                  </a:lnTo>
                  <a:lnTo>
                    <a:pt x="2750612" y="1509252"/>
                  </a:lnTo>
                  <a:close/>
                  <a:moveTo>
                    <a:pt x="2521073" y="1505644"/>
                  </a:moveTo>
                  <a:lnTo>
                    <a:pt x="2518475" y="1511418"/>
                  </a:lnTo>
                  <a:lnTo>
                    <a:pt x="2530343" y="1507525"/>
                  </a:lnTo>
                  <a:lnTo>
                    <a:pt x="2531665" y="1506813"/>
                  </a:lnTo>
                  <a:lnTo>
                    <a:pt x="2528384" y="1506100"/>
                  </a:lnTo>
                  <a:lnTo>
                    <a:pt x="2521073" y="1505644"/>
                  </a:lnTo>
                  <a:close/>
                  <a:moveTo>
                    <a:pt x="2859246" y="1504287"/>
                  </a:moveTo>
                  <a:lnTo>
                    <a:pt x="2859164" y="1504308"/>
                  </a:lnTo>
                  <a:lnTo>
                    <a:pt x="2856441" y="1504536"/>
                  </a:lnTo>
                  <a:lnTo>
                    <a:pt x="2856141" y="1504561"/>
                  </a:lnTo>
                  <a:lnTo>
                    <a:pt x="2858990" y="1504419"/>
                  </a:lnTo>
                  <a:lnTo>
                    <a:pt x="2859246" y="1504287"/>
                  </a:lnTo>
                  <a:close/>
                  <a:moveTo>
                    <a:pt x="2656463" y="1501404"/>
                  </a:moveTo>
                  <a:lnTo>
                    <a:pt x="2654060" y="1505260"/>
                  </a:lnTo>
                  <a:lnTo>
                    <a:pt x="2665390" y="1508657"/>
                  </a:lnTo>
                  <a:lnTo>
                    <a:pt x="2660405" y="1519529"/>
                  </a:lnTo>
                  <a:lnTo>
                    <a:pt x="2661764" y="1519982"/>
                  </a:lnTo>
                  <a:lnTo>
                    <a:pt x="2663694" y="1525417"/>
                  </a:lnTo>
                  <a:lnTo>
                    <a:pt x="2664488" y="1520591"/>
                  </a:lnTo>
                  <a:lnTo>
                    <a:pt x="2661997" y="1519903"/>
                  </a:lnTo>
                  <a:lnTo>
                    <a:pt x="2660639" y="1519445"/>
                  </a:lnTo>
                  <a:lnTo>
                    <a:pt x="2665620" y="1508438"/>
                  </a:lnTo>
                  <a:lnTo>
                    <a:pt x="2654300" y="1504998"/>
                  </a:lnTo>
                  <a:lnTo>
                    <a:pt x="2656463" y="1501404"/>
                  </a:lnTo>
                  <a:close/>
                  <a:moveTo>
                    <a:pt x="5351669" y="1500764"/>
                  </a:moveTo>
                  <a:lnTo>
                    <a:pt x="5350308" y="1502803"/>
                  </a:lnTo>
                  <a:lnTo>
                    <a:pt x="5350081" y="1503483"/>
                  </a:lnTo>
                  <a:lnTo>
                    <a:pt x="5350081" y="1504163"/>
                  </a:lnTo>
                  <a:lnTo>
                    <a:pt x="5350081" y="1504843"/>
                  </a:lnTo>
                  <a:lnTo>
                    <a:pt x="5350308" y="1505523"/>
                  </a:lnTo>
                  <a:lnTo>
                    <a:pt x="5351215" y="1507109"/>
                  </a:lnTo>
                  <a:lnTo>
                    <a:pt x="5352803" y="1508695"/>
                  </a:lnTo>
                  <a:lnTo>
                    <a:pt x="5354845" y="1510281"/>
                  </a:lnTo>
                  <a:lnTo>
                    <a:pt x="5360743" y="1514814"/>
                  </a:lnTo>
                  <a:lnTo>
                    <a:pt x="5360289" y="1514361"/>
                  </a:lnTo>
                  <a:lnTo>
                    <a:pt x="5351669" y="1500764"/>
                  </a:lnTo>
                  <a:close/>
                  <a:moveTo>
                    <a:pt x="2749356" y="1497950"/>
                  </a:moveTo>
                  <a:lnTo>
                    <a:pt x="2748256" y="1498577"/>
                  </a:lnTo>
                  <a:lnTo>
                    <a:pt x="2749441" y="1503077"/>
                  </a:lnTo>
                  <a:lnTo>
                    <a:pt x="2748575" y="1498513"/>
                  </a:lnTo>
                  <a:lnTo>
                    <a:pt x="2749356" y="1497950"/>
                  </a:lnTo>
                  <a:close/>
                  <a:moveTo>
                    <a:pt x="4896530" y="1497641"/>
                  </a:moveTo>
                  <a:lnTo>
                    <a:pt x="4906962" y="1506712"/>
                  </a:lnTo>
                  <a:lnTo>
                    <a:pt x="4907416" y="1506938"/>
                  </a:lnTo>
                  <a:lnTo>
                    <a:pt x="4896530" y="1497641"/>
                  </a:lnTo>
                  <a:close/>
                  <a:moveTo>
                    <a:pt x="4146814" y="1495314"/>
                  </a:moveTo>
                  <a:lnTo>
                    <a:pt x="4147685" y="1497779"/>
                  </a:lnTo>
                  <a:lnTo>
                    <a:pt x="4149045" y="1501181"/>
                  </a:lnTo>
                  <a:lnTo>
                    <a:pt x="4150860" y="1503903"/>
                  </a:lnTo>
                  <a:lnTo>
                    <a:pt x="4152447" y="1506398"/>
                  </a:lnTo>
                  <a:lnTo>
                    <a:pt x="4154488" y="1508212"/>
                  </a:lnTo>
                  <a:lnTo>
                    <a:pt x="4156529" y="1510027"/>
                  </a:lnTo>
                  <a:lnTo>
                    <a:pt x="4159024" y="1511388"/>
                  </a:lnTo>
                  <a:lnTo>
                    <a:pt x="4161519" y="1512522"/>
                  </a:lnTo>
                  <a:lnTo>
                    <a:pt x="4164467" y="1513202"/>
                  </a:lnTo>
                  <a:lnTo>
                    <a:pt x="4167188" y="1513882"/>
                  </a:lnTo>
                  <a:lnTo>
                    <a:pt x="4173992" y="1514789"/>
                  </a:lnTo>
                  <a:lnTo>
                    <a:pt x="4182156" y="1515242"/>
                  </a:lnTo>
                  <a:lnTo>
                    <a:pt x="4186411" y="1515762"/>
                  </a:lnTo>
                  <a:lnTo>
                    <a:pt x="4184423" y="1514649"/>
                  </a:lnTo>
                  <a:lnTo>
                    <a:pt x="4173084" y="1508299"/>
                  </a:lnTo>
                  <a:lnTo>
                    <a:pt x="4162198" y="1502177"/>
                  </a:lnTo>
                  <a:lnTo>
                    <a:pt x="4156528" y="1499682"/>
                  </a:lnTo>
                  <a:lnTo>
                    <a:pt x="4151312" y="1497188"/>
                  </a:lnTo>
                  <a:lnTo>
                    <a:pt x="4146814" y="1495314"/>
                  </a:lnTo>
                  <a:close/>
                  <a:moveTo>
                    <a:pt x="5231266" y="1495147"/>
                  </a:moveTo>
                  <a:lnTo>
                    <a:pt x="5232627" y="1495600"/>
                  </a:lnTo>
                  <a:lnTo>
                    <a:pt x="5234214" y="1496054"/>
                  </a:lnTo>
                  <a:lnTo>
                    <a:pt x="5231266" y="1495147"/>
                  </a:lnTo>
                  <a:close/>
                  <a:moveTo>
                    <a:pt x="2663334" y="1492030"/>
                  </a:moveTo>
                  <a:lnTo>
                    <a:pt x="2662257" y="1492108"/>
                  </a:lnTo>
                  <a:lnTo>
                    <a:pt x="2660321" y="1495214"/>
                  </a:lnTo>
                  <a:lnTo>
                    <a:pt x="2663334" y="1492030"/>
                  </a:lnTo>
                  <a:close/>
                  <a:moveTo>
                    <a:pt x="2680626" y="1491904"/>
                  </a:moveTo>
                  <a:lnTo>
                    <a:pt x="2683053" y="1492156"/>
                  </a:lnTo>
                  <a:lnTo>
                    <a:pt x="2691467" y="1493009"/>
                  </a:lnTo>
                  <a:lnTo>
                    <a:pt x="2688831" y="1492589"/>
                  </a:lnTo>
                  <a:lnTo>
                    <a:pt x="2680913" y="1491904"/>
                  </a:lnTo>
                  <a:lnTo>
                    <a:pt x="2680626" y="1491904"/>
                  </a:lnTo>
                  <a:close/>
                  <a:moveTo>
                    <a:pt x="6148512" y="1491845"/>
                  </a:moveTo>
                  <a:lnTo>
                    <a:pt x="6148554" y="1491886"/>
                  </a:lnTo>
                  <a:lnTo>
                    <a:pt x="6153131" y="1498498"/>
                  </a:lnTo>
                  <a:lnTo>
                    <a:pt x="6148512" y="1491845"/>
                  </a:lnTo>
                  <a:close/>
                  <a:moveTo>
                    <a:pt x="5225370" y="1491065"/>
                  </a:moveTo>
                  <a:lnTo>
                    <a:pt x="5225143" y="1491292"/>
                  </a:lnTo>
                  <a:lnTo>
                    <a:pt x="5225823" y="1491745"/>
                  </a:lnTo>
                  <a:lnTo>
                    <a:pt x="5225370" y="1491065"/>
                  </a:lnTo>
                  <a:close/>
                  <a:moveTo>
                    <a:pt x="4129602" y="1490472"/>
                  </a:moveTo>
                  <a:lnTo>
                    <a:pt x="4137113" y="1492022"/>
                  </a:lnTo>
                  <a:lnTo>
                    <a:pt x="4135664" y="1491518"/>
                  </a:lnTo>
                  <a:lnTo>
                    <a:pt x="4130675" y="1490612"/>
                  </a:lnTo>
                  <a:lnTo>
                    <a:pt x="4129602" y="1490472"/>
                  </a:lnTo>
                  <a:close/>
                  <a:moveTo>
                    <a:pt x="2963709" y="1490467"/>
                  </a:moveTo>
                  <a:lnTo>
                    <a:pt x="2964010" y="1490821"/>
                  </a:lnTo>
                  <a:lnTo>
                    <a:pt x="2965362" y="1492413"/>
                  </a:lnTo>
                  <a:lnTo>
                    <a:pt x="2966488" y="1494231"/>
                  </a:lnTo>
                  <a:lnTo>
                    <a:pt x="2967389" y="1496050"/>
                  </a:lnTo>
                  <a:lnTo>
                    <a:pt x="2968290" y="1498323"/>
                  </a:lnTo>
                  <a:lnTo>
                    <a:pt x="2968741" y="1500596"/>
                  </a:lnTo>
                  <a:lnTo>
                    <a:pt x="2968966" y="1503324"/>
                  </a:lnTo>
                  <a:lnTo>
                    <a:pt x="2985043" y="1509307"/>
                  </a:lnTo>
                  <a:lnTo>
                    <a:pt x="2975882" y="1500946"/>
                  </a:lnTo>
                  <a:lnTo>
                    <a:pt x="2968625" y="1494388"/>
                  </a:lnTo>
                  <a:lnTo>
                    <a:pt x="2963709" y="1490467"/>
                  </a:lnTo>
                  <a:close/>
                  <a:moveTo>
                    <a:pt x="6233205" y="1488344"/>
                  </a:moveTo>
                  <a:lnTo>
                    <a:pt x="6249987" y="1514875"/>
                  </a:lnTo>
                  <a:lnTo>
                    <a:pt x="6266769" y="1541634"/>
                  </a:lnTo>
                  <a:lnTo>
                    <a:pt x="6283325" y="1568392"/>
                  </a:lnTo>
                  <a:lnTo>
                    <a:pt x="6299653" y="1595151"/>
                  </a:lnTo>
                  <a:lnTo>
                    <a:pt x="6315755" y="1622136"/>
                  </a:lnTo>
                  <a:lnTo>
                    <a:pt x="6331857" y="1649121"/>
                  </a:lnTo>
                  <a:lnTo>
                    <a:pt x="6347959" y="1676333"/>
                  </a:lnTo>
                  <a:lnTo>
                    <a:pt x="6363834" y="1703318"/>
                  </a:lnTo>
                  <a:lnTo>
                    <a:pt x="6395130" y="1757969"/>
                  </a:lnTo>
                  <a:lnTo>
                    <a:pt x="6425973" y="1812620"/>
                  </a:lnTo>
                  <a:lnTo>
                    <a:pt x="6456136" y="1867950"/>
                  </a:lnTo>
                  <a:lnTo>
                    <a:pt x="6464683" y="1883683"/>
                  </a:lnTo>
                  <a:lnTo>
                    <a:pt x="6465887" y="1886091"/>
                  </a:lnTo>
                  <a:lnTo>
                    <a:pt x="6474959" y="1903552"/>
                  </a:lnTo>
                  <a:lnTo>
                    <a:pt x="6485618" y="1923734"/>
                  </a:lnTo>
                  <a:lnTo>
                    <a:pt x="6493555" y="1938701"/>
                  </a:lnTo>
                  <a:lnTo>
                    <a:pt x="6494776" y="1940685"/>
                  </a:lnTo>
                  <a:lnTo>
                    <a:pt x="6494916" y="1940968"/>
                  </a:lnTo>
                  <a:lnTo>
                    <a:pt x="6495597" y="1942102"/>
                  </a:lnTo>
                  <a:lnTo>
                    <a:pt x="6495369" y="1941648"/>
                  </a:lnTo>
                  <a:lnTo>
                    <a:pt x="6494776" y="1940685"/>
                  </a:lnTo>
                  <a:lnTo>
                    <a:pt x="6486071" y="1923054"/>
                  </a:lnTo>
                  <a:lnTo>
                    <a:pt x="6504668" y="1959336"/>
                  </a:lnTo>
                  <a:lnTo>
                    <a:pt x="6523945" y="1997205"/>
                  </a:lnTo>
                  <a:lnTo>
                    <a:pt x="6533923" y="2016707"/>
                  </a:lnTo>
                  <a:lnTo>
                    <a:pt x="6543675" y="2036209"/>
                  </a:lnTo>
                  <a:lnTo>
                    <a:pt x="6553200" y="2056164"/>
                  </a:lnTo>
                  <a:lnTo>
                    <a:pt x="6562498" y="2076119"/>
                  </a:lnTo>
                  <a:lnTo>
                    <a:pt x="6571570" y="2096299"/>
                  </a:lnTo>
                  <a:lnTo>
                    <a:pt x="6580414" y="2116481"/>
                  </a:lnTo>
                  <a:lnTo>
                    <a:pt x="6588352" y="2136667"/>
                  </a:lnTo>
                  <a:lnTo>
                    <a:pt x="6596063" y="2156848"/>
                  </a:lnTo>
                  <a:lnTo>
                    <a:pt x="6599691" y="2167050"/>
                  </a:lnTo>
                  <a:lnTo>
                    <a:pt x="6603320" y="2177028"/>
                  </a:lnTo>
                  <a:lnTo>
                    <a:pt x="6606268" y="2187007"/>
                  </a:lnTo>
                  <a:lnTo>
                    <a:pt x="6609443" y="2196983"/>
                  </a:lnTo>
                  <a:lnTo>
                    <a:pt x="6612391" y="2206961"/>
                  </a:lnTo>
                  <a:lnTo>
                    <a:pt x="6615113" y="2216941"/>
                  </a:lnTo>
                  <a:lnTo>
                    <a:pt x="6617380" y="2226691"/>
                  </a:lnTo>
                  <a:lnTo>
                    <a:pt x="6619648" y="2236445"/>
                  </a:lnTo>
                  <a:lnTo>
                    <a:pt x="6619413" y="2235822"/>
                  </a:lnTo>
                  <a:lnTo>
                    <a:pt x="6619977" y="2237700"/>
                  </a:lnTo>
                  <a:lnTo>
                    <a:pt x="6622143" y="2243473"/>
                  </a:lnTo>
                  <a:lnTo>
                    <a:pt x="6623687" y="2247963"/>
                  </a:lnTo>
                  <a:lnTo>
                    <a:pt x="6623583" y="2247442"/>
                  </a:lnTo>
                  <a:lnTo>
                    <a:pt x="6622538" y="2244425"/>
                  </a:lnTo>
                  <a:lnTo>
                    <a:pt x="6623516" y="2247105"/>
                  </a:lnTo>
                  <a:lnTo>
                    <a:pt x="6623294" y="2246002"/>
                  </a:lnTo>
                  <a:lnTo>
                    <a:pt x="6623050" y="2244754"/>
                  </a:lnTo>
                  <a:lnTo>
                    <a:pt x="6623529" y="2247144"/>
                  </a:lnTo>
                  <a:lnTo>
                    <a:pt x="6626569" y="2255504"/>
                  </a:lnTo>
                  <a:lnTo>
                    <a:pt x="6627812" y="2257480"/>
                  </a:lnTo>
                  <a:lnTo>
                    <a:pt x="6626642" y="2255711"/>
                  </a:lnTo>
                  <a:lnTo>
                    <a:pt x="6631415" y="2268801"/>
                  </a:lnTo>
                  <a:lnTo>
                    <a:pt x="6633033" y="2273559"/>
                  </a:lnTo>
                  <a:lnTo>
                    <a:pt x="6634163" y="2276537"/>
                  </a:lnTo>
                  <a:lnTo>
                    <a:pt x="6633383" y="2274591"/>
                  </a:lnTo>
                  <a:lnTo>
                    <a:pt x="6638680" y="2290183"/>
                  </a:lnTo>
                  <a:lnTo>
                    <a:pt x="6638925" y="2290819"/>
                  </a:lnTo>
                  <a:lnTo>
                    <a:pt x="6638833" y="2290631"/>
                  </a:lnTo>
                  <a:lnTo>
                    <a:pt x="6640513" y="2295582"/>
                  </a:lnTo>
                  <a:lnTo>
                    <a:pt x="6638215" y="2289396"/>
                  </a:lnTo>
                  <a:lnTo>
                    <a:pt x="6638104" y="2289178"/>
                  </a:lnTo>
                  <a:lnTo>
                    <a:pt x="6638143" y="2289205"/>
                  </a:lnTo>
                  <a:lnTo>
                    <a:pt x="6630971" y="2269916"/>
                  </a:lnTo>
                  <a:lnTo>
                    <a:pt x="6632302" y="2273712"/>
                  </a:lnTo>
                  <a:lnTo>
                    <a:pt x="6626924" y="2258495"/>
                  </a:lnTo>
                  <a:lnTo>
                    <a:pt x="6626593" y="2257669"/>
                  </a:lnTo>
                  <a:lnTo>
                    <a:pt x="6632348" y="2273850"/>
                  </a:lnTo>
                  <a:lnTo>
                    <a:pt x="6630761" y="2269544"/>
                  </a:lnTo>
                  <a:lnTo>
                    <a:pt x="6633029" y="2277931"/>
                  </a:lnTo>
                  <a:lnTo>
                    <a:pt x="6627813" y="2264101"/>
                  </a:lnTo>
                  <a:lnTo>
                    <a:pt x="6633255" y="2281105"/>
                  </a:lnTo>
                  <a:lnTo>
                    <a:pt x="6631441" y="2277478"/>
                  </a:lnTo>
                  <a:lnTo>
                    <a:pt x="6639379" y="2309912"/>
                  </a:lnTo>
                  <a:lnTo>
                    <a:pt x="6638018" y="2305602"/>
                  </a:lnTo>
                  <a:lnTo>
                    <a:pt x="6640966" y="2316257"/>
                  </a:lnTo>
                  <a:lnTo>
                    <a:pt x="6637564" y="2307417"/>
                  </a:lnTo>
                  <a:lnTo>
                    <a:pt x="6646182" y="2331676"/>
                  </a:lnTo>
                  <a:lnTo>
                    <a:pt x="6650943" y="2344878"/>
                  </a:lnTo>
                  <a:lnTo>
                    <a:pt x="6649130" y="2341654"/>
                  </a:lnTo>
                  <a:lnTo>
                    <a:pt x="6652079" y="2348911"/>
                  </a:lnTo>
                  <a:lnTo>
                    <a:pt x="6652305" y="2348911"/>
                  </a:lnTo>
                  <a:lnTo>
                    <a:pt x="6652079" y="2348458"/>
                  </a:lnTo>
                  <a:lnTo>
                    <a:pt x="6651171" y="2345509"/>
                  </a:lnTo>
                  <a:lnTo>
                    <a:pt x="6650943" y="2344878"/>
                  </a:lnTo>
                  <a:lnTo>
                    <a:pt x="6651171" y="2345283"/>
                  </a:lnTo>
                  <a:lnTo>
                    <a:pt x="6652986" y="2349138"/>
                  </a:lnTo>
                  <a:lnTo>
                    <a:pt x="6654573" y="2352767"/>
                  </a:lnTo>
                  <a:lnTo>
                    <a:pt x="6655707" y="2356622"/>
                  </a:lnTo>
                  <a:lnTo>
                    <a:pt x="6656614" y="2360704"/>
                  </a:lnTo>
                  <a:lnTo>
                    <a:pt x="6657521" y="2364786"/>
                  </a:lnTo>
                  <a:lnTo>
                    <a:pt x="6657748" y="2368868"/>
                  </a:lnTo>
                  <a:lnTo>
                    <a:pt x="6657975" y="2372724"/>
                  </a:lnTo>
                  <a:lnTo>
                    <a:pt x="6655253" y="2363880"/>
                  </a:lnTo>
                  <a:lnTo>
                    <a:pt x="6651852" y="2353447"/>
                  </a:lnTo>
                  <a:lnTo>
                    <a:pt x="6647997" y="2342335"/>
                  </a:lnTo>
                  <a:lnTo>
                    <a:pt x="6643914" y="2331223"/>
                  </a:lnTo>
                  <a:lnTo>
                    <a:pt x="6636203" y="2311495"/>
                  </a:lnTo>
                  <a:lnTo>
                    <a:pt x="6631668" y="2300837"/>
                  </a:lnTo>
                  <a:lnTo>
                    <a:pt x="6627586" y="2291309"/>
                  </a:lnTo>
                  <a:lnTo>
                    <a:pt x="6631895" y="2308777"/>
                  </a:lnTo>
                  <a:lnTo>
                    <a:pt x="6625545" y="2294486"/>
                  </a:lnTo>
                  <a:lnTo>
                    <a:pt x="6624184" y="2291765"/>
                  </a:lnTo>
                  <a:lnTo>
                    <a:pt x="6622823" y="2287680"/>
                  </a:lnTo>
                  <a:lnTo>
                    <a:pt x="6622370" y="2287909"/>
                  </a:lnTo>
                  <a:lnTo>
                    <a:pt x="6625545" y="2296074"/>
                  </a:lnTo>
                  <a:lnTo>
                    <a:pt x="6617153" y="2279290"/>
                  </a:lnTo>
                  <a:lnTo>
                    <a:pt x="6624864" y="2299476"/>
                  </a:lnTo>
                  <a:lnTo>
                    <a:pt x="6622370" y="2296074"/>
                  </a:lnTo>
                  <a:lnTo>
                    <a:pt x="6624864" y="2305147"/>
                  </a:lnTo>
                  <a:lnTo>
                    <a:pt x="6619421" y="2297436"/>
                  </a:lnTo>
                  <a:lnTo>
                    <a:pt x="6619361" y="2297944"/>
                  </a:lnTo>
                  <a:lnTo>
                    <a:pt x="6624740" y="2305602"/>
                  </a:lnTo>
                  <a:lnTo>
                    <a:pt x="6624966" y="2305829"/>
                  </a:lnTo>
                  <a:lnTo>
                    <a:pt x="6624740" y="2308318"/>
                  </a:lnTo>
                  <a:lnTo>
                    <a:pt x="6622708" y="2307190"/>
                  </a:lnTo>
                  <a:lnTo>
                    <a:pt x="6625950" y="2323278"/>
                  </a:lnTo>
                  <a:lnTo>
                    <a:pt x="6627549" y="2326068"/>
                  </a:lnTo>
                  <a:lnTo>
                    <a:pt x="6629401" y="2333683"/>
                  </a:lnTo>
                  <a:lnTo>
                    <a:pt x="6626477" y="2325894"/>
                  </a:lnTo>
                  <a:lnTo>
                    <a:pt x="6626546" y="2326235"/>
                  </a:lnTo>
                  <a:lnTo>
                    <a:pt x="6627901" y="2333715"/>
                  </a:lnTo>
                  <a:lnTo>
                    <a:pt x="6628126" y="2336209"/>
                  </a:lnTo>
                  <a:lnTo>
                    <a:pt x="6628126" y="2337115"/>
                  </a:lnTo>
                  <a:lnTo>
                    <a:pt x="6629255" y="2345060"/>
                  </a:lnTo>
                  <a:lnTo>
                    <a:pt x="6625417" y="2338025"/>
                  </a:lnTo>
                  <a:lnTo>
                    <a:pt x="6639414" y="2381582"/>
                  </a:lnTo>
                  <a:lnTo>
                    <a:pt x="6639639" y="2381354"/>
                  </a:lnTo>
                  <a:lnTo>
                    <a:pt x="6645960" y="2406753"/>
                  </a:lnTo>
                  <a:lnTo>
                    <a:pt x="6652507" y="2433085"/>
                  </a:lnTo>
                  <a:lnTo>
                    <a:pt x="6655893" y="2445786"/>
                  </a:lnTo>
                  <a:lnTo>
                    <a:pt x="6659053" y="2458267"/>
                  </a:lnTo>
                  <a:lnTo>
                    <a:pt x="6662440" y="2469834"/>
                  </a:lnTo>
                  <a:lnTo>
                    <a:pt x="6666052" y="2480268"/>
                  </a:lnTo>
                  <a:lnTo>
                    <a:pt x="6668986" y="2488662"/>
                  </a:lnTo>
                  <a:lnTo>
                    <a:pt x="6676887" y="2511113"/>
                  </a:lnTo>
                  <a:lnTo>
                    <a:pt x="6685014" y="2532205"/>
                  </a:lnTo>
                  <a:lnTo>
                    <a:pt x="6687046" y="2537648"/>
                  </a:lnTo>
                  <a:lnTo>
                    <a:pt x="6687723" y="2538103"/>
                  </a:lnTo>
                  <a:lnTo>
                    <a:pt x="6687497" y="2536740"/>
                  </a:lnTo>
                  <a:lnTo>
                    <a:pt x="6690884" y="2544681"/>
                  </a:lnTo>
                  <a:lnTo>
                    <a:pt x="6686143" y="2546269"/>
                  </a:lnTo>
                  <a:lnTo>
                    <a:pt x="6685978" y="2545871"/>
                  </a:lnTo>
                  <a:lnTo>
                    <a:pt x="6675746" y="2549428"/>
                  </a:lnTo>
                  <a:lnTo>
                    <a:pt x="6676082" y="2550199"/>
                  </a:lnTo>
                  <a:lnTo>
                    <a:pt x="6643108" y="2559716"/>
                  </a:lnTo>
                  <a:lnTo>
                    <a:pt x="6645366" y="2559035"/>
                  </a:lnTo>
                  <a:lnTo>
                    <a:pt x="6646721" y="2558356"/>
                  </a:lnTo>
                  <a:lnTo>
                    <a:pt x="6647851" y="2557220"/>
                  </a:lnTo>
                  <a:lnTo>
                    <a:pt x="6648528" y="2556315"/>
                  </a:lnTo>
                  <a:lnTo>
                    <a:pt x="6648754" y="2555636"/>
                  </a:lnTo>
                  <a:lnTo>
                    <a:pt x="6648754" y="2554732"/>
                  </a:lnTo>
                  <a:lnTo>
                    <a:pt x="6648302" y="2554052"/>
                  </a:lnTo>
                  <a:lnTo>
                    <a:pt x="6647851" y="2553371"/>
                  </a:lnTo>
                  <a:lnTo>
                    <a:pt x="6646947" y="2553141"/>
                  </a:lnTo>
                  <a:lnTo>
                    <a:pt x="6646270" y="2552915"/>
                  </a:lnTo>
                  <a:lnTo>
                    <a:pt x="6645592" y="2553141"/>
                  </a:lnTo>
                  <a:lnTo>
                    <a:pt x="6644914" y="2553596"/>
                  </a:lnTo>
                  <a:lnTo>
                    <a:pt x="6644237" y="2554275"/>
                  </a:lnTo>
                  <a:lnTo>
                    <a:pt x="6643559" y="2555860"/>
                  </a:lnTo>
                  <a:lnTo>
                    <a:pt x="6643108" y="2557450"/>
                  </a:lnTo>
                  <a:lnTo>
                    <a:pt x="6643108" y="2559716"/>
                  </a:lnTo>
                  <a:lnTo>
                    <a:pt x="6642656" y="2556315"/>
                  </a:lnTo>
                  <a:lnTo>
                    <a:pt x="6641753" y="2544078"/>
                  </a:lnTo>
                  <a:lnTo>
                    <a:pt x="6641075" y="2532971"/>
                  </a:lnTo>
                  <a:lnTo>
                    <a:pt x="6641075" y="2530480"/>
                  </a:lnTo>
                  <a:lnTo>
                    <a:pt x="6641301" y="2532064"/>
                  </a:lnTo>
                  <a:lnTo>
                    <a:pt x="6641075" y="2525721"/>
                  </a:lnTo>
                  <a:lnTo>
                    <a:pt x="6641075" y="2521905"/>
                  </a:lnTo>
                  <a:lnTo>
                    <a:pt x="6640304" y="2520757"/>
                  </a:lnTo>
                  <a:lnTo>
                    <a:pt x="6640304" y="2531385"/>
                  </a:lnTo>
                  <a:lnTo>
                    <a:pt x="6639399" y="2530254"/>
                  </a:lnTo>
                  <a:lnTo>
                    <a:pt x="6640304" y="2533873"/>
                  </a:lnTo>
                  <a:lnTo>
                    <a:pt x="6640983" y="2537491"/>
                  </a:lnTo>
                  <a:lnTo>
                    <a:pt x="6641436" y="2541335"/>
                  </a:lnTo>
                  <a:lnTo>
                    <a:pt x="6641662" y="2545407"/>
                  </a:lnTo>
                  <a:lnTo>
                    <a:pt x="6641888" y="2549254"/>
                  </a:lnTo>
                  <a:lnTo>
                    <a:pt x="6641888" y="2552871"/>
                  </a:lnTo>
                  <a:lnTo>
                    <a:pt x="6641662" y="2556262"/>
                  </a:lnTo>
                  <a:lnTo>
                    <a:pt x="6641436" y="2559203"/>
                  </a:lnTo>
                  <a:lnTo>
                    <a:pt x="6633743" y="2531159"/>
                  </a:lnTo>
                  <a:lnTo>
                    <a:pt x="6625824" y="2502892"/>
                  </a:lnTo>
                  <a:lnTo>
                    <a:pt x="6617678" y="2474846"/>
                  </a:lnTo>
                  <a:lnTo>
                    <a:pt x="6609306" y="2447022"/>
                  </a:lnTo>
                  <a:lnTo>
                    <a:pt x="6600934" y="2419197"/>
                  </a:lnTo>
                  <a:lnTo>
                    <a:pt x="6592110" y="2391150"/>
                  </a:lnTo>
                  <a:lnTo>
                    <a:pt x="6583060" y="2363553"/>
                  </a:lnTo>
                  <a:lnTo>
                    <a:pt x="6573783" y="2335731"/>
                  </a:lnTo>
                  <a:lnTo>
                    <a:pt x="6550025" y="2266971"/>
                  </a:lnTo>
                  <a:lnTo>
                    <a:pt x="6551156" y="2268335"/>
                  </a:lnTo>
                  <a:lnTo>
                    <a:pt x="6552015" y="2269436"/>
                  </a:lnTo>
                  <a:lnTo>
                    <a:pt x="6550921" y="2266136"/>
                  </a:lnTo>
                  <a:lnTo>
                    <a:pt x="6550428" y="2264567"/>
                  </a:lnTo>
                  <a:lnTo>
                    <a:pt x="6549798" y="2266141"/>
                  </a:lnTo>
                  <a:lnTo>
                    <a:pt x="6540727" y="2241432"/>
                  </a:lnTo>
                  <a:lnTo>
                    <a:pt x="6531429" y="2216941"/>
                  </a:lnTo>
                  <a:lnTo>
                    <a:pt x="6521903" y="2192448"/>
                  </a:lnTo>
                  <a:lnTo>
                    <a:pt x="6512379" y="2167731"/>
                  </a:lnTo>
                  <a:lnTo>
                    <a:pt x="6502627" y="2143241"/>
                  </a:lnTo>
                  <a:lnTo>
                    <a:pt x="6492648" y="2118749"/>
                  </a:lnTo>
                  <a:lnTo>
                    <a:pt x="6482443" y="2094486"/>
                  </a:lnTo>
                  <a:lnTo>
                    <a:pt x="6472011" y="2070223"/>
                  </a:lnTo>
                  <a:lnTo>
                    <a:pt x="6461579" y="2045959"/>
                  </a:lnTo>
                  <a:lnTo>
                    <a:pt x="6450466" y="2021922"/>
                  </a:lnTo>
                  <a:lnTo>
                    <a:pt x="6439580" y="1997885"/>
                  </a:lnTo>
                  <a:lnTo>
                    <a:pt x="6428695" y="1974076"/>
                  </a:lnTo>
                  <a:lnTo>
                    <a:pt x="6417129" y="1950266"/>
                  </a:lnTo>
                  <a:lnTo>
                    <a:pt x="6405789" y="1926455"/>
                  </a:lnTo>
                  <a:lnTo>
                    <a:pt x="6394223" y="1902872"/>
                  </a:lnTo>
                  <a:lnTo>
                    <a:pt x="6382203" y="1879289"/>
                  </a:lnTo>
                  <a:lnTo>
                    <a:pt x="6370411" y="1855932"/>
                  </a:lnTo>
                  <a:lnTo>
                    <a:pt x="6358164" y="1832348"/>
                  </a:lnTo>
                  <a:lnTo>
                    <a:pt x="6345691" y="1808991"/>
                  </a:lnTo>
                  <a:lnTo>
                    <a:pt x="6333218" y="1785861"/>
                  </a:lnTo>
                  <a:lnTo>
                    <a:pt x="6321978" y="1765591"/>
                  </a:lnTo>
                  <a:lnTo>
                    <a:pt x="6318477" y="1758422"/>
                  </a:lnTo>
                  <a:lnTo>
                    <a:pt x="6303282" y="1727809"/>
                  </a:lnTo>
                  <a:lnTo>
                    <a:pt x="6295118" y="1712616"/>
                  </a:lnTo>
                  <a:lnTo>
                    <a:pt x="6286953" y="1696969"/>
                  </a:lnTo>
                  <a:lnTo>
                    <a:pt x="6278336" y="1681322"/>
                  </a:lnTo>
                  <a:lnTo>
                    <a:pt x="6269945" y="1666128"/>
                  </a:lnTo>
                  <a:lnTo>
                    <a:pt x="6261100" y="1650935"/>
                  </a:lnTo>
                  <a:lnTo>
                    <a:pt x="6252482" y="1636422"/>
                  </a:lnTo>
                  <a:lnTo>
                    <a:pt x="6243637" y="1622136"/>
                  </a:lnTo>
                  <a:lnTo>
                    <a:pt x="6234566" y="1608530"/>
                  </a:lnTo>
                  <a:lnTo>
                    <a:pt x="6225721" y="1595377"/>
                  </a:lnTo>
                  <a:lnTo>
                    <a:pt x="6216877" y="1583132"/>
                  </a:lnTo>
                  <a:lnTo>
                    <a:pt x="6207805" y="1571794"/>
                  </a:lnTo>
                  <a:lnTo>
                    <a:pt x="6203496" y="1566351"/>
                  </a:lnTo>
                  <a:lnTo>
                    <a:pt x="6200676" y="1563087"/>
                  </a:lnTo>
                  <a:lnTo>
                    <a:pt x="6198280" y="1559322"/>
                  </a:lnTo>
                  <a:lnTo>
                    <a:pt x="6183766" y="1537552"/>
                  </a:lnTo>
                  <a:lnTo>
                    <a:pt x="6169304" y="1515409"/>
                  </a:lnTo>
                  <a:lnTo>
                    <a:pt x="6169705" y="1515329"/>
                  </a:lnTo>
                  <a:lnTo>
                    <a:pt x="6176509" y="1513742"/>
                  </a:lnTo>
                  <a:lnTo>
                    <a:pt x="6187395" y="1510794"/>
                  </a:lnTo>
                  <a:lnTo>
                    <a:pt x="6200548" y="1506712"/>
                  </a:lnTo>
                  <a:lnTo>
                    <a:pt x="6207352" y="1504444"/>
                  </a:lnTo>
                  <a:lnTo>
                    <a:pt x="6213929" y="1502177"/>
                  </a:lnTo>
                  <a:lnTo>
                    <a:pt x="6219825" y="1499909"/>
                  </a:lnTo>
                  <a:lnTo>
                    <a:pt x="6225268" y="1497414"/>
                  </a:lnTo>
                  <a:lnTo>
                    <a:pt x="6229350" y="1494920"/>
                  </a:lnTo>
                  <a:lnTo>
                    <a:pt x="6230937" y="1493786"/>
                  </a:lnTo>
                  <a:lnTo>
                    <a:pt x="6232298" y="1492652"/>
                  </a:lnTo>
                  <a:lnTo>
                    <a:pt x="6233205" y="1491518"/>
                  </a:lnTo>
                  <a:lnTo>
                    <a:pt x="6233659" y="1490385"/>
                  </a:lnTo>
                  <a:lnTo>
                    <a:pt x="6233659" y="1489478"/>
                  </a:lnTo>
                  <a:lnTo>
                    <a:pt x="6233205" y="1488344"/>
                  </a:lnTo>
                  <a:close/>
                  <a:moveTo>
                    <a:pt x="5262063" y="1487167"/>
                  </a:moveTo>
                  <a:lnTo>
                    <a:pt x="5261383" y="1487394"/>
                  </a:lnTo>
                  <a:lnTo>
                    <a:pt x="5262290" y="1487394"/>
                  </a:lnTo>
                  <a:lnTo>
                    <a:pt x="5262063" y="1487167"/>
                  </a:lnTo>
                  <a:close/>
                  <a:moveTo>
                    <a:pt x="2532051" y="1486204"/>
                  </a:moveTo>
                  <a:lnTo>
                    <a:pt x="2531468" y="1486512"/>
                  </a:lnTo>
                  <a:lnTo>
                    <a:pt x="2532738" y="1486723"/>
                  </a:lnTo>
                  <a:lnTo>
                    <a:pt x="2532051" y="1486204"/>
                  </a:lnTo>
                  <a:close/>
                  <a:moveTo>
                    <a:pt x="4643211" y="1485395"/>
                  </a:moveTo>
                  <a:lnTo>
                    <a:pt x="4636634" y="1486076"/>
                  </a:lnTo>
                  <a:lnTo>
                    <a:pt x="4645932" y="1485395"/>
                  </a:lnTo>
                  <a:lnTo>
                    <a:pt x="4643211" y="1485395"/>
                  </a:lnTo>
                  <a:close/>
                  <a:moveTo>
                    <a:pt x="2499013" y="1484481"/>
                  </a:moveTo>
                  <a:lnTo>
                    <a:pt x="2496023" y="1486262"/>
                  </a:lnTo>
                  <a:lnTo>
                    <a:pt x="2498535" y="1485713"/>
                  </a:lnTo>
                  <a:lnTo>
                    <a:pt x="2499013" y="1484481"/>
                  </a:lnTo>
                  <a:close/>
                  <a:moveTo>
                    <a:pt x="2494900" y="1484333"/>
                  </a:moveTo>
                  <a:lnTo>
                    <a:pt x="2494552" y="1485222"/>
                  </a:lnTo>
                  <a:lnTo>
                    <a:pt x="2494552" y="1485504"/>
                  </a:lnTo>
                  <a:lnTo>
                    <a:pt x="2494900" y="1484333"/>
                  </a:lnTo>
                  <a:close/>
                  <a:moveTo>
                    <a:pt x="2396154" y="1480762"/>
                  </a:moveTo>
                  <a:lnTo>
                    <a:pt x="2394403" y="1483678"/>
                  </a:lnTo>
                  <a:lnTo>
                    <a:pt x="2396632" y="1484346"/>
                  </a:lnTo>
                  <a:lnTo>
                    <a:pt x="2396154" y="1480762"/>
                  </a:lnTo>
                  <a:close/>
                  <a:moveTo>
                    <a:pt x="6139399" y="1478686"/>
                  </a:moveTo>
                  <a:lnTo>
                    <a:pt x="6143377" y="1484448"/>
                  </a:lnTo>
                  <a:lnTo>
                    <a:pt x="6148512" y="1491845"/>
                  </a:lnTo>
                  <a:lnTo>
                    <a:pt x="6147913" y="1491246"/>
                  </a:lnTo>
                  <a:lnTo>
                    <a:pt x="6146325" y="1489660"/>
                  </a:lnTo>
                  <a:lnTo>
                    <a:pt x="6144965" y="1487621"/>
                  </a:lnTo>
                  <a:lnTo>
                    <a:pt x="6143377" y="1485808"/>
                  </a:lnTo>
                  <a:lnTo>
                    <a:pt x="6140427" y="1481049"/>
                  </a:lnTo>
                  <a:lnTo>
                    <a:pt x="6139399" y="1478686"/>
                  </a:lnTo>
                  <a:close/>
                  <a:moveTo>
                    <a:pt x="5145541" y="1478593"/>
                  </a:moveTo>
                  <a:lnTo>
                    <a:pt x="5145541" y="1479046"/>
                  </a:lnTo>
                  <a:lnTo>
                    <a:pt x="5148625" y="1480588"/>
                  </a:lnTo>
                  <a:lnTo>
                    <a:pt x="5149396" y="1481087"/>
                  </a:lnTo>
                  <a:lnTo>
                    <a:pt x="5149170" y="1480860"/>
                  </a:lnTo>
                  <a:lnTo>
                    <a:pt x="5148625" y="1480588"/>
                  </a:lnTo>
                  <a:lnTo>
                    <a:pt x="5145541" y="1478593"/>
                  </a:lnTo>
                  <a:close/>
                  <a:moveTo>
                    <a:pt x="5325581" y="1477423"/>
                  </a:moveTo>
                  <a:lnTo>
                    <a:pt x="5325808" y="1477650"/>
                  </a:lnTo>
                  <a:lnTo>
                    <a:pt x="5326489" y="1477423"/>
                  </a:lnTo>
                  <a:lnTo>
                    <a:pt x="5325581" y="1477423"/>
                  </a:lnTo>
                  <a:close/>
                  <a:moveTo>
                    <a:pt x="2398485" y="1476878"/>
                  </a:moveTo>
                  <a:lnTo>
                    <a:pt x="2397456" y="1478592"/>
                  </a:lnTo>
                  <a:lnTo>
                    <a:pt x="2402952" y="1478259"/>
                  </a:lnTo>
                  <a:lnTo>
                    <a:pt x="2398485" y="1476878"/>
                  </a:lnTo>
                  <a:close/>
                  <a:moveTo>
                    <a:pt x="6135891" y="1473605"/>
                  </a:moveTo>
                  <a:lnTo>
                    <a:pt x="6136344" y="1474251"/>
                  </a:lnTo>
                  <a:lnTo>
                    <a:pt x="6139372" y="1478624"/>
                  </a:lnTo>
                  <a:lnTo>
                    <a:pt x="6139399" y="1478686"/>
                  </a:lnTo>
                  <a:lnTo>
                    <a:pt x="6135891" y="1473605"/>
                  </a:lnTo>
                  <a:close/>
                  <a:moveTo>
                    <a:pt x="5145087" y="1473377"/>
                  </a:moveTo>
                  <a:lnTo>
                    <a:pt x="5140098" y="1473604"/>
                  </a:lnTo>
                  <a:lnTo>
                    <a:pt x="5140552" y="1473604"/>
                  </a:lnTo>
                  <a:lnTo>
                    <a:pt x="5140779" y="1473604"/>
                  </a:lnTo>
                  <a:lnTo>
                    <a:pt x="5141005" y="1473604"/>
                  </a:lnTo>
                  <a:lnTo>
                    <a:pt x="5145314" y="1473377"/>
                  </a:lnTo>
                  <a:lnTo>
                    <a:pt x="5145087" y="1473377"/>
                  </a:lnTo>
                  <a:close/>
                  <a:moveTo>
                    <a:pt x="2605125" y="1473208"/>
                  </a:moveTo>
                  <a:lnTo>
                    <a:pt x="2601052" y="1474120"/>
                  </a:lnTo>
                  <a:lnTo>
                    <a:pt x="2596528" y="1475259"/>
                  </a:lnTo>
                  <a:lnTo>
                    <a:pt x="2591777" y="1477084"/>
                  </a:lnTo>
                  <a:lnTo>
                    <a:pt x="2587252" y="1478908"/>
                  </a:lnTo>
                  <a:lnTo>
                    <a:pt x="2577524" y="1483240"/>
                  </a:lnTo>
                  <a:lnTo>
                    <a:pt x="2572320" y="1485063"/>
                  </a:lnTo>
                  <a:lnTo>
                    <a:pt x="2567570" y="1487117"/>
                  </a:lnTo>
                  <a:lnTo>
                    <a:pt x="2562819" y="1488712"/>
                  </a:lnTo>
                  <a:lnTo>
                    <a:pt x="2557841" y="1490081"/>
                  </a:lnTo>
                  <a:lnTo>
                    <a:pt x="2553091" y="1490993"/>
                  </a:lnTo>
                  <a:lnTo>
                    <a:pt x="2548340" y="1491221"/>
                  </a:lnTo>
                  <a:lnTo>
                    <a:pt x="2546303" y="1491221"/>
                  </a:lnTo>
                  <a:lnTo>
                    <a:pt x="2544041" y="1491221"/>
                  </a:lnTo>
                  <a:lnTo>
                    <a:pt x="2541779" y="1490765"/>
                  </a:lnTo>
                  <a:lnTo>
                    <a:pt x="2539969" y="1490309"/>
                  </a:lnTo>
                  <a:lnTo>
                    <a:pt x="2537707" y="1489625"/>
                  </a:lnTo>
                  <a:lnTo>
                    <a:pt x="2535897" y="1488484"/>
                  </a:lnTo>
                  <a:lnTo>
                    <a:pt x="2534127" y="1487691"/>
                  </a:lnTo>
                  <a:lnTo>
                    <a:pt x="2535238" y="1491023"/>
                  </a:lnTo>
                  <a:lnTo>
                    <a:pt x="2534888" y="1491897"/>
                  </a:lnTo>
                  <a:lnTo>
                    <a:pt x="2541672" y="1491897"/>
                  </a:lnTo>
                  <a:lnTo>
                    <a:pt x="2548017" y="1491671"/>
                  </a:lnTo>
                  <a:lnTo>
                    <a:pt x="2553455" y="1491444"/>
                  </a:lnTo>
                  <a:lnTo>
                    <a:pt x="2558213" y="1490765"/>
                  </a:lnTo>
                  <a:lnTo>
                    <a:pt x="2563198" y="1489632"/>
                  </a:lnTo>
                  <a:lnTo>
                    <a:pt x="2568183" y="1487594"/>
                  </a:lnTo>
                  <a:lnTo>
                    <a:pt x="2574301" y="1485102"/>
                  </a:lnTo>
                  <a:lnTo>
                    <a:pt x="2581325" y="1481705"/>
                  </a:lnTo>
                  <a:lnTo>
                    <a:pt x="2583818" y="1480572"/>
                  </a:lnTo>
                  <a:lnTo>
                    <a:pt x="2586310" y="1479894"/>
                  </a:lnTo>
                  <a:lnTo>
                    <a:pt x="2588349" y="1478989"/>
                  </a:lnTo>
                  <a:lnTo>
                    <a:pt x="2590842" y="1478535"/>
                  </a:lnTo>
                  <a:lnTo>
                    <a:pt x="2593108" y="1478309"/>
                  </a:lnTo>
                  <a:lnTo>
                    <a:pt x="2595147" y="1478082"/>
                  </a:lnTo>
                  <a:lnTo>
                    <a:pt x="2599906" y="1478082"/>
                  </a:lnTo>
                  <a:lnTo>
                    <a:pt x="2604211" y="1478761"/>
                  </a:lnTo>
                  <a:lnTo>
                    <a:pt x="2608516" y="1479894"/>
                  </a:lnTo>
                  <a:lnTo>
                    <a:pt x="2610219" y="1480403"/>
                  </a:lnTo>
                  <a:lnTo>
                    <a:pt x="2604220" y="1474120"/>
                  </a:lnTo>
                  <a:lnTo>
                    <a:pt x="2605125" y="1473208"/>
                  </a:lnTo>
                  <a:close/>
                  <a:moveTo>
                    <a:pt x="3935186" y="1472924"/>
                  </a:moveTo>
                  <a:lnTo>
                    <a:pt x="3926794" y="1473377"/>
                  </a:lnTo>
                  <a:lnTo>
                    <a:pt x="3918630" y="1473831"/>
                  </a:lnTo>
                  <a:lnTo>
                    <a:pt x="3911146" y="1474511"/>
                  </a:lnTo>
                  <a:lnTo>
                    <a:pt x="3903662" y="1475191"/>
                  </a:lnTo>
                  <a:lnTo>
                    <a:pt x="3896859" y="1476552"/>
                  </a:lnTo>
                  <a:lnTo>
                    <a:pt x="3890736" y="1477686"/>
                  </a:lnTo>
                  <a:lnTo>
                    <a:pt x="3884839" y="1479500"/>
                  </a:lnTo>
                  <a:lnTo>
                    <a:pt x="3879623" y="1481087"/>
                  </a:lnTo>
                  <a:lnTo>
                    <a:pt x="3875314" y="1483355"/>
                  </a:lnTo>
                  <a:lnTo>
                    <a:pt x="3873273" y="1484262"/>
                  </a:lnTo>
                  <a:lnTo>
                    <a:pt x="3871459" y="1485395"/>
                  </a:lnTo>
                  <a:lnTo>
                    <a:pt x="3869962" y="1486679"/>
                  </a:lnTo>
                  <a:lnTo>
                    <a:pt x="3871233" y="1485986"/>
                  </a:lnTo>
                  <a:lnTo>
                    <a:pt x="3873954" y="1484398"/>
                  </a:lnTo>
                  <a:lnTo>
                    <a:pt x="3876676" y="1483264"/>
                  </a:lnTo>
                  <a:lnTo>
                    <a:pt x="3879624" y="1482130"/>
                  </a:lnTo>
                  <a:lnTo>
                    <a:pt x="3882572" y="1480996"/>
                  </a:lnTo>
                  <a:lnTo>
                    <a:pt x="3885747" y="1480088"/>
                  </a:lnTo>
                  <a:lnTo>
                    <a:pt x="3892324" y="1478728"/>
                  </a:lnTo>
                  <a:lnTo>
                    <a:pt x="3899128" y="1477594"/>
                  </a:lnTo>
                  <a:lnTo>
                    <a:pt x="3906385" y="1476914"/>
                  </a:lnTo>
                  <a:lnTo>
                    <a:pt x="3913642" y="1476687"/>
                  </a:lnTo>
                  <a:lnTo>
                    <a:pt x="3921579" y="1476460"/>
                  </a:lnTo>
                  <a:lnTo>
                    <a:pt x="3929063" y="1476687"/>
                  </a:lnTo>
                  <a:lnTo>
                    <a:pt x="3936774" y="1476914"/>
                  </a:lnTo>
                  <a:lnTo>
                    <a:pt x="3951969" y="1477821"/>
                  </a:lnTo>
                  <a:lnTo>
                    <a:pt x="3966256" y="1478955"/>
                  </a:lnTo>
                  <a:lnTo>
                    <a:pt x="3979636" y="1479635"/>
                  </a:lnTo>
                  <a:lnTo>
                    <a:pt x="4004810" y="1480315"/>
                  </a:lnTo>
                  <a:lnTo>
                    <a:pt x="4054929" y="1497552"/>
                  </a:lnTo>
                  <a:lnTo>
                    <a:pt x="4064681" y="1494831"/>
                  </a:lnTo>
                  <a:lnTo>
                    <a:pt x="4071485" y="1493243"/>
                  </a:lnTo>
                  <a:lnTo>
                    <a:pt x="4078515" y="1491429"/>
                  </a:lnTo>
                  <a:lnTo>
                    <a:pt x="4082144" y="1490976"/>
                  </a:lnTo>
                  <a:lnTo>
                    <a:pt x="4085772" y="1490522"/>
                  </a:lnTo>
                  <a:lnTo>
                    <a:pt x="4089174" y="1490295"/>
                  </a:lnTo>
                  <a:lnTo>
                    <a:pt x="4091315" y="1490295"/>
                  </a:lnTo>
                  <a:lnTo>
                    <a:pt x="4087586" y="1489251"/>
                  </a:lnTo>
                  <a:lnTo>
                    <a:pt x="4081462" y="1487663"/>
                  </a:lnTo>
                  <a:lnTo>
                    <a:pt x="4074659" y="1486076"/>
                  </a:lnTo>
                  <a:lnTo>
                    <a:pt x="4067628" y="1484489"/>
                  </a:lnTo>
                  <a:lnTo>
                    <a:pt x="4051980" y="1481541"/>
                  </a:lnTo>
                  <a:lnTo>
                    <a:pt x="4035198" y="1479273"/>
                  </a:lnTo>
                  <a:lnTo>
                    <a:pt x="4017509" y="1477005"/>
                  </a:lnTo>
                  <a:lnTo>
                    <a:pt x="3999139" y="1474964"/>
                  </a:lnTo>
                  <a:lnTo>
                    <a:pt x="3980316" y="1473831"/>
                  </a:lnTo>
                  <a:lnTo>
                    <a:pt x="3961946" y="1472924"/>
                  </a:lnTo>
                  <a:lnTo>
                    <a:pt x="3952648" y="1472924"/>
                  </a:lnTo>
                  <a:lnTo>
                    <a:pt x="3943803" y="1472924"/>
                  </a:lnTo>
                  <a:lnTo>
                    <a:pt x="3935186" y="1472924"/>
                  </a:lnTo>
                  <a:close/>
                  <a:moveTo>
                    <a:pt x="6133759" y="1470566"/>
                  </a:moveTo>
                  <a:lnTo>
                    <a:pt x="6134303" y="1471305"/>
                  </a:lnTo>
                  <a:lnTo>
                    <a:pt x="6135891" y="1473605"/>
                  </a:lnTo>
                  <a:lnTo>
                    <a:pt x="6133759" y="1470566"/>
                  </a:lnTo>
                  <a:close/>
                  <a:moveTo>
                    <a:pt x="2521824" y="1470214"/>
                  </a:moveTo>
                  <a:lnTo>
                    <a:pt x="2522573" y="1472958"/>
                  </a:lnTo>
                  <a:lnTo>
                    <a:pt x="2522840" y="1472857"/>
                  </a:lnTo>
                  <a:lnTo>
                    <a:pt x="2521824" y="1470214"/>
                  </a:lnTo>
                  <a:close/>
                  <a:moveTo>
                    <a:pt x="2967372" y="1467708"/>
                  </a:moveTo>
                  <a:lnTo>
                    <a:pt x="2958805" y="1472135"/>
                  </a:lnTo>
                  <a:lnTo>
                    <a:pt x="2948592" y="1472363"/>
                  </a:lnTo>
                  <a:lnTo>
                    <a:pt x="2938378" y="1473276"/>
                  </a:lnTo>
                  <a:lnTo>
                    <a:pt x="2928164" y="1474188"/>
                  </a:lnTo>
                  <a:lnTo>
                    <a:pt x="2917950" y="1475557"/>
                  </a:lnTo>
                  <a:lnTo>
                    <a:pt x="2902743" y="1486966"/>
                  </a:lnTo>
                  <a:lnTo>
                    <a:pt x="2883439" y="1492240"/>
                  </a:lnTo>
                  <a:lnTo>
                    <a:pt x="2884208" y="1493970"/>
                  </a:lnTo>
                  <a:lnTo>
                    <a:pt x="2885344" y="1496469"/>
                  </a:lnTo>
                  <a:lnTo>
                    <a:pt x="2886708" y="1499422"/>
                  </a:lnTo>
                  <a:lnTo>
                    <a:pt x="2888752" y="1502374"/>
                  </a:lnTo>
                  <a:lnTo>
                    <a:pt x="2889845" y="1503795"/>
                  </a:lnTo>
                  <a:lnTo>
                    <a:pt x="2884487" y="1492186"/>
                  </a:lnTo>
                  <a:lnTo>
                    <a:pt x="2905212" y="1486274"/>
                  </a:lnTo>
                  <a:lnTo>
                    <a:pt x="2918278" y="1475591"/>
                  </a:lnTo>
                  <a:lnTo>
                    <a:pt x="2945763" y="1474911"/>
                  </a:lnTo>
                  <a:lnTo>
                    <a:pt x="2944862" y="1475591"/>
                  </a:lnTo>
                  <a:lnTo>
                    <a:pt x="2944877" y="1475603"/>
                  </a:lnTo>
                  <a:lnTo>
                    <a:pt x="2958193" y="1472453"/>
                  </a:lnTo>
                  <a:lnTo>
                    <a:pt x="2958873" y="1472226"/>
                  </a:lnTo>
                  <a:lnTo>
                    <a:pt x="2959327" y="1472226"/>
                  </a:lnTo>
                  <a:lnTo>
                    <a:pt x="2959553" y="1472226"/>
                  </a:lnTo>
                  <a:lnTo>
                    <a:pt x="2962728" y="1470644"/>
                  </a:lnTo>
                  <a:lnTo>
                    <a:pt x="2965677" y="1468835"/>
                  </a:lnTo>
                  <a:lnTo>
                    <a:pt x="2967372" y="1467708"/>
                  </a:lnTo>
                  <a:close/>
                  <a:moveTo>
                    <a:pt x="2417103" y="1467624"/>
                  </a:moveTo>
                  <a:lnTo>
                    <a:pt x="2414814" y="1471439"/>
                  </a:lnTo>
                  <a:lnTo>
                    <a:pt x="2411639" y="1475744"/>
                  </a:lnTo>
                  <a:lnTo>
                    <a:pt x="2408010" y="1479824"/>
                  </a:lnTo>
                  <a:lnTo>
                    <a:pt x="2404008" y="1478587"/>
                  </a:lnTo>
                  <a:lnTo>
                    <a:pt x="2404559" y="1478917"/>
                  </a:lnTo>
                  <a:lnTo>
                    <a:pt x="2405929" y="1479602"/>
                  </a:lnTo>
                  <a:lnTo>
                    <a:pt x="2407529" y="1479832"/>
                  </a:lnTo>
                  <a:lnTo>
                    <a:pt x="2408899" y="1479832"/>
                  </a:lnTo>
                  <a:lnTo>
                    <a:pt x="2410499" y="1479602"/>
                  </a:lnTo>
                  <a:lnTo>
                    <a:pt x="2412098" y="1479373"/>
                  </a:lnTo>
                  <a:lnTo>
                    <a:pt x="2413697" y="1478460"/>
                  </a:lnTo>
                  <a:lnTo>
                    <a:pt x="2415068" y="1477774"/>
                  </a:lnTo>
                  <a:lnTo>
                    <a:pt x="2417809" y="1476176"/>
                  </a:lnTo>
                  <a:lnTo>
                    <a:pt x="2420094" y="1473893"/>
                  </a:lnTo>
                  <a:lnTo>
                    <a:pt x="2422150" y="1471838"/>
                  </a:lnTo>
                  <a:lnTo>
                    <a:pt x="2423521" y="1470007"/>
                  </a:lnTo>
                  <a:lnTo>
                    <a:pt x="2423292" y="1471379"/>
                  </a:lnTo>
                  <a:lnTo>
                    <a:pt x="2423975" y="1471217"/>
                  </a:lnTo>
                  <a:lnTo>
                    <a:pt x="2423401" y="1469686"/>
                  </a:lnTo>
                  <a:lnTo>
                    <a:pt x="2419322" y="1471726"/>
                  </a:lnTo>
                  <a:lnTo>
                    <a:pt x="2418189" y="1470139"/>
                  </a:lnTo>
                  <a:lnTo>
                    <a:pt x="2417282" y="1468100"/>
                  </a:lnTo>
                  <a:lnTo>
                    <a:pt x="2417103" y="1467624"/>
                  </a:lnTo>
                  <a:close/>
                  <a:moveTo>
                    <a:pt x="2499987" y="1466753"/>
                  </a:moveTo>
                  <a:lnTo>
                    <a:pt x="2499655" y="1469451"/>
                  </a:lnTo>
                  <a:lnTo>
                    <a:pt x="2500063" y="1468318"/>
                  </a:lnTo>
                  <a:lnTo>
                    <a:pt x="2499987" y="1466753"/>
                  </a:lnTo>
                  <a:close/>
                  <a:moveTo>
                    <a:pt x="2778382" y="1466488"/>
                  </a:moveTo>
                  <a:lnTo>
                    <a:pt x="2780179" y="1468308"/>
                  </a:lnTo>
                  <a:lnTo>
                    <a:pt x="2787650" y="1477481"/>
                  </a:lnTo>
                  <a:lnTo>
                    <a:pt x="2785839" y="1475646"/>
                  </a:lnTo>
                  <a:lnTo>
                    <a:pt x="2784254" y="1474041"/>
                  </a:lnTo>
                  <a:lnTo>
                    <a:pt x="2782895" y="1472895"/>
                  </a:lnTo>
                  <a:lnTo>
                    <a:pt x="2781537" y="1472436"/>
                  </a:lnTo>
                  <a:lnTo>
                    <a:pt x="2780631" y="1472206"/>
                  </a:lnTo>
                  <a:lnTo>
                    <a:pt x="2779726" y="1472206"/>
                  </a:lnTo>
                  <a:lnTo>
                    <a:pt x="2779273" y="1472436"/>
                  </a:lnTo>
                  <a:lnTo>
                    <a:pt x="2779047" y="1472895"/>
                  </a:lnTo>
                  <a:lnTo>
                    <a:pt x="2779273" y="1473353"/>
                  </a:lnTo>
                  <a:lnTo>
                    <a:pt x="2779499" y="1474041"/>
                  </a:lnTo>
                  <a:lnTo>
                    <a:pt x="2779952" y="1474729"/>
                  </a:lnTo>
                  <a:lnTo>
                    <a:pt x="2780858" y="1475646"/>
                  </a:lnTo>
                  <a:lnTo>
                    <a:pt x="2782216" y="1476334"/>
                  </a:lnTo>
                  <a:lnTo>
                    <a:pt x="2783575" y="1477022"/>
                  </a:lnTo>
                  <a:lnTo>
                    <a:pt x="2785612" y="1477251"/>
                  </a:lnTo>
                  <a:lnTo>
                    <a:pt x="2787650" y="1477481"/>
                  </a:lnTo>
                  <a:lnTo>
                    <a:pt x="2779499" y="1477481"/>
                  </a:lnTo>
                  <a:lnTo>
                    <a:pt x="2776556" y="1477710"/>
                  </a:lnTo>
                  <a:lnTo>
                    <a:pt x="2774292" y="1478169"/>
                  </a:lnTo>
                  <a:lnTo>
                    <a:pt x="2773613" y="1478398"/>
                  </a:lnTo>
                  <a:lnTo>
                    <a:pt x="2772934" y="1479086"/>
                  </a:lnTo>
                  <a:lnTo>
                    <a:pt x="2772707" y="1479544"/>
                  </a:lnTo>
                  <a:lnTo>
                    <a:pt x="2772707" y="1480232"/>
                  </a:lnTo>
                  <a:lnTo>
                    <a:pt x="2772934" y="1480920"/>
                  </a:lnTo>
                  <a:lnTo>
                    <a:pt x="2773387" y="1481838"/>
                  </a:lnTo>
                  <a:lnTo>
                    <a:pt x="2775198" y="1484131"/>
                  </a:lnTo>
                  <a:lnTo>
                    <a:pt x="2767500" y="1484360"/>
                  </a:lnTo>
                  <a:lnTo>
                    <a:pt x="2766538" y="1485567"/>
                  </a:lnTo>
                  <a:lnTo>
                    <a:pt x="2768114" y="1484431"/>
                  </a:lnTo>
                  <a:lnTo>
                    <a:pt x="2775611" y="1484203"/>
                  </a:lnTo>
                  <a:lnTo>
                    <a:pt x="2773112" y="1479662"/>
                  </a:lnTo>
                  <a:lnTo>
                    <a:pt x="2781972" y="1482841"/>
                  </a:lnTo>
                  <a:lnTo>
                    <a:pt x="2792196" y="1486929"/>
                  </a:lnTo>
                  <a:lnTo>
                    <a:pt x="2803555" y="1491245"/>
                  </a:lnTo>
                  <a:lnTo>
                    <a:pt x="2814915" y="1495560"/>
                  </a:lnTo>
                  <a:lnTo>
                    <a:pt x="2821049" y="1497604"/>
                  </a:lnTo>
                  <a:lnTo>
                    <a:pt x="2826956" y="1499649"/>
                  </a:lnTo>
                  <a:lnTo>
                    <a:pt x="2828491" y="1500079"/>
                  </a:lnTo>
                  <a:lnTo>
                    <a:pt x="2816947" y="1495637"/>
                  </a:lnTo>
                  <a:lnTo>
                    <a:pt x="2810819" y="1490617"/>
                  </a:lnTo>
                  <a:lnTo>
                    <a:pt x="2806734" y="1487879"/>
                  </a:lnTo>
                  <a:lnTo>
                    <a:pt x="2801286" y="1483544"/>
                  </a:lnTo>
                  <a:lnTo>
                    <a:pt x="2794931" y="1478295"/>
                  </a:lnTo>
                  <a:lnTo>
                    <a:pt x="2788122" y="1473276"/>
                  </a:lnTo>
                  <a:lnTo>
                    <a:pt x="2781313" y="1468256"/>
                  </a:lnTo>
                  <a:lnTo>
                    <a:pt x="2778382" y="1466488"/>
                  </a:lnTo>
                  <a:close/>
                  <a:moveTo>
                    <a:pt x="2468694" y="1465291"/>
                  </a:moveTo>
                  <a:lnTo>
                    <a:pt x="2466014" y="1468637"/>
                  </a:lnTo>
                  <a:lnTo>
                    <a:pt x="2464415" y="1470923"/>
                  </a:lnTo>
                  <a:lnTo>
                    <a:pt x="2463273" y="1473208"/>
                  </a:lnTo>
                  <a:lnTo>
                    <a:pt x="2462359" y="1475263"/>
                  </a:lnTo>
                  <a:lnTo>
                    <a:pt x="2461445" y="1477546"/>
                  </a:lnTo>
                  <a:lnTo>
                    <a:pt x="2460531" y="1479832"/>
                  </a:lnTo>
                  <a:lnTo>
                    <a:pt x="2459846" y="1481886"/>
                  </a:lnTo>
                  <a:lnTo>
                    <a:pt x="2459389" y="1484169"/>
                  </a:lnTo>
                  <a:lnTo>
                    <a:pt x="2459161" y="1486225"/>
                  </a:lnTo>
                  <a:lnTo>
                    <a:pt x="2459161" y="1488282"/>
                  </a:lnTo>
                  <a:lnTo>
                    <a:pt x="2459161" y="1490337"/>
                  </a:lnTo>
                  <a:lnTo>
                    <a:pt x="2459214" y="1490814"/>
                  </a:lnTo>
                  <a:lnTo>
                    <a:pt x="2459267" y="1489758"/>
                  </a:lnTo>
                  <a:lnTo>
                    <a:pt x="2460190" y="1484769"/>
                  </a:lnTo>
                  <a:lnTo>
                    <a:pt x="2461574" y="1480006"/>
                  </a:lnTo>
                  <a:lnTo>
                    <a:pt x="2463188" y="1475471"/>
                  </a:lnTo>
                  <a:lnTo>
                    <a:pt x="2465494" y="1470708"/>
                  </a:lnTo>
                  <a:lnTo>
                    <a:pt x="2468031" y="1466399"/>
                  </a:lnTo>
                  <a:lnTo>
                    <a:pt x="2468694" y="1465291"/>
                  </a:lnTo>
                  <a:close/>
                  <a:moveTo>
                    <a:pt x="4548414" y="1463853"/>
                  </a:moveTo>
                  <a:lnTo>
                    <a:pt x="4572000" y="1479046"/>
                  </a:lnTo>
                  <a:lnTo>
                    <a:pt x="4571546" y="1478366"/>
                  </a:lnTo>
                  <a:lnTo>
                    <a:pt x="4548414" y="1463853"/>
                  </a:lnTo>
                  <a:close/>
                  <a:moveTo>
                    <a:pt x="2496058" y="1462717"/>
                  </a:moveTo>
                  <a:lnTo>
                    <a:pt x="2496628" y="1462997"/>
                  </a:lnTo>
                  <a:lnTo>
                    <a:pt x="2497781" y="1463678"/>
                  </a:lnTo>
                  <a:lnTo>
                    <a:pt x="2499164" y="1464585"/>
                  </a:lnTo>
                  <a:lnTo>
                    <a:pt x="2499937" y="1465725"/>
                  </a:lnTo>
                  <a:lnTo>
                    <a:pt x="2499841" y="1463751"/>
                  </a:lnTo>
                  <a:lnTo>
                    <a:pt x="2496058" y="1462717"/>
                  </a:lnTo>
                  <a:close/>
                  <a:moveTo>
                    <a:pt x="2460760" y="1462473"/>
                  </a:moveTo>
                  <a:lnTo>
                    <a:pt x="2456648" y="1462930"/>
                  </a:lnTo>
                  <a:lnTo>
                    <a:pt x="2456660" y="1462911"/>
                  </a:lnTo>
                  <a:lnTo>
                    <a:pt x="2435956" y="1468369"/>
                  </a:lnTo>
                  <a:lnTo>
                    <a:pt x="2460760" y="1462473"/>
                  </a:lnTo>
                  <a:close/>
                  <a:moveTo>
                    <a:pt x="749753" y="1462136"/>
                  </a:moveTo>
                  <a:lnTo>
                    <a:pt x="747032" y="1468491"/>
                  </a:lnTo>
                  <a:lnTo>
                    <a:pt x="751568" y="1463951"/>
                  </a:lnTo>
                  <a:lnTo>
                    <a:pt x="752475" y="1464859"/>
                  </a:lnTo>
                  <a:lnTo>
                    <a:pt x="732745" y="1483246"/>
                  </a:lnTo>
                  <a:lnTo>
                    <a:pt x="734332" y="1482791"/>
                  </a:lnTo>
                  <a:lnTo>
                    <a:pt x="735467" y="1483927"/>
                  </a:lnTo>
                  <a:lnTo>
                    <a:pt x="716644" y="1502541"/>
                  </a:lnTo>
                  <a:lnTo>
                    <a:pt x="718003" y="1500043"/>
                  </a:lnTo>
                  <a:lnTo>
                    <a:pt x="710747" y="1507535"/>
                  </a:lnTo>
                  <a:lnTo>
                    <a:pt x="703716" y="1515252"/>
                  </a:lnTo>
                  <a:lnTo>
                    <a:pt x="689882" y="1530915"/>
                  </a:lnTo>
                  <a:lnTo>
                    <a:pt x="676275" y="1546578"/>
                  </a:lnTo>
                  <a:lnTo>
                    <a:pt x="662669" y="1562695"/>
                  </a:lnTo>
                  <a:lnTo>
                    <a:pt x="662668" y="1562695"/>
                  </a:lnTo>
                  <a:lnTo>
                    <a:pt x="662441" y="1562922"/>
                  </a:lnTo>
                  <a:lnTo>
                    <a:pt x="662669" y="1562695"/>
                  </a:lnTo>
                  <a:lnTo>
                    <a:pt x="662895" y="1562468"/>
                  </a:lnTo>
                  <a:lnTo>
                    <a:pt x="666523" y="1559517"/>
                  </a:lnTo>
                  <a:lnTo>
                    <a:pt x="678090" y="1549302"/>
                  </a:lnTo>
                  <a:lnTo>
                    <a:pt x="687209" y="1541419"/>
                  </a:lnTo>
                  <a:lnTo>
                    <a:pt x="687387" y="1542492"/>
                  </a:lnTo>
                  <a:lnTo>
                    <a:pt x="695098" y="1541357"/>
                  </a:lnTo>
                  <a:lnTo>
                    <a:pt x="677183" y="1557701"/>
                  </a:lnTo>
                  <a:lnTo>
                    <a:pt x="678543" y="1557928"/>
                  </a:lnTo>
                  <a:lnTo>
                    <a:pt x="666296" y="1570186"/>
                  </a:lnTo>
                  <a:lnTo>
                    <a:pt x="672874" y="1566781"/>
                  </a:lnTo>
                  <a:lnTo>
                    <a:pt x="673101" y="1568143"/>
                  </a:lnTo>
                  <a:lnTo>
                    <a:pt x="674461" y="1568143"/>
                  </a:lnTo>
                  <a:lnTo>
                    <a:pt x="670606" y="1573818"/>
                  </a:lnTo>
                  <a:lnTo>
                    <a:pt x="677862" y="1566781"/>
                  </a:lnTo>
                  <a:lnTo>
                    <a:pt x="672420" y="1575861"/>
                  </a:lnTo>
                  <a:lnTo>
                    <a:pt x="682399" y="1564284"/>
                  </a:lnTo>
                  <a:lnTo>
                    <a:pt x="669698" y="1581082"/>
                  </a:lnTo>
                  <a:lnTo>
                    <a:pt x="679904" y="1573591"/>
                  </a:lnTo>
                  <a:lnTo>
                    <a:pt x="680131" y="1575634"/>
                  </a:lnTo>
                  <a:lnTo>
                    <a:pt x="691697" y="1564511"/>
                  </a:lnTo>
                  <a:lnTo>
                    <a:pt x="683080" y="1576996"/>
                  </a:lnTo>
                  <a:lnTo>
                    <a:pt x="696459" y="1567008"/>
                  </a:lnTo>
                  <a:lnTo>
                    <a:pt x="696913" y="1577223"/>
                  </a:lnTo>
                  <a:lnTo>
                    <a:pt x="671966" y="1600603"/>
                  </a:lnTo>
                  <a:lnTo>
                    <a:pt x="676048" y="1599241"/>
                  </a:lnTo>
                  <a:lnTo>
                    <a:pt x="671059" y="1603328"/>
                  </a:lnTo>
                  <a:lnTo>
                    <a:pt x="667204" y="1609911"/>
                  </a:lnTo>
                  <a:lnTo>
                    <a:pt x="672874" y="1604009"/>
                  </a:lnTo>
                  <a:lnTo>
                    <a:pt x="673085" y="1606764"/>
                  </a:lnTo>
                  <a:lnTo>
                    <a:pt x="666070" y="1612181"/>
                  </a:lnTo>
                  <a:lnTo>
                    <a:pt x="665843" y="1612181"/>
                  </a:lnTo>
                  <a:lnTo>
                    <a:pt x="666070" y="1613543"/>
                  </a:lnTo>
                  <a:lnTo>
                    <a:pt x="655184" y="1623303"/>
                  </a:lnTo>
                  <a:lnTo>
                    <a:pt x="662895" y="1617628"/>
                  </a:lnTo>
                  <a:lnTo>
                    <a:pt x="659494" y="1621942"/>
                  </a:lnTo>
                  <a:lnTo>
                    <a:pt x="666523" y="1615132"/>
                  </a:lnTo>
                  <a:lnTo>
                    <a:pt x="664029" y="1619672"/>
                  </a:lnTo>
                  <a:lnTo>
                    <a:pt x="674914" y="1610591"/>
                  </a:lnTo>
                  <a:lnTo>
                    <a:pt x="674914" y="1613543"/>
                  </a:lnTo>
                  <a:lnTo>
                    <a:pt x="680584" y="1608321"/>
                  </a:lnTo>
                  <a:lnTo>
                    <a:pt x="678770" y="1612634"/>
                  </a:lnTo>
                  <a:lnTo>
                    <a:pt x="656231" y="1632263"/>
                  </a:lnTo>
                  <a:lnTo>
                    <a:pt x="657225" y="1632004"/>
                  </a:lnTo>
                  <a:lnTo>
                    <a:pt x="656545" y="1632672"/>
                  </a:lnTo>
                  <a:lnTo>
                    <a:pt x="651664" y="1634830"/>
                  </a:lnTo>
                  <a:lnTo>
                    <a:pt x="650422" y="1637604"/>
                  </a:lnTo>
                  <a:lnTo>
                    <a:pt x="652009" y="1637377"/>
                  </a:lnTo>
                  <a:lnTo>
                    <a:pt x="647927" y="1640782"/>
                  </a:lnTo>
                  <a:lnTo>
                    <a:pt x="650422" y="1639647"/>
                  </a:lnTo>
                  <a:lnTo>
                    <a:pt x="636134" y="1657353"/>
                  </a:lnTo>
                  <a:lnTo>
                    <a:pt x="637268" y="1658261"/>
                  </a:lnTo>
                  <a:lnTo>
                    <a:pt x="634093" y="1665979"/>
                  </a:lnTo>
                  <a:lnTo>
                    <a:pt x="641577" y="1656672"/>
                  </a:lnTo>
                  <a:lnTo>
                    <a:pt x="657066" y="1642777"/>
                  </a:lnTo>
                  <a:lnTo>
                    <a:pt x="653597" y="1646684"/>
                  </a:lnTo>
                  <a:lnTo>
                    <a:pt x="650195" y="1650997"/>
                  </a:lnTo>
                  <a:lnTo>
                    <a:pt x="646793" y="1655764"/>
                  </a:lnTo>
                  <a:lnTo>
                    <a:pt x="643618" y="1660304"/>
                  </a:lnTo>
                  <a:lnTo>
                    <a:pt x="637268" y="1669611"/>
                  </a:lnTo>
                  <a:lnTo>
                    <a:pt x="655184" y="1652813"/>
                  </a:lnTo>
                  <a:lnTo>
                    <a:pt x="650422" y="1660077"/>
                  </a:lnTo>
                  <a:lnTo>
                    <a:pt x="645205" y="1667795"/>
                  </a:lnTo>
                  <a:lnTo>
                    <a:pt x="639309" y="1675967"/>
                  </a:lnTo>
                  <a:lnTo>
                    <a:pt x="633186" y="1683685"/>
                  </a:lnTo>
                  <a:lnTo>
                    <a:pt x="627289" y="1691175"/>
                  </a:lnTo>
                  <a:lnTo>
                    <a:pt x="621166" y="1697986"/>
                  </a:lnTo>
                  <a:lnTo>
                    <a:pt x="618218" y="1700937"/>
                  </a:lnTo>
                  <a:lnTo>
                    <a:pt x="615497" y="1703887"/>
                  </a:lnTo>
                  <a:lnTo>
                    <a:pt x="612548" y="1706157"/>
                  </a:lnTo>
                  <a:lnTo>
                    <a:pt x="610280" y="1708201"/>
                  </a:lnTo>
                  <a:lnTo>
                    <a:pt x="603477" y="1712967"/>
                  </a:lnTo>
                  <a:lnTo>
                    <a:pt x="622300" y="1684819"/>
                  </a:lnTo>
                  <a:lnTo>
                    <a:pt x="601436" y="1702753"/>
                  </a:lnTo>
                  <a:lnTo>
                    <a:pt x="606879" y="1694808"/>
                  </a:lnTo>
                  <a:lnTo>
                    <a:pt x="611869" y="1687998"/>
                  </a:lnTo>
                  <a:lnTo>
                    <a:pt x="620940" y="1676194"/>
                  </a:lnTo>
                  <a:lnTo>
                    <a:pt x="625022" y="1670292"/>
                  </a:lnTo>
                  <a:lnTo>
                    <a:pt x="629104" y="1663936"/>
                  </a:lnTo>
                  <a:lnTo>
                    <a:pt x="633186" y="1656899"/>
                  </a:lnTo>
                  <a:lnTo>
                    <a:pt x="637721" y="1648273"/>
                  </a:lnTo>
                  <a:lnTo>
                    <a:pt x="613683" y="1675286"/>
                  </a:lnTo>
                  <a:lnTo>
                    <a:pt x="621393" y="1665979"/>
                  </a:lnTo>
                  <a:lnTo>
                    <a:pt x="618445" y="1669384"/>
                  </a:lnTo>
                  <a:lnTo>
                    <a:pt x="614363" y="1673696"/>
                  </a:lnTo>
                  <a:lnTo>
                    <a:pt x="609373" y="1679372"/>
                  </a:lnTo>
                  <a:lnTo>
                    <a:pt x="604157" y="1684819"/>
                  </a:lnTo>
                  <a:lnTo>
                    <a:pt x="598261" y="1690495"/>
                  </a:lnTo>
                  <a:lnTo>
                    <a:pt x="595312" y="1692992"/>
                  </a:lnTo>
                  <a:lnTo>
                    <a:pt x="592591" y="1695262"/>
                  </a:lnTo>
                  <a:lnTo>
                    <a:pt x="589643" y="1697305"/>
                  </a:lnTo>
                  <a:lnTo>
                    <a:pt x="587149" y="1698894"/>
                  </a:lnTo>
                  <a:lnTo>
                    <a:pt x="584654" y="1700256"/>
                  </a:lnTo>
                  <a:lnTo>
                    <a:pt x="582159" y="1700937"/>
                  </a:lnTo>
                  <a:lnTo>
                    <a:pt x="583520" y="1699347"/>
                  </a:lnTo>
                  <a:lnTo>
                    <a:pt x="585334" y="1696851"/>
                  </a:lnTo>
                  <a:lnTo>
                    <a:pt x="591231" y="1690041"/>
                  </a:lnTo>
                  <a:lnTo>
                    <a:pt x="605972" y="1673696"/>
                  </a:lnTo>
                  <a:lnTo>
                    <a:pt x="617311" y="1661439"/>
                  </a:lnTo>
                  <a:lnTo>
                    <a:pt x="615724" y="1663028"/>
                  </a:lnTo>
                  <a:lnTo>
                    <a:pt x="615497" y="1663028"/>
                  </a:lnTo>
                  <a:lnTo>
                    <a:pt x="622981" y="1654175"/>
                  </a:lnTo>
                  <a:lnTo>
                    <a:pt x="612095" y="1660077"/>
                  </a:lnTo>
                  <a:lnTo>
                    <a:pt x="601436" y="1673470"/>
                  </a:lnTo>
                  <a:lnTo>
                    <a:pt x="602343" y="1669384"/>
                  </a:lnTo>
                  <a:lnTo>
                    <a:pt x="600075" y="1670519"/>
                  </a:lnTo>
                  <a:lnTo>
                    <a:pt x="603477" y="1666433"/>
                  </a:lnTo>
                  <a:lnTo>
                    <a:pt x="596900" y="1670292"/>
                  </a:lnTo>
                  <a:lnTo>
                    <a:pt x="615497" y="1648954"/>
                  </a:lnTo>
                  <a:lnTo>
                    <a:pt x="605972" y="1657580"/>
                  </a:lnTo>
                  <a:lnTo>
                    <a:pt x="607106" y="1654175"/>
                  </a:lnTo>
                  <a:lnTo>
                    <a:pt x="597580" y="1663255"/>
                  </a:lnTo>
                  <a:lnTo>
                    <a:pt x="594922" y="1663642"/>
                  </a:lnTo>
                  <a:lnTo>
                    <a:pt x="594899" y="1663667"/>
                  </a:lnTo>
                  <a:lnTo>
                    <a:pt x="590757" y="1665909"/>
                  </a:lnTo>
                  <a:lnTo>
                    <a:pt x="589101" y="1666582"/>
                  </a:lnTo>
                  <a:lnTo>
                    <a:pt x="587444" y="1665237"/>
                  </a:lnTo>
                  <a:lnTo>
                    <a:pt x="585373" y="1665237"/>
                  </a:lnTo>
                  <a:lnTo>
                    <a:pt x="585166" y="1665237"/>
                  </a:lnTo>
                  <a:lnTo>
                    <a:pt x="585499" y="1665014"/>
                  </a:lnTo>
                  <a:lnTo>
                    <a:pt x="585107" y="1665071"/>
                  </a:lnTo>
                  <a:lnTo>
                    <a:pt x="586922" y="1662574"/>
                  </a:lnTo>
                  <a:lnTo>
                    <a:pt x="579438" y="1662347"/>
                  </a:lnTo>
                  <a:lnTo>
                    <a:pt x="575355" y="1661439"/>
                  </a:lnTo>
                  <a:lnTo>
                    <a:pt x="577624" y="1658261"/>
                  </a:lnTo>
                  <a:lnTo>
                    <a:pt x="563563" y="1665979"/>
                  </a:lnTo>
                  <a:lnTo>
                    <a:pt x="562429" y="1663482"/>
                  </a:lnTo>
                  <a:lnTo>
                    <a:pt x="561975" y="1661212"/>
                  </a:lnTo>
                  <a:lnTo>
                    <a:pt x="561975" y="1659396"/>
                  </a:lnTo>
                  <a:lnTo>
                    <a:pt x="562202" y="1657353"/>
                  </a:lnTo>
                  <a:lnTo>
                    <a:pt x="563109" y="1655537"/>
                  </a:lnTo>
                  <a:lnTo>
                    <a:pt x="563790" y="1653721"/>
                  </a:lnTo>
                  <a:lnTo>
                    <a:pt x="564923" y="1652359"/>
                  </a:lnTo>
                  <a:lnTo>
                    <a:pt x="566058" y="1650544"/>
                  </a:lnTo>
                  <a:lnTo>
                    <a:pt x="567872" y="1649182"/>
                  </a:lnTo>
                  <a:lnTo>
                    <a:pt x="569686" y="1647592"/>
                  </a:lnTo>
                  <a:lnTo>
                    <a:pt x="573315" y="1644868"/>
                  </a:lnTo>
                  <a:lnTo>
                    <a:pt x="577397" y="1642598"/>
                  </a:lnTo>
                  <a:lnTo>
                    <a:pt x="581705" y="1640102"/>
                  </a:lnTo>
                  <a:lnTo>
                    <a:pt x="585787" y="1637831"/>
                  </a:lnTo>
                  <a:lnTo>
                    <a:pt x="589643" y="1635788"/>
                  </a:lnTo>
                  <a:lnTo>
                    <a:pt x="593045" y="1633518"/>
                  </a:lnTo>
                  <a:lnTo>
                    <a:pt x="594632" y="1632383"/>
                  </a:lnTo>
                  <a:lnTo>
                    <a:pt x="595766" y="1631021"/>
                  </a:lnTo>
                  <a:lnTo>
                    <a:pt x="596447" y="1629886"/>
                  </a:lnTo>
                  <a:lnTo>
                    <a:pt x="597354" y="1628751"/>
                  </a:lnTo>
                  <a:lnTo>
                    <a:pt x="597807" y="1627389"/>
                  </a:lnTo>
                  <a:lnTo>
                    <a:pt x="597807" y="1626027"/>
                  </a:lnTo>
                  <a:lnTo>
                    <a:pt x="597580" y="1624893"/>
                  </a:lnTo>
                  <a:lnTo>
                    <a:pt x="596900" y="1623303"/>
                  </a:lnTo>
                  <a:lnTo>
                    <a:pt x="595766" y="1621714"/>
                  </a:lnTo>
                  <a:lnTo>
                    <a:pt x="594179" y="1619898"/>
                  </a:lnTo>
                  <a:lnTo>
                    <a:pt x="608013" y="1605824"/>
                  </a:lnTo>
                  <a:lnTo>
                    <a:pt x="601890" y="1613769"/>
                  </a:lnTo>
                  <a:lnTo>
                    <a:pt x="603477" y="1614223"/>
                  </a:lnTo>
                  <a:lnTo>
                    <a:pt x="608693" y="1607413"/>
                  </a:lnTo>
                  <a:lnTo>
                    <a:pt x="614136" y="1600603"/>
                  </a:lnTo>
                  <a:lnTo>
                    <a:pt x="617084" y="1597880"/>
                  </a:lnTo>
                  <a:lnTo>
                    <a:pt x="619579" y="1595156"/>
                  </a:lnTo>
                  <a:lnTo>
                    <a:pt x="622754" y="1592658"/>
                  </a:lnTo>
                  <a:lnTo>
                    <a:pt x="624341" y="1591751"/>
                  </a:lnTo>
                  <a:lnTo>
                    <a:pt x="625929" y="1591070"/>
                  </a:lnTo>
                  <a:lnTo>
                    <a:pt x="625475" y="1594475"/>
                  </a:lnTo>
                  <a:lnTo>
                    <a:pt x="634093" y="1582898"/>
                  </a:lnTo>
                  <a:lnTo>
                    <a:pt x="632505" y="1582217"/>
                  </a:lnTo>
                  <a:lnTo>
                    <a:pt x="645659" y="1566781"/>
                  </a:lnTo>
                  <a:lnTo>
                    <a:pt x="644526" y="1569959"/>
                  </a:lnTo>
                  <a:lnTo>
                    <a:pt x="658132" y="1551345"/>
                  </a:lnTo>
                  <a:lnTo>
                    <a:pt x="668791" y="1539087"/>
                  </a:lnTo>
                  <a:lnTo>
                    <a:pt x="679450" y="1527283"/>
                  </a:lnTo>
                  <a:lnTo>
                    <a:pt x="690109" y="1515479"/>
                  </a:lnTo>
                  <a:lnTo>
                    <a:pt x="701448" y="1504130"/>
                  </a:lnTo>
                  <a:lnTo>
                    <a:pt x="712789" y="1493007"/>
                  </a:lnTo>
                  <a:lnTo>
                    <a:pt x="718684" y="1487559"/>
                  </a:lnTo>
                  <a:lnTo>
                    <a:pt x="724354" y="1482111"/>
                  </a:lnTo>
                  <a:lnTo>
                    <a:pt x="730478" y="1477117"/>
                  </a:lnTo>
                  <a:lnTo>
                    <a:pt x="736827" y="1471896"/>
                  </a:lnTo>
                  <a:lnTo>
                    <a:pt x="743177" y="1467128"/>
                  </a:lnTo>
                  <a:lnTo>
                    <a:pt x="749753" y="1462136"/>
                  </a:lnTo>
                  <a:close/>
                  <a:moveTo>
                    <a:pt x="2766787" y="1461411"/>
                  </a:moveTo>
                  <a:lnTo>
                    <a:pt x="2766106" y="1461639"/>
                  </a:lnTo>
                  <a:lnTo>
                    <a:pt x="2765652" y="1461867"/>
                  </a:lnTo>
                  <a:lnTo>
                    <a:pt x="2765494" y="1461867"/>
                  </a:lnTo>
                  <a:lnTo>
                    <a:pt x="2764168" y="1464318"/>
                  </a:lnTo>
                  <a:lnTo>
                    <a:pt x="2762810" y="1466595"/>
                  </a:lnTo>
                  <a:lnTo>
                    <a:pt x="2761227" y="1468419"/>
                  </a:lnTo>
                  <a:lnTo>
                    <a:pt x="2759643" y="1470243"/>
                  </a:lnTo>
                  <a:lnTo>
                    <a:pt x="2757607" y="1471384"/>
                  </a:lnTo>
                  <a:lnTo>
                    <a:pt x="2755797" y="1472755"/>
                  </a:lnTo>
                  <a:lnTo>
                    <a:pt x="2755420" y="1472906"/>
                  </a:lnTo>
                  <a:lnTo>
                    <a:pt x="2763425" y="1471748"/>
                  </a:lnTo>
                  <a:lnTo>
                    <a:pt x="2764557" y="1468767"/>
                  </a:lnTo>
                  <a:lnTo>
                    <a:pt x="2765915" y="1466244"/>
                  </a:lnTo>
                  <a:lnTo>
                    <a:pt x="2767047" y="1464410"/>
                  </a:lnTo>
                  <a:lnTo>
                    <a:pt x="2768632" y="1463034"/>
                  </a:lnTo>
                  <a:lnTo>
                    <a:pt x="2769764" y="1462346"/>
                  </a:lnTo>
                  <a:lnTo>
                    <a:pt x="2770561" y="1462212"/>
                  </a:lnTo>
                  <a:lnTo>
                    <a:pt x="2769737" y="1461867"/>
                  </a:lnTo>
                  <a:lnTo>
                    <a:pt x="2767694" y="1461411"/>
                  </a:lnTo>
                  <a:lnTo>
                    <a:pt x="2766787" y="1461411"/>
                  </a:lnTo>
                  <a:close/>
                  <a:moveTo>
                    <a:pt x="2027691" y="1458065"/>
                  </a:moveTo>
                  <a:lnTo>
                    <a:pt x="2028144" y="1458065"/>
                  </a:lnTo>
                  <a:lnTo>
                    <a:pt x="2028371" y="1458065"/>
                  </a:lnTo>
                  <a:lnTo>
                    <a:pt x="2043339" y="1470303"/>
                  </a:lnTo>
                  <a:lnTo>
                    <a:pt x="2044019" y="1474158"/>
                  </a:lnTo>
                  <a:lnTo>
                    <a:pt x="2044927" y="1477557"/>
                  </a:lnTo>
                  <a:lnTo>
                    <a:pt x="2046287" y="1480503"/>
                  </a:lnTo>
                  <a:lnTo>
                    <a:pt x="2047875" y="1483224"/>
                  </a:lnTo>
                  <a:lnTo>
                    <a:pt x="2049689" y="1485265"/>
                  </a:lnTo>
                  <a:lnTo>
                    <a:pt x="2051730" y="1487306"/>
                  </a:lnTo>
                  <a:lnTo>
                    <a:pt x="2053998" y="1488666"/>
                  </a:lnTo>
                  <a:lnTo>
                    <a:pt x="2056493" y="1490026"/>
                  </a:lnTo>
                  <a:lnTo>
                    <a:pt x="2059214" y="1490706"/>
                  </a:lnTo>
                  <a:lnTo>
                    <a:pt x="2061709" y="1491385"/>
                  </a:lnTo>
                  <a:lnTo>
                    <a:pt x="2064657" y="1491613"/>
                  </a:lnTo>
                  <a:lnTo>
                    <a:pt x="2067605" y="1491385"/>
                  </a:lnTo>
                  <a:lnTo>
                    <a:pt x="2070553" y="1491160"/>
                  </a:lnTo>
                  <a:lnTo>
                    <a:pt x="2073728" y="1490479"/>
                  </a:lnTo>
                  <a:lnTo>
                    <a:pt x="2076677" y="1489798"/>
                  </a:lnTo>
                  <a:lnTo>
                    <a:pt x="2079852" y="1488438"/>
                  </a:lnTo>
                  <a:lnTo>
                    <a:pt x="2072141" y="1532646"/>
                  </a:lnTo>
                  <a:lnTo>
                    <a:pt x="2064884" y="1576846"/>
                  </a:lnTo>
                  <a:lnTo>
                    <a:pt x="2065564" y="1572086"/>
                  </a:lnTo>
                  <a:lnTo>
                    <a:pt x="2066018" y="1568233"/>
                  </a:lnTo>
                  <a:lnTo>
                    <a:pt x="2065564" y="1565740"/>
                  </a:lnTo>
                  <a:lnTo>
                    <a:pt x="2065337" y="1564153"/>
                  </a:lnTo>
                  <a:lnTo>
                    <a:pt x="2064884" y="1563700"/>
                  </a:lnTo>
                  <a:lnTo>
                    <a:pt x="2064657" y="1563247"/>
                  </a:lnTo>
                  <a:lnTo>
                    <a:pt x="2064430" y="1563247"/>
                  </a:lnTo>
                  <a:lnTo>
                    <a:pt x="2063977" y="1563247"/>
                  </a:lnTo>
                  <a:lnTo>
                    <a:pt x="2063296" y="1564153"/>
                  </a:lnTo>
                  <a:lnTo>
                    <a:pt x="2062162" y="1565060"/>
                  </a:lnTo>
                  <a:lnTo>
                    <a:pt x="2061482" y="1566647"/>
                  </a:lnTo>
                  <a:lnTo>
                    <a:pt x="2061028" y="1568460"/>
                  </a:lnTo>
                  <a:lnTo>
                    <a:pt x="2060802" y="1570046"/>
                  </a:lnTo>
                  <a:lnTo>
                    <a:pt x="2060802" y="1572086"/>
                  </a:lnTo>
                  <a:lnTo>
                    <a:pt x="2061028" y="1573899"/>
                  </a:lnTo>
                  <a:lnTo>
                    <a:pt x="2061255" y="1574580"/>
                  </a:lnTo>
                  <a:lnTo>
                    <a:pt x="2061709" y="1575260"/>
                  </a:lnTo>
                  <a:lnTo>
                    <a:pt x="2062162" y="1575713"/>
                  </a:lnTo>
                  <a:lnTo>
                    <a:pt x="2063069" y="1576166"/>
                  </a:lnTo>
                  <a:lnTo>
                    <a:pt x="2063977" y="1576620"/>
                  </a:lnTo>
                  <a:lnTo>
                    <a:pt x="2064884" y="1576846"/>
                  </a:lnTo>
                  <a:lnTo>
                    <a:pt x="2061482" y="1576166"/>
                  </a:lnTo>
                  <a:lnTo>
                    <a:pt x="2058080" y="1575260"/>
                  </a:lnTo>
                  <a:lnTo>
                    <a:pt x="2055359" y="1574127"/>
                  </a:lnTo>
                  <a:lnTo>
                    <a:pt x="2052864" y="1572313"/>
                  </a:lnTo>
                  <a:lnTo>
                    <a:pt x="2050596" y="1570500"/>
                  </a:lnTo>
                  <a:lnTo>
                    <a:pt x="2048555" y="1568460"/>
                  </a:lnTo>
                  <a:lnTo>
                    <a:pt x="2046968" y="1566194"/>
                  </a:lnTo>
                  <a:lnTo>
                    <a:pt x="2045834" y="1563927"/>
                  </a:lnTo>
                  <a:lnTo>
                    <a:pt x="2044700" y="1561207"/>
                  </a:lnTo>
                  <a:lnTo>
                    <a:pt x="2044019" y="1558487"/>
                  </a:lnTo>
                  <a:lnTo>
                    <a:pt x="2043566" y="1555541"/>
                  </a:lnTo>
                  <a:lnTo>
                    <a:pt x="2043339" y="1552592"/>
                  </a:lnTo>
                  <a:lnTo>
                    <a:pt x="2043566" y="1549420"/>
                  </a:lnTo>
                  <a:lnTo>
                    <a:pt x="2043793" y="1546699"/>
                  </a:lnTo>
                  <a:lnTo>
                    <a:pt x="2044473" y="1543526"/>
                  </a:lnTo>
                  <a:lnTo>
                    <a:pt x="2045607" y="1540580"/>
                  </a:lnTo>
                  <a:lnTo>
                    <a:pt x="2039710" y="1539673"/>
                  </a:lnTo>
                  <a:lnTo>
                    <a:pt x="2046287" y="1531513"/>
                  </a:lnTo>
                  <a:lnTo>
                    <a:pt x="2034494" y="1532873"/>
                  </a:lnTo>
                  <a:lnTo>
                    <a:pt x="2034948" y="1526753"/>
                  </a:lnTo>
                  <a:lnTo>
                    <a:pt x="2038577" y="1521766"/>
                  </a:lnTo>
                  <a:lnTo>
                    <a:pt x="2019838" y="1521985"/>
                  </a:lnTo>
                  <a:lnTo>
                    <a:pt x="2027237" y="1519046"/>
                  </a:lnTo>
                  <a:lnTo>
                    <a:pt x="2019073" y="1521993"/>
                  </a:lnTo>
                  <a:lnTo>
                    <a:pt x="2019838" y="1521985"/>
                  </a:lnTo>
                  <a:lnTo>
                    <a:pt x="2010682" y="1525620"/>
                  </a:lnTo>
                  <a:lnTo>
                    <a:pt x="2010682" y="1515418"/>
                  </a:lnTo>
                  <a:lnTo>
                    <a:pt x="2006146" y="1517006"/>
                  </a:lnTo>
                  <a:lnTo>
                    <a:pt x="2008187" y="1512018"/>
                  </a:lnTo>
                  <a:lnTo>
                    <a:pt x="2005693" y="1513831"/>
                  </a:lnTo>
                  <a:lnTo>
                    <a:pt x="2002971" y="1515191"/>
                  </a:lnTo>
                  <a:lnTo>
                    <a:pt x="1999796" y="1516325"/>
                  </a:lnTo>
                  <a:lnTo>
                    <a:pt x="1996621" y="1516778"/>
                  </a:lnTo>
                  <a:lnTo>
                    <a:pt x="1993219" y="1517006"/>
                  </a:lnTo>
                  <a:lnTo>
                    <a:pt x="1989818" y="1517006"/>
                  </a:lnTo>
                  <a:lnTo>
                    <a:pt x="1986416" y="1516778"/>
                  </a:lnTo>
                  <a:lnTo>
                    <a:pt x="1982787" y="1516325"/>
                  </a:lnTo>
                  <a:lnTo>
                    <a:pt x="1979385" y="1515191"/>
                  </a:lnTo>
                  <a:lnTo>
                    <a:pt x="1975984" y="1514285"/>
                  </a:lnTo>
                  <a:lnTo>
                    <a:pt x="1972582" y="1513151"/>
                  </a:lnTo>
                  <a:lnTo>
                    <a:pt x="1969407" y="1511791"/>
                  </a:lnTo>
                  <a:lnTo>
                    <a:pt x="1966459" y="1510430"/>
                  </a:lnTo>
                  <a:lnTo>
                    <a:pt x="1963510" y="1508618"/>
                  </a:lnTo>
                  <a:lnTo>
                    <a:pt x="1961243" y="1507256"/>
                  </a:lnTo>
                  <a:lnTo>
                    <a:pt x="1958975" y="1505442"/>
                  </a:lnTo>
                  <a:lnTo>
                    <a:pt x="1975530" y="1500682"/>
                  </a:lnTo>
                  <a:lnTo>
                    <a:pt x="1975757" y="1496601"/>
                  </a:lnTo>
                  <a:lnTo>
                    <a:pt x="1966005" y="1493427"/>
                  </a:lnTo>
                  <a:lnTo>
                    <a:pt x="1982107" y="1490479"/>
                  </a:lnTo>
                  <a:lnTo>
                    <a:pt x="1975984" y="1486852"/>
                  </a:lnTo>
                  <a:lnTo>
                    <a:pt x="1965778" y="1490933"/>
                  </a:lnTo>
                  <a:lnTo>
                    <a:pt x="1961923" y="1490706"/>
                  </a:lnTo>
                  <a:lnTo>
                    <a:pt x="1960789" y="1489346"/>
                  </a:lnTo>
                  <a:lnTo>
                    <a:pt x="1960562" y="1487985"/>
                  </a:lnTo>
                  <a:lnTo>
                    <a:pt x="1960335" y="1486852"/>
                  </a:lnTo>
                  <a:lnTo>
                    <a:pt x="1960562" y="1485944"/>
                  </a:lnTo>
                  <a:lnTo>
                    <a:pt x="1961243" y="1484585"/>
                  </a:lnTo>
                  <a:lnTo>
                    <a:pt x="1961923" y="1483678"/>
                  </a:lnTo>
                  <a:lnTo>
                    <a:pt x="1962830" y="1482770"/>
                  </a:lnTo>
                  <a:lnTo>
                    <a:pt x="1963964" y="1481637"/>
                  </a:lnTo>
                  <a:lnTo>
                    <a:pt x="1966912" y="1479824"/>
                  </a:lnTo>
                  <a:lnTo>
                    <a:pt x="1970541" y="1478010"/>
                  </a:lnTo>
                  <a:lnTo>
                    <a:pt x="1974396" y="1476652"/>
                  </a:lnTo>
                  <a:lnTo>
                    <a:pt x="1978705" y="1475065"/>
                  </a:lnTo>
                  <a:lnTo>
                    <a:pt x="1986869" y="1473027"/>
                  </a:lnTo>
                  <a:lnTo>
                    <a:pt x="1993673" y="1471211"/>
                  </a:lnTo>
                  <a:lnTo>
                    <a:pt x="1997528" y="1470303"/>
                  </a:lnTo>
                  <a:lnTo>
                    <a:pt x="1998435" y="1470076"/>
                  </a:lnTo>
                  <a:lnTo>
                    <a:pt x="1997302" y="1470076"/>
                  </a:lnTo>
                  <a:lnTo>
                    <a:pt x="1998435" y="1469849"/>
                  </a:lnTo>
                  <a:lnTo>
                    <a:pt x="1999569" y="1469849"/>
                  </a:lnTo>
                  <a:lnTo>
                    <a:pt x="1999796" y="1469849"/>
                  </a:lnTo>
                  <a:lnTo>
                    <a:pt x="2027691" y="1458065"/>
                  </a:lnTo>
                  <a:close/>
                  <a:moveTo>
                    <a:pt x="2026892" y="1457327"/>
                  </a:moveTo>
                  <a:lnTo>
                    <a:pt x="2028549" y="1457327"/>
                  </a:lnTo>
                  <a:lnTo>
                    <a:pt x="2022475" y="1458915"/>
                  </a:lnTo>
                  <a:lnTo>
                    <a:pt x="2026892" y="1457327"/>
                  </a:lnTo>
                  <a:close/>
                  <a:moveTo>
                    <a:pt x="2552809" y="1457004"/>
                  </a:moveTo>
                  <a:lnTo>
                    <a:pt x="2550316" y="1457457"/>
                  </a:lnTo>
                  <a:lnTo>
                    <a:pt x="2547596" y="1457684"/>
                  </a:lnTo>
                  <a:lnTo>
                    <a:pt x="2543290" y="1457910"/>
                  </a:lnTo>
                  <a:lnTo>
                    <a:pt x="2539664" y="1458137"/>
                  </a:lnTo>
                  <a:lnTo>
                    <a:pt x="2537851" y="1458363"/>
                  </a:lnTo>
                  <a:lnTo>
                    <a:pt x="2536264" y="1458817"/>
                  </a:lnTo>
                  <a:lnTo>
                    <a:pt x="2534678" y="1459269"/>
                  </a:lnTo>
                  <a:lnTo>
                    <a:pt x="2533545" y="1459949"/>
                  </a:lnTo>
                  <a:lnTo>
                    <a:pt x="2532412" y="1460855"/>
                  </a:lnTo>
                  <a:lnTo>
                    <a:pt x="2531052" y="1462214"/>
                  </a:lnTo>
                  <a:lnTo>
                    <a:pt x="2529919" y="1463799"/>
                  </a:lnTo>
                  <a:lnTo>
                    <a:pt x="2529012" y="1466063"/>
                  </a:lnTo>
                  <a:lnTo>
                    <a:pt x="2527879" y="1468327"/>
                  </a:lnTo>
                  <a:lnTo>
                    <a:pt x="2527132" y="1470939"/>
                  </a:lnTo>
                  <a:lnTo>
                    <a:pt x="2527300" y="1471569"/>
                  </a:lnTo>
                  <a:lnTo>
                    <a:pt x="2526870" y="1471789"/>
                  </a:lnTo>
                  <a:lnTo>
                    <a:pt x="2527300" y="1481311"/>
                  </a:lnTo>
                  <a:lnTo>
                    <a:pt x="2521050" y="1492532"/>
                  </a:lnTo>
                  <a:lnTo>
                    <a:pt x="2527300" y="1488171"/>
                  </a:lnTo>
                  <a:lnTo>
                    <a:pt x="2526377" y="1490892"/>
                  </a:lnTo>
                  <a:lnTo>
                    <a:pt x="2525224" y="1493840"/>
                  </a:lnTo>
                  <a:lnTo>
                    <a:pt x="2523840" y="1496789"/>
                  </a:lnTo>
                  <a:lnTo>
                    <a:pt x="2522226" y="1499510"/>
                  </a:lnTo>
                  <a:lnTo>
                    <a:pt x="2520612" y="1501778"/>
                  </a:lnTo>
                  <a:lnTo>
                    <a:pt x="2518536" y="1504272"/>
                  </a:lnTo>
                  <a:lnTo>
                    <a:pt x="2516691" y="1506314"/>
                  </a:lnTo>
                  <a:lnTo>
                    <a:pt x="2514385" y="1508128"/>
                  </a:lnTo>
                  <a:lnTo>
                    <a:pt x="2511848" y="1509942"/>
                  </a:lnTo>
                  <a:lnTo>
                    <a:pt x="2509542" y="1511530"/>
                  </a:lnTo>
                  <a:lnTo>
                    <a:pt x="2507005" y="1512890"/>
                  </a:lnTo>
                  <a:lnTo>
                    <a:pt x="2504238" y="1513798"/>
                  </a:lnTo>
                  <a:lnTo>
                    <a:pt x="2501471" y="1514705"/>
                  </a:lnTo>
                  <a:lnTo>
                    <a:pt x="2498934" y="1515158"/>
                  </a:lnTo>
                  <a:lnTo>
                    <a:pt x="2496166" y="1515839"/>
                  </a:lnTo>
                  <a:lnTo>
                    <a:pt x="2493399" y="1516065"/>
                  </a:lnTo>
                  <a:lnTo>
                    <a:pt x="2490631" y="1515839"/>
                  </a:lnTo>
                  <a:lnTo>
                    <a:pt x="2487172" y="1512890"/>
                  </a:lnTo>
                  <a:lnTo>
                    <a:pt x="2487102" y="1513052"/>
                  </a:lnTo>
                  <a:lnTo>
                    <a:pt x="2490704" y="1516745"/>
                  </a:lnTo>
                  <a:lnTo>
                    <a:pt x="2492375" y="1518560"/>
                  </a:lnTo>
                  <a:lnTo>
                    <a:pt x="2492166" y="1518560"/>
                  </a:lnTo>
                  <a:lnTo>
                    <a:pt x="2484437" y="1519240"/>
                  </a:lnTo>
                  <a:lnTo>
                    <a:pt x="2484743" y="1518464"/>
                  </a:lnTo>
                  <a:lnTo>
                    <a:pt x="2484405" y="1519240"/>
                  </a:lnTo>
                  <a:lnTo>
                    <a:pt x="2481126" y="1518595"/>
                  </a:lnTo>
                  <a:lnTo>
                    <a:pt x="2484748" y="1520493"/>
                  </a:lnTo>
                  <a:lnTo>
                    <a:pt x="2484291" y="1522549"/>
                  </a:lnTo>
                  <a:lnTo>
                    <a:pt x="2483206" y="1524347"/>
                  </a:lnTo>
                  <a:lnTo>
                    <a:pt x="2485705" y="1522474"/>
                  </a:lnTo>
                  <a:lnTo>
                    <a:pt x="2488650" y="1521115"/>
                  </a:lnTo>
                  <a:lnTo>
                    <a:pt x="2491823" y="1520209"/>
                  </a:lnTo>
                  <a:lnTo>
                    <a:pt x="2493779" y="1519842"/>
                  </a:lnTo>
                  <a:lnTo>
                    <a:pt x="2493658" y="1519807"/>
                  </a:lnTo>
                  <a:lnTo>
                    <a:pt x="2493430" y="1519807"/>
                  </a:lnTo>
                  <a:lnTo>
                    <a:pt x="2496856" y="1519122"/>
                  </a:lnTo>
                  <a:lnTo>
                    <a:pt x="2500055" y="1518208"/>
                  </a:lnTo>
                  <a:lnTo>
                    <a:pt x="2503253" y="1516837"/>
                  </a:lnTo>
                  <a:lnTo>
                    <a:pt x="2506223" y="1515238"/>
                  </a:lnTo>
                  <a:lnTo>
                    <a:pt x="2508965" y="1513639"/>
                  </a:lnTo>
                  <a:lnTo>
                    <a:pt x="2511478" y="1511812"/>
                  </a:lnTo>
                  <a:lnTo>
                    <a:pt x="2514219" y="1509527"/>
                  </a:lnTo>
                  <a:lnTo>
                    <a:pt x="2516732" y="1507471"/>
                  </a:lnTo>
                  <a:lnTo>
                    <a:pt x="2518789" y="1505187"/>
                  </a:lnTo>
                  <a:lnTo>
                    <a:pt x="2521073" y="1502674"/>
                  </a:lnTo>
                  <a:lnTo>
                    <a:pt x="2523129" y="1500161"/>
                  </a:lnTo>
                  <a:lnTo>
                    <a:pt x="2524957" y="1497420"/>
                  </a:lnTo>
                  <a:lnTo>
                    <a:pt x="2528384" y="1491937"/>
                  </a:lnTo>
                  <a:lnTo>
                    <a:pt x="2530964" y="1486778"/>
                  </a:lnTo>
                  <a:lnTo>
                    <a:pt x="2527300" y="1488712"/>
                  </a:lnTo>
                  <a:lnTo>
                    <a:pt x="2527526" y="1471841"/>
                  </a:lnTo>
                  <a:lnTo>
                    <a:pt x="2528431" y="1468873"/>
                  </a:lnTo>
                  <a:lnTo>
                    <a:pt x="2529562" y="1466367"/>
                  </a:lnTo>
                  <a:lnTo>
                    <a:pt x="2530467" y="1464089"/>
                  </a:lnTo>
                  <a:lnTo>
                    <a:pt x="2531372" y="1462720"/>
                  </a:lnTo>
                  <a:lnTo>
                    <a:pt x="2532729" y="1461125"/>
                  </a:lnTo>
                  <a:lnTo>
                    <a:pt x="2533861" y="1460212"/>
                  </a:lnTo>
                  <a:lnTo>
                    <a:pt x="2534992" y="1459527"/>
                  </a:lnTo>
                  <a:lnTo>
                    <a:pt x="2536575" y="1459072"/>
                  </a:lnTo>
                  <a:lnTo>
                    <a:pt x="2538159" y="1458617"/>
                  </a:lnTo>
                  <a:lnTo>
                    <a:pt x="2539743" y="1458389"/>
                  </a:lnTo>
                  <a:lnTo>
                    <a:pt x="2543589" y="1458389"/>
                  </a:lnTo>
                  <a:lnTo>
                    <a:pt x="2547661" y="1457933"/>
                  </a:lnTo>
                  <a:lnTo>
                    <a:pt x="2550149" y="1457704"/>
                  </a:lnTo>
                  <a:lnTo>
                    <a:pt x="2552591" y="1457295"/>
                  </a:lnTo>
                  <a:lnTo>
                    <a:pt x="2552809" y="1457004"/>
                  </a:lnTo>
                  <a:close/>
                  <a:moveTo>
                    <a:pt x="2461022" y="1457004"/>
                  </a:moveTo>
                  <a:lnTo>
                    <a:pt x="2458983" y="1457457"/>
                  </a:lnTo>
                  <a:lnTo>
                    <a:pt x="2455583" y="1460855"/>
                  </a:lnTo>
                  <a:lnTo>
                    <a:pt x="2456696" y="1462858"/>
                  </a:lnTo>
                  <a:lnTo>
                    <a:pt x="2460303" y="1457448"/>
                  </a:lnTo>
                  <a:lnTo>
                    <a:pt x="2472799" y="1459565"/>
                  </a:lnTo>
                  <a:lnTo>
                    <a:pt x="2473335" y="1458915"/>
                  </a:lnTo>
                  <a:lnTo>
                    <a:pt x="2473692" y="1458944"/>
                  </a:lnTo>
                  <a:lnTo>
                    <a:pt x="2474916" y="1458108"/>
                  </a:lnTo>
                  <a:lnTo>
                    <a:pt x="2472354" y="1459269"/>
                  </a:lnTo>
                  <a:lnTo>
                    <a:pt x="2461022" y="1457004"/>
                  </a:lnTo>
                  <a:close/>
                  <a:moveTo>
                    <a:pt x="3350882" y="1456087"/>
                  </a:moveTo>
                  <a:lnTo>
                    <a:pt x="3348841" y="1456314"/>
                  </a:lnTo>
                  <a:lnTo>
                    <a:pt x="3344534" y="1456996"/>
                  </a:lnTo>
                  <a:lnTo>
                    <a:pt x="3339999" y="1458129"/>
                  </a:lnTo>
                  <a:lnTo>
                    <a:pt x="3335238" y="1459489"/>
                  </a:lnTo>
                  <a:lnTo>
                    <a:pt x="3325263" y="1462438"/>
                  </a:lnTo>
                  <a:lnTo>
                    <a:pt x="3320275" y="1463573"/>
                  </a:lnTo>
                  <a:lnTo>
                    <a:pt x="3319646" y="1463659"/>
                  </a:lnTo>
                  <a:lnTo>
                    <a:pt x="3319916" y="1463859"/>
                  </a:lnTo>
                  <a:lnTo>
                    <a:pt x="3322410" y="1464991"/>
                  </a:lnTo>
                  <a:lnTo>
                    <a:pt x="3324452" y="1465669"/>
                  </a:lnTo>
                  <a:lnTo>
                    <a:pt x="3325359" y="1465669"/>
                  </a:lnTo>
                  <a:lnTo>
                    <a:pt x="3326493" y="1465669"/>
                  </a:lnTo>
                  <a:lnTo>
                    <a:pt x="3327173" y="1465669"/>
                  </a:lnTo>
                  <a:lnTo>
                    <a:pt x="3327853" y="1465216"/>
                  </a:lnTo>
                  <a:lnTo>
                    <a:pt x="3330802" y="1463634"/>
                  </a:lnTo>
                  <a:lnTo>
                    <a:pt x="3333750" y="1461825"/>
                  </a:lnTo>
                  <a:lnTo>
                    <a:pt x="3337152" y="1460468"/>
                  </a:lnTo>
                  <a:lnTo>
                    <a:pt x="3340553" y="1458885"/>
                  </a:lnTo>
                  <a:lnTo>
                    <a:pt x="3343955" y="1457981"/>
                  </a:lnTo>
                  <a:lnTo>
                    <a:pt x="3347584" y="1457076"/>
                  </a:lnTo>
                  <a:lnTo>
                    <a:pt x="3350985" y="1456849"/>
                  </a:lnTo>
                  <a:lnTo>
                    <a:pt x="3354160" y="1456623"/>
                  </a:lnTo>
                  <a:lnTo>
                    <a:pt x="3357335" y="1457076"/>
                  </a:lnTo>
                  <a:lnTo>
                    <a:pt x="3357900" y="1457216"/>
                  </a:lnTo>
                  <a:lnTo>
                    <a:pt x="3356550" y="1456541"/>
                  </a:lnTo>
                  <a:lnTo>
                    <a:pt x="3354736" y="1456314"/>
                  </a:lnTo>
                  <a:lnTo>
                    <a:pt x="3352922" y="1456087"/>
                  </a:lnTo>
                  <a:lnTo>
                    <a:pt x="3350882" y="1456087"/>
                  </a:lnTo>
                  <a:close/>
                  <a:moveTo>
                    <a:pt x="4486502" y="1455916"/>
                  </a:moveTo>
                  <a:lnTo>
                    <a:pt x="4485595" y="1456143"/>
                  </a:lnTo>
                  <a:lnTo>
                    <a:pt x="4484687" y="1456597"/>
                  </a:lnTo>
                  <a:lnTo>
                    <a:pt x="4486502" y="1455916"/>
                  </a:lnTo>
                  <a:close/>
                  <a:moveTo>
                    <a:pt x="2781309" y="1453401"/>
                  </a:moveTo>
                  <a:lnTo>
                    <a:pt x="2765525" y="1461808"/>
                  </a:lnTo>
                  <a:lnTo>
                    <a:pt x="2765521" y="1461816"/>
                  </a:lnTo>
                  <a:lnTo>
                    <a:pt x="2781313" y="1453424"/>
                  </a:lnTo>
                  <a:lnTo>
                    <a:pt x="2781309" y="1453401"/>
                  </a:lnTo>
                  <a:close/>
                  <a:moveTo>
                    <a:pt x="2493729" y="1450301"/>
                  </a:moveTo>
                  <a:lnTo>
                    <a:pt x="2491844" y="1450436"/>
                  </a:lnTo>
                  <a:lnTo>
                    <a:pt x="2490281" y="1451144"/>
                  </a:lnTo>
                  <a:lnTo>
                    <a:pt x="2492227" y="1450557"/>
                  </a:lnTo>
                  <a:lnTo>
                    <a:pt x="2493729" y="1450301"/>
                  </a:lnTo>
                  <a:close/>
                  <a:moveTo>
                    <a:pt x="4768170" y="1449567"/>
                  </a:moveTo>
                  <a:lnTo>
                    <a:pt x="4769984" y="1452288"/>
                  </a:lnTo>
                  <a:lnTo>
                    <a:pt x="4768850" y="1449794"/>
                  </a:lnTo>
                  <a:lnTo>
                    <a:pt x="4768170" y="1449567"/>
                  </a:lnTo>
                  <a:close/>
                  <a:moveTo>
                    <a:pt x="5134655" y="1442991"/>
                  </a:moveTo>
                  <a:lnTo>
                    <a:pt x="5134655" y="1443218"/>
                  </a:lnTo>
                  <a:lnTo>
                    <a:pt x="5136016" y="1445939"/>
                  </a:lnTo>
                  <a:lnTo>
                    <a:pt x="5134655" y="1442991"/>
                  </a:lnTo>
                  <a:close/>
                  <a:moveTo>
                    <a:pt x="2628491" y="1442962"/>
                  </a:moveTo>
                  <a:lnTo>
                    <a:pt x="2629558" y="1444252"/>
                  </a:lnTo>
                  <a:lnTo>
                    <a:pt x="2636806" y="1448119"/>
                  </a:lnTo>
                  <a:lnTo>
                    <a:pt x="2628504" y="1442962"/>
                  </a:lnTo>
                  <a:lnTo>
                    <a:pt x="2628491" y="1442962"/>
                  </a:lnTo>
                  <a:close/>
                  <a:moveTo>
                    <a:pt x="2603801" y="1442282"/>
                  </a:moveTo>
                  <a:lnTo>
                    <a:pt x="2602894" y="1446359"/>
                  </a:lnTo>
                  <a:lnTo>
                    <a:pt x="2600855" y="1446359"/>
                  </a:lnTo>
                  <a:lnTo>
                    <a:pt x="2598588" y="1446812"/>
                  </a:lnTo>
                  <a:lnTo>
                    <a:pt x="2593602" y="1447945"/>
                  </a:lnTo>
                  <a:lnTo>
                    <a:pt x="2587710" y="1449756"/>
                  </a:lnTo>
                  <a:lnTo>
                    <a:pt x="2581591" y="1452021"/>
                  </a:lnTo>
                  <a:lnTo>
                    <a:pt x="2575698" y="1454513"/>
                  </a:lnTo>
                  <a:lnTo>
                    <a:pt x="2570259" y="1457004"/>
                  </a:lnTo>
                  <a:lnTo>
                    <a:pt x="2565273" y="1459496"/>
                  </a:lnTo>
                  <a:lnTo>
                    <a:pt x="2561647" y="1461307"/>
                  </a:lnTo>
                  <a:lnTo>
                    <a:pt x="2552864" y="1458173"/>
                  </a:lnTo>
                  <a:lnTo>
                    <a:pt x="2552864" y="1459300"/>
                  </a:lnTo>
                  <a:lnTo>
                    <a:pt x="2561009" y="1461581"/>
                  </a:lnTo>
                  <a:lnTo>
                    <a:pt x="2562140" y="1461581"/>
                  </a:lnTo>
                  <a:lnTo>
                    <a:pt x="2565760" y="1459756"/>
                  </a:lnTo>
                  <a:lnTo>
                    <a:pt x="2570737" y="1457249"/>
                  </a:lnTo>
                  <a:lnTo>
                    <a:pt x="2576619" y="1454513"/>
                  </a:lnTo>
                  <a:lnTo>
                    <a:pt x="2582954" y="1452232"/>
                  </a:lnTo>
                  <a:lnTo>
                    <a:pt x="2589062" y="1449725"/>
                  </a:lnTo>
                  <a:lnTo>
                    <a:pt x="2595170" y="1447900"/>
                  </a:lnTo>
                  <a:lnTo>
                    <a:pt x="2598111" y="1447216"/>
                  </a:lnTo>
                  <a:lnTo>
                    <a:pt x="2600600" y="1446760"/>
                  </a:lnTo>
                  <a:lnTo>
                    <a:pt x="2603088" y="1446532"/>
                  </a:lnTo>
                  <a:lnTo>
                    <a:pt x="2604672" y="1446760"/>
                  </a:lnTo>
                  <a:lnTo>
                    <a:pt x="2605351" y="1444936"/>
                  </a:lnTo>
                  <a:lnTo>
                    <a:pt x="2606482" y="1443569"/>
                  </a:lnTo>
                  <a:lnTo>
                    <a:pt x="2607387" y="1442429"/>
                  </a:lnTo>
                  <a:lnTo>
                    <a:pt x="2607409" y="1442410"/>
                  </a:lnTo>
                  <a:lnTo>
                    <a:pt x="2606067" y="1442282"/>
                  </a:lnTo>
                  <a:lnTo>
                    <a:pt x="2603801" y="1442282"/>
                  </a:lnTo>
                  <a:close/>
                  <a:moveTo>
                    <a:pt x="2779001" y="1440254"/>
                  </a:moveTo>
                  <a:lnTo>
                    <a:pt x="2778873" y="1441288"/>
                  </a:lnTo>
                  <a:lnTo>
                    <a:pt x="2778873" y="1443340"/>
                  </a:lnTo>
                  <a:lnTo>
                    <a:pt x="2779099" y="1445393"/>
                  </a:lnTo>
                  <a:lnTo>
                    <a:pt x="2779325" y="1447216"/>
                  </a:lnTo>
                  <a:lnTo>
                    <a:pt x="2779778" y="1449268"/>
                  </a:lnTo>
                  <a:lnTo>
                    <a:pt x="2780457" y="1451321"/>
                  </a:lnTo>
                  <a:lnTo>
                    <a:pt x="2781266" y="1453156"/>
                  </a:lnTo>
                  <a:lnTo>
                    <a:pt x="2779001" y="1440254"/>
                  </a:lnTo>
                  <a:close/>
                  <a:moveTo>
                    <a:pt x="5248225" y="1438448"/>
                  </a:moveTo>
                  <a:lnTo>
                    <a:pt x="5243203" y="1440701"/>
                  </a:lnTo>
                  <a:lnTo>
                    <a:pt x="5237110" y="1443206"/>
                  </a:lnTo>
                  <a:lnTo>
                    <a:pt x="5237110" y="1443433"/>
                  </a:lnTo>
                  <a:lnTo>
                    <a:pt x="5243203" y="1440701"/>
                  </a:lnTo>
                  <a:lnTo>
                    <a:pt x="5248679" y="1438448"/>
                  </a:lnTo>
                  <a:lnTo>
                    <a:pt x="5248225" y="1438448"/>
                  </a:lnTo>
                  <a:close/>
                  <a:moveTo>
                    <a:pt x="4759778" y="1436868"/>
                  </a:moveTo>
                  <a:lnTo>
                    <a:pt x="4764087" y="1440270"/>
                  </a:lnTo>
                  <a:lnTo>
                    <a:pt x="4764314" y="1440270"/>
                  </a:lnTo>
                  <a:lnTo>
                    <a:pt x="4759778" y="1436868"/>
                  </a:lnTo>
                  <a:close/>
                  <a:moveTo>
                    <a:pt x="5182507" y="1436188"/>
                  </a:moveTo>
                  <a:lnTo>
                    <a:pt x="5181827" y="1440950"/>
                  </a:lnTo>
                  <a:lnTo>
                    <a:pt x="5182507" y="1436641"/>
                  </a:lnTo>
                  <a:lnTo>
                    <a:pt x="5182507" y="1436188"/>
                  </a:lnTo>
                  <a:close/>
                  <a:moveTo>
                    <a:pt x="2994551" y="1435906"/>
                  </a:moveTo>
                  <a:lnTo>
                    <a:pt x="2986723" y="1447491"/>
                  </a:lnTo>
                  <a:lnTo>
                    <a:pt x="2986157" y="1449376"/>
                  </a:lnTo>
                  <a:lnTo>
                    <a:pt x="2988128" y="1446673"/>
                  </a:lnTo>
                  <a:lnTo>
                    <a:pt x="2991303" y="1441473"/>
                  </a:lnTo>
                  <a:lnTo>
                    <a:pt x="2994478" y="1436046"/>
                  </a:lnTo>
                  <a:lnTo>
                    <a:pt x="2994551" y="1435906"/>
                  </a:lnTo>
                  <a:close/>
                  <a:moveTo>
                    <a:pt x="617516" y="1430343"/>
                  </a:moveTo>
                  <a:lnTo>
                    <a:pt x="610830" y="1439582"/>
                  </a:lnTo>
                  <a:lnTo>
                    <a:pt x="612781" y="1437142"/>
                  </a:lnTo>
                  <a:lnTo>
                    <a:pt x="615904" y="1432624"/>
                  </a:lnTo>
                  <a:lnTo>
                    <a:pt x="617516" y="1430343"/>
                  </a:lnTo>
                  <a:close/>
                  <a:moveTo>
                    <a:pt x="5177291" y="1430291"/>
                  </a:moveTo>
                  <a:lnTo>
                    <a:pt x="5177291" y="1430518"/>
                  </a:lnTo>
                  <a:lnTo>
                    <a:pt x="5178198" y="1430972"/>
                  </a:lnTo>
                  <a:lnTo>
                    <a:pt x="5177291" y="1430291"/>
                  </a:lnTo>
                  <a:close/>
                  <a:moveTo>
                    <a:pt x="5243688" y="1429836"/>
                  </a:moveTo>
                  <a:lnTo>
                    <a:pt x="5243915" y="1430062"/>
                  </a:lnTo>
                  <a:lnTo>
                    <a:pt x="5244142" y="1430062"/>
                  </a:lnTo>
                  <a:lnTo>
                    <a:pt x="5243688" y="1429836"/>
                  </a:lnTo>
                  <a:close/>
                  <a:moveTo>
                    <a:pt x="2787524" y="1424590"/>
                  </a:moveTo>
                  <a:lnTo>
                    <a:pt x="2784755" y="1427379"/>
                  </a:lnTo>
                  <a:lnTo>
                    <a:pt x="2782493" y="1430571"/>
                  </a:lnTo>
                  <a:lnTo>
                    <a:pt x="2781361" y="1432394"/>
                  </a:lnTo>
                  <a:lnTo>
                    <a:pt x="2780683" y="1433991"/>
                  </a:lnTo>
                  <a:lnTo>
                    <a:pt x="2780004" y="1435816"/>
                  </a:lnTo>
                  <a:lnTo>
                    <a:pt x="2779993" y="1435863"/>
                  </a:lnTo>
                  <a:lnTo>
                    <a:pt x="2787668" y="1424674"/>
                  </a:lnTo>
                  <a:lnTo>
                    <a:pt x="2787524" y="1424590"/>
                  </a:lnTo>
                  <a:close/>
                  <a:moveTo>
                    <a:pt x="5353711" y="1424172"/>
                  </a:moveTo>
                  <a:lnTo>
                    <a:pt x="5353938" y="1424398"/>
                  </a:lnTo>
                  <a:lnTo>
                    <a:pt x="5354165" y="1424172"/>
                  </a:lnTo>
                  <a:lnTo>
                    <a:pt x="5353711" y="1424172"/>
                  </a:lnTo>
                  <a:close/>
                  <a:moveTo>
                    <a:pt x="2058988" y="1422401"/>
                  </a:moveTo>
                  <a:lnTo>
                    <a:pt x="2058708" y="1423989"/>
                  </a:lnTo>
                  <a:lnTo>
                    <a:pt x="2054225" y="1427165"/>
                  </a:lnTo>
                  <a:lnTo>
                    <a:pt x="2058988" y="1422401"/>
                  </a:lnTo>
                  <a:close/>
                  <a:moveTo>
                    <a:pt x="5321498" y="1422132"/>
                  </a:moveTo>
                  <a:lnTo>
                    <a:pt x="5327073" y="1429706"/>
                  </a:lnTo>
                  <a:lnTo>
                    <a:pt x="5326942" y="1429836"/>
                  </a:lnTo>
                  <a:lnTo>
                    <a:pt x="5324447" y="1431876"/>
                  </a:lnTo>
                  <a:lnTo>
                    <a:pt x="5327169" y="1429836"/>
                  </a:lnTo>
                  <a:lnTo>
                    <a:pt x="5327073" y="1429706"/>
                  </a:lnTo>
                  <a:lnTo>
                    <a:pt x="5327169" y="1429610"/>
                  </a:lnTo>
                  <a:lnTo>
                    <a:pt x="5321498" y="1422132"/>
                  </a:lnTo>
                  <a:close/>
                  <a:moveTo>
                    <a:pt x="5012871" y="1421902"/>
                  </a:moveTo>
                  <a:lnTo>
                    <a:pt x="5017634" y="1426664"/>
                  </a:lnTo>
                  <a:lnTo>
                    <a:pt x="5018995" y="1427571"/>
                  </a:lnTo>
                  <a:lnTo>
                    <a:pt x="5012871" y="1421902"/>
                  </a:lnTo>
                  <a:close/>
                  <a:moveTo>
                    <a:pt x="4713287" y="1420315"/>
                  </a:moveTo>
                  <a:lnTo>
                    <a:pt x="4714195" y="1420542"/>
                  </a:lnTo>
                  <a:lnTo>
                    <a:pt x="4716009" y="1420315"/>
                  </a:lnTo>
                  <a:lnTo>
                    <a:pt x="4713287" y="1420315"/>
                  </a:lnTo>
                  <a:close/>
                  <a:moveTo>
                    <a:pt x="2629524" y="1419738"/>
                  </a:moveTo>
                  <a:lnTo>
                    <a:pt x="2628730" y="1420085"/>
                  </a:lnTo>
                  <a:lnTo>
                    <a:pt x="2634623" y="1435713"/>
                  </a:lnTo>
                  <a:lnTo>
                    <a:pt x="2636888" y="1448162"/>
                  </a:lnTo>
                  <a:lnTo>
                    <a:pt x="2637250" y="1448356"/>
                  </a:lnTo>
                  <a:lnTo>
                    <a:pt x="2639286" y="1438325"/>
                  </a:lnTo>
                  <a:lnTo>
                    <a:pt x="2634988" y="1435816"/>
                  </a:lnTo>
                  <a:lnTo>
                    <a:pt x="2629524" y="1419738"/>
                  </a:lnTo>
                  <a:close/>
                  <a:moveTo>
                    <a:pt x="2794879" y="1419431"/>
                  </a:moveTo>
                  <a:lnTo>
                    <a:pt x="2780004" y="1420083"/>
                  </a:lnTo>
                  <a:lnTo>
                    <a:pt x="2780049" y="1420109"/>
                  </a:lnTo>
                  <a:lnTo>
                    <a:pt x="2794704" y="1419656"/>
                  </a:lnTo>
                  <a:lnTo>
                    <a:pt x="2794879" y="1419431"/>
                  </a:lnTo>
                  <a:close/>
                  <a:moveTo>
                    <a:pt x="5159148" y="1419182"/>
                  </a:moveTo>
                  <a:lnTo>
                    <a:pt x="5159148" y="1419408"/>
                  </a:lnTo>
                  <a:lnTo>
                    <a:pt x="5164591" y="1422583"/>
                  </a:lnTo>
                  <a:lnTo>
                    <a:pt x="5159148" y="1419182"/>
                  </a:lnTo>
                  <a:close/>
                  <a:moveTo>
                    <a:pt x="6183302" y="1416919"/>
                  </a:moveTo>
                  <a:lnTo>
                    <a:pt x="6184663" y="1418507"/>
                  </a:lnTo>
                  <a:lnTo>
                    <a:pt x="6186417" y="1421294"/>
                  </a:lnTo>
                  <a:lnTo>
                    <a:pt x="6183302" y="1416919"/>
                  </a:lnTo>
                  <a:close/>
                  <a:moveTo>
                    <a:pt x="3678691" y="1412832"/>
                  </a:moveTo>
                  <a:lnTo>
                    <a:pt x="3678892" y="1412937"/>
                  </a:lnTo>
                  <a:lnTo>
                    <a:pt x="3674836" y="1416233"/>
                  </a:lnTo>
                  <a:lnTo>
                    <a:pt x="3678691" y="1412832"/>
                  </a:lnTo>
                  <a:close/>
                  <a:moveTo>
                    <a:pt x="3655590" y="1412087"/>
                  </a:moveTo>
                  <a:lnTo>
                    <a:pt x="3672140" y="1415489"/>
                  </a:lnTo>
                  <a:lnTo>
                    <a:pt x="3671233" y="1415943"/>
                  </a:lnTo>
                  <a:lnTo>
                    <a:pt x="3667379" y="1425016"/>
                  </a:lnTo>
                  <a:lnTo>
                    <a:pt x="3661257" y="1433635"/>
                  </a:lnTo>
                  <a:lnTo>
                    <a:pt x="3655590" y="1412087"/>
                  </a:lnTo>
                  <a:close/>
                  <a:moveTo>
                    <a:pt x="2080532" y="1411822"/>
                  </a:moveTo>
                  <a:lnTo>
                    <a:pt x="2093912" y="1412954"/>
                  </a:lnTo>
                  <a:lnTo>
                    <a:pt x="2091871" y="1422702"/>
                  </a:lnTo>
                  <a:lnTo>
                    <a:pt x="2081893" y="1422475"/>
                  </a:lnTo>
                  <a:lnTo>
                    <a:pt x="2081666" y="1422475"/>
                  </a:lnTo>
                  <a:lnTo>
                    <a:pt x="2080985" y="1412274"/>
                  </a:lnTo>
                  <a:lnTo>
                    <a:pt x="2080532" y="1411822"/>
                  </a:lnTo>
                  <a:close/>
                  <a:moveTo>
                    <a:pt x="4662941" y="1411471"/>
                  </a:moveTo>
                  <a:lnTo>
                    <a:pt x="4659539" y="1411924"/>
                  </a:lnTo>
                  <a:lnTo>
                    <a:pt x="4660220" y="1411924"/>
                  </a:lnTo>
                  <a:lnTo>
                    <a:pt x="4662941" y="1411471"/>
                  </a:lnTo>
                  <a:close/>
                  <a:moveTo>
                    <a:pt x="2844850" y="1409510"/>
                  </a:moveTo>
                  <a:lnTo>
                    <a:pt x="2844532" y="1409615"/>
                  </a:lnTo>
                  <a:lnTo>
                    <a:pt x="2844865" y="1409615"/>
                  </a:lnTo>
                  <a:lnTo>
                    <a:pt x="2845074" y="1409510"/>
                  </a:lnTo>
                  <a:lnTo>
                    <a:pt x="2844850" y="1409510"/>
                  </a:lnTo>
                  <a:close/>
                  <a:moveTo>
                    <a:pt x="2846212" y="1409285"/>
                  </a:moveTo>
                  <a:lnTo>
                    <a:pt x="2846006" y="1409387"/>
                  </a:lnTo>
                  <a:lnTo>
                    <a:pt x="2846227" y="1409387"/>
                  </a:lnTo>
                  <a:lnTo>
                    <a:pt x="2846624" y="1409285"/>
                  </a:lnTo>
                  <a:lnTo>
                    <a:pt x="2846212" y="1409285"/>
                  </a:lnTo>
                  <a:close/>
                  <a:moveTo>
                    <a:pt x="3320184" y="1408461"/>
                  </a:moveTo>
                  <a:lnTo>
                    <a:pt x="3318700" y="1409843"/>
                  </a:lnTo>
                  <a:lnTo>
                    <a:pt x="3318990" y="1414432"/>
                  </a:lnTo>
                  <a:lnTo>
                    <a:pt x="3320184" y="1408461"/>
                  </a:lnTo>
                  <a:close/>
                  <a:moveTo>
                    <a:pt x="3338333" y="1405504"/>
                  </a:moveTo>
                  <a:lnTo>
                    <a:pt x="3336507" y="1405732"/>
                  </a:lnTo>
                  <a:lnTo>
                    <a:pt x="3334452" y="1406189"/>
                  </a:lnTo>
                  <a:lnTo>
                    <a:pt x="3334082" y="1406374"/>
                  </a:lnTo>
                  <a:lnTo>
                    <a:pt x="3335918" y="1406190"/>
                  </a:lnTo>
                  <a:lnTo>
                    <a:pt x="3338412" y="1406190"/>
                  </a:lnTo>
                  <a:lnTo>
                    <a:pt x="3344307" y="1406644"/>
                  </a:lnTo>
                  <a:lnTo>
                    <a:pt x="3344885" y="1406708"/>
                  </a:lnTo>
                  <a:lnTo>
                    <a:pt x="3344725" y="1406646"/>
                  </a:lnTo>
                  <a:lnTo>
                    <a:pt x="3342442" y="1406189"/>
                  </a:lnTo>
                  <a:lnTo>
                    <a:pt x="3340616" y="1405732"/>
                  </a:lnTo>
                  <a:lnTo>
                    <a:pt x="3338333" y="1405504"/>
                  </a:lnTo>
                  <a:close/>
                  <a:moveTo>
                    <a:pt x="5210795" y="1405363"/>
                  </a:moveTo>
                  <a:lnTo>
                    <a:pt x="5216693" y="1410802"/>
                  </a:lnTo>
                  <a:lnTo>
                    <a:pt x="5216693" y="1410575"/>
                  </a:lnTo>
                  <a:lnTo>
                    <a:pt x="5210795" y="1405363"/>
                  </a:lnTo>
                  <a:close/>
                  <a:moveTo>
                    <a:pt x="4670878" y="1405348"/>
                  </a:moveTo>
                  <a:lnTo>
                    <a:pt x="4669971" y="1405575"/>
                  </a:lnTo>
                  <a:lnTo>
                    <a:pt x="4669971" y="1405802"/>
                  </a:lnTo>
                  <a:lnTo>
                    <a:pt x="4670878" y="1405348"/>
                  </a:lnTo>
                  <a:close/>
                  <a:moveTo>
                    <a:pt x="3325320" y="1403676"/>
                  </a:moveTo>
                  <a:lnTo>
                    <a:pt x="3325017" y="1403959"/>
                  </a:lnTo>
                  <a:lnTo>
                    <a:pt x="3329609" y="1409805"/>
                  </a:lnTo>
                  <a:lnTo>
                    <a:pt x="3325320" y="1403676"/>
                  </a:lnTo>
                  <a:close/>
                  <a:moveTo>
                    <a:pt x="5182054" y="1403080"/>
                  </a:moveTo>
                  <a:lnTo>
                    <a:pt x="5186136" y="1409884"/>
                  </a:lnTo>
                  <a:lnTo>
                    <a:pt x="5186362" y="1409884"/>
                  </a:lnTo>
                  <a:lnTo>
                    <a:pt x="5185002" y="1406709"/>
                  </a:lnTo>
                  <a:lnTo>
                    <a:pt x="5182280" y="1403080"/>
                  </a:lnTo>
                  <a:lnTo>
                    <a:pt x="5182054" y="1403080"/>
                  </a:lnTo>
                  <a:close/>
                  <a:moveTo>
                    <a:pt x="2449739" y="1402073"/>
                  </a:moveTo>
                  <a:lnTo>
                    <a:pt x="2448378" y="1402300"/>
                  </a:lnTo>
                  <a:lnTo>
                    <a:pt x="2446791" y="1402753"/>
                  </a:lnTo>
                  <a:lnTo>
                    <a:pt x="2445430" y="1403206"/>
                  </a:lnTo>
                  <a:lnTo>
                    <a:pt x="2442482" y="1404340"/>
                  </a:lnTo>
                  <a:lnTo>
                    <a:pt x="2439760" y="1406381"/>
                  </a:lnTo>
                  <a:lnTo>
                    <a:pt x="2437493" y="1408421"/>
                  </a:lnTo>
                  <a:lnTo>
                    <a:pt x="2435225" y="1410461"/>
                  </a:lnTo>
                  <a:lnTo>
                    <a:pt x="2433410" y="1412502"/>
                  </a:lnTo>
                  <a:lnTo>
                    <a:pt x="2432050" y="1414088"/>
                  </a:lnTo>
                  <a:lnTo>
                    <a:pt x="2431596" y="1415676"/>
                  </a:lnTo>
                  <a:lnTo>
                    <a:pt x="2431369" y="1416128"/>
                  </a:lnTo>
                  <a:lnTo>
                    <a:pt x="2431596" y="1416582"/>
                  </a:lnTo>
                  <a:lnTo>
                    <a:pt x="2431823" y="1416808"/>
                  </a:lnTo>
                  <a:lnTo>
                    <a:pt x="2432277" y="1416808"/>
                  </a:lnTo>
                  <a:lnTo>
                    <a:pt x="2433864" y="1416128"/>
                  </a:lnTo>
                  <a:lnTo>
                    <a:pt x="2436585" y="1414315"/>
                  </a:lnTo>
                  <a:lnTo>
                    <a:pt x="2440214" y="1411822"/>
                  </a:lnTo>
                  <a:lnTo>
                    <a:pt x="2444977" y="1407514"/>
                  </a:lnTo>
                  <a:lnTo>
                    <a:pt x="2447127" y="1405603"/>
                  </a:lnTo>
                  <a:lnTo>
                    <a:pt x="2449011" y="1403550"/>
                  </a:lnTo>
                  <a:lnTo>
                    <a:pt x="2450910" y="1402073"/>
                  </a:lnTo>
                  <a:lnTo>
                    <a:pt x="2449739" y="1402073"/>
                  </a:lnTo>
                  <a:close/>
                  <a:moveTo>
                    <a:pt x="2407322" y="1399785"/>
                  </a:moveTo>
                  <a:lnTo>
                    <a:pt x="2407330" y="1399806"/>
                  </a:lnTo>
                  <a:lnTo>
                    <a:pt x="2412546" y="1400712"/>
                  </a:lnTo>
                  <a:lnTo>
                    <a:pt x="2418216" y="1401167"/>
                  </a:lnTo>
                  <a:lnTo>
                    <a:pt x="2423432" y="1401620"/>
                  </a:lnTo>
                  <a:lnTo>
                    <a:pt x="2429102" y="1401620"/>
                  </a:lnTo>
                  <a:lnTo>
                    <a:pt x="2439987" y="1401620"/>
                  </a:lnTo>
                  <a:lnTo>
                    <a:pt x="2445657" y="1401846"/>
                  </a:lnTo>
                  <a:lnTo>
                    <a:pt x="2450920" y="1402064"/>
                  </a:lnTo>
                  <a:lnTo>
                    <a:pt x="2451050" y="1401963"/>
                  </a:lnTo>
                  <a:lnTo>
                    <a:pt x="2423855" y="1400604"/>
                  </a:lnTo>
                  <a:lnTo>
                    <a:pt x="2407322" y="1399785"/>
                  </a:lnTo>
                  <a:close/>
                  <a:moveTo>
                    <a:pt x="2396798" y="1399264"/>
                  </a:moveTo>
                  <a:lnTo>
                    <a:pt x="2397125" y="1399578"/>
                  </a:lnTo>
                  <a:lnTo>
                    <a:pt x="2395092" y="1402468"/>
                  </a:lnTo>
                  <a:lnTo>
                    <a:pt x="2393285" y="1404024"/>
                  </a:lnTo>
                  <a:lnTo>
                    <a:pt x="2391478" y="1405580"/>
                  </a:lnTo>
                  <a:lnTo>
                    <a:pt x="2388628" y="1407724"/>
                  </a:lnTo>
                  <a:lnTo>
                    <a:pt x="2390909" y="1406721"/>
                  </a:lnTo>
                  <a:lnTo>
                    <a:pt x="2391682" y="1406381"/>
                  </a:lnTo>
                  <a:lnTo>
                    <a:pt x="2396671" y="1403434"/>
                  </a:lnTo>
                  <a:lnTo>
                    <a:pt x="2401887" y="1400260"/>
                  </a:lnTo>
                  <a:lnTo>
                    <a:pt x="2402774" y="1399560"/>
                  </a:lnTo>
                  <a:lnTo>
                    <a:pt x="2396798" y="1399264"/>
                  </a:lnTo>
                  <a:close/>
                  <a:moveTo>
                    <a:pt x="5106307" y="1396503"/>
                  </a:moveTo>
                  <a:lnTo>
                    <a:pt x="5104720" y="1399225"/>
                  </a:lnTo>
                  <a:lnTo>
                    <a:pt x="5104493" y="1399679"/>
                  </a:lnTo>
                  <a:lnTo>
                    <a:pt x="5106307" y="1396503"/>
                  </a:lnTo>
                  <a:close/>
                  <a:moveTo>
                    <a:pt x="5183187" y="1396050"/>
                  </a:moveTo>
                  <a:lnTo>
                    <a:pt x="5183187" y="1396277"/>
                  </a:lnTo>
                  <a:lnTo>
                    <a:pt x="5183414" y="1396503"/>
                  </a:lnTo>
                  <a:lnTo>
                    <a:pt x="5183187" y="1396050"/>
                  </a:lnTo>
                  <a:close/>
                  <a:moveTo>
                    <a:pt x="2664540" y="1394087"/>
                  </a:moveTo>
                  <a:lnTo>
                    <a:pt x="2654567" y="1398113"/>
                  </a:lnTo>
                  <a:lnTo>
                    <a:pt x="2653887" y="1399925"/>
                  </a:lnTo>
                  <a:lnTo>
                    <a:pt x="2652980" y="1401737"/>
                  </a:lnTo>
                  <a:lnTo>
                    <a:pt x="2651847" y="1403323"/>
                  </a:lnTo>
                  <a:lnTo>
                    <a:pt x="2650714" y="1405135"/>
                  </a:lnTo>
                  <a:lnTo>
                    <a:pt x="2649127" y="1406720"/>
                  </a:lnTo>
                  <a:lnTo>
                    <a:pt x="2648560" y="1407382"/>
                  </a:lnTo>
                  <a:lnTo>
                    <a:pt x="2651955" y="1405489"/>
                  </a:lnTo>
                  <a:lnTo>
                    <a:pt x="2658742" y="1399789"/>
                  </a:lnTo>
                  <a:lnTo>
                    <a:pt x="2662362" y="1396595"/>
                  </a:lnTo>
                  <a:lnTo>
                    <a:pt x="2664540" y="1394087"/>
                  </a:lnTo>
                  <a:close/>
                  <a:moveTo>
                    <a:pt x="2684455" y="1388391"/>
                  </a:moveTo>
                  <a:lnTo>
                    <a:pt x="2686343" y="1389300"/>
                  </a:lnTo>
                  <a:lnTo>
                    <a:pt x="2689134" y="1389054"/>
                  </a:lnTo>
                  <a:lnTo>
                    <a:pt x="2687326" y="1388926"/>
                  </a:lnTo>
                  <a:lnTo>
                    <a:pt x="2684827" y="1388476"/>
                  </a:lnTo>
                  <a:lnTo>
                    <a:pt x="2684455" y="1388391"/>
                  </a:lnTo>
                  <a:close/>
                  <a:moveTo>
                    <a:pt x="2668732" y="1387645"/>
                  </a:moveTo>
                  <a:lnTo>
                    <a:pt x="2668380" y="1388492"/>
                  </a:lnTo>
                  <a:lnTo>
                    <a:pt x="2668697" y="1387932"/>
                  </a:lnTo>
                  <a:lnTo>
                    <a:pt x="2668732" y="1387645"/>
                  </a:lnTo>
                  <a:close/>
                  <a:moveTo>
                    <a:pt x="2360857" y="1386247"/>
                  </a:moveTo>
                  <a:lnTo>
                    <a:pt x="2351691" y="1388798"/>
                  </a:lnTo>
                  <a:lnTo>
                    <a:pt x="2359405" y="1387799"/>
                  </a:lnTo>
                  <a:lnTo>
                    <a:pt x="2364148" y="1387355"/>
                  </a:lnTo>
                  <a:lnTo>
                    <a:pt x="2368440" y="1386911"/>
                  </a:lnTo>
                  <a:lnTo>
                    <a:pt x="2369440" y="1386911"/>
                  </a:lnTo>
                  <a:lnTo>
                    <a:pt x="2360612" y="1386581"/>
                  </a:lnTo>
                  <a:lnTo>
                    <a:pt x="2360857" y="1386247"/>
                  </a:lnTo>
                  <a:close/>
                  <a:moveTo>
                    <a:pt x="5368229" y="1385649"/>
                  </a:moveTo>
                  <a:lnTo>
                    <a:pt x="5364826" y="1386102"/>
                  </a:lnTo>
                  <a:lnTo>
                    <a:pt x="5370271" y="1385649"/>
                  </a:lnTo>
                  <a:lnTo>
                    <a:pt x="5368229" y="1385649"/>
                  </a:lnTo>
                  <a:close/>
                  <a:moveTo>
                    <a:pt x="3027332" y="1383623"/>
                  </a:moveTo>
                  <a:lnTo>
                    <a:pt x="3024173" y="1384744"/>
                  </a:lnTo>
                  <a:lnTo>
                    <a:pt x="3022585" y="1385429"/>
                  </a:lnTo>
                  <a:lnTo>
                    <a:pt x="3020769" y="1386113"/>
                  </a:lnTo>
                  <a:lnTo>
                    <a:pt x="3019407" y="1387254"/>
                  </a:lnTo>
                  <a:lnTo>
                    <a:pt x="3018045" y="1388851"/>
                  </a:lnTo>
                  <a:lnTo>
                    <a:pt x="3008512" y="1402996"/>
                  </a:lnTo>
                  <a:lnTo>
                    <a:pt x="3007377" y="1407333"/>
                  </a:lnTo>
                  <a:lnTo>
                    <a:pt x="3006016" y="1411668"/>
                  </a:lnTo>
                  <a:lnTo>
                    <a:pt x="3004881" y="1415319"/>
                  </a:lnTo>
                  <a:lnTo>
                    <a:pt x="3003065" y="1418970"/>
                  </a:lnTo>
                  <a:lnTo>
                    <a:pt x="2999433" y="1426500"/>
                  </a:lnTo>
                  <a:lnTo>
                    <a:pt x="2998385" y="1428554"/>
                  </a:lnTo>
                  <a:lnTo>
                    <a:pt x="3000375" y="1424740"/>
                  </a:lnTo>
                  <a:lnTo>
                    <a:pt x="3006044" y="1413206"/>
                  </a:lnTo>
                  <a:lnTo>
                    <a:pt x="3008993" y="1407100"/>
                  </a:lnTo>
                  <a:lnTo>
                    <a:pt x="3011714" y="1401221"/>
                  </a:lnTo>
                  <a:lnTo>
                    <a:pt x="3015116" y="1395567"/>
                  </a:lnTo>
                  <a:lnTo>
                    <a:pt x="3018518" y="1389689"/>
                  </a:lnTo>
                  <a:lnTo>
                    <a:pt x="3027332" y="1383623"/>
                  </a:lnTo>
                  <a:close/>
                  <a:moveTo>
                    <a:pt x="3336814" y="1381751"/>
                  </a:moveTo>
                  <a:lnTo>
                    <a:pt x="3356254" y="1395814"/>
                  </a:lnTo>
                  <a:lnTo>
                    <a:pt x="3357003" y="1393941"/>
                  </a:lnTo>
                  <a:lnTo>
                    <a:pt x="3336814" y="1381751"/>
                  </a:lnTo>
                  <a:close/>
                  <a:moveTo>
                    <a:pt x="2666606" y="1381011"/>
                  </a:moveTo>
                  <a:lnTo>
                    <a:pt x="2668770" y="1383895"/>
                  </a:lnTo>
                  <a:lnTo>
                    <a:pt x="2668470" y="1382688"/>
                  </a:lnTo>
                  <a:lnTo>
                    <a:pt x="2667889" y="1381664"/>
                  </a:lnTo>
                  <a:lnTo>
                    <a:pt x="2667562" y="1381502"/>
                  </a:lnTo>
                  <a:lnTo>
                    <a:pt x="2666606" y="1381011"/>
                  </a:lnTo>
                  <a:close/>
                  <a:moveTo>
                    <a:pt x="2902058" y="1379108"/>
                  </a:moveTo>
                  <a:lnTo>
                    <a:pt x="2901964" y="1379272"/>
                  </a:lnTo>
                  <a:lnTo>
                    <a:pt x="2902970" y="1379497"/>
                  </a:lnTo>
                  <a:lnTo>
                    <a:pt x="2905240" y="1379725"/>
                  </a:lnTo>
                  <a:lnTo>
                    <a:pt x="2907509" y="1379953"/>
                  </a:lnTo>
                  <a:lnTo>
                    <a:pt x="2908726" y="1379800"/>
                  </a:lnTo>
                  <a:lnTo>
                    <a:pt x="2906372" y="1379333"/>
                  </a:lnTo>
                  <a:lnTo>
                    <a:pt x="2902058" y="1379108"/>
                  </a:lnTo>
                  <a:close/>
                  <a:moveTo>
                    <a:pt x="2387923" y="1378055"/>
                  </a:moveTo>
                  <a:lnTo>
                    <a:pt x="2384722" y="1387256"/>
                  </a:lnTo>
                  <a:lnTo>
                    <a:pt x="2384722" y="1387481"/>
                  </a:lnTo>
                  <a:lnTo>
                    <a:pt x="2378652" y="1387255"/>
                  </a:lnTo>
                  <a:lnTo>
                    <a:pt x="2381766" y="1387577"/>
                  </a:lnTo>
                  <a:lnTo>
                    <a:pt x="2385831" y="1388688"/>
                  </a:lnTo>
                  <a:lnTo>
                    <a:pt x="2385831" y="1388466"/>
                  </a:lnTo>
                  <a:lnTo>
                    <a:pt x="2386735" y="1389578"/>
                  </a:lnTo>
                  <a:lnTo>
                    <a:pt x="2396563" y="1399038"/>
                  </a:lnTo>
                  <a:lnTo>
                    <a:pt x="2397863" y="1396980"/>
                  </a:lnTo>
                  <a:lnTo>
                    <a:pt x="2396595" y="1398593"/>
                  </a:lnTo>
                  <a:lnTo>
                    <a:pt x="2385399" y="1387414"/>
                  </a:lnTo>
                  <a:lnTo>
                    <a:pt x="2387455" y="1380930"/>
                  </a:lnTo>
                  <a:lnTo>
                    <a:pt x="2387923" y="1378055"/>
                  </a:lnTo>
                  <a:close/>
                  <a:moveTo>
                    <a:pt x="2933715" y="1374950"/>
                  </a:moveTo>
                  <a:lnTo>
                    <a:pt x="2932930" y="1375417"/>
                  </a:lnTo>
                  <a:lnTo>
                    <a:pt x="2933385" y="1375390"/>
                  </a:lnTo>
                  <a:lnTo>
                    <a:pt x="2933715" y="1374950"/>
                  </a:lnTo>
                  <a:close/>
                  <a:moveTo>
                    <a:pt x="821531" y="1373236"/>
                  </a:moveTo>
                  <a:lnTo>
                    <a:pt x="822326" y="1373813"/>
                  </a:lnTo>
                  <a:lnTo>
                    <a:pt x="822127" y="1374679"/>
                  </a:lnTo>
                  <a:lnTo>
                    <a:pt x="819150" y="1376411"/>
                  </a:lnTo>
                  <a:lnTo>
                    <a:pt x="819150" y="1376122"/>
                  </a:lnTo>
                  <a:lnTo>
                    <a:pt x="821531" y="1373236"/>
                  </a:lnTo>
                  <a:close/>
                  <a:moveTo>
                    <a:pt x="2362903" y="1371449"/>
                  </a:moveTo>
                  <a:lnTo>
                    <a:pt x="2362791" y="1373230"/>
                  </a:lnTo>
                  <a:lnTo>
                    <a:pt x="2363357" y="1374783"/>
                  </a:lnTo>
                  <a:lnTo>
                    <a:pt x="2363454" y="1374783"/>
                  </a:lnTo>
                  <a:lnTo>
                    <a:pt x="2363590" y="1375421"/>
                  </a:lnTo>
                  <a:lnTo>
                    <a:pt x="2364299" y="1377364"/>
                  </a:lnTo>
                  <a:lnTo>
                    <a:pt x="2363737" y="1375097"/>
                  </a:lnTo>
                  <a:lnTo>
                    <a:pt x="2362903" y="1371449"/>
                  </a:lnTo>
                  <a:close/>
                  <a:moveTo>
                    <a:pt x="2788643" y="1368451"/>
                  </a:moveTo>
                  <a:lnTo>
                    <a:pt x="2788356" y="1368479"/>
                  </a:lnTo>
                  <a:lnTo>
                    <a:pt x="2789732" y="1369693"/>
                  </a:lnTo>
                  <a:lnTo>
                    <a:pt x="2790863" y="1371288"/>
                  </a:lnTo>
                  <a:lnTo>
                    <a:pt x="2791995" y="1372885"/>
                  </a:lnTo>
                  <a:lnTo>
                    <a:pt x="2792899" y="1374937"/>
                  </a:lnTo>
                  <a:lnTo>
                    <a:pt x="2793578" y="1376760"/>
                  </a:lnTo>
                  <a:lnTo>
                    <a:pt x="2794031" y="1378585"/>
                  </a:lnTo>
                  <a:lnTo>
                    <a:pt x="2794709" y="1382460"/>
                  </a:lnTo>
                  <a:lnTo>
                    <a:pt x="2795840" y="1386336"/>
                  </a:lnTo>
                  <a:lnTo>
                    <a:pt x="2796745" y="1390212"/>
                  </a:lnTo>
                  <a:lnTo>
                    <a:pt x="2797424" y="1392035"/>
                  </a:lnTo>
                  <a:lnTo>
                    <a:pt x="2798103" y="1393632"/>
                  </a:lnTo>
                  <a:lnTo>
                    <a:pt x="2799460" y="1395228"/>
                  </a:lnTo>
                  <a:lnTo>
                    <a:pt x="2800591" y="1396595"/>
                  </a:lnTo>
                  <a:lnTo>
                    <a:pt x="2806700" y="1400929"/>
                  </a:lnTo>
                  <a:lnTo>
                    <a:pt x="2806700" y="1401612"/>
                  </a:lnTo>
                  <a:lnTo>
                    <a:pt x="2798410" y="1414913"/>
                  </a:lnTo>
                  <a:lnTo>
                    <a:pt x="2802194" y="1410071"/>
                  </a:lnTo>
                  <a:lnTo>
                    <a:pt x="2804464" y="1407561"/>
                  </a:lnTo>
                  <a:lnTo>
                    <a:pt x="2806961" y="1406192"/>
                  </a:lnTo>
                  <a:lnTo>
                    <a:pt x="2809003" y="1405051"/>
                  </a:lnTo>
                  <a:lnTo>
                    <a:pt x="2811046" y="1404595"/>
                  </a:lnTo>
                  <a:lnTo>
                    <a:pt x="2813089" y="1404595"/>
                  </a:lnTo>
                  <a:lnTo>
                    <a:pt x="2814678" y="1404823"/>
                  </a:lnTo>
                  <a:lnTo>
                    <a:pt x="2816720" y="1405279"/>
                  </a:lnTo>
                  <a:lnTo>
                    <a:pt x="2818990" y="1405964"/>
                  </a:lnTo>
                  <a:lnTo>
                    <a:pt x="2823076" y="1407561"/>
                  </a:lnTo>
                  <a:lnTo>
                    <a:pt x="2825345" y="1408702"/>
                  </a:lnTo>
                  <a:lnTo>
                    <a:pt x="2827842" y="1409387"/>
                  </a:lnTo>
                  <a:lnTo>
                    <a:pt x="2830566" y="1409844"/>
                  </a:lnTo>
                  <a:lnTo>
                    <a:pt x="2833516" y="1410300"/>
                  </a:lnTo>
                  <a:lnTo>
                    <a:pt x="2836921" y="1410300"/>
                  </a:lnTo>
                  <a:lnTo>
                    <a:pt x="2840553" y="1410071"/>
                  </a:lnTo>
                  <a:lnTo>
                    <a:pt x="2841914" y="1409844"/>
                  </a:lnTo>
                  <a:lnTo>
                    <a:pt x="2842822" y="1409844"/>
                  </a:lnTo>
                  <a:lnTo>
                    <a:pt x="2843276" y="1409844"/>
                  </a:lnTo>
                  <a:lnTo>
                    <a:pt x="2843600" y="1409735"/>
                  </a:lnTo>
                  <a:lnTo>
                    <a:pt x="2842807" y="1409735"/>
                  </a:lnTo>
                  <a:lnTo>
                    <a:pt x="2839629" y="1409735"/>
                  </a:lnTo>
                  <a:lnTo>
                    <a:pt x="2836678" y="1409735"/>
                  </a:lnTo>
                  <a:lnTo>
                    <a:pt x="2833499" y="1409285"/>
                  </a:lnTo>
                  <a:lnTo>
                    <a:pt x="2830548" y="1408608"/>
                  </a:lnTo>
                  <a:lnTo>
                    <a:pt x="2827370" y="1407933"/>
                  </a:lnTo>
                  <a:lnTo>
                    <a:pt x="2824192" y="1406807"/>
                  </a:lnTo>
                  <a:lnTo>
                    <a:pt x="2821241" y="1405456"/>
                  </a:lnTo>
                  <a:lnTo>
                    <a:pt x="2818289" y="1404105"/>
                  </a:lnTo>
                  <a:lnTo>
                    <a:pt x="2815565" y="1402528"/>
                  </a:lnTo>
                  <a:lnTo>
                    <a:pt x="2813068" y="1400726"/>
                  </a:lnTo>
                  <a:lnTo>
                    <a:pt x="2810344" y="1399149"/>
                  </a:lnTo>
                  <a:lnTo>
                    <a:pt x="2807847" y="1397122"/>
                  </a:lnTo>
                  <a:lnTo>
                    <a:pt x="2805576" y="1395096"/>
                  </a:lnTo>
                  <a:lnTo>
                    <a:pt x="2803760" y="1393068"/>
                  </a:lnTo>
                  <a:lnTo>
                    <a:pt x="2801717" y="1390817"/>
                  </a:lnTo>
                  <a:lnTo>
                    <a:pt x="2800128" y="1388790"/>
                  </a:lnTo>
                  <a:lnTo>
                    <a:pt x="2798539" y="1386539"/>
                  </a:lnTo>
                  <a:lnTo>
                    <a:pt x="2797404" y="1384512"/>
                  </a:lnTo>
                  <a:lnTo>
                    <a:pt x="2796723" y="1382261"/>
                  </a:lnTo>
                  <a:lnTo>
                    <a:pt x="2795815" y="1380009"/>
                  </a:lnTo>
                  <a:lnTo>
                    <a:pt x="2795588" y="1377982"/>
                  </a:lnTo>
                  <a:lnTo>
                    <a:pt x="2795588" y="1375956"/>
                  </a:lnTo>
                  <a:lnTo>
                    <a:pt x="2795815" y="1373704"/>
                  </a:lnTo>
                  <a:lnTo>
                    <a:pt x="2796723" y="1372128"/>
                  </a:lnTo>
                  <a:lnTo>
                    <a:pt x="2796778" y="1372004"/>
                  </a:lnTo>
                  <a:lnTo>
                    <a:pt x="2795231" y="1374302"/>
                  </a:lnTo>
                  <a:lnTo>
                    <a:pt x="2788643" y="1368451"/>
                  </a:lnTo>
                  <a:close/>
                  <a:moveTo>
                    <a:pt x="3062498" y="1366954"/>
                  </a:moveTo>
                  <a:lnTo>
                    <a:pt x="3058892" y="1367529"/>
                  </a:lnTo>
                  <a:lnTo>
                    <a:pt x="3065235" y="1367981"/>
                  </a:lnTo>
                  <a:lnTo>
                    <a:pt x="3071359" y="1367981"/>
                  </a:lnTo>
                  <a:lnTo>
                    <a:pt x="3077709" y="1368433"/>
                  </a:lnTo>
                  <a:lnTo>
                    <a:pt x="3081311" y="1368167"/>
                  </a:lnTo>
                  <a:lnTo>
                    <a:pt x="3078595" y="1368087"/>
                  </a:lnTo>
                  <a:lnTo>
                    <a:pt x="3062498" y="1366954"/>
                  </a:lnTo>
                  <a:close/>
                  <a:moveTo>
                    <a:pt x="3326850" y="1366046"/>
                  </a:moveTo>
                  <a:lnTo>
                    <a:pt x="3326184" y="1366652"/>
                  </a:lnTo>
                  <a:lnTo>
                    <a:pt x="3326462" y="1366910"/>
                  </a:lnTo>
                  <a:lnTo>
                    <a:pt x="3327082" y="1366868"/>
                  </a:lnTo>
                  <a:lnTo>
                    <a:pt x="3326850" y="1366046"/>
                  </a:lnTo>
                  <a:close/>
                  <a:moveTo>
                    <a:pt x="2378248" y="1363161"/>
                  </a:moveTo>
                  <a:lnTo>
                    <a:pt x="2378248" y="1363163"/>
                  </a:lnTo>
                  <a:lnTo>
                    <a:pt x="2388517" y="1370819"/>
                  </a:lnTo>
                  <a:lnTo>
                    <a:pt x="2388881" y="1372163"/>
                  </a:lnTo>
                  <a:lnTo>
                    <a:pt x="2389055" y="1371093"/>
                  </a:lnTo>
                  <a:lnTo>
                    <a:pt x="2383570" y="1367068"/>
                  </a:lnTo>
                  <a:lnTo>
                    <a:pt x="2378248" y="1363161"/>
                  </a:lnTo>
                  <a:close/>
                  <a:moveTo>
                    <a:pt x="3144338" y="1362464"/>
                  </a:moveTo>
                  <a:lnTo>
                    <a:pt x="3137994" y="1363778"/>
                  </a:lnTo>
                  <a:lnTo>
                    <a:pt x="3131646" y="1365139"/>
                  </a:lnTo>
                  <a:lnTo>
                    <a:pt x="3125298" y="1366046"/>
                  </a:lnTo>
                  <a:lnTo>
                    <a:pt x="3118950" y="1366727"/>
                  </a:lnTo>
                  <a:lnTo>
                    <a:pt x="3113056" y="1367635"/>
                  </a:lnTo>
                  <a:lnTo>
                    <a:pt x="3109674" y="1367875"/>
                  </a:lnTo>
                  <a:lnTo>
                    <a:pt x="3130323" y="1372730"/>
                  </a:lnTo>
                  <a:lnTo>
                    <a:pt x="3138941" y="1366850"/>
                  </a:lnTo>
                  <a:lnTo>
                    <a:pt x="3144338" y="1362464"/>
                  </a:lnTo>
                  <a:close/>
                  <a:moveTo>
                    <a:pt x="5391368" y="1360722"/>
                  </a:moveTo>
                  <a:lnTo>
                    <a:pt x="5391368" y="1360948"/>
                  </a:lnTo>
                  <a:lnTo>
                    <a:pt x="5391411" y="1361063"/>
                  </a:lnTo>
                  <a:lnTo>
                    <a:pt x="5391822" y="1364348"/>
                  </a:lnTo>
                  <a:lnTo>
                    <a:pt x="5394317" y="1368881"/>
                  </a:lnTo>
                  <a:lnTo>
                    <a:pt x="5391411" y="1361063"/>
                  </a:lnTo>
                  <a:lnTo>
                    <a:pt x="5391368" y="1360722"/>
                  </a:lnTo>
                  <a:close/>
                  <a:moveTo>
                    <a:pt x="2120612" y="1360570"/>
                  </a:moveTo>
                  <a:lnTo>
                    <a:pt x="2124076" y="1361893"/>
                  </a:lnTo>
                  <a:lnTo>
                    <a:pt x="2123859" y="1362423"/>
                  </a:lnTo>
                  <a:lnTo>
                    <a:pt x="2119313" y="1366921"/>
                  </a:lnTo>
                  <a:lnTo>
                    <a:pt x="2120612" y="1360570"/>
                  </a:lnTo>
                  <a:close/>
                  <a:moveTo>
                    <a:pt x="2820060" y="1359813"/>
                  </a:moveTo>
                  <a:lnTo>
                    <a:pt x="2801138" y="1365526"/>
                  </a:lnTo>
                  <a:lnTo>
                    <a:pt x="2799259" y="1368319"/>
                  </a:lnTo>
                  <a:lnTo>
                    <a:pt x="2801036" y="1366947"/>
                  </a:lnTo>
                  <a:lnTo>
                    <a:pt x="2803306" y="1365596"/>
                  </a:lnTo>
                  <a:lnTo>
                    <a:pt x="2805803" y="1364469"/>
                  </a:lnTo>
                  <a:lnTo>
                    <a:pt x="2808982" y="1363343"/>
                  </a:lnTo>
                  <a:lnTo>
                    <a:pt x="2812614" y="1362667"/>
                  </a:lnTo>
                  <a:lnTo>
                    <a:pt x="2816927" y="1361992"/>
                  </a:lnTo>
                  <a:lnTo>
                    <a:pt x="2817154" y="1361992"/>
                  </a:lnTo>
                  <a:lnTo>
                    <a:pt x="2820060" y="1359813"/>
                  </a:lnTo>
                  <a:close/>
                  <a:moveTo>
                    <a:pt x="5131707" y="1358861"/>
                  </a:moveTo>
                  <a:lnTo>
                    <a:pt x="5131027" y="1359315"/>
                  </a:lnTo>
                  <a:lnTo>
                    <a:pt x="5133068" y="1358861"/>
                  </a:lnTo>
                  <a:lnTo>
                    <a:pt x="5131707" y="1358861"/>
                  </a:lnTo>
                  <a:close/>
                  <a:moveTo>
                    <a:pt x="2298622" y="1355544"/>
                  </a:moveTo>
                  <a:lnTo>
                    <a:pt x="2295664" y="1355998"/>
                  </a:lnTo>
                  <a:lnTo>
                    <a:pt x="2292478" y="1357132"/>
                  </a:lnTo>
                  <a:lnTo>
                    <a:pt x="2289929" y="1358190"/>
                  </a:lnTo>
                  <a:lnTo>
                    <a:pt x="2289855" y="1359004"/>
                  </a:lnTo>
                  <a:lnTo>
                    <a:pt x="2305277" y="1357869"/>
                  </a:lnTo>
                  <a:lnTo>
                    <a:pt x="2304938" y="1369201"/>
                  </a:lnTo>
                  <a:lnTo>
                    <a:pt x="2306131" y="1365751"/>
                  </a:lnTo>
                  <a:lnTo>
                    <a:pt x="2306814" y="1363256"/>
                  </a:lnTo>
                  <a:lnTo>
                    <a:pt x="2306814" y="1361441"/>
                  </a:lnTo>
                  <a:lnTo>
                    <a:pt x="2306587" y="1359626"/>
                  </a:lnTo>
                  <a:lnTo>
                    <a:pt x="2306131" y="1358492"/>
                  </a:lnTo>
                  <a:lnTo>
                    <a:pt x="2305221" y="1357586"/>
                  </a:lnTo>
                  <a:lnTo>
                    <a:pt x="2304311" y="1356451"/>
                  </a:lnTo>
                  <a:lnTo>
                    <a:pt x="2303173" y="1355998"/>
                  </a:lnTo>
                  <a:lnTo>
                    <a:pt x="2301580" y="1355544"/>
                  </a:lnTo>
                  <a:lnTo>
                    <a:pt x="2300215" y="1355544"/>
                  </a:lnTo>
                  <a:lnTo>
                    <a:pt x="2298622" y="1355544"/>
                  </a:lnTo>
                  <a:close/>
                  <a:moveTo>
                    <a:pt x="3008819" y="1355230"/>
                  </a:moveTo>
                  <a:lnTo>
                    <a:pt x="3008529" y="1356360"/>
                  </a:lnTo>
                  <a:lnTo>
                    <a:pt x="3008075" y="1357036"/>
                  </a:lnTo>
                  <a:lnTo>
                    <a:pt x="3006188" y="1357580"/>
                  </a:lnTo>
                  <a:lnTo>
                    <a:pt x="3041650" y="1372197"/>
                  </a:lnTo>
                  <a:lnTo>
                    <a:pt x="3041498" y="1373876"/>
                  </a:lnTo>
                  <a:lnTo>
                    <a:pt x="3041580" y="1373821"/>
                  </a:lnTo>
                  <a:lnTo>
                    <a:pt x="3048253" y="1369229"/>
                  </a:lnTo>
                  <a:lnTo>
                    <a:pt x="3041186" y="1370356"/>
                  </a:lnTo>
                  <a:lnTo>
                    <a:pt x="3008819" y="1355230"/>
                  </a:lnTo>
                  <a:close/>
                  <a:moveTo>
                    <a:pt x="2970164" y="1355008"/>
                  </a:moveTo>
                  <a:lnTo>
                    <a:pt x="2967213" y="1355460"/>
                  </a:lnTo>
                  <a:lnTo>
                    <a:pt x="2964488" y="1355909"/>
                  </a:lnTo>
                  <a:lnTo>
                    <a:pt x="2963844" y="1356142"/>
                  </a:lnTo>
                  <a:lnTo>
                    <a:pt x="2969700" y="1356678"/>
                  </a:lnTo>
                  <a:lnTo>
                    <a:pt x="2977190" y="1357818"/>
                  </a:lnTo>
                  <a:lnTo>
                    <a:pt x="2984907" y="1358504"/>
                  </a:lnTo>
                  <a:lnTo>
                    <a:pt x="2989300" y="1358646"/>
                  </a:lnTo>
                  <a:lnTo>
                    <a:pt x="2986509" y="1357261"/>
                  </a:lnTo>
                  <a:lnTo>
                    <a:pt x="2982877" y="1356360"/>
                  </a:lnTo>
                  <a:lnTo>
                    <a:pt x="2979471" y="1355460"/>
                  </a:lnTo>
                  <a:lnTo>
                    <a:pt x="2976293" y="1355008"/>
                  </a:lnTo>
                  <a:lnTo>
                    <a:pt x="2973115" y="1355008"/>
                  </a:lnTo>
                  <a:lnTo>
                    <a:pt x="2970164" y="1355008"/>
                  </a:lnTo>
                  <a:close/>
                  <a:moveTo>
                    <a:pt x="2361019" y="1352345"/>
                  </a:moveTo>
                  <a:lnTo>
                    <a:pt x="2358241" y="1353729"/>
                  </a:lnTo>
                  <a:lnTo>
                    <a:pt x="2355283" y="1356224"/>
                  </a:lnTo>
                  <a:lnTo>
                    <a:pt x="2352324" y="1358946"/>
                  </a:lnTo>
                  <a:lnTo>
                    <a:pt x="2349366" y="1362121"/>
                  </a:lnTo>
                  <a:lnTo>
                    <a:pt x="2347091" y="1365297"/>
                  </a:lnTo>
                  <a:lnTo>
                    <a:pt x="2342312" y="1371194"/>
                  </a:lnTo>
                  <a:lnTo>
                    <a:pt x="2340492" y="1373689"/>
                  </a:lnTo>
                  <a:lnTo>
                    <a:pt x="2338444" y="1375504"/>
                  </a:lnTo>
                  <a:lnTo>
                    <a:pt x="2337078" y="1377092"/>
                  </a:lnTo>
                  <a:lnTo>
                    <a:pt x="2336396" y="1377544"/>
                  </a:lnTo>
                  <a:lnTo>
                    <a:pt x="2335486" y="1377998"/>
                  </a:lnTo>
                  <a:lnTo>
                    <a:pt x="2334803" y="1377998"/>
                  </a:lnTo>
                  <a:lnTo>
                    <a:pt x="2334348" y="1377771"/>
                  </a:lnTo>
                  <a:lnTo>
                    <a:pt x="2333665" y="1377544"/>
                  </a:lnTo>
                  <a:lnTo>
                    <a:pt x="2333210" y="1376637"/>
                  </a:lnTo>
                  <a:lnTo>
                    <a:pt x="2332527" y="1375730"/>
                  </a:lnTo>
                  <a:lnTo>
                    <a:pt x="2332072" y="1374597"/>
                  </a:lnTo>
                  <a:lnTo>
                    <a:pt x="2331390" y="1371194"/>
                  </a:lnTo>
                  <a:lnTo>
                    <a:pt x="2330935" y="1366432"/>
                  </a:lnTo>
                  <a:lnTo>
                    <a:pt x="2330707" y="1360307"/>
                  </a:lnTo>
                  <a:lnTo>
                    <a:pt x="2320240" y="1369834"/>
                  </a:lnTo>
                  <a:lnTo>
                    <a:pt x="2304849" y="1372178"/>
                  </a:lnTo>
                  <a:lnTo>
                    <a:pt x="2304823" y="1373059"/>
                  </a:lnTo>
                  <a:lnTo>
                    <a:pt x="2320244" y="1370565"/>
                  </a:lnTo>
                  <a:lnTo>
                    <a:pt x="2321152" y="1370111"/>
                  </a:lnTo>
                  <a:lnTo>
                    <a:pt x="2330677" y="1361497"/>
                  </a:lnTo>
                  <a:lnTo>
                    <a:pt x="2329769" y="1369432"/>
                  </a:lnTo>
                  <a:lnTo>
                    <a:pt x="2329769" y="1372833"/>
                  </a:lnTo>
                  <a:lnTo>
                    <a:pt x="2329769" y="1373965"/>
                  </a:lnTo>
                  <a:lnTo>
                    <a:pt x="2330223" y="1375326"/>
                  </a:lnTo>
                  <a:lnTo>
                    <a:pt x="2330677" y="1376458"/>
                  </a:lnTo>
                  <a:lnTo>
                    <a:pt x="2331357" y="1377365"/>
                  </a:lnTo>
                  <a:lnTo>
                    <a:pt x="2332264" y="1378498"/>
                  </a:lnTo>
                  <a:lnTo>
                    <a:pt x="2333625" y="1379179"/>
                  </a:lnTo>
                  <a:lnTo>
                    <a:pt x="2334985" y="1379631"/>
                  </a:lnTo>
                  <a:lnTo>
                    <a:pt x="2337027" y="1380085"/>
                  </a:lnTo>
                  <a:lnTo>
                    <a:pt x="2339068" y="1380539"/>
                  </a:lnTo>
                  <a:lnTo>
                    <a:pt x="2341562" y="1380539"/>
                  </a:lnTo>
                  <a:lnTo>
                    <a:pt x="2341335" y="1385071"/>
                  </a:lnTo>
                  <a:lnTo>
                    <a:pt x="2341109" y="1388925"/>
                  </a:lnTo>
                  <a:lnTo>
                    <a:pt x="2341335" y="1392324"/>
                  </a:lnTo>
                  <a:lnTo>
                    <a:pt x="2341789" y="1395498"/>
                  </a:lnTo>
                  <a:lnTo>
                    <a:pt x="2342469" y="1398445"/>
                  </a:lnTo>
                  <a:lnTo>
                    <a:pt x="2343603" y="1400939"/>
                  </a:lnTo>
                  <a:lnTo>
                    <a:pt x="2344737" y="1403434"/>
                  </a:lnTo>
                  <a:lnTo>
                    <a:pt x="2345213" y="1404045"/>
                  </a:lnTo>
                  <a:lnTo>
                    <a:pt x="2344950" y="1403579"/>
                  </a:lnTo>
                  <a:lnTo>
                    <a:pt x="2344046" y="1401801"/>
                  </a:lnTo>
                  <a:lnTo>
                    <a:pt x="2343143" y="1399578"/>
                  </a:lnTo>
                  <a:lnTo>
                    <a:pt x="2342465" y="1397356"/>
                  </a:lnTo>
                  <a:lnTo>
                    <a:pt x="2342013" y="1395133"/>
                  </a:lnTo>
                  <a:lnTo>
                    <a:pt x="2341562" y="1392467"/>
                  </a:lnTo>
                  <a:lnTo>
                    <a:pt x="2341562" y="1389578"/>
                  </a:lnTo>
                  <a:lnTo>
                    <a:pt x="2342239" y="1381132"/>
                  </a:lnTo>
                  <a:lnTo>
                    <a:pt x="2348996" y="1386494"/>
                  </a:lnTo>
                  <a:lnTo>
                    <a:pt x="2346983" y="1383479"/>
                  </a:lnTo>
                  <a:lnTo>
                    <a:pt x="2346325" y="1380451"/>
                  </a:lnTo>
                  <a:lnTo>
                    <a:pt x="2346325" y="1377423"/>
                  </a:lnTo>
                  <a:lnTo>
                    <a:pt x="2346544" y="1374627"/>
                  </a:lnTo>
                  <a:lnTo>
                    <a:pt x="2347203" y="1371831"/>
                  </a:lnTo>
                  <a:lnTo>
                    <a:pt x="2348081" y="1368803"/>
                  </a:lnTo>
                  <a:lnTo>
                    <a:pt x="2349179" y="1365775"/>
                  </a:lnTo>
                  <a:lnTo>
                    <a:pt x="2350716" y="1362980"/>
                  </a:lnTo>
                  <a:lnTo>
                    <a:pt x="2352472" y="1360184"/>
                  </a:lnTo>
                  <a:lnTo>
                    <a:pt x="2354668" y="1357854"/>
                  </a:lnTo>
                  <a:lnTo>
                    <a:pt x="2357083" y="1355524"/>
                  </a:lnTo>
                  <a:lnTo>
                    <a:pt x="2359717" y="1353195"/>
                  </a:lnTo>
                  <a:lnTo>
                    <a:pt x="2361019" y="1352345"/>
                  </a:lnTo>
                  <a:close/>
                  <a:moveTo>
                    <a:pt x="2279970" y="1350647"/>
                  </a:moveTo>
                  <a:lnTo>
                    <a:pt x="2281464" y="1351975"/>
                  </a:lnTo>
                  <a:lnTo>
                    <a:pt x="2286453" y="1354470"/>
                  </a:lnTo>
                  <a:lnTo>
                    <a:pt x="2289486" y="1356174"/>
                  </a:lnTo>
                  <a:lnTo>
                    <a:pt x="2289065" y="1352821"/>
                  </a:lnTo>
                  <a:lnTo>
                    <a:pt x="2279970" y="1350647"/>
                  </a:lnTo>
                  <a:close/>
                  <a:moveTo>
                    <a:pt x="2372096" y="1347455"/>
                  </a:moveTo>
                  <a:lnTo>
                    <a:pt x="2370529" y="1347607"/>
                  </a:lnTo>
                  <a:lnTo>
                    <a:pt x="2368644" y="1348547"/>
                  </a:lnTo>
                  <a:lnTo>
                    <a:pt x="2369377" y="1348303"/>
                  </a:lnTo>
                  <a:lnTo>
                    <a:pt x="2372096" y="1347455"/>
                  </a:lnTo>
                  <a:close/>
                  <a:moveTo>
                    <a:pt x="2386753" y="1341018"/>
                  </a:moveTo>
                  <a:lnTo>
                    <a:pt x="2389188" y="1344659"/>
                  </a:lnTo>
                  <a:lnTo>
                    <a:pt x="2389188" y="1345793"/>
                  </a:lnTo>
                  <a:lnTo>
                    <a:pt x="2383475" y="1346349"/>
                  </a:lnTo>
                  <a:lnTo>
                    <a:pt x="2387600" y="1346440"/>
                  </a:lnTo>
                  <a:lnTo>
                    <a:pt x="2385624" y="1347372"/>
                  </a:lnTo>
                  <a:lnTo>
                    <a:pt x="2381452" y="1351798"/>
                  </a:lnTo>
                  <a:lnTo>
                    <a:pt x="2376842" y="1355990"/>
                  </a:lnTo>
                  <a:lnTo>
                    <a:pt x="2376491" y="1356334"/>
                  </a:lnTo>
                  <a:lnTo>
                    <a:pt x="2376495" y="1356335"/>
                  </a:lnTo>
                  <a:lnTo>
                    <a:pt x="2376715" y="1356335"/>
                  </a:lnTo>
                  <a:lnTo>
                    <a:pt x="2376944" y="1356111"/>
                  </a:lnTo>
                  <a:lnTo>
                    <a:pt x="2381742" y="1352087"/>
                  </a:lnTo>
                  <a:lnTo>
                    <a:pt x="2384713" y="1351416"/>
                  </a:lnTo>
                  <a:lnTo>
                    <a:pt x="2387455" y="1350969"/>
                  </a:lnTo>
                  <a:lnTo>
                    <a:pt x="2390197" y="1350969"/>
                  </a:lnTo>
                  <a:lnTo>
                    <a:pt x="2392482" y="1351416"/>
                  </a:lnTo>
                  <a:lnTo>
                    <a:pt x="2394996" y="1352087"/>
                  </a:lnTo>
                  <a:lnTo>
                    <a:pt x="2397281" y="1352980"/>
                  </a:lnTo>
                  <a:lnTo>
                    <a:pt x="2398315" y="1353740"/>
                  </a:lnTo>
                  <a:lnTo>
                    <a:pt x="2396885" y="1351453"/>
                  </a:lnTo>
                  <a:lnTo>
                    <a:pt x="2393939" y="1348057"/>
                  </a:lnTo>
                  <a:lnTo>
                    <a:pt x="2390766" y="1344658"/>
                  </a:lnTo>
                  <a:lnTo>
                    <a:pt x="2387367" y="1341487"/>
                  </a:lnTo>
                  <a:lnTo>
                    <a:pt x="2386753" y="1341018"/>
                  </a:lnTo>
                  <a:close/>
                  <a:moveTo>
                    <a:pt x="3195254" y="1338982"/>
                  </a:moveTo>
                  <a:lnTo>
                    <a:pt x="3195127" y="1339057"/>
                  </a:lnTo>
                  <a:lnTo>
                    <a:pt x="3174269" y="1354706"/>
                  </a:lnTo>
                  <a:lnTo>
                    <a:pt x="3158973" y="1358919"/>
                  </a:lnTo>
                  <a:lnTo>
                    <a:pt x="3172732" y="1355994"/>
                  </a:lnTo>
                  <a:lnTo>
                    <a:pt x="3194050" y="1339940"/>
                  </a:lnTo>
                  <a:lnTo>
                    <a:pt x="3213780" y="1346044"/>
                  </a:lnTo>
                  <a:lnTo>
                    <a:pt x="3216502" y="1348306"/>
                  </a:lnTo>
                  <a:lnTo>
                    <a:pt x="3219223" y="1351018"/>
                  </a:lnTo>
                  <a:lnTo>
                    <a:pt x="3225800" y="1357803"/>
                  </a:lnTo>
                  <a:lnTo>
                    <a:pt x="3232830" y="1365945"/>
                  </a:lnTo>
                  <a:lnTo>
                    <a:pt x="3240541" y="1375443"/>
                  </a:lnTo>
                  <a:lnTo>
                    <a:pt x="3257550" y="1396019"/>
                  </a:lnTo>
                  <a:lnTo>
                    <a:pt x="3275239" y="1417276"/>
                  </a:lnTo>
                  <a:lnTo>
                    <a:pt x="3283039" y="1426691"/>
                  </a:lnTo>
                  <a:lnTo>
                    <a:pt x="3282401" y="1422404"/>
                  </a:lnTo>
                  <a:lnTo>
                    <a:pt x="3281031" y="1416922"/>
                  </a:lnTo>
                  <a:lnTo>
                    <a:pt x="3279889" y="1411671"/>
                  </a:lnTo>
                  <a:lnTo>
                    <a:pt x="3277835" y="1406189"/>
                  </a:lnTo>
                  <a:lnTo>
                    <a:pt x="3276922" y="1403676"/>
                  </a:lnTo>
                  <a:lnTo>
                    <a:pt x="3275780" y="1401393"/>
                  </a:lnTo>
                  <a:lnTo>
                    <a:pt x="3274182" y="1398880"/>
                  </a:lnTo>
                  <a:lnTo>
                    <a:pt x="3272812" y="1396368"/>
                  </a:lnTo>
                  <a:lnTo>
                    <a:pt x="3270758" y="1394084"/>
                  </a:lnTo>
                  <a:lnTo>
                    <a:pt x="3268931" y="1392258"/>
                  </a:lnTo>
                  <a:lnTo>
                    <a:pt x="3238111" y="1369879"/>
                  </a:lnTo>
                  <a:lnTo>
                    <a:pt x="3212999" y="1344756"/>
                  </a:lnTo>
                  <a:lnTo>
                    <a:pt x="3195254" y="1338982"/>
                  </a:lnTo>
                  <a:close/>
                  <a:moveTo>
                    <a:pt x="3291265" y="1338236"/>
                  </a:moveTo>
                  <a:lnTo>
                    <a:pt x="3292674" y="1339048"/>
                  </a:lnTo>
                  <a:lnTo>
                    <a:pt x="3295914" y="1338541"/>
                  </a:lnTo>
                  <a:lnTo>
                    <a:pt x="3291265" y="1338236"/>
                  </a:lnTo>
                  <a:close/>
                  <a:moveTo>
                    <a:pt x="2256197" y="1336530"/>
                  </a:moveTo>
                  <a:lnTo>
                    <a:pt x="2256291" y="1341321"/>
                  </a:lnTo>
                  <a:lnTo>
                    <a:pt x="2273980" y="1344720"/>
                  </a:lnTo>
                  <a:lnTo>
                    <a:pt x="2274660" y="1345627"/>
                  </a:lnTo>
                  <a:lnTo>
                    <a:pt x="2275297" y="1346262"/>
                  </a:lnTo>
                  <a:lnTo>
                    <a:pt x="2273592" y="1343524"/>
                  </a:lnTo>
                  <a:lnTo>
                    <a:pt x="2266993" y="1342846"/>
                  </a:lnTo>
                  <a:lnTo>
                    <a:pt x="2257208" y="1341484"/>
                  </a:lnTo>
                  <a:lnTo>
                    <a:pt x="2256197" y="1336530"/>
                  </a:lnTo>
                  <a:close/>
                  <a:moveTo>
                    <a:pt x="2384104" y="1334417"/>
                  </a:moveTo>
                  <a:lnTo>
                    <a:pt x="2383991" y="1337020"/>
                  </a:lnTo>
                  <a:lnTo>
                    <a:pt x="2384647" y="1334921"/>
                  </a:lnTo>
                  <a:lnTo>
                    <a:pt x="2384104" y="1334417"/>
                  </a:lnTo>
                  <a:close/>
                  <a:moveTo>
                    <a:pt x="3264049" y="1333160"/>
                  </a:moveTo>
                  <a:lnTo>
                    <a:pt x="3263689" y="1333341"/>
                  </a:lnTo>
                  <a:lnTo>
                    <a:pt x="3264361" y="1333576"/>
                  </a:lnTo>
                  <a:lnTo>
                    <a:pt x="3264049" y="1333160"/>
                  </a:lnTo>
                  <a:close/>
                  <a:moveTo>
                    <a:pt x="5163157" y="1331490"/>
                  </a:moveTo>
                  <a:lnTo>
                    <a:pt x="5167920" y="1332623"/>
                  </a:lnTo>
                  <a:lnTo>
                    <a:pt x="5165652" y="1331944"/>
                  </a:lnTo>
                  <a:lnTo>
                    <a:pt x="5163157" y="1331490"/>
                  </a:lnTo>
                  <a:close/>
                  <a:moveTo>
                    <a:pt x="4859564" y="1328475"/>
                  </a:moveTo>
                  <a:lnTo>
                    <a:pt x="4855028" y="1334145"/>
                  </a:lnTo>
                  <a:lnTo>
                    <a:pt x="4855709" y="1333918"/>
                  </a:lnTo>
                  <a:lnTo>
                    <a:pt x="4859564" y="1328475"/>
                  </a:lnTo>
                  <a:close/>
                  <a:moveTo>
                    <a:pt x="2254250" y="1327877"/>
                  </a:moveTo>
                  <a:lnTo>
                    <a:pt x="2254477" y="1328103"/>
                  </a:lnTo>
                  <a:lnTo>
                    <a:pt x="2254250" y="1328103"/>
                  </a:lnTo>
                  <a:lnTo>
                    <a:pt x="2254250" y="1327877"/>
                  </a:lnTo>
                  <a:close/>
                  <a:moveTo>
                    <a:pt x="2378475" y="1326688"/>
                  </a:moveTo>
                  <a:lnTo>
                    <a:pt x="2376652" y="1328255"/>
                  </a:lnTo>
                  <a:lnTo>
                    <a:pt x="2378508" y="1327583"/>
                  </a:lnTo>
                  <a:lnTo>
                    <a:pt x="2378475" y="1326688"/>
                  </a:lnTo>
                  <a:close/>
                  <a:moveTo>
                    <a:pt x="2367176" y="1321122"/>
                  </a:moveTo>
                  <a:lnTo>
                    <a:pt x="2366888" y="1321753"/>
                  </a:lnTo>
                  <a:lnTo>
                    <a:pt x="2366205" y="1322661"/>
                  </a:lnTo>
                  <a:lnTo>
                    <a:pt x="2366205" y="1323795"/>
                  </a:lnTo>
                  <a:lnTo>
                    <a:pt x="2366236" y="1323917"/>
                  </a:lnTo>
                  <a:lnTo>
                    <a:pt x="2366383" y="1322886"/>
                  </a:lnTo>
                  <a:lnTo>
                    <a:pt x="2367060" y="1321527"/>
                  </a:lnTo>
                  <a:lnTo>
                    <a:pt x="2367176" y="1321122"/>
                  </a:lnTo>
                  <a:close/>
                  <a:moveTo>
                    <a:pt x="3029222" y="1320356"/>
                  </a:moveTo>
                  <a:lnTo>
                    <a:pt x="3029565" y="1321092"/>
                  </a:lnTo>
                  <a:lnTo>
                    <a:pt x="3031157" y="1324277"/>
                  </a:lnTo>
                  <a:lnTo>
                    <a:pt x="3032118" y="1323636"/>
                  </a:lnTo>
                  <a:lnTo>
                    <a:pt x="3029850" y="1321141"/>
                  </a:lnTo>
                  <a:lnTo>
                    <a:pt x="3029222" y="1320356"/>
                  </a:lnTo>
                  <a:close/>
                  <a:moveTo>
                    <a:pt x="2603121" y="1319747"/>
                  </a:moveTo>
                  <a:lnTo>
                    <a:pt x="2613999" y="1344658"/>
                  </a:lnTo>
                  <a:lnTo>
                    <a:pt x="2615552" y="1345947"/>
                  </a:lnTo>
                  <a:lnTo>
                    <a:pt x="2614404" y="1344825"/>
                  </a:lnTo>
                  <a:lnTo>
                    <a:pt x="2603500" y="1320073"/>
                  </a:lnTo>
                  <a:lnTo>
                    <a:pt x="2605544" y="1320298"/>
                  </a:lnTo>
                  <a:lnTo>
                    <a:pt x="2606950" y="1320298"/>
                  </a:lnTo>
                  <a:lnTo>
                    <a:pt x="2605161" y="1319973"/>
                  </a:lnTo>
                  <a:lnTo>
                    <a:pt x="2603121" y="1319747"/>
                  </a:lnTo>
                  <a:close/>
                  <a:moveTo>
                    <a:pt x="2614509" y="1319556"/>
                  </a:moveTo>
                  <a:lnTo>
                    <a:pt x="2612413" y="1319747"/>
                  </a:lnTo>
                  <a:lnTo>
                    <a:pt x="2610147" y="1319973"/>
                  </a:lnTo>
                  <a:lnTo>
                    <a:pt x="2608358" y="1320298"/>
                  </a:lnTo>
                  <a:lnTo>
                    <a:pt x="2610542" y="1320298"/>
                  </a:lnTo>
                  <a:lnTo>
                    <a:pt x="2612814" y="1319848"/>
                  </a:lnTo>
                  <a:lnTo>
                    <a:pt x="2614509" y="1319556"/>
                  </a:lnTo>
                  <a:close/>
                  <a:moveTo>
                    <a:pt x="2866164" y="1318553"/>
                  </a:moveTo>
                  <a:lnTo>
                    <a:pt x="2868835" y="1321198"/>
                  </a:lnTo>
                  <a:lnTo>
                    <a:pt x="2866336" y="1318724"/>
                  </a:lnTo>
                  <a:lnTo>
                    <a:pt x="2866164" y="1318553"/>
                  </a:lnTo>
                  <a:close/>
                  <a:moveTo>
                    <a:pt x="5409289" y="1318120"/>
                  </a:moveTo>
                  <a:lnTo>
                    <a:pt x="5412238" y="1321746"/>
                  </a:lnTo>
                  <a:lnTo>
                    <a:pt x="5412011" y="1321519"/>
                  </a:lnTo>
                  <a:lnTo>
                    <a:pt x="5411104" y="1325372"/>
                  </a:lnTo>
                  <a:lnTo>
                    <a:pt x="5413146" y="1322199"/>
                  </a:lnTo>
                  <a:lnTo>
                    <a:pt x="5409289" y="1318120"/>
                  </a:lnTo>
                  <a:close/>
                  <a:moveTo>
                    <a:pt x="2863836" y="1316537"/>
                  </a:moveTo>
                  <a:lnTo>
                    <a:pt x="2864518" y="1316923"/>
                  </a:lnTo>
                  <a:lnTo>
                    <a:pt x="2866164" y="1318553"/>
                  </a:lnTo>
                  <a:lnTo>
                    <a:pt x="2865881" y="1318274"/>
                  </a:lnTo>
                  <a:lnTo>
                    <a:pt x="2863836" y="1316537"/>
                  </a:lnTo>
                  <a:close/>
                  <a:moveTo>
                    <a:pt x="2287473" y="1314723"/>
                  </a:moveTo>
                  <a:lnTo>
                    <a:pt x="2287700" y="1314949"/>
                  </a:lnTo>
                  <a:lnTo>
                    <a:pt x="2289520" y="1315856"/>
                  </a:lnTo>
                  <a:lnTo>
                    <a:pt x="2291341" y="1316764"/>
                  </a:lnTo>
                  <a:lnTo>
                    <a:pt x="2293389" y="1316990"/>
                  </a:lnTo>
                  <a:lnTo>
                    <a:pt x="2295892" y="1316990"/>
                  </a:lnTo>
                  <a:lnTo>
                    <a:pt x="2298167" y="1316764"/>
                  </a:lnTo>
                  <a:lnTo>
                    <a:pt x="2300670" y="1316537"/>
                  </a:lnTo>
                  <a:lnTo>
                    <a:pt x="2302538" y="1316071"/>
                  </a:lnTo>
                  <a:lnTo>
                    <a:pt x="2301989" y="1316071"/>
                  </a:lnTo>
                  <a:lnTo>
                    <a:pt x="2296735" y="1315371"/>
                  </a:lnTo>
                  <a:lnTo>
                    <a:pt x="2288741" y="1315371"/>
                  </a:lnTo>
                  <a:lnTo>
                    <a:pt x="2287473" y="1314723"/>
                  </a:lnTo>
                  <a:close/>
                  <a:moveTo>
                    <a:pt x="2981175" y="1312457"/>
                  </a:moveTo>
                  <a:lnTo>
                    <a:pt x="2976631" y="1312684"/>
                  </a:lnTo>
                  <a:lnTo>
                    <a:pt x="2971860" y="1312911"/>
                  </a:lnTo>
                  <a:lnTo>
                    <a:pt x="2967089" y="1313139"/>
                  </a:lnTo>
                  <a:lnTo>
                    <a:pt x="2962545" y="1314048"/>
                  </a:lnTo>
                  <a:lnTo>
                    <a:pt x="2953231" y="1315411"/>
                  </a:lnTo>
                  <a:lnTo>
                    <a:pt x="2943916" y="1317456"/>
                  </a:lnTo>
                  <a:lnTo>
                    <a:pt x="2935056" y="1319502"/>
                  </a:lnTo>
                  <a:lnTo>
                    <a:pt x="2925968" y="1322455"/>
                  </a:lnTo>
                  <a:lnTo>
                    <a:pt x="2916880" y="1325410"/>
                  </a:lnTo>
                  <a:lnTo>
                    <a:pt x="2908247" y="1328818"/>
                  </a:lnTo>
                  <a:lnTo>
                    <a:pt x="2891663" y="1317001"/>
                  </a:lnTo>
                  <a:lnTo>
                    <a:pt x="2891435" y="1317001"/>
                  </a:lnTo>
                  <a:lnTo>
                    <a:pt x="2890981" y="1317001"/>
                  </a:lnTo>
                  <a:lnTo>
                    <a:pt x="2873454" y="1327654"/>
                  </a:lnTo>
                  <a:lnTo>
                    <a:pt x="2873454" y="1328211"/>
                  </a:lnTo>
                  <a:lnTo>
                    <a:pt x="2891389" y="1317400"/>
                  </a:lnTo>
                  <a:lnTo>
                    <a:pt x="2907961" y="1328886"/>
                  </a:lnTo>
                  <a:lnTo>
                    <a:pt x="2915452" y="1330237"/>
                  </a:lnTo>
                  <a:lnTo>
                    <a:pt x="2922944" y="1326634"/>
                  </a:lnTo>
                  <a:lnTo>
                    <a:pt x="2931343" y="1323256"/>
                  </a:lnTo>
                  <a:lnTo>
                    <a:pt x="2939744" y="1319878"/>
                  </a:lnTo>
                  <a:lnTo>
                    <a:pt x="2949051" y="1317400"/>
                  </a:lnTo>
                  <a:lnTo>
                    <a:pt x="2953365" y="1316049"/>
                  </a:lnTo>
                  <a:lnTo>
                    <a:pt x="2957905" y="1315148"/>
                  </a:lnTo>
                  <a:lnTo>
                    <a:pt x="2962672" y="1314248"/>
                  </a:lnTo>
                  <a:lnTo>
                    <a:pt x="2967213" y="1313572"/>
                  </a:lnTo>
                  <a:lnTo>
                    <a:pt x="2971980" y="1313121"/>
                  </a:lnTo>
                  <a:lnTo>
                    <a:pt x="2976293" y="1312896"/>
                  </a:lnTo>
                  <a:lnTo>
                    <a:pt x="2980606" y="1312896"/>
                  </a:lnTo>
                  <a:lnTo>
                    <a:pt x="2984693" y="1313347"/>
                  </a:lnTo>
                  <a:lnTo>
                    <a:pt x="3005124" y="1321454"/>
                  </a:lnTo>
                  <a:lnTo>
                    <a:pt x="3018291" y="1322581"/>
                  </a:lnTo>
                  <a:lnTo>
                    <a:pt x="3019426" y="1323256"/>
                  </a:lnTo>
                  <a:lnTo>
                    <a:pt x="3019426" y="1323482"/>
                  </a:lnTo>
                  <a:lnTo>
                    <a:pt x="3014794" y="1335597"/>
                  </a:lnTo>
                  <a:lnTo>
                    <a:pt x="3020555" y="1322276"/>
                  </a:lnTo>
                  <a:lnTo>
                    <a:pt x="3029336" y="1324228"/>
                  </a:lnTo>
                  <a:lnTo>
                    <a:pt x="2981175" y="1312457"/>
                  </a:lnTo>
                  <a:close/>
                  <a:moveTo>
                    <a:pt x="5223499" y="1308149"/>
                  </a:moveTo>
                  <a:lnTo>
                    <a:pt x="5227240" y="1309055"/>
                  </a:lnTo>
                  <a:lnTo>
                    <a:pt x="5230304" y="1309962"/>
                  </a:lnTo>
                  <a:lnTo>
                    <a:pt x="5230985" y="1309962"/>
                  </a:lnTo>
                  <a:lnTo>
                    <a:pt x="5227240" y="1309055"/>
                  </a:lnTo>
                  <a:lnTo>
                    <a:pt x="5224179" y="1308149"/>
                  </a:lnTo>
                  <a:lnTo>
                    <a:pt x="5223499" y="1308149"/>
                  </a:lnTo>
                  <a:close/>
                  <a:moveTo>
                    <a:pt x="852488" y="1308146"/>
                  </a:moveTo>
                  <a:lnTo>
                    <a:pt x="848286" y="1312228"/>
                  </a:lnTo>
                  <a:lnTo>
                    <a:pt x="849920" y="1311548"/>
                  </a:lnTo>
                  <a:lnTo>
                    <a:pt x="849686" y="1311776"/>
                  </a:lnTo>
                  <a:lnTo>
                    <a:pt x="844550" y="1314496"/>
                  </a:lnTo>
                  <a:lnTo>
                    <a:pt x="852488" y="1308146"/>
                  </a:lnTo>
                  <a:close/>
                  <a:moveTo>
                    <a:pt x="2362337" y="1307947"/>
                  </a:moveTo>
                  <a:lnTo>
                    <a:pt x="2374735" y="1310615"/>
                  </a:lnTo>
                  <a:lnTo>
                    <a:pt x="2374960" y="1310434"/>
                  </a:lnTo>
                  <a:lnTo>
                    <a:pt x="2370446" y="1309303"/>
                  </a:lnTo>
                  <a:lnTo>
                    <a:pt x="2366157" y="1308623"/>
                  </a:lnTo>
                  <a:lnTo>
                    <a:pt x="2362337" y="1307947"/>
                  </a:lnTo>
                  <a:close/>
                  <a:moveTo>
                    <a:pt x="2846853" y="1306822"/>
                  </a:moveTo>
                  <a:lnTo>
                    <a:pt x="2853160" y="1309722"/>
                  </a:lnTo>
                  <a:lnTo>
                    <a:pt x="2856340" y="1311522"/>
                  </a:lnTo>
                  <a:lnTo>
                    <a:pt x="2859521" y="1313323"/>
                  </a:lnTo>
                  <a:lnTo>
                    <a:pt x="2862701" y="1315572"/>
                  </a:lnTo>
                  <a:lnTo>
                    <a:pt x="2863836" y="1316537"/>
                  </a:lnTo>
                  <a:lnTo>
                    <a:pt x="2862928" y="1316023"/>
                  </a:lnTo>
                  <a:lnTo>
                    <a:pt x="2861792" y="1315798"/>
                  </a:lnTo>
                  <a:lnTo>
                    <a:pt x="2861565" y="1316023"/>
                  </a:lnTo>
                  <a:lnTo>
                    <a:pt x="2861111" y="1316023"/>
                  </a:lnTo>
                  <a:lnTo>
                    <a:pt x="2860884" y="1316698"/>
                  </a:lnTo>
                  <a:lnTo>
                    <a:pt x="2860884" y="1317823"/>
                  </a:lnTo>
                  <a:lnTo>
                    <a:pt x="2861338" y="1318948"/>
                  </a:lnTo>
                  <a:lnTo>
                    <a:pt x="2862019" y="1320298"/>
                  </a:lnTo>
                  <a:lnTo>
                    <a:pt x="2862928" y="1321649"/>
                  </a:lnTo>
                  <a:lnTo>
                    <a:pt x="2864291" y="1322774"/>
                  </a:lnTo>
                  <a:lnTo>
                    <a:pt x="2865654" y="1323673"/>
                  </a:lnTo>
                  <a:lnTo>
                    <a:pt x="2867699" y="1324574"/>
                  </a:lnTo>
                  <a:lnTo>
                    <a:pt x="2869516" y="1324799"/>
                  </a:lnTo>
                  <a:lnTo>
                    <a:pt x="2871788" y="1324574"/>
                  </a:lnTo>
                  <a:lnTo>
                    <a:pt x="2867926" y="1325699"/>
                  </a:lnTo>
                  <a:lnTo>
                    <a:pt x="2864291" y="1326824"/>
                  </a:lnTo>
                  <a:lnTo>
                    <a:pt x="2860884" y="1328624"/>
                  </a:lnTo>
                  <a:lnTo>
                    <a:pt x="2857930" y="1330424"/>
                  </a:lnTo>
                  <a:lnTo>
                    <a:pt x="2854977" y="1332449"/>
                  </a:lnTo>
                  <a:lnTo>
                    <a:pt x="2852251" y="1334699"/>
                  </a:lnTo>
                  <a:lnTo>
                    <a:pt x="2847253" y="1339425"/>
                  </a:lnTo>
                  <a:lnTo>
                    <a:pt x="2845004" y="1341653"/>
                  </a:lnTo>
                  <a:lnTo>
                    <a:pt x="2847120" y="1340147"/>
                  </a:lnTo>
                  <a:lnTo>
                    <a:pt x="2857336" y="1333391"/>
                  </a:lnTo>
                  <a:lnTo>
                    <a:pt x="2861876" y="1330913"/>
                  </a:lnTo>
                  <a:lnTo>
                    <a:pt x="2865736" y="1328661"/>
                  </a:lnTo>
                  <a:lnTo>
                    <a:pt x="2869141" y="1326859"/>
                  </a:lnTo>
                  <a:lnTo>
                    <a:pt x="2870730" y="1326634"/>
                  </a:lnTo>
                  <a:lnTo>
                    <a:pt x="2871865" y="1326409"/>
                  </a:lnTo>
                  <a:lnTo>
                    <a:pt x="2872546" y="1326409"/>
                  </a:lnTo>
                  <a:lnTo>
                    <a:pt x="2873033" y="1326570"/>
                  </a:lnTo>
                  <a:lnTo>
                    <a:pt x="2873033" y="1326092"/>
                  </a:lnTo>
                  <a:lnTo>
                    <a:pt x="2872579" y="1324729"/>
                  </a:lnTo>
                  <a:lnTo>
                    <a:pt x="2871897" y="1322910"/>
                  </a:lnTo>
                  <a:lnTo>
                    <a:pt x="2870989" y="1321546"/>
                  </a:lnTo>
                  <a:lnTo>
                    <a:pt x="2870080" y="1319956"/>
                  </a:lnTo>
                  <a:lnTo>
                    <a:pt x="2868490" y="1318593"/>
                  </a:lnTo>
                  <a:lnTo>
                    <a:pt x="2867126" y="1317229"/>
                  </a:lnTo>
                  <a:lnTo>
                    <a:pt x="2865309" y="1315866"/>
                  </a:lnTo>
                  <a:lnTo>
                    <a:pt x="2861447" y="1313593"/>
                  </a:lnTo>
                  <a:lnTo>
                    <a:pt x="2857130" y="1311094"/>
                  </a:lnTo>
                  <a:lnTo>
                    <a:pt x="2852132" y="1308821"/>
                  </a:lnTo>
                  <a:lnTo>
                    <a:pt x="2847361" y="1307003"/>
                  </a:lnTo>
                  <a:lnTo>
                    <a:pt x="2846853" y="1306822"/>
                  </a:lnTo>
                  <a:close/>
                  <a:moveTo>
                    <a:pt x="2353670" y="1305024"/>
                  </a:moveTo>
                  <a:lnTo>
                    <a:pt x="2354827" y="1306331"/>
                  </a:lnTo>
                  <a:lnTo>
                    <a:pt x="2358233" y="1307064"/>
                  </a:lnTo>
                  <a:lnTo>
                    <a:pt x="2355775" y="1306359"/>
                  </a:lnTo>
                  <a:lnTo>
                    <a:pt x="2354420" y="1305453"/>
                  </a:lnTo>
                  <a:lnTo>
                    <a:pt x="2353670" y="1305024"/>
                  </a:lnTo>
                  <a:close/>
                  <a:moveTo>
                    <a:pt x="2338522" y="1301334"/>
                  </a:moveTo>
                  <a:lnTo>
                    <a:pt x="2340719" y="1302702"/>
                  </a:lnTo>
                  <a:lnTo>
                    <a:pt x="2340803" y="1302658"/>
                  </a:lnTo>
                  <a:lnTo>
                    <a:pt x="2338522" y="1301334"/>
                  </a:lnTo>
                  <a:close/>
                  <a:moveTo>
                    <a:pt x="3710313" y="1296070"/>
                  </a:moveTo>
                  <a:lnTo>
                    <a:pt x="3709775" y="1296194"/>
                  </a:lnTo>
                  <a:lnTo>
                    <a:pt x="3704107" y="1299823"/>
                  </a:lnTo>
                  <a:lnTo>
                    <a:pt x="3704150" y="1302812"/>
                  </a:lnTo>
                  <a:lnTo>
                    <a:pt x="3710313" y="1296070"/>
                  </a:lnTo>
                  <a:close/>
                  <a:moveTo>
                    <a:pt x="2815101" y="1294959"/>
                  </a:moveTo>
                  <a:lnTo>
                    <a:pt x="2812559" y="1295129"/>
                  </a:lnTo>
                  <a:lnTo>
                    <a:pt x="2815222" y="1295546"/>
                  </a:lnTo>
                  <a:lnTo>
                    <a:pt x="2815953" y="1295385"/>
                  </a:lnTo>
                  <a:lnTo>
                    <a:pt x="2815101" y="1294959"/>
                  </a:lnTo>
                  <a:close/>
                  <a:moveTo>
                    <a:pt x="2308365" y="1292258"/>
                  </a:moveTo>
                  <a:lnTo>
                    <a:pt x="2316163" y="1294753"/>
                  </a:lnTo>
                  <a:lnTo>
                    <a:pt x="2315494" y="1295433"/>
                  </a:lnTo>
                  <a:lnTo>
                    <a:pt x="2311038" y="1297021"/>
                  </a:lnTo>
                  <a:lnTo>
                    <a:pt x="2303463" y="1293391"/>
                  </a:lnTo>
                  <a:lnTo>
                    <a:pt x="2307028" y="1292484"/>
                  </a:lnTo>
                  <a:lnTo>
                    <a:pt x="2308365" y="1292258"/>
                  </a:lnTo>
                  <a:close/>
                  <a:moveTo>
                    <a:pt x="2788065" y="1291779"/>
                  </a:moveTo>
                  <a:lnTo>
                    <a:pt x="2791473" y="1297687"/>
                  </a:lnTo>
                  <a:lnTo>
                    <a:pt x="2791928" y="1298595"/>
                  </a:lnTo>
                  <a:lnTo>
                    <a:pt x="2778296" y="1306776"/>
                  </a:lnTo>
                  <a:lnTo>
                    <a:pt x="2763075" y="1295414"/>
                  </a:lnTo>
                  <a:lnTo>
                    <a:pt x="2761566" y="1294575"/>
                  </a:lnTo>
                  <a:lnTo>
                    <a:pt x="2760929" y="1295321"/>
                  </a:lnTo>
                  <a:lnTo>
                    <a:pt x="2778648" y="1307248"/>
                  </a:lnTo>
                  <a:lnTo>
                    <a:pt x="2792960" y="1298697"/>
                  </a:lnTo>
                  <a:lnTo>
                    <a:pt x="2788328" y="1291816"/>
                  </a:lnTo>
                  <a:lnTo>
                    <a:pt x="2788065" y="1291779"/>
                  </a:lnTo>
                  <a:close/>
                  <a:moveTo>
                    <a:pt x="723713" y="1289398"/>
                  </a:moveTo>
                  <a:lnTo>
                    <a:pt x="712612" y="1303577"/>
                  </a:lnTo>
                  <a:lnTo>
                    <a:pt x="696509" y="1324207"/>
                  </a:lnTo>
                  <a:lnTo>
                    <a:pt x="680405" y="1345064"/>
                  </a:lnTo>
                  <a:lnTo>
                    <a:pt x="676639" y="1350084"/>
                  </a:lnTo>
                  <a:lnTo>
                    <a:pt x="681617" y="1343951"/>
                  </a:lnTo>
                  <a:lnTo>
                    <a:pt x="690002" y="1333294"/>
                  </a:lnTo>
                  <a:lnTo>
                    <a:pt x="699066" y="1322861"/>
                  </a:lnTo>
                  <a:lnTo>
                    <a:pt x="708129" y="1312655"/>
                  </a:lnTo>
                  <a:lnTo>
                    <a:pt x="717193" y="1302676"/>
                  </a:lnTo>
                  <a:lnTo>
                    <a:pt x="719686" y="1304491"/>
                  </a:lnTo>
                  <a:lnTo>
                    <a:pt x="722405" y="1305851"/>
                  </a:lnTo>
                  <a:lnTo>
                    <a:pt x="725351" y="1306986"/>
                  </a:lnTo>
                  <a:lnTo>
                    <a:pt x="728523" y="1308119"/>
                  </a:lnTo>
                  <a:lnTo>
                    <a:pt x="731696" y="1309027"/>
                  </a:lnTo>
                  <a:lnTo>
                    <a:pt x="735094" y="1309707"/>
                  </a:lnTo>
                  <a:lnTo>
                    <a:pt x="738720" y="1310160"/>
                  </a:lnTo>
                  <a:lnTo>
                    <a:pt x="742345" y="1310841"/>
                  </a:lnTo>
                  <a:lnTo>
                    <a:pt x="749823" y="1311521"/>
                  </a:lnTo>
                  <a:lnTo>
                    <a:pt x="757527" y="1311748"/>
                  </a:lnTo>
                  <a:lnTo>
                    <a:pt x="765912" y="1311521"/>
                  </a:lnTo>
                  <a:lnTo>
                    <a:pt x="774069" y="1311068"/>
                  </a:lnTo>
                  <a:lnTo>
                    <a:pt x="790611" y="1309707"/>
                  </a:lnTo>
                  <a:lnTo>
                    <a:pt x="806926" y="1308346"/>
                  </a:lnTo>
                  <a:lnTo>
                    <a:pt x="814403" y="1307665"/>
                  </a:lnTo>
                  <a:lnTo>
                    <a:pt x="821654" y="1307439"/>
                  </a:lnTo>
                  <a:lnTo>
                    <a:pt x="828226" y="1306986"/>
                  </a:lnTo>
                  <a:lnTo>
                    <a:pt x="834344" y="1307439"/>
                  </a:lnTo>
                  <a:lnTo>
                    <a:pt x="823467" y="1317191"/>
                  </a:lnTo>
                  <a:lnTo>
                    <a:pt x="837743" y="1305397"/>
                  </a:lnTo>
                  <a:lnTo>
                    <a:pt x="840235" y="1305397"/>
                  </a:lnTo>
                  <a:lnTo>
                    <a:pt x="843635" y="1305851"/>
                  </a:lnTo>
                  <a:lnTo>
                    <a:pt x="840915" y="1313108"/>
                  </a:lnTo>
                  <a:lnTo>
                    <a:pt x="846580" y="1323768"/>
                  </a:lnTo>
                  <a:lnTo>
                    <a:pt x="840915" y="1327850"/>
                  </a:lnTo>
                  <a:lnTo>
                    <a:pt x="835024" y="1331706"/>
                  </a:lnTo>
                  <a:lnTo>
                    <a:pt x="829132" y="1335561"/>
                  </a:lnTo>
                  <a:lnTo>
                    <a:pt x="823467" y="1338964"/>
                  </a:lnTo>
                  <a:lnTo>
                    <a:pt x="817349" y="1342364"/>
                  </a:lnTo>
                  <a:lnTo>
                    <a:pt x="811231" y="1345766"/>
                  </a:lnTo>
                  <a:lnTo>
                    <a:pt x="804886" y="1348942"/>
                  </a:lnTo>
                  <a:lnTo>
                    <a:pt x="798541" y="1351888"/>
                  </a:lnTo>
                  <a:lnTo>
                    <a:pt x="803980" y="1349848"/>
                  </a:lnTo>
                  <a:lnTo>
                    <a:pt x="808965" y="1347354"/>
                  </a:lnTo>
                  <a:lnTo>
                    <a:pt x="813950" y="1344859"/>
                  </a:lnTo>
                  <a:lnTo>
                    <a:pt x="818709" y="1341911"/>
                  </a:lnTo>
                  <a:lnTo>
                    <a:pt x="814856" y="1344859"/>
                  </a:lnTo>
                  <a:lnTo>
                    <a:pt x="809645" y="1348488"/>
                  </a:lnTo>
                  <a:lnTo>
                    <a:pt x="795596" y="1357558"/>
                  </a:lnTo>
                  <a:lnTo>
                    <a:pt x="781773" y="1366632"/>
                  </a:lnTo>
                  <a:lnTo>
                    <a:pt x="772483" y="1372528"/>
                  </a:lnTo>
                  <a:lnTo>
                    <a:pt x="773389" y="1363229"/>
                  </a:lnTo>
                  <a:lnTo>
                    <a:pt x="771123" y="1366858"/>
                  </a:lnTo>
                  <a:lnTo>
                    <a:pt x="769310" y="1378424"/>
                  </a:lnTo>
                  <a:lnTo>
                    <a:pt x="768404" y="1378651"/>
                  </a:lnTo>
                  <a:lnTo>
                    <a:pt x="758887" y="1387494"/>
                  </a:lnTo>
                  <a:lnTo>
                    <a:pt x="788118" y="1366858"/>
                  </a:lnTo>
                  <a:lnTo>
                    <a:pt x="791064" y="1365270"/>
                  </a:lnTo>
                  <a:lnTo>
                    <a:pt x="806699" y="1352568"/>
                  </a:lnTo>
                  <a:lnTo>
                    <a:pt x="814177" y="1346220"/>
                  </a:lnTo>
                  <a:lnTo>
                    <a:pt x="817349" y="1343951"/>
                  </a:lnTo>
                  <a:lnTo>
                    <a:pt x="821201" y="1340777"/>
                  </a:lnTo>
                  <a:lnTo>
                    <a:pt x="827093" y="1346220"/>
                  </a:lnTo>
                  <a:lnTo>
                    <a:pt x="803753" y="1374343"/>
                  </a:lnTo>
                  <a:lnTo>
                    <a:pt x="806246" y="1373436"/>
                  </a:lnTo>
                  <a:lnTo>
                    <a:pt x="823920" y="1361188"/>
                  </a:lnTo>
                  <a:lnTo>
                    <a:pt x="818256" y="1367085"/>
                  </a:lnTo>
                  <a:lnTo>
                    <a:pt x="820068" y="1371621"/>
                  </a:lnTo>
                  <a:lnTo>
                    <a:pt x="812138" y="1387041"/>
                  </a:lnTo>
                  <a:lnTo>
                    <a:pt x="801261" y="1395430"/>
                  </a:lnTo>
                  <a:lnTo>
                    <a:pt x="791744" y="1406771"/>
                  </a:lnTo>
                  <a:lnTo>
                    <a:pt x="789251" y="1414708"/>
                  </a:lnTo>
                  <a:lnTo>
                    <a:pt x="781547" y="1418110"/>
                  </a:lnTo>
                  <a:lnTo>
                    <a:pt x="783586" y="1421739"/>
                  </a:lnTo>
                  <a:lnTo>
                    <a:pt x="780640" y="1427635"/>
                  </a:lnTo>
                  <a:lnTo>
                    <a:pt x="776788" y="1426954"/>
                  </a:lnTo>
                  <a:lnTo>
                    <a:pt x="722858" y="1471405"/>
                  </a:lnTo>
                  <a:lnTo>
                    <a:pt x="716740" y="1475033"/>
                  </a:lnTo>
                  <a:lnTo>
                    <a:pt x="710622" y="1479116"/>
                  </a:lnTo>
                  <a:lnTo>
                    <a:pt x="704277" y="1483878"/>
                  </a:lnTo>
                  <a:lnTo>
                    <a:pt x="698159" y="1488640"/>
                  </a:lnTo>
                  <a:lnTo>
                    <a:pt x="685470" y="1498846"/>
                  </a:lnTo>
                  <a:lnTo>
                    <a:pt x="672554" y="1509051"/>
                  </a:lnTo>
                  <a:lnTo>
                    <a:pt x="666209" y="1514040"/>
                  </a:lnTo>
                  <a:lnTo>
                    <a:pt x="660091" y="1518577"/>
                  </a:lnTo>
                  <a:lnTo>
                    <a:pt x="654199" y="1522885"/>
                  </a:lnTo>
                  <a:lnTo>
                    <a:pt x="648081" y="1526741"/>
                  </a:lnTo>
                  <a:lnTo>
                    <a:pt x="642190" y="1530143"/>
                  </a:lnTo>
                  <a:lnTo>
                    <a:pt x="636751" y="1532864"/>
                  </a:lnTo>
                  <a:lnTo>
                    <a:pt x="634032" y="1533998"/>
                  </a:lnTo>
                  <a:lnTo>
                    <a:pt x="631540" y="1534905"/>
                  </a:lnTo>
                  <a:lnTo>
                    <a:pt x="628821" y="1535585"/>
                  </a:lnTo>
                  <a:lnTo>
                    <a:pt x="626328" y="1536039"/>
                  </a:lnTo>
                  <a:lnTo>
                    <a:pt x="620436" y="1530596"/>
                  </a:lnTo>
                  <a:lnTo>
                    <a:pt x="612052" y="1534452"/>
                  </a:lnTo>
                  <a:lnTo>
                    <a:pt x="609560" y="1531050"/>
                  </a:lnTo>
                  <a:lnTo>
                    <a:pt x="605707" y="1532637"/>
                  </a:lnTo>
                  <a:lnTo>
                    <a:pt x="603668" y="1531957"/>
                  </a:lnTo>
                  <a:lnTo>
                    <a:pt x="601402" y="1531503"/>
                  </a:lnTo>
                  <a:lnTo>
                    <a:pt x="599136" y="1531503"/>
                  </a:lnTo>
                  <a:lnTo>
                    <a:pt x="596870" y="1531731"/>
                  </a:lnTo>
                  <a:lnTo>
                    <a:pt x="594151" y="1532184"/>
                  </a:lnTo>
                  <a:lnTo>
                    <a:pt x="591659" y="1533091"/>
                  </a:lnTo>
                  <a:lnTo>
                    <a:pt x="588939" y="1534452"/>
                  </a:lnTo>
                  <a:lnTo>
                    <a:pt x="586220" y="1536039"/>
                  </a:lnTo>
                  <a:lnTo>
                    <a:pt x="583728" y="1537853"/>
                  </a:lnTo>
                  <a:lnTo>
                    <a:pt x="581009" y="1539667"/>
                  </a:lnTo>
                  <a:lnTo>
                    <a:pt x="575343" y="1544204"/>
                  </a:lnTo>
                  <a:lnTo>
                    <a:pt x="570132" y="1548966"/>
                  </a:lnTo>
                  <a:lnTo>
                    <a:pt x="564694" y="1554409"/>
                  </a:lnTo>
                  <a:lnTo>
                    <a:pt x="559935" y="1559852"/>
                  </a:lnTo>
                  <a:lnTo>
                    <a:pt x="555176" y="1565295"/>
                  </a:lnTo>
                  <a:lnTo>
                    <a:pt x="551098" y="1570058"/>
                  </a:lnTo>
                  <a:lnTo>
                    <a:pt x="547472" y="1574820"/>
                  </a:lnTo>
                  <a:lnTo>
                    <a:pt x="542261" y="1581850"/>
                  </a:lnTo>
                  <a:lnTo>
                    <a:pt x="540447" y="1584118"/>
                  </a:lnTo>
                  <a:lnTo>
                    <a:pt x="535009" y="1592055"/>
                  </a:lnTo>
                  <a:lnTo>
                    <a:pt x="529797" y="1599767"/>
                  </a:lnTo>
                  <a:lnTo>
                    <a:pt x="521466" y="1610395"/>
                  </a:lnTo>
                  <a:lnTo>
                    <a:pt x="517561" y="1614508"/>
                  </a:lnTo>
                  <a:lnTo>
                    <a:pt x="508951" y="1624713"/>
                  </a:lnTo>
                  <a:lnTo>
                    <a:pt x="500340" y="1635599"/>
                  </a:lnTo>
                  <a:lnTo>
                    <a:pt x="491729" y="1646258"/>
                  </a:lnTo>
                  <a:lnTo>
                    <a:pt x="483798" y="1657144"/>
                  </a:lnTo>
                  <a:lnTo>
                    <a:pt x="475566" y="1668552"/>
                  </a:lnTo>
                  <a:lnTo>
                    <a:pt x="471335" y="1673926"/>
                  </a:lnTo>
                  <a:lnTo>
                    <a:pt x="460232" y="1688894"/>
                  </a:lnTo>
                  <a:lnTo>
                    <a:pt x="455020" y="1696605"/>
                  </a:lnTo>
                  <a:lnTo>
                    <a:pt x="449582" y="1704316"/>
                  </a:lnTo>
                  <a:lnTo>
                    <a:pt x="452755" y="1700234"/>
                  </a:lnTo>
                  <a:lnTo>
                    <a:pt x="457287" y="1694110"/>
                  </a:lnTo>
                  <a:lnTo>
                    <a:pt x="469070" y="1677555"/>
                  </a:lnTo>
                  <a:lnTo>
                    <a:pt x="475566" y="1668552"/>
                  </a:lnTo>
                  <a:lnTo>
                    <a:pt x="483118" y="1658959"/>
                  </a:lnTo>
                  <a:lnTo>
                    <a:pt x="494902" y="1644217"/>
                  </a:lnTo>
                  <a:lnTo>
                    <a:pt x="506685" y="1629476"/>
                  </a:lnTo>
                  <a:lnTo>
                    <a:pt x="518241" y="1614508"/>
                  </a:lnTo>
                  <a:lnTo>
                    <a:pt x="521466" y="1610395"/>
                  </a:lnTo>
                  <a:lnTo>
                    <a:pt x="521867" y="1609972"/>
                  </a:lnTo>
                  <a:lnTo>
                    <a:pt x="526172" y="1605436"/>
                  </a:lnTo>
                  <a:lnTo>
                    <a:pt x="530477" y="1601127"/>
                  </a:lnTo>
                  <a:lnTo>
                    <a:pt x="534556" y="1597272"/>
                  </a:lnTo>
                  <a:lnTo>
                    <a:pt x="538635" y="1593643"/>
                  </a:lnTo>
                  <a:lnTo>
                    <a:pt x="542713" y="1590695"/>
                  </a:lnTo>
                  <a:lnTo>
                    <a:pt x="546566" y="1588200"/>
                  </a:lnTo>
                  <a:lnTo>
                    <a:pt x="550191" y="1585932"/>
                  </a:lnTo>
                  <a:lnTo>
                    <a:pt x="553817" y="1584118"/>
                  </a:lnTo>
                  <a:lnTo>
                    <a:pt x="557216" y="1582984"/>
                  </a:lnTo>
                  <a:lnTo>
                    <a:pt x="560388" y="1582531"/>
                  </a:lnTo>
                  <a:lnTo>
                    <a:pt x="561974" y="1582531"/>
                  </a:lnTo>
                  <a:lnTo>
                    <a:pt x="563560" y="1582531"/>
                  </a:lnTo>
                  <a:lnTo>
                    <a:pt x="563560" y="1585025"/>
                  </a:lnTo>
                  <a:lnTo>
                    <a:pt x="563334" y="1587293"/>
                  </a:lnTo>
                  <a:lnTo>
                    <a:pt x="562654" y="1589788"/>
                  </a:lnTo>
                  <a:lnTo>
                    <a:pt x="562201" y="1592055"/>
                  </a:lnTo>
                  <a:lnTo>
                    <a:pt x="561521" y="1594323"/>
                  </a:lnTo>
                  <a:lnTo>
                    <a:pt x="560841" y="1596818"/>
                  </a:lnTo>
                  <a:lnTo>
                    <a:pt x="558576" y="1601581"/>
                  </a:lnTo>
                  <a:lnTo>
                    <a:pt x="555856" y="1606117"/>
                  </a:lnTo>
                  <a:lnTo>
                    <a:pt x="553137" y="1610425"/>
                  </a:lnTo>
                  <a:lnTo>
                    <a:pt x="549738" y="1614508"/>
                  </a:lnTo>
                  <a:lnTo>
                    <a:pt x="546112" y="1618817"/>
                  </a:lnTo>
                  <a:lnTo>
                    <a:pt x="542261" y="1622445"/>
                  </a:lnTo>
                  <a:lnTo>
                    <a:pt x="538635" y="1625847"/>
                  </a:lnTo>
                  <a:lnTo>
                    <a:pt x="535009" y="1629022"/>
                  </a:lnTo>
                  <a:lnTo>
                    <a:pt x="531384" y="1631517"/>
                  </a:lnTo>
                  <a:lnTo>
                    <a:pt x="527985" y="1633785"/>
                  </a:lnTo>
                  <a:lnTo>
                    <a:pt x="525039" y="1635599"/>
                  </a:lnTo>
                  <a:lnTo>
                    <a:pt x="522546" y="1636506"/>
                  </a:lnTo>
                  <a:lnTo>
                    <a:pt x="520280" y="1637187"/>
                  </a:lnTo>
                  <a:lnTo>
                    <a:pt x="520054" y="1637187"/>
                  </a:lnTo>
                  <a:lnTo>
                    <a:pt x="519601" y="1637187"/>
                  </a:lnTo>
                  <a:lnTo>
                    <a:pt x="516202" y="1639228"/>
                  </a:lnTo>
                  <a:lnTo>
                    <a:pt x="515975" y="1639228"/>
                  </a:lnTo>
                  <a:lnTo>
                    <a:pt x="509177" y="1645805"/>
                  </a:lnTo>
                  <a:lnTo>
                    <a:pt x="512803" y="1643536"/>
                  </a:lnTo>
                  <a:lnTo>
                    <a:pt x="512576" y="1646485"/>
                  </a:lnTo>
                  <a:lnTo>
                    <a:pt x="511670" y="1649433"/>
                  </a:lnTo>
                  <a:lnTo>
                    <a:pt x="510990" y="1652155"/>
                  </a:lnTo>
                  <a:lnTo>
                    <a:pt x="509857" y="1654649"/>
                  </a:lnTo>
                  <a:lnTo>
                    <a:pt x="508951" y="1657144"/>
                  </a:lnTo>
                  <a:lnTo>
                    <a:pt x="507364" y="1659865"/>
                  </a:lnTo>
                  <a:lnTo>
                    <a:pt x="506005" y="1662360"/>
                  </a:lnTo>
                  <a:lnTo>
                    <a:pt x="503965" y="1664628"/>
                  </a:lnTo>
                  <a:lnTo>
                    <a:pt x="516202" y="1654876"/>
                  </a:lnTo>
                  <a:lnTo>
                    <a:pt x="515069" y="1658959"/>
                  </a:lnTo>
                  <a:lnTo>
                    <a:pt x="513936" y="1662587"/>
                  </a:lnTo>
                  <a:lnTo>
                    <a:pt x="512803" y="1666215"/>
                  </a:lnTo>
                  <a:lnTo>
                    <a:pt x="511216" y="1669844"/>
                  </a:lnTo>
                  <a:lnTo>
                    <a:pt x="507818" y="1676648"/>
                  </a:lnTo>
                  <a:lnTo>
                    <a:pt x="504192" y="1682998"/>
                  </a:lnTo>
                  <a:lnTo>
                    <a:pt x="500340" y="1689348"/>
                  </a:lnTo>
                  <a:lnTo>
                    <a:pt x="496035" y="1695244"/>
                  </a:lnTo>
                  <a:lnTo>
                    <a:pt x="494588" y="1697263"/>
                  </a:lnTo>
                  <a:lnTo>
                    <a:pt x="486958" y="1708365"/>
                  </a:lnTo>
                  <a:lnTo>
                    <a:pt x="482571" y="1716810"/>
                  </a:lnTo>
                  <a:lnTo>
                    <a:pt x="481416" y="1718811"/>
                  </a:lnTo>
                  <a:lnTo>
                    <a:pt x="478629" y="1723145"/>
                  </a:lnTo>
                  <a:lnTo>
                    <a:pt x="482179" y="1715173"/>
                  </a:lnTo>
                  <a:lnTo>
                    <a:pt x="479493" y="1719284"/>
                  </a:lnTo>
                  <a:lnTo>
                    <a:pt x="475641" y="1725407"/>
                  </a:lnTo>
                  <a:lnTo>
                    <a:pt x="472468" y="1731984"/>
                  </a:lnTo>
                  <a:lnTo>
                    <a:pt x="470656" y="1735386"/>
                  </a:lnTo>
                  <a:lnTo>
                    <a:pt x="469523" y="1738788"/>
                  </a:lnTo>
                  <a:lnTo>
                    <a:pt x="468163" y="1742189"/>
                  </a:lnTo>
                  <a:lnTo>
                    <a:pt x="467030" y="1745818"/>
                  </a:lnTo>
                  <a:lnTo>
                    <a:pt x="466351" y="1749673"/>
                  </a:lnTo>
                  <a:lnTo>
                    <a:pt x="465670" y="1753302"/>
                  </a:lnTo>
                  <a:lnTo>
                    <a:pt x="465217" y="1757611"/>
                  </a:lnTo>
                  <a:lnTo>
                    <a:pt x="464538" y="1761693"/>
                  </a:lnTo>
                  <a:lnTo>
                    <a:pt x="460912" y="1768497"/>
                  </a:lnTo>
                  <a:lnTo>
                    <a:pt x="473602" y="1759425"/>
                  </a:lnTo>
                  <a:lnTo>
                    <a:pt x="470429" y="1768951"/>
                  </a:lnTo>
                  <a:lnTo>
                    <a:pt x="471829" y="1767923"/>
                  </a:lnTo>
                  <a:lnTo>
                    <a:pt x="483758" y="1746692"/>
                  </a:lnTo>
                  <a:lnTo>
                    <a:pt x="526818" y="1695506"/>
                  </a:lnTo>
                  <a:lnTo>
                    <a:pt x="527050" y="1695734"/>
                  </a:lnTo>
                  <a:lnTo>
                    <a:pt x="524040" y="1704379"/>
                  </a:lnTo>
                  <a:lnTo>
                    <a:pt x="511308" y="1722578"/>
                  </a:lnTo>
                  <a:lnTo>
                    <a:pt x="503436" y="1733725"/>
                  </a:lnTo>
                  <a:lnTo>
                    <a:pt x="502047" y="1735545"/>
                  </a:lnTo>
                  <a:lnTo>
                    <a:pt x="502971" y="1733988"/>
                  </a:lnTo>
                  <a:lnTo>
                    <a:pt x="503899" y="1733042"/>
                  </a:lnTo>
                  <a:lnTo>
                    <a:pt x="503667" y="1732815"/>
                  </a:lnTo>
                  <a:lnTo>
                    <a:pt x="502971" y="1733988"/>
                  </a:lnTo>
                  <a:lnTo>
                    <a:pt x="491397" y="1745782"/>
                  </a:lnTo>
                  <a:lnTo>
                    <a:pt x="491860" y="1745782"/>
                  </a:lnTo>
                  <a:lnTo>
                    <a:pt x="492061" y="1745979"/>
                  </a:lnTo>
                  <a:lnTo>
                    <a:pt x="491628" y="1746464"/>
                  </a:lnTo>
                  <a:lnTo>
                    <a:pt x="490008" y="1748284"/>
                  </a:lnTo>
                  <a:lnTo>
                    <a:pt x="489750" y="1748876"/>
                  </a:lnTo>
                  <a:lnTo>
                    <a:pt x="477969" y="1763298"/>
                  </a:lnTo>
                  <a:lnTo>
                    <a:pt x="481211" y="1760569"/>
                  </a:lnTo>
                  <a:lnTo>
                    <a:pt x="478896" y="1765574"/>
                  </a:lnTo>
                  <a:lnTo>
                    <a:pt x="493018" y="1749421"/>
                  </a:lnTo>
                  <a:lnTo>
                    <a:pt x="488850" y="1752606"/>
                  </a:lnTo>
                  <a:lnTo>
                    <a:pt x="488850" y="1751924"/>
                  </a:lnTo>
                  <a:lnTo>
                    <a:pt x="488850" y="1751242"/>
                  </a:lnTo>
                  <a:lnTo>
                    <a:pt x="489314" y="1749877"/>
                  </a:lnTo>
                  <a:lnTo>
                    <a:pt x="489750" y="1748876"/>
                  </a:lnTo>
                  <a:lnTo>
                    <a:pt x="492091" y="1746009"/>
                  </a:lnTo>
                  <a:lnTo>
                    <a:pt x="492061" y="1745979"/>
                  </a:lnTo>
                  <a:lnTo>
                    <a:pt x="494870" y="1742825"/>
                  </a:lnTo>
                  <a:lnTo>
                    <a:pt x="497879" y="1739412"/>
                  </a:lnTo>
                  <a:lnTo>
                    <a:pt x="500658" y="1736910"/>
                  </a:lnTo>
                  <a:lnTo>
                    <a:pt x="502047" y="1736000"/>
                  </a:lnTo>
                  <a:lnTo>
                    <a:pt x="500889" y="1737365"/>
                  </a:lnTo>
                  <a:lnTo>
                    <a:pt x="496722" y="1741459"/>
                  </a:lnTo>
                  <a:lnTo>
                    <a:pt x="505751" y="1733270"/>
                  </a:lnTo>
                  <a:lnTo>
                    <a:pt x="502510" y="1739185"/>
                  </a:lnTo>
                  <a:lnTo>
                    <a:pt x="505751" y="1735090"/>
                  </a:lnTo>
                  <a:lnTo>
                    <a:pt x="505983" y="1739412"/>
                  </a:lnTo>
                  <a:lnTo>
                    <a:pt x="506446" y="1739185"/>
                  </a:lnTo>
                  <a:lnTo>
                    <a:pt x="505520" y="1740322"/>
                  </a:lnTo>
                  <a:lnTo>
                    <a:pt x="499732" y="1747374"/>
                  </a:lnTo>
                  <a:lnTo>
                    <a:pt x="498805" y="1751014"/>
                  </a:lnTo>
                  <a:lnTo>
                    <a:pt x="490008" y="1759204"/>
                  </a:lnTo>
                  <a:lnTo>
                    <a:pt x="479822" y="1768531"/>
                  </a:lnTo>
                  <a:lnTo>
                    <a:pt x="472648" y="1768531"/>
                  </a:lnTo>
                  <a:lnTo>
                    <a:pt x="466351" y="1779609"/>
                  </a:lnTo>
                  <a:lnTo>
                    <a:pt x="466124" y="1779609"/>
                  </a:lnTo>
                  <a:lnTo>
                    <a:pt x="467257" y="1783465"/>
                  </a:lnTo>
                  <a:lnTo>
                    <a:pt x="422617" y="1819978"/>
                  </a:lnTo>
                  <a:lnTo>
                    <a:pt x="416499" y="1827915"/>
                  </a:lnTo>
                  <a:lnTo>
                    <a:pt x="419671" y="1819297"/>
                  </a:lnTo>
                  <a:lnTo>
                    <a:pt x="384322" y="1865789"/>
                  </a:lnTo>
                  <a:lnTo>
                    <a:pt x="381377" y="1870551"/>
                  </a:lnTo>
                  <a:lnTo>
                    <a:pt x="381830" y="1867830"/>
                  </a:lnTo>
                  <a:lnTo>
                    <a:pt x="374352" y="1880303"/>
                  </a:lnTo>
                  <a:lnTo>
                    <a:pt x="378884" y="1866469"/>
                  </a:lnTo>
                  <a:lnTo>
                    <a:pt x="376391" y="1870097"/>
                  </a:lnTo>
                  <a:lnTo>
                    <a:pt x="377751" y="1867830"/>
                  </a:lnTo>
                  <a:lnTo>
                    <a:pt x="379337" y="1865108"/>
                  </a:lnTo>
                  <a:lnTo>
                    <a:pt x="384322" y="1856944"/>
                  </a:lnTo>
                  <a:lnTo>
                    <a:pt x="395879" y="1838574"/>
                  </a:lnTo>
                  <a:lnTo>
                    <a:pt x="400411" y="1830863"/>
                  </a:lnTo>
                  <a:lnTo>
                    <a:pt x="401997" y="1828368"/>
                  </a:lnTo>
                  <a:lnTo>
                    <a:pt x="402903" y="1826554"/>
                  </a:lnTo>
                  <a:lnTo>
                    <a:pt x="402903" y="1826101"/>
                  </a:lnTo>
                  <a:lnTo>
                    <a:pt x="402903" y="1825874"/>
                  </a:lnTo>
                  <a:lnTo>
                    <a:pt x="401997" y="1826554"/>
                  </a:lnTo>
                  <a:lnTo>
                    <a:pt x="399731" y="1828822"/>
                  </a:lnTo>
                  <a:lnTo>
                    <a:pt x="396558" y="1832678"/>
                  </a:lnTo>
                  <a:lnTo>
                    <a:pt x="400637" y="1826101"/>
                  </a:lnTo>
                  <a:lnTo>
                    <a:pt x="406076" y="1817937"/>
                  </a:lnTo>
                  <a:lnTo>
                    <a:pt x="411740" y="1809092"/>
                  </a:lnTo>
                  <a:lnTo>
                    <a:pt x="414460" y="1805010"/>
                  </a:lnTo>
                  <a:lnTo>
                    <a:pt x="416952" y="1801381"/>
                  </a:lnTo>
                  <a:lnTo>
                    <a:pt x="419671" y="1797979"/>
                  </a:lnTo>
                  <a:lnTo>
                    <a:pt x="422164" y="1795485"/>
                  </a:lnTo>
                  <a:lnTo>
                    <a:pt x="424203" y="1793444"/>
                  </a:lnTo>
                  <a:lnTo>
                    <a:pt x="425336" y="1792990"/>
                  </a:lnTo>
                  <a:lnTo>
                    <a:pt x="426243" y="1792537"/>
                  </a:lnTo>
                  <a:lnTo>
                    <a:pt x="426922" y="1792537"/>
                  </a:lnTo>
                  <a:lnTo>
                    <a:pt x="427602" y="1792763"/>
                  </a:lnTo>
                  <a:lnTo>
                    <a:pt x="428509" y="1793217"/>
                  </a:lnTo>
                  <a:lnTo>
                    <a:pt x="428962" y="1794351"/>
                  </a:lnTo>
                  <a:lnTo>
                    <a:pt x="429188" y="1795485"/>
                  </a:lnTo>
                  <a:lnTo>
                    <a:pt x="429415" y="1796845"/>
                  </a:lnTo>
                  <a:lnTo>
                    <a:pt x="429642" y="1798886"/>
                  </a:lnTo>
                  <a:lnTo>
                    <a:pt x="429642" y="1801381"/>
                  </a:lnTo>
                  <a:lnTo>
                    <a:pt x="430775" y="1799340"/>
                  </a:lnTo>
                  <a:lnTo>
                    <a:pt x="432361" y="1797526"/>
                  </a:lnTo>
                  <a:lnTo>
                    <a:pt x="433947" y="1795711"/>
                  </a:lnTo>
                  <a:lnTo>
                    <a:pt x="435760" y="1794351"/>
                  </a:lnTo>
                  <a:lnTo>
                    <a:pt x="439386" y="1791402"/>
                  </a:lnTo>
                  <a:lnTo>
                    <a:pt x="442558" y="1788907"/>
                  </a:lnTo>
                  <a:lnTo>
                    <a:pt x="443691" y="1787774"/>
                  </a:lnTo>
                  <a:lnTo>
                    <a:pt x="444824" y="1786413"/>
                  </a:lnTo>
                  <a:lnTo>
                    <a:pt x="445277" y="1785506"/>
                  </a:lnTo>
                  <a:lnTo>
                    <a:pt x="445277" y="1784372"/>
                  </a:lnTo>
                  <a:lnTo>
                    <a:pt x="444824" y="1783238"/>
                  </a:lnTo>
                  <a:lnTo>
                    <a:pt x="443691" y="1782104"/>
                  </a:lnTo>
                  <a:lnTo>
                    <a:pt x="441878" y="1780970"/>
                  </a:lnTo>
                  <a:lnTo>
                    <a:pt x="439386" y="1779609"/>
                  </a:lnTo>
                  <a:lnTo>
                    <a:pt x="436567" y="1781103"/>
                  </a:lnTo>
                  <a:lnTo>
                    <a:pt x="438026" y="1779156"/>
                  </a:lnTo>
                  <a:lnTo>
                    <a:pt x="440745" y="1775073"/>
                  </a:lnTo>
                  <a:lnTo>
                    <a:pt x="441479" y="1773958"/>
                  </a:lnTo>
                  <a:lnTo>
                    <a:pt x="454114" y="1757611"/>
                  </a:lnTo>
                  <a:lnTo>
                    <a:pt x="451621" y="1760786"/>
                  </a:lnTo>
                  <a:lnTo>
                    <a:pt x="458419" y="1746952"/>
                  </a:lnTo>
                  <a:lnTo>
                    <a:pt x="452528" y="1756477"/>
                  </a:lnTo>
                  <a:lnTo>
                    <a:pt x="446863" y="1765775"/>
                  </a:lnTo>
                  <a:lnTo>
                    <a:pt x="441479" y="1773958"/>
                  </a:lnTo>
                  <a:lnTo>
                    <a:pt x="435533" y="1781651"/>
                  </a:lnTo>
                  <a:lnTo>
                    <a:pt x="436567" y="1781103"/>
                  </a:lnTo>
                  <a:lnTo>
                    <a:pt x="435307" y="1782784"/>
                  </a:lnTo>
                  <a:lnTo>
                    <a:pt x="432814" y="1785506"/>
                  </a:lnTo>
                  <a:lnTo>
                    <a:pt x="431908" y="1786413"/>
                  </a:lnTo>
                  <a:lnTo>
                    <a:pt x="430775" y="1786867"/>
                  </a:lnTo>
                  <a:lnTo>
                    <a:pt x="430095" y="1787094"/>
                  </a:lnTo>
                  <a:lnTo>
                    <a:pt x="429642" y="1787094"/>
                  </a:lnTo>
                  <a:lnTo>
                    <a:pt x="429188" y="1786640"/>
                  </a:lnTo>
                  <a:lnTo>
                    <a:pt x="428962" y="1785733"/>
                  </a:lnTo>
                  <a:lnTo>
                    <a:pt x="428962" y="1784372"/>
                  </a:lnTo>
                  <a:lnTo>
                    <a:pt x="429188" y="1782331"/>
                  </a:lnTo>
                  <a:lnTo>
                    <a:pt x="430322" y="1776888"/>
                  </a:lnTo>
                  <a:lnTo>
                    <a:pt x="428282" y="1780063"/>
                  </a:lnTo>
                  <a:lnTo>
                    <a:pt x="426016" y="1783692"/>
                  </a:lnTo>
                  <a:lnTo>
                    <a:pt x="423523" y="1786867"/>
                  </a:lnTo>
                  <a:lnTo>
                    <a:pt x="421711" y="1790041"/>
                  </a:lnTo>
                  <a:lnTo>
                    <a:pt x="419445" y="1792309"/>
                  </a:lnTo>
                  <a:lnTo>
                    <a:pt x="418765" y="1792990"/>
                  </a:lnTo>
                  <a:lnTo>
                    <a:pt x="417859" y="1793444"/>
                  </a:lnTo>
                  <a:lnTo>
                    <a:pt x="416952" y="1793444"/>
                  </a:lnTo>
                  <a:lnTo>
                    <a:pt x="416272" y="1793217"/>
                  </a:lnTo>
                  <a:lnTo>
                    <a:pt x="415593" y="1792537"/>
                  </a:lnTo>
                  <a:lnTo>
                    <a:pt x="415139" y="1791402"/>
                  </a:lnTo>
                  <a:lnTo>
                    <a:pt x="409248" y="1803876"/>
                  </a:lnTo>
                  <a:lnTo>
                    <a:pt x="405396" y="1812040"/>
                  </a:lnTo>
                  <a:lnTo>
                    <a:pt x="401544" y="1819524"/>
                  </a:lnTo>
                  <a:lnTo>
                    <a:pt x="399504" y="1822926"/>
                  </a:lnTo>
                  <a:lnTo>
                    <a:pt x="397692" y="1825874"/>
                  </a:lnTo>
                  <a:lnTo>
                    <a:pt x="395652" y="1828368"/>
                  </a:lnTo>
                  <a:lnTo>
                    <a:pt x="393839" y="1829729"/>
                  </a:lnTo>
                  <a:lnTo>
                    <a:pt x="393160" y="1830183"/>
                  </a:lnTo>
                  <a:lnTo>
                    <a:pt x="392480" y="1830410"/>
                  </a:lnTo>
                  <a:lnTo>
                    <a:pt x="391800" y="1830410"/>
                  </a:lnTo>
                  <a:lnTo>
                    <a:pt x="391120" y="1829956"/>
                  </a:lnTo>
                  <a:lnTo>
                    <a:pt x="390440" y="1829502"/>
                  </a:lnTo>
                  <a:lnTo>
                    <a:pt x="389987" y="1828596"/>
                  </a:lnTo>
                  <a:lnTo>
                    <a:pt x="389534" y="1827235"/>
                  </a:lnTo>
                  <a:lnTo>
                    <a:pt x="389081" y="1825874"/>
                  </a:lnTo>
                  <a:lnTo>
                    <a:pt x="386588" y="1829049"/>
                  </a:lnTo>
                  <a:lnTo>
                    <a:pt x="388628" y="1825647"/>
                  </a:lnTo>
                  <a:lnTo>
                    <a:pt x="387350" y="1827438"/>
                  </a:lnTo>
                  <a:lnTo>
                    <a:pt x="387350" y="1827461"/>
                  </a:lnTo>
                  <a:lnTo>
                    <a:pt x="385762" y="1830637"/>
                  </a:lnTo>
                  <a:lnTo>
                    <a:pt x="383023" y="1835071"/>
                  </a:lnTo>
                  <a:lnTo>
                    <a:pt x="380923" y="1839028"/>
                  </a:lnTo>
                  <a:lnTo>
                    <a:pt x="382205" y="1836397"/>
                  </a:lnTo>
                  <a:lnTo>
                    <a:pt x="381000" y="1838347"/>
                  </a:lnTo>
                  <a:lnTo>
                    <a:pt x="382726" y="1835327"/>
                  </a:lnTo>
                  <a:lnTo>
                    <a:pt x="389761" y="1820885"/>
                  </a:lnTo>
                  <a:lnTo>
                    <a:pt x="388854" y="1822019"/>
                  </a:lnTo>
                  <a:lnTo>
                    <a:pt x="385682" y="1826101"/>
                  </a:lnTo>
                  <a:lnTo>
                    <a:pt x="375938" y="1839028"/>
                  </a:lnTo>
                  <a:lnTo>
                    <a:pt x="371406" y="1845605"/>
                  </a:lnTo>
                  <a:lnTo>
                    <a:pt x="368007" y="1850594"/>
                  </a:lnTo>
                  <a:lnTo>
                    <a:pt x="366874" y="1852408"/>
                  </a:lnTo>
                  <a:lnTo>
                    <a:pt x="366648" y="1853316"/>
                  </a:lnTo>
                  <a:lnTo>
                    <a:pt x="366874" y="1853542"/>
                  </a:lnTo>
                  <a:lnTo>
                    <a:pt x="367517" y="1853542"/>
                  </a:lnTo>
                  <a:lnTo>
                    <a:pt x="361663" y="1863974"/>
                  </a:lnTo>
                  <a:lnTo>
                    <a:pt x="363476" y="1860345"/>
                  </a:lnTo>
                  <a:lnTo>
                    <a:pt x="361436" y="1863748"/>
                  </a:lnTo>
                  <a:lnTo>
                    <a:pt x="363022" y="1859665"/>
                  </a:lnTo>
                  <a:lnTo>
                    <a:pt x="355091" y="1872592"/>
                  </a:lnTo>
                  <a:lnTo>
                    <a:pt x="346934" y="1885745"/>
                  </a:lnTo>
                  <a:lnTo>
                    <a:pt x="340444" y="1896278"/>
                  </a:lnTo>
                  <a:lnTo>
                    <a:pt x="324551" y="1929289"/>
                  </a:lnTo>
                  <a:lnTo>
                    <a:pt x="307540" y="1966016"/>
                  </a:lnTo>
                  <a:lnTo>
                    <a:pt x="307014" y="1967168"/>
                  </a:lnTo>
                  <a:lnTo>
                    <a:pt x="305920" y="1970563"/>
                  </a:lnTo>
                  <a:lnTo>
                    <a:pt x="314304" y="1953327"/>
                  </a:lnTo>
                  <a:lnTo>
                    <a:pt x="314077" y="1954007"/>
                  </a:lnTo>
                  <a:lnTo>
                    <a:pt x="311811" y="1958770"/>
                  </a:lnTo>
                  <a:lnTo>
                    <a:pt x="305693" y="1971696"/>
                  </a:lnTo>
                  <a:lnTo>
                    <a:pt x="303200" y="1977366"/>
                  </a:lnTo>
                  <a:lnTo>
                    <a:pt x="301161" y="1980541"/>
                  </a:lnTo>
                  <a:lnTo>
                    <a:pt x="300935" y="1980767"/>
                  </a:lnTo>
                  <a:lnTo>
                    <a:pt x="300800" y="1980767"/>
                  </a:lnTo>
                  <a:lnTo>
                    <a:pt x="290757" y="2002742"/>
                  </a:lnTo>
                  <a:lnTo>
                    <a:pt x="274654" y="2039469"/>
                  </a:lnTo>
                  <a:lnTo>
                    <a:pt x="259005" y="2076649"/>
                  </a:lnTo>
                  <a:lnTo>
                    <a:pt x="243355" y="2114282"/>
                  </a:lnTo>
                  <a:lnTo>
                    <a:pt x="228386" y="2151689"/>
                  </a:lnTo>
                  <a:lnTo>
                    <a:pt x="213644" y="2189323"/>
                  </a:lnTo>
                  <a:lnTo>
                    <a:pt x="199355" y="2226956"/>
                  </a:lnTo>
                  <a:lnTo>
                    <a:pt x="185520" y="2265043"/>
                  </a:lnTo>
                  <a:lnTo>
                    <a:pt x="171912" y="2303130"/>
                  </a:lnTo>
                  <a:lnTo>
                    <a:pt x="158531" y="2341670"/>
                  </a:lnTo>
                  <a:lnTo>
                    <a:pt x="145603" y="2379983"/>
                  </a:lnTo>
                  <a:lnTo>
                    <a:pt x="132902" y="2418751"/>
                  </a:lnTo>
                  <a:lnTo>
                    <a:pt x="120881" y="2457517"/>
                  </a:lnTo>
                  <a:lnTo>
                    <a:pt x="108634" y="2496738"/>
                  </a:lnTo>
                  <a:lnTo>
                    <a:pt x="97067" y="2535731"/>
                  </a:lnTo>
                  <a:lnTo>
                    <a:pt x="85500" y="2575179"/>
                  </a:lnTo>
                  <a:lnTo>
                    <a:pt x="74386" y="2614853"/>
                  </a:lnTo>
                  <a:lnTo>
                    <a:pt x="63500" y="2654299"/>
                  </a:lnTo>
                  <a:lnTo>
                    <a:pt x="68943" y="2630042"/>
                  </a:lnTo>
                  <a:lnTo>
                    <a:pt x="75067" y="2605784"/>
                  </a:lnTo>
                  <a:lnTo>
                    <a:pt x="81191" y="2581753"/>
                  </a:lnTo>
                  <a:lnTo>
                    <a:pt x="87314" y="2557722"/>
                  </a:lnTo>
                  <a:lnTo>
                    <a:pt x="93665" y="2533464"/>
                  </a:lnTo>
                  <a:lnTo>
                    <a:pt x="100242" y="2509660"/>
                  </a:lnTo>
                  <a:lnTo>
                    <a:pt x="107046" y="2485402"/>
                  </a:lnTo>
                  <a:lnTo>
                    <a:pt x="114077" y="2461371"/>
                  </a:lnTo>
                  <a:lnTo>
                    <a:pt x="121108" y="2437567"/>
                  </a:lnTo>
                  <a:lnTo>
                    <a:pt x="128366" y="2413763"/>
                  </a:lnTo>
                  <a:lnTo>
                    <a:pt x="135624" y="2389959"/>
                  </a:lnTo>
                  <a:lnTo>
                    <a:pt x="143562" y="2366154"/>
                  </a:lnTo>
                  <a:lnTo>
                    <a:pt x="151273" y="2342577"/>
                  </a:lnTo>
                  <a:lnTo>
                    <a:pt x="159211" y="2318999"/>
                  </a:lnTo>
                  <a:lnTo>
                    <a:pt x="167376" y="2295422"/>
                  </a:lnTo>
                  <a:lnTo>
                    <a:pt x="175541" y="2271844"/>
                  </a:lnTo>
                  <a:lnTo>
                    <a:pt x="187788" y="2238745"/>
                  </a:lnTo>
                  <a:lnTo>
                    <a:pt x="200262" y="2205872"/>
                  </a:lnTo>
                  <a:lnTo>
                    <a:pt x="212963" y="2173000"/>
                  </a:lnTo>
                  <a:lnTo>
                    <a:pt x="226118" y="2140127"/>
                  </a:lnTo>
                  <a:lnTo>
                    <a:pt x="239499" y="2107708"/>
                  </a:lnTo>
                  <a:lnTo>
                    <a:pt x="253335" y="2075062"/>
                  </a:lnTo>
                  <a:lnTo>
                    <a:pt x="267397" y="2042643"/>
                  </a:lnTo>
                  <a:lnTo>
                    <a:pt x="281685" y="2010450"/>
                  </a:lnTo>
                  <a:lnTo>
                    <a:pt x="288262" y="1996168"/>
                  </a:lnTo>
                  <a:lnTo>
                    <a:pt x="299376" y="1972364"/>
                  </a:lnTo>
                  <a:lnTo>
                    <a:pt x="310716" y="1948333"/>
                  </a:lnTo>
                  <a:lnTo>
                    <a:pt x="322056" y="1924755"/>
                  </a:lnTo>
                  <a:lnTo>
                    <a:pt x="333850" y="1901404"/>
                  </a:lnTo>
                  <a:lnTo>
                    <a:pt x="345417" y="1877827"/>
                  </a:lnTo>
                  <a:lnTo>
                    <a:pt x="357438" y="1854476"/>
                  </a:lnTo>
                  <a:lnTo>
                    <a:pt x="369458" y="1831125"/>
                  </a:lnTo>
                  <a:lnTo>
                    <a:pt x="381932" y="1808001"/>
                  </a:lnTo>
                  <a:lnTo>
                    <a:pt x="394633" y="1784877"/>
                  </a:lnTo>
                  <a:lnTo>
                    <a:pt x="407334" y="1761979"/>
                  </a:lnTo>
                  <a:lnTo>
                    <a:pt x="420035" y="1738855"/>
                  </a:lnTo>
                  <a:lnTo>
                    <a:pt x="432963" y="1716411"/>
                  </a:lnTo>
                  <a:lnTo>
                    <a:pt x="442474" y="1700137"/>
                  </a:lnTo>
                  <a:lnTo>
                    <a:pt x="447087" y="1692078"/>
                  </a:lnTo>
                  <a:lnTo>
                    <a:pt x="466348" y="1659624"/>
                  </a:lnTo>
                  <a:lnTo>
                    <a:pt x="486061" y="1627623"/>
                  </a:lnTo>
                  <a:lnTo>
                    <a:pt x="486307" y="1627228"/>
                  </a:lnTo>
                  <a:lnTo>
                    <a:pt x="486942" y="1626181"/>
                  </a:lnTo>
                  <a:lnTo>
                    <a:pt x="500777" y="1603737"/>
                  </a:lnTo>
                  <a:lnTo>
                    <a:pt x="514839" y="1581747"/>
                  </a:lnTo>
                  <a:lnTo>
                    <a:pt x="516370" y="1579403"/>
                  </a:lnTo>
                  <a:lnTo>
                    <a:pt x="526168" y="1564076"/>
                  </a:lnTo>
                  <a:lnTo>
                    <a:pt x="529871" y="1558349"/>
                  </a:lnTo>
                  <a:lnTo>
                    <a:pt x="523504" y="1568485"/>
                  </a:lnTo>
                  <a:lnTo>
                    <a:pt x="523540" y="1568429"/>
                  </a:lnTo>
                  <a:lnTo>
                    <a:pt x="523493" y="1568502"/>
                  </a:lnTo>
                  <a:lnTo>
                    <a:pt x="519144" y="1575424"/>
                  </a:lnTo>
                  <a:lnTo>
                    <a:pt x="511097" y="1588233"/>
                  </a:lnTo>
                  <a:lnTo>
                    <a:pt x="498509" y="1608498"/>
                  </a:lnTo>
                  <a:lnTo>
                    <a:pt x="491812" y="1619280"/>
                  </a:lnTo>
                  <a:lnTo>
                    <a:pt x="469067" y="1656900"/>
                  </a:lnTo>
                  <a:lnTo>
                    <a:pt x="468618" y="1657661"/>
                  </a:lnTo>
                  <a:lnTo>
                    <a:pt x="482892" y="1634238"/>
                  </a:lnTo>
                  <a:lnTo>
                    <a:pt x="502606" y="1602488"/>
                  </a:lnTo>
                  <a:lnTo>
                    <a:pt x="522773" y="1570738"/>
                  </a:lnTo>
                  <a:lnTo>
                    <a:pt x="543167" y="1539441"/>
                  </a:lnTo>
                  <a:lnTo>
                    <a:pt x="563787" y="1508371"/>
                  </a:lnTo>
                  <a:lnTo>
                    <a:pt x="584860" y="1477528"/>
                  </a:lnTo>
                  <a:lnTo>
                    <a:pt x="611949" y="1438345"/>
                  </a:lnTo>
                  <a:lnTo>
                    <a:pt x="611432" y="1439027"/>
                  </a:lnTo>
                  <a:lnTo>
                    <a:pt x="609970" y="1440770"/>
                  </a:lnTo>
                  <a:lnTo>
                    <a:pt x="602612" y="1450937"/>
                  </a:lnTo>
                  <a:lnTo>
                    <a:pt x="587870" y="1472474"/>
                  </a:lnTo>
                  <a:lnTo>
                    <a:pt x="572901" y="1494011"/>
                  </a:lnTo>
                  <a:lnTo>
                    <a:pt x="558158" y="1515775"/>
                  </a:lnTo>
                  <a:lnTo>
                    <a:pt x="543643" y="1537766"/>
                  </a:lnTo>
                  <a:lnTo>
                    <a:pt x="529354" y="1559529"/>
                  </a:lnTo>
                  <a:lnTo>
                    <a:pt x="523540" y="1568429"/>
                  </a:lnTo>
                  <a:lnTo>
                    <a:pt x="542509" y="1539126"/>
                  </a:lnTo>
                  <a:lnTo>
                    <a:pt x="561882" y="1509691"/>
                  </a:lnTo>
                  <a:lnTo>
                    <a:pt x="558118" y="1515281"/>
                  </a:lnTo>
                  <a:lnTo>
                    <a:pt x="546273" y="1532976"/>
                  </a:lnTo>
                  <a:lnTo>
                    <a:pt x="546562" y="1532530"/>
                  </a:lnTo>
                  <a:lnTo>
                    <a:pt x="567408" y="1501210"/>
                  </a:lnTo>
                  <a:lnTo>
                    <a:pt x="588708" y="1470344"/>
                  </a:lnTo>
                  <a:lnTo>
                    <a:pt x="584176" y="1476926"/>
                  </a:lnTo>
                  <a:lnTo>
                    <a:pt x="598451" y="1456274"/>
                  </a:lnTo>
                  <a:lnTo>
                    <a:pt x="584856" y="1476018"/>
                  </a:lnTo>
                  <a:lnTo>
                    <a:pt x="571260" y="1495764"/>
                  </a:lnTo>
                  <a:lnTo>
                    <a:pt x="569035" y="1499068"/>
                  </a:lnTo>
                  <a:lnTo>
                    <a:pt x="588550" y="1470660"/>
                  </a:lnTo>
                  <a:lnTo>
                    <a:pt x="608596" y="1442407"/>
                  </a:lnTo>
                  <a:lnTo>
                    <a:pt x="608012" y="1443103"/>
                  </a:lnTo>
                  <a:lnTo>
                    <a:pt x="608808" y="1442109"/>
                  </a:lnTo>
                  <a:lnTo>
                    <a:pt x="611230" y="1438694"/>
                  </a:lnTo>
                  <a:lnTo>
                    <a:pt x="623931" y="1420785"/>
                  </a:lnTo>
                  <a:lnTo>
                    <a:pt x="636474" y="1403629"/>
                  </a:lnTo>
                  <a:lnTo>
                    <a:pt x="648081" y="1387494"/>
                  </a:lnTo>
                  <a:lnTo>
                    <a:pt x="656012" y="1376610"/>
                  </a:lnTo>
                  <a:lnTo>
                    <a:pt x="659768" y="1371861"/>
                  </a:lnTo>
                  <a:lnTo>
                    <a:pt x="662488" y="1368188"/>
                  </a:lnTo>
                  <a:lnTo>
                    <a:pt x="689024" y="1333729"/>
                  </a:lnTo>
                  <a:lnTo>
                    <a:pt x="715787" y="1299043"/>
                  </a:lnTo>
                  <a:lnTo>
                    <a:pt x="723713" y="1289398"/>
                  </a:lnTo>
                  <a:close/>
                  <a:moveTo>
                    <a:pt x="3030160" y="1289068"/>
                  </a:moveTo>
                  <a:lnTo>
                    <a:pt x="3029565" y="1289960"/>
                  </a:lnTo>
                  <a:lnTo>
                    <a:pt x="3028202" y="1291779"/>
                  </a:lnTo>
                  <a:lnTo>
                    <a:pt x="3027066" y="1294050"/>
                  </a:lnTo>
                  <a:lnTo>
                    <a:pt x="3026385" y="1296096"/>
                  </a:lnTo>
                  <a:lnTo>
                    <a:pt x="3025476" y="1298368"/>
                  </a:lnTo>
                  <a:lnTo>
                    <a:pt x="3025022" y="1300868"/>
                  </a:lnTo>
                  <a:lnTo>
                    <a:pt x="3024795" y="1303367"/>
                  </a:lnTo>
                  <a:lnTo>
                    <a:pt x="3024955" y="1305125"/>
                  </a:lnTo>
                  <a:lnTo>
                    <a:pt x="3025316" y="1302772"/>
                  </a:lnTo>
                  <a:lnTo>
                    <a:pt x="3025996" y="1300050"/>
                  </a:lnTo>
                  <a:lnTo>
                    <a:pt x="3026676" y="1297101"/>
                  </a:lnTo>
                  <a:lnTo>
                    <a:pt x="3027810" y="1294154"/>
                  </a:lnTo>
                  <a:lnTo>
                    <a:pt x="3029170" y="1290978"/>
                  </a:lnTo>
                  <a:lnTo>
                    <a:pt x="3030160" y="1289068"/>
                  </a:lnTo>
                  <a:close/>
                  <a:moveTo>
                    <a:pt x="2313075" y="1287496"/>
                  </a:moveTo>
                  <a:lnTo>
                    <a:pt x="2324100" y="1291826"/>
                  </a:lnTo>
                  <a:lnTo>
                    <a:pt x="2323659" y="1292259"/>
                  </a:lnTo>
                  <a:lnTo>
                    <a:pt x="2308225" y="1290094"/>
                  </a:lnTo>
                  <a:lnTo>
                    <a:pt x="2313075" y="1287496"/>
                  </a:lnTo>
                  <a:close/>
                  <a:moveTo>
                    <a:pt x="2384633" y="1286955"/>
                  </a:moveTo>
                  <a:lnTo>
                    <a:pt x="2380174" y="1312568"/>
                  </a:lnTo>
                  <a:lnTo>
                    <a:pt x="2388500" y="1299362"/>
                  </a:lnTo>
                  <a:lnTo>
                    <a:pt x="2389180" y="1296191"/>
                  </a:lnTo>
                  <a:lnTo>
                    <a:pt x="2384633" y="1286955"/>
                  </a:lnTo>
                  <a:close/>
                  <a:moveTo>
                    <a:pt x="2382458" y="1282539"/>
                  </a:moveTo>
                  <a:lnTo>
                    <a:pt x="2382183" y="1282815"/>
                  </a:lnTo>
                  <a:lnTo>
                    <a:pt x="2382716" y="1283064"/>
                  </a:lnTo>
                  <a:lnTo>
                    <a:pt x="2382458" y="1282539"/>
                  </a:lnTo>
                  <a:close/>
                  <a:moveTo>
                    <a:pt x="2689393" y="1281051"/>
                  </a:moveTo>
                  <a:lnTo>
                    <a:pt x="2684482" y="1283506"/>
                  </a:lnTo>
                  <a:lnTo>
                    <a:pt x="2679270" y="1286225"/>
                  </a:lnTo>
                  <a:lnTo>
                    <a:pt x="2668391" y="1292567"/>
                  </a:lnTo>
                  <a:lnTo>
                    <a:pt x="2657060" y="1299587"/>
                  </a:lnTo>
                  <a:lnTo>
                    <a:pt x="2645275" y="1306385"/>
                  </a:lnTo>
                  <a:lnTo>
                    <a:pt x="2639835" y="1309555"/>
                  </a:lnTo>
                  <a:lnTo>
                    <a:pt x="2633943" y="1312500"/>
                  </a:lnTo>
                  <a:lnTo>
                    <a:pt x="2628277" y="1315218"/>
                  </a:lnTo>
                  <a:lnTo>
                    <a:pt x="2623065" y="1317483"/>
                  </a:lnTo>
                  <a:lnTo>
                    <a:pt x="2617625" y="1318841"/>
                  </a:lnTo>
                  <a:lnTo>
                    <a:pt x="2615322" y="1319417"/>
                  </a:lnTo>
                  <a:lnTo>
                    <a:pt x="2618039" y="1318948"/>
                  </a:lnTo>
                  <a:lnTo>
                    <a:pt x="2623491" y="1317373"/>
                  </a:lnTo>
                  <a:lnTo>
                    <a:pt x="2628716" y="1315348"/>
                  </a:lnTo>
                  <a:lnTo>
                    <a:pt x="2634395" y="1312647"/>
                  </a:lnTo>
                  <a:lnTo>
                    <a:pt x="2639847" y="1309722"/>
                  </a:lnTo>
                  <a:lnTo>
                    <a:pt x="2645753" y="1306572"/>
                  </a:lnTo>
                  <a:lnTo>
                    <a:pt x="2657339" y="1300047"/>
                  </a:lnTo>
                  <a:lnTo>
                    <a:pt x="2668698" y="1293071"/>
                  </a:lnTo>
                  <a:lnTo>
                    <a:pt x="2679602" y="1286771"/>
                  </a:lnTo>
                  <a:lnTo>
                    <a:pt x="2685054" y="1284070"/>
                  </a:lnTo>
                  <a:lnTo>
                    <a:pt x="2690052" y="1281595"/>
                  </a:lnTo>
                  <a:lnTo>
                    <a:pt x="2689393" y="1281051"/>
                  </a:lnTo>
                  <a:close/>
                  <a:moveTo>
                    <a:pt x="2685615" y="1278070"/>
                  </a:moveTo>
                  <a:lnTo>
                    <a:pt x="2685945" y="1278152"/>
                  </a:lnTo>
                  <a:lnTo>
                    <a:pt x="2686492" y="1278589"/>
                  </a:lnTo>
                  <a:lnTo>
                    <a:pt x="2687075" y="1278434"/>
                  </a:lnTo>
                  <a:lnTo>
                    <a:pt x="2685945" y="1278152"/>
                  </a:lnTo>
                  <a:lnTo>
                    <a:pt x="2685842" y="1278070"/>
                  </a:lnTo>
                  <a:lnTo>
                    <a:pt x="2685615" y="1278070"/>
                  </a:lnTo>
                  <a:close/>
                  <a:moveTo>
                    <a:pt x="4578350" y="1277948"/>
                  </a:moveTo>
                  <a:lnTo>
                    <a:pt x="4613865" y="1288932"/>
                  </a:lnTo>
                  <a:lnTo>
                    <a:pt x="4618361" y="1297627"/>
                  </a:lnTo>
                  <a:lnTo>
                    <a:pt x="4619934" y="1311587"/>
                  </a:lnTo>
                  <a:lnTo>
                    <a:pt x="4617462" y="1308841"/>
                  </a:lnTo>
                  <a:lnTo>
                    <a:pt x="4629150" y="1321885"/>
                  </a:lnTo>
                  <a:lnTo>
                    <a:pt x="4625329" y="1318909"/>
                  </a:lnTo>
                  <a:lnTo>
                    <a:pt x="4620384" y="1318909"/>
                  </a:lnTo>
                  <a:lnTo>
                    <a:pt x="4623980" y="1327605"/>
                  </a:lnTo>
                  <a:lnTo>
                    <a:pt x="4619260" y="1328750"/>
                  </a:lnTo>
                  <a:lnTo>
                    <a:pt x="4600379" y="1315019"/>
                  </a:lnTo>
                  <a:lnTo>
                    <a:pt x="4600379" y="1314333"/>
                  </a:lnTo>
                  <a:lnTo>
                    <a:pt x="4603301" y="1314562"/>
                  </a:lnTo>
                  <a:lnTo>
                    <a:pt x="4611168" y="1317308"/>
                  </a:lnTo>
                  <a:lnTo>
                    <a:pt x="4612966" y="1317308"/>
                  </a:lnTo>
                  <a:lnTo>
                    <a:pt x="4603750" y="1309070"/>
                  </a:lnTo>
                  <a:lnTo>
                    <a:pt x="4603525" y="1311358"/>
                  </a:lnTo>
                  <a:lnTo>
                    <a:pt x="4601502" y="1297856"/>
                  </a:lnTo>
                  <a:lnTo>
                    <a:pt x="4595883" y="1299687"/>
                  </a:lnTo>
                  <a:lnTo>
                    <a:pt x="4590713" y="1300831"/>
                  </a:lnTo>
                  <a:lnTo>
                    <a:pt x="4591387" y="1296941"/>
                  </a:lnTo>
                  <a:lnTo>
                    <a:pt x="4591612" y="1294424"/>
                  </a:lnTo>
                  <a:lnTo>
                    <a:pt x="4587791" y="1290534"/>
                  </a:lnTo>
                  <a:lnTo>
                    <a:pt x="4579474" y="1281609"/>
                  </a:lnTo>
                  <a:lnTo>
                    <a:pt x="4578350" y="1277948"/>
                  </a:lnTo>
                  <a:close/>
                  <a:moveTo>
                    <a:pt x="2709350" y="1273840"/>
                  </a:moveTo>
                  <a:lnTo>
                    <a:pt x="2704652" y="1282827"/>
                  </a:lnTo>
                  <a:lnTo>
                    <a:pt x="2702293" y="1282238"/>
                  </a:lnTo>
                  <a:lnTo>
                    <a:pt x="2704590" y="1283395"/>
                  </a:lnTo>
                  <a:lnTo>
                    <a:pt x="2713904" y="1277770"/>
                  </a:lnTo>
                  <a:lnTo>
                    <a:pt x="2717085" y="1274845"/>
                  </a:lnTo>
                  <a:lnTo>
                    <a:pt x="2722991" y="1276420"/>
                  </a:lnTo>
                  <a:lnTo>
                    <a:pt x="2729806" y="1283395"/>
                  </a:lnTo>
                  <a:lnTo>
                    <a:pt x="2753659" y="1287446"/>
                  </a:lnTo>
                  <a:lnTo>
                    <a:pt x="2754341" y="1287446"/>
                  </a:lnTo>
                  <a:lnTo>
                    <a:pt x="2764777" y="1286778"/>
                  </a:lnTo>
                  <a:lnTo>
                    <a:pt x="2753987" y="1286778"/>
                  </a:lnTo>
                  <a:lnTo>
                    <a:pt x="2753306" y="1286778"/>
                  </a:lnTo>
                  <a:lnTo>
                    <a:pt x="2729451" y="1282689"/>
                  </a:lnTo>
                  <a:lnTo>
                    <a:pt x="2722636" y="1275645"/>
                  </a:lnTo>
                  <a:lnTo>
                    <a:pt x="2716502" y="1274054"/>
                  </a:lnTo>
                  <a:lnTo>
                    <a:pt x="2706960" y="1281780"/>
                  </a:lnTo>
                  <a:lnTo>
                    <a:pt x="2708550" y="1278144"/>
                  </a:lnTo>
                  <a:lnTo>
                    <a:pt x="2709232" y="1274509"/>
                  </a:lnTo>
                  <a:lnTo>
                    <a:pt x="2709350" y="1273840"/>
                  </a:lnTo>
                  <a:close/>
                  <a:moveTo>
                    <a:pt x="2409171" y="1273015"/>
                  </a:moveTo>
                  <a:lnTo>
                    <a:pt x="2389631" y="1274892"/>
                  </a:lnTo>
                  <a:lnTo>
                    <a:pt x="2386923" y="1278061"/>
                  </a:lnTo>
                  <a:lnTo>
                    <a:pt x="2386247" y="1278739"/>
                  </a:lnTo>
                  <a:lnTo>
                    <a:pt x="2390313" y="1275578"/>
                  </a:lnTo>
                  <a:lnTo>
                    <a:pt x="2395072" y="1276030"/>
                  </a:lnTo>
                  <a:lnTo>
                    <a:pt x="2399378" y="1276030"/>
                  </a:lnTo>
                  <a:lnTo>
                    <a:pt x="2403004" y="1275804"/>
                  </a:lnTo>
                  <a:lnTo>
                    <a:pt x="2404591" y="1275578"/>
                  </a:lnTo>
                  <a:lnTo>
                    <a:pt x="2405951" y="1275125"/>
                  </a:lnTo>
                  <a:lnTo>
                    <a:pt x="2407537" y="1274446"/>
                  </a:lnTo>
                  <a:lnTo>
                    <a:pt x="2408670" y="1273766"/>
                  </a:lnTo>
                  <a:lnTo>
                    <a:pt x="2409171" y="1273015"/>
                  </a:lnTo>
                  <a:close/>
                  <a:moveTo>
                    <a:pt x="3753984" y="1271587"/>
                  </a:moveTo>
                  <a:lnTo>
                    <a:pt x="3753758" y="1272378"/>
                  </a:lnTo>
                  <a:lnTo>
                    <a:pt x="3753078" y="1273966"/>
                  </a:lnTo>
                  <a:lnTo>
                    <a:pt x="3752398" y="1275326"/>
                  </a:lnTo>
                  <a:lnTo>
                    <a:pt x="3751491" y="1276914"/>
                  </a:lnTo>
                  <a:lnTo>
                    <a:pt x="3750131" y="1278275"/>
                  </a:lnTo>
                  <a:lnTo>
                    <a:pt x="3748770" y="1279636"/>
                  </a:lnTo>
                  <a:lnTo>
                    <a:pt x="3745823" y="1282133"/>
                  </a:lnTo>
                  <a:lnTo>
                    <a:pt x="3745375" y="1282432"/>
                  </a:lnTo>
                  <a:lnTo>
                    <a:pt x="3753984" y="1280627"/>
                  </a:lnTo>
                  <a:lnTo>
                    <a:pt x="3753984" y="1271587"/>
                  </a:lnTo>
                  <a:close/>
                  <a:moveTo>
                    <a:pt x="4577216" y="1265955"/>
                  </a:moveTo>
                  <a:lnTo>
                    <a:pt x="4585380" y="1272725"/>
                  </a:lnTo>
                  <a:lnTo>
                    <a:pt x="4585153" y="1271558"/>
                  </a:lnTo>
                  <a:lnTo>
                    <a:pt x="4589689" y="1269457"/>
                  </a:lnTo>
                  <a:lnTo>
                    <a:pt x="4607378" y="1284632"/>
                  </a:lnTo>
                  <a:lnTo>
                    <a:pt x="4597173" y="1272959"/>
                  </a:lnTo>
                  <a:lnTo>
                    <a:pt x="4613955" y="1285333"/>
                  </a:lnTo>
                  <a:lnTo>
                    <a:pt x="4614862" y="1289068"/>
                  </a:lnTo>
                  <a:lnTo>
                    <a:pt x="4579030" y="1277862"/>
                  </a:lnTo>
                  <a:lnTo>
                    <a:pt x="4584019" y="1272959"/>
                  </a:lnTo>
                  <a:lnTo>
                    <a:pt x="4577443" y="1267356"/>
                  </a:lnTo>
                  <a:lnTo>
                    <a:pt x="4577216" y="1265955"/>
                  </a:lnTo>
                  <a:close/>
                  <a:moveTo>
                    <a:pt x="4576762" y="1265255"/>
                  </a:moveTo>
                  <a:lnTo>
                    <a:pt x="4576989" y="1265255"/>
                  </a:lnTo>
                  <a:lnTo>
                    <a:pt x="4577216" y="1265955"/>
                  </a:lnTo>
                  <a:lnTo>
                    <a:pt x="4576762" y="1265255"/>
                  </a:lnTo>
                  <a:close/>
                  <a:moveTo>
                    <a:pt x="745530" y="1262597"/>
                  </a:moveTo>
                  <a:lnTo>
                    <a:pt x="731436" y="1279999"/>
                  </a:lnTo>
                  <a:lnTo>
                    <a:pt x="723713" y="1289398"/>
                  </a:lnTo>
                  <a:lnTo>
                    <a:pt x="728941" y="1282720"/>
                  </a:lnTo>
                  <a:lnTo>
                    <a:pt x="745530" y="1262597"/>
                  </a:lnTo>
                  <a:close/>
                  <a:moveTo>
                    <a:pt x="2243138" y="1260969"/>
                  </a:moveTo>
                  <a:lnTo>
                    <a:pt x="2242233" y="1263241"/>
                  </a:lnTo>
                  <a:lnTo>
                    <a:pt x="2240199" y="1268466"/>
                  </a:lnTo>
                  <a:lnTo>
                    <a:pt x="2239521" y="1270055"/>
                  </a:lnTo>
                  <a:lnTo>
                    <a:pt x="2239747" y="1269147"/>
                  </a:lnTo>
                  <a:lnTo>
                    <a:pt x="2243138" y="1260969"/>
                  </a:lnTo>
                  <a:close/>
                  <a:moveTo>
                    <a:pt x="748985" y="1258405"/>
                  </a:moveTo>
                  <a:lnTo>
                    <a:pt x="745530" y="1262597"/>
                  </a:lnTo>
                  <a:lnTo>
                    <a:pt x="746859" y="1260956"/>
                  </a:lnTo>
                  <a:lnTo>
                    <a:pt x="748985" y="1258405"/>
                  </a:lnTo>
                  <a:close/>
                  <a:moveTo>
                    <a:pt x="754062" y="1255773"/>
                  </a:moveTo>
                  <a:lnTo>
                    <a:pt x="753840" y="1256192"/>
                  </a:lnTo>
                  <a:lnTo>
                    <a:pt x="744537" y="1266885"/>
                  </a:lnTo>
                  <a:lnTo>
                    <a:pt x="754062" y="1255773"/>
                  </a:lnTo>
                  <a:close/>
                  <a:moveTo>
                    <a:pt x="866775" y="1254171"/>
                  </a:moveTo>
                  <a:lnTo>
                    <a:pt x="864522" y="1257345"/>
                  </a:lnTo>
                  <a:lnTo>
                    <a:pt x="860425" y="1260521"/>
                  </a:lnTo>
                  <a:lnTo>
                    <a:pt x="866775" y="1254171"/>
                  </a:lnTo>
                  <a:close/>
                  <a:moveTo>
                    <a:pt x="2046457" y="1250737"/>
                  </a:moveTo>
                  <a:lnTo>
                    <a:pt x="2049134" y="1250737"/>
                  </a:lnTo>
                  <a:lnTo>
                    <a:pt x="2049134" y="1250962"/>
                  </a:lnTo>
                  <a:lnTo>
                    <a:pt x="2043112" y="1252538"/>
                  </a:lnTo>
                  <a:lnTo>
                    <a:pt x="2046457" y="1250737"/>
                  </a:lnTo>
                  <a:close/>
                  <a:moveTo>
                    <a:pt x="5927188" y="1249230"/>
                  </a:moveTo>
                  <a:lnTo>
                    <a:pt x="5926961" y="1249456"/>
                  </a:lnTo>
                  <a:lnTo>
                    <a:pt x="5927188" y="1249456"/>
                  </a:lnTo>
                  <a:lnTo>
                    <a:pt x="5927188" y="1249230"/>
                  </a:lnTo>
                  <a:close/>
                  <a:moveTo>
                    <a:pt x="2381264" y="1247793"/>
                  </a:moveTo>
                  <a:lnTo>
                    <a:pt x="2383763" y="1249534"/>
                  </a:lnTo>
                  <a:lnTo>
                    <a:pt x="2383763" y="1248179"/>
                  </a:lnTo>
                  <a:lnTo>
                    <a:pt x="2381264" y="1247793"/>
                  </a:lnTo>
                  <a:close/>
                  <a:moveTo>
                    <a:pt x="2102069" y="1247565"/>
                  </a:moveTo>
                  <a:lnTo>
                    <a:pt x="2098451" y="1248474"/>
                  </a:lnTo>
                  <a:lnTo>
                    <a:pt x="2098904" y="1248474"/>
                  </a:lnTo>
                  <a:lnTo>
                    <a:pt x="2102295" y="1247565"/>
                  </a:lnTo>
                  <a:lnTo>
                    <a:pt x="2102069" y="1247565"/>
                  </a:lnTo>
                  <a:close/>
                  <a:moveTo>
                    <a:pt x="2374960" y="1246821"/>
                  </a:moveTo>
                  <a:lnTo>
                    <a:pt x="2362546" y="1254745"/>
                  </a:lnTo>
                  <a:lnTo>
                    <a:pt x="2358483" y="1259723"/>
                  </a:lnTo>
                  <a:lnTo>
                    <a:pt x="2359995" y="1259955"/>
                  </a:lnTo>
                  <a:lnTo>
                    <a:pt x="2377573" y="1247224"/>
                  </a:lnTo>
                  <a:lnTo>
                    <a:pt x="2374960" y="1246821"/>
                  </a:lnTo>
                  <a:close/>
                  <a:moveTo>
                    <a:pt x="1879428" y="1246265"/>
                  </a:moveTo>
                  <a:lnTo>
                    <a:pt x="1884363" y="1247625"/>
                  </a:lnTo>
                  <a:lnTo>
                    <a:pt x="1882217" y="1249441"/>
                  </a:lnTo>
                  <a:lnTo>
                    <a:pt x="1876425" y="1247171"/>
                  </a:lnTo>
                  <a:lnTo>
                    <a:pt x="1879428" y="1246265"/>
                  </a:lnTo>
                  <a:close/>
                  <a:moveTo>
                    <a:pt x="4111625" y="1245024"/>
                  </a:moveTo>
                  <a:lnTo>
                    <a:pt x="4142014" y="1264072"/>
                  </a:lnTo>
                  <a:lnTo>
                    <a:pt x="4144055" y="1265206"/>
                  </a:lnTo>
                  <a:lnTo>
                    <a:pt x="4111625" y="1245024"/>
                  </a:lnTo>
                  <a:close/>
                  <a:moveTo>
                    <a:pt x="765608" y="1242754"/>
                  </a:moveTo>
                  <a:lnTo>
                    <a:pt x="757237" y="1252597"/>
                  </a:lnTo>
                  <a:lnTo>
                    <a:pt x="765144" y="1243239"/>
                  </a:lnTo>
                  <a:lnTo>
                    <a:pt x="765608" y="1242754"/>
                  </a:lnTo>
                  <a:close/>
                  <a:moveTo>
                    <a:pt x="4270828" y="1240488"/>
                  </a:moveTo>
                  <a:lnTo>
                    <a:pt x="4268107" y="1240715"/>
                  </a:lnTo>
                  <a:lnTo>
                    <a:pt x="4265159" y="1241169"/>
                  </a:lnTo>
                  <a:lnTo>
                    <a:pt x="4262211" y="1241622"/>
                  </a:lnTo>
                  <a:lnTo>
                    <a:pt x="4259036" y="1242756"/>
                  </a:lnTo>
                  <a:lnTo>
                    <a:pt x="4255861" y="1243663"/>
                  </a:lnTo>
                  <a:lnTo>
                    <a:pt x="4252686" y="1244797"/>
                  </a:lnTo>
                  <a:lnTo>
                    <a:pt x="4249284" y="1246384"/>
                  </a:lnTo>
                  <a:lnTo>
                    <a:pt x="4245882" y="1247745"/>
                  </a:lnTo>
                  <a:lnTo>
                    <a:pt x="4242253" y="1249786"/>
                  </a:lnTo>
                  <a:lnTo>
                    <a:pt x="4238852" y="1251827"/>
                  </a:lnTo>
                  <a:lnTo>
                    <a:pt x="4234770" y="1254095"/>
                  </a:lnTo>
                  <a:lnTo>
                    <a:pt x="4227059" y="1259537"/>
                  </a:lnTo>
                  <a:lnTo>
                    <a:pt x="4214132" y="1263846"/>
                  </a:lnTo>
                  <a:lnTo>
                    <a:pt x="4212998" y="1266340"/>
                  </a:lnTo>
                  <a:lnTo>
                    <a:pt x="4211864" y="1268381"/>
                  </a:lnTo>
                  <a:lnTo>
                    <a:pt x="4210503" y="1270649"/>
                  </a:lnTo>
                  <a:lnTo>
                    <a:pt x="4209143" y="1272463"/>
                  </a:lnTo>
                  <a:lnTo>
                    <a:pt x="4206194" y="1275864"/>
                  </a:lnTo>
                  <a:lnTo>
                    <a:pt x="4202793" y="1279266"/>
                  </a:lnTo>
                  <a:lnTo>
                    <a:pt x="4199391" y="1282214"/>
                  </a:lnTo>
                  <a:lnTo>
                    <a:pt x="4195762" y="1284935"/>
                  </a:lnTo>
                  <a:lnTo>
                    <a:pt x="4188732" y="1290151"/>
                  </a:lnTo>
                  <a:lnTo>
                    <a:pt x="4185330" y="1292419"/>
                  </a:lnTo>
                  <a:lnTo>
                    <a:pt x="4182155" y="1295140"/>
                  </a:lnTo>
                  <a:lnTo>
                    <a:pt x="4179207" y="1298088"/>
                  </a:lnTo>
                  <a:lnTo>
                    <a:pt x="4176712" y="1301263"/>
                  </a:lnTo>
                  <a:lnTo>
                    <a:pt x="4175805" y="1302851"/>
                  </a:lnTo>
                  <a:lnTo>
                    <a:pt x="4175125" y="1304891"/>
                  </a:lnTo>
                  <a:lnTo>
                    <a:pt x="4173991" y="1306706"/>
                  </a:lnTo>
                  <a:lnTo>
                    <a:pt x="4173537" y="1308746"/>
                  </a:lnTo>
                  <a:lnTo>
                    <a:pt x="4173084" y="1311014"/>
                  </a:lnTo>
                  <a:lnTo>
                    <a:pt x="4172857" y="1313055"/>
                  </a:lnTo>
                  <a:lnTo>
                    <a:pt x="4172630" y="1315550"/>
                  </a:lnTo>
                  <a:lnTo>
                    <a:pt x="4172857" y="1318271"/>
                  </a:lnTo>
                  <a:lnTo>
                    <a:pt x="4167868" y="1320765"/>
                  </a:lnTo>
                  <a:lnTo>
                    <a:pt x="4162425" y="1323713"/>
                  </a:lnTo>
                  <a:lnTo>
                    <a:pt x="4156755" y="1326434"/>
                  </a:lnTo>
                  <a:lnTo>
                    <a:pt x="4150859" y="1329156"/>
                  </a:lnTo>
                  <a:lnTo>
                    <a:pt x="4147684" y="1330517"/>
                  </a:lnTo>
                  <a:lnTo>
                    <a:pt x="4144736" y="1331423"/>
                  </a:lnTo>
                  <a:lnTo>
                    <a:pt x="4141561" y="1332104"/>
                  </a:lnTo>
                  <a:lnTo>
                    <a:pt x="4138386" y="1332784"/>
                  </a:lnTo>
                  <a:lnTo>
                    <a:pt x="4135437" y="1333011"/>
                  </a:lnTo>
                  <a:lnTo>
                    <a:pt x="4132262" y="1333011"/>
                  </a:lnTo>
                  <a:lnTo>
                    <a:pt x="4129314" y="1332784"/>
                  </a:lnTo>
                  <a:lnTo>
                    <a:pt x="4126366" y="1332104"/>
                  </a:lnTo>
                  <a:lnTo>
                    <a:pt x="4129314" y="1335278"/>
                  </a:lnTo>
                  <a:lnTo>
                    <a:pt x="4132036" y="1338453"/>
                  </a:lnTo>
                  <a:lnTo>
                    <a:pt x="4134303" y="1341854"/>
                  </a:lnTo>
                  <a:lnTo>
                    <a:pt x="4135891" y="1345256"/>
                  </a:lnTo>
                  <a:lnTo>
                    <a:pt x="4137478" y="1348884"/>
                  </a:lnTo>
                  <a:lnTo>
                    <a:pt x="4138612" y="1352511"/>
                  </a:lnTo>
                  <a:lnTo>
                    <a:pt x="4139293" y="1356139"/>
                  </a:lnTo>
                  <a:lnTo>
                    <a:pt x="4139746" y="1359768"/>
                  </a:lnTo>
                  <a:lnTo>
                    <a:pt x="4139973" y="1363624"/>
                  </a:lnTo>
                  <a:lnTo>
                    <a:pt x="4139519" y="1367253"/>
                  </a:lnTo>
                  <a:lnTo>
                    <a:pt x="4139066" y="1371335"/>
                  </a:lnTo>
                  <a:lnTo>
                    <a:pt x="4138159" y="1375190"/>
                  </a:lnTo>
                  <a:lnTo>
                    <a:pt x="4136798" y="1378818"/>
                  </a:lnTo>
                  <a:lnTo>
                    <a:pt x="4135211" y="1382446"/>
                  </a:lnTo>
                  <a:lnTo>
                    <a:pt x="4133396" y="1386300"/>
                  </a:lnTo>
                  <a:lnTo>
                    <a:pt x="4131128" y="1389701"/>
                  </a:lnTo>
                  <a:lnTo>
                    <a:pt x="4138612" y="1396050"/>
                  </a:lnTo>
                  <a:lnTo>
                    <a:pt x="4147457" y="1402853"/>
                  </a:lnTo>
                  <a:lnTo>
                    <a:pt x="4156755" y="1409657"/>
                  </a:lnTo>
                  <a:lnTo>
                    <a:pt x="4161744" y="1412832"/>
                  </a:lnTo>
                  <a:lnTo>
                    <a:pt x="4166507" y="1416006"/>
                  </a:lnTo>
                  <a:lnTo>
                    <a:pt x="4171269" y="1418727"/>
                  </a:lnTo>
                  <a:lnTo>
                    <a:pt x="4175578" y="1420996"/>
                  </a:lnTo>
                  <a:lnTo>
                    <a:pt x="4179661" y="1423036"/>
                  </a:lnTo>
                  <a:lnTo>
                    <a:pt x="4183289" y="1424170"/>
                  </a:lnTo>
                  <a:lnTo>
                    <a:pt x="4186691" y="1425303"/>
                  </a:lnTo>
                  <a:lnTo>
                    <a:pt x="4188278" y="1425303"/>
                  </a:lnTo>
                  <a:lnTo>
                    <a:pt x="4189412" y="1425303"/>
                  </a:lnTo>
                  <a:lnTo>
                    <a:pt x="4190546" y="1425077"/>
                  </a:lnTo>
                  <a:lnTo>
                    <a:pt x="4191680" y="1424623"/>
                  </a:lnTo>
                  <a:lnTo>
                    <a:pt x="4192361" y="1423943"/>
                  </a:lnTo>
                  <a:lnTo>
                    <a:pt x="4192814" y="1423262"/>
                  </a:lnTo>
                  <a:lnTo>
                    <a:pt x="4205061" y="1443671"/>
                  </a:lnTo>
                  <a:lnTo>
                    <a:pt x="4205287" y="1454556"/>
                  </a:lnTo>
                  <a:lnTo>
                    <a:pt x="4208462" y="1456824"/>
                  </a:lnTo>
                  <a:lnTo>
                    <a:pt x="4211864" y="1459091"/>
                  </a:lnTo>
                  <a:lnTo>
                    <a:pt x="4219121" y="1463400"/>
                  </a:lnTo>
                  <a:lnTo>
                    <a:pt x="4226605" y="1467254"/>
                  </a:lnTo>
                  <a:lnTo>
                    <a:pt x="4234543" y="1471336"/>
                  </a:lnTo>
                  <a:lnTo>
                    <a:pt x="4242707" y="1475645"/>
                  </a:lnTo>
                  <a:lnTo>
                    <a:pt x="4250418" y="1479727"/>
                  </a:lnTo>
                  <a:lnTo>
                    <a:pt x="4257902" y="1484035"/>
                  </a:lnTo>
                  <a:lnTo>
                    <a:pt x="4261530" y="1486303"/>
                  </a:lnTo>
                  <a:lnTo>
                    <a:pt x="4264932" y="1488344"/>
                  </a:lnTo>
                  <a:lnTo>
                    <a:pt x="4268107" y="1490838"/>
                  </a:lnTo>
                  <a:lnTo>
                    <a:pt x="4271282" y="1493332"/>
                  </a:lnTo>
                  <a:lnTo>
                    <a:pt x="4274003" y="1496054"/>
                  </a:lnTo>
                  <a:lnTo>
                    <a:pt x="4276498" y="1498548"/>
                  </a:lnTo>
                  <a:lnTo>
                    <a:pt x="4278539" y="1501496"/>
                  </a:lnTo>
                  <a:lnTo>
                    <a:pt x="4280580" y="1504444"/>
                  </a:lnTo>
                  <a:lnTo>
                    <a:pt x="4281941" y="1507392"/>
                  </a:lnTo>
                  <a:lnTo>
                    <a:pt x="4283302" y="1510567"/>
                  </a:lnTo>
                  <a:lnTo>
                    <a:pt x="4284209" y="1513969"/>
                  </a:lnTo>
                  <a:lnTo>
                    <a:pt x="4284436" y="1517370"/>
                  </a:lnTo>
                  <a:lnTo>
                    <a:pt x="4284436" y="1521225"/>
                  </a:lnTo>
                  <a:lnTo>
                    <a:pt x="4283755" y="1524853"/>
                  </a:lnTo>
                  <a:lnTo>
                    <a:pt x="4282848" y="1528935"/>
                  </a:lnTo>
                  <a:lnTo>
                    <a:pt x="4281261" y="1533243"/>
                  </a:lnTo>
                  <a:lnTo>
                    <a:pt x="4279220" y="1537779"/>
                  </a:lnTo>
                  <a:lnTo>
                    <a:pt x="4277826" y="1540102"/>
                  </a:lnTo>
                  <a:lnTo>
                    <a:pt x="4278313" y="1539616"/>
                  </a:lnTo>
                  <a:lnTo>
                    <a:pt x="4280581" y="1537580"/>
                  </a:lnTo>
                  <a:lnTo>
                    <a:pt x="4282849" y="1535092"/>
                  </a:lnTo>
                  <a:lnTo>
                    <a:pt x="4284663" y="1532605"/>
                  </a:lnTo>
                  <a:lnTo>
                    <a:pt x="4286478" y="1529890"/>
                  </a:lnTo>
                  <a:lnTo>
                    <a:pt x="4287838" y="1527402"/>
                  </a:lnTo>
                  <a:lnTo>
                    <a:pt x="4288972" y="1524688"/>
                  </a:lnTo>
                  <a:lnTo>
                    <a:pt x="4290106" y="1521974"/>
                  </a:lnTo>
                  <a:lnTo>
                    <a:pt x="4290560" y="1519260"/>
                  </a:lnTo>
                  <a:lnTo>
                    <a:pt x="4290786" y="1516545"/>
                  </a:lnTo>
                  <a:lnTo>
                    <a:pt x="4290560" y="1514284"/>
                  </a:lnTo>
                  <a:lnTo>
                    <a:pt x="4289653" y="1512022"/>
                  </a:lnTo>
                  <a:lnTo>
                    <a:pt x="4288972" y="1510891"/>
                  </a:lnTo>
                  <a:lnTo>
                    <a:pt x="4288292" y="1509760"/>
                  </a:lnTo>
                  <a:lnTo>
                    <a:pt x="4292828" y="1511570"/>
                  </a:lnTo>
                  <a:lnTo>
                    <a:pt x="4296910" y="1513605"/>
                  </a:lnTo>
                  <a:lnTo>
                    <a:pt x="4301219" y="1516093"/>
                  </a:lnTo>
                  <a:lnTo>
                    <a:pt x="4305301" y="1518807"/>
                  </a:lnTo>
                  <a:lnTo>
                    <a:pt x="4309836" y="1521974"/>
                  </a:lnTo>
                  <a:lnTo>
                    <a:pt x="4314145" y="1525367"/>
                  </a:lnTo>
                  <a:lnTo>
                    <a:pt x="4322536" y="1532152"/>
                  </a:lnTo>
                  <a:lnTo>
                    <a:pt x="4331608" y="1538937"/>
                  </a:lnTo>
                  <a:lnTo>
                    <a:pt x="4335917" y="1542104"/>
                  </a:lnTo>
                  <a:lnTo>
                    <a:pt x="4340679" y="1545044"/>
                  </a:lnTo>
                  <a:lnTo>
                    <a:pt x="4345442" y="1547758"/>
                  </a:lnTo>
                  <a:lnTo>
                    <a:pt x="4350431" y="1550020"/>
                  </a:lnTo>
                  <a:lnTo>
                    <a:pt x="4355194" y="1551830"/>
                  </a:lnTo>
                  <a:lnTo>
                    <a:pt x="4360410" y="1553187"/>
                  </a:lnTo>
                  <a:lnTo>
                    <a:pt x="4362678" y="1557936"/>
                  </a:lnTo>
                  <a:lnTo>
                    <a:pt x="4369481" y="1558615"/>
                  </a:lnTo>
                  <a:lnTo>
                    <a:pt x="4376511" y="1559746"/>
                  </a:lnTo>
                  <a:lnTo>
                    <a:pt x="4383542" y="1561103"/>
                  </a:lnTo>
                  <a:lnTo>
                    <a:pt x="4390799" y="1562912"/>
                  </a:lnTo>
                  <a:lnTo>
                    <a:pt x="4394201" y="1563817"/>
                  </a:lnTo>
                  <a:lnTo>
                    <a:pt x="4397603" y="1565400"/>
                  </a:lnTo>
                  <a:lnTo>
                    <a:pt x="4400551" y="1566531"/>
                  </a:lnTo>
                  <a:lnTo>
                    <a:pt x="4403726" y="1568340"/>
                  </a:lnTo>
                  <a:lnTo>
                    <a:pt x="4406901" y="1569923"/>
                  </a:lnTo>
                  <a:lnTo>
                    <a:pt x="4409622" y="1571959"/>
                  </a:lnTo>
                  <a:lnTo>
                    <a:pt x="4412344" y="1573768"/>
                  </a:lnTo>
                  <a:lnTo>
                    <a:pt x="4414838" y="1576256"/>
                  </a:lnTo>
                  <a:lnTo>
                    <a:pt x="4412797" y="1575125"/>
                  </a:lnTo>
                  <a:lnTo>
                    <a:pt x="4408261" y="1572864"/>
                  </a:lnTo>
                  <a:lnTo>
                    <a:pt x="4403953" y="1571281"/>
                  </a:lnTo>
                  <a:lnTo>
                    <a:pt x="4400324" y="1570150"/>
                  </a:lnTo>
                  <a:lnTo>
                    <a:pt x="4396922" y="1569697"/>
                  </a:lnTo>
                  <a:lnTo>
                    <a:pt x="4394428" y="1569697"/>
                  </a:lnTo>
                  <a:lnTo>
                    <a:pt x="4391933" y="1570150"/>
                  </a:lnTo>
                  <a:lnTo>
                    <a:pt x="4389665" y="1571281"/>
                  </a:lnTo>
                  <a:lnTo>
                    <a:pt x="4388078" y="1572638"/>
                  </a:lnTo>
                  <a:lnTo>
                    <a:pt x="4386717" y="1573995"/>
                  </a:lnTo>
                  <a:lnTo>
                    <a:pt x="4385583" y="1576256"/>
                  </a:lnTo>
                  <a:lnTo>
                    <a:pt x="4384903" y="1578518"/>
                  </a:lnTo>
                  <a:lnTo>
                    <a:pt x="4384449" y="1581232"/>
                  </a:lnTo>
                  <a:lnTo>
                    <a:pt x="4384222" y="1583947"/>
                  </a:lnTo>
                  <a:lnTo>
                    <a:pt x="4384222" y="1586887"/>
                  </a:lnTo>
                  <a:lnTo>
                    <a:pt x="4384222" y="1590279"/>
                  </a:lnTo>
                  <a:lnTo>
                    <a:pt x="4384676" y="1593672"/>
                  </a:lnTo>
                  <a:lnTo>
                    <a:pt x="4385583" y="1600684"/>
                  </a:lnTo>
                  <a:lnTo>
                    <a:pt x="4386944" y="1608148"/>
                  </a:lnTo>
                  <a:lnTo>
                    <a:pt x="4388758" y="1615611"/>
                  </a:lnTo>
                  <a:lnTo>
                    <a:pt x="4390799" y="1622623"/>
                  </a:lnTo>
                  <a:lnTo>
                    <a:pt x="4394201" y="1635289"/>
                  </a:lnTo>
                  <a:lnTo>
                    <a:pt x="4395108" y="1640039"/>
                  </a:lnTo>
                  <a:lnTo>
                    <a:pt x="4395561" y="1643883"/>
                  </a:lnTo>
                  <a:lnTo>
                    <a:pt x="4392840" y="1642526"/>
                  </a:lnTo>
                  <a:lnTo>
                    <a:pt x="4389892" y="1641169"/>
                  </a:lnTo>
                  <a:lnTo>
                    <a:pt x="4386490" y="1640265"/>
                  </a:lnTo>
                  <a:lnTo>
                    <a:pt x="4383088" y="1639586"/>
                  </a:lnTo>
                  <a:lnTo>
                    <a:pt x="4385583" y="1643657"/>
                  </a:lnTo>
                  <a:lnTo>
                    <a:pt x="4387851" y="1647955"/>
                  </a:lnTo>
                  <a:lnTo>
                    <a:pt x="4389665" y="1652704"/>
                  </a:lnTo>
                  <a:lnTo>
                    <a:pt x="4391479" y="1657454"/>
                  </a:lnTo>
                  <a:lnTo>
                    <a:pt x="4394654" y="1667180"/>
                  </a:lnTo>
                  <a:lnTo>
                    <a:pt x="4396015" y="1671703"/>
                  </a:lnTo>
                  <a:lnTo>
                    <a:pt x="4397829" y="1676453"/>
                  </a:lnTo>
                  <a:lnTo>
                    <a:pt x="4393067" y="1676227"/>
                  </a:lnTo>
                  <a:lnTo>
                    <a:pt x="4388985" y="1676001"/>
                  </a:lnTo>
                  <a:lnTo>
                    <a:pt x="4385129" y="1675096"/>
                  </a:lnTo>
                  <a:lnTo>
                    <a:pt x="4381728" y="1674191"/>
                  </a:lnTo>
                  <a:lnTo>
                    <a:pt x="4378553" y="1673061"/>
                  </a:lnTo>
                  <a:lnTo>
                    <a:pt x="4375604" y="1671703"/>
                  </a:lnTo>
                  <a:lnTo>
                    <a:pt x="4372883" y="1670346"/>
                  </a:lnTo>
                  <a:lnTo>
                    <a:pt x="4370615" y="1668763"/>
                  </a:lnTo>
                  <a:lnTo>
                    <a:pt x="4365399" y="1665596"/>
                  </a:lnTo>
                  <a:lnTo>
                    <a:pt x="4360410" y="1662430"/>
                  </a:lnTo>
                  <a:lnTo>
                    <a:pt x="4357688" y="1660847"/>
                  </a:lnTo>
                  <a:lnTo>
                    <a:pt x="4354740" y="1659489"/>
                  </a:lnTo>
                  <a:lnTo>
                    <a:pt x="4351338" y="1658133"/>
                  </a:lnTo>
                  <a:lnTo>
                    <a:pt x="4349286" y="1657621"/>
                  </a:lnTo>
                  <a:lnTo>
                    <a:pt x="4348616" y="1659325"/>
                  </a:lnTo>
                  <a:lnTo>
                    <a:pt x="4369027" y="1670891"/>
                  </a:lnTo>
                  <a:lnTo>
                    <a:pt x="4388984" y="1682002"/>
                  </a:lnTo>
                  <a:lnTo>
                    <a:pt x="4408714" y="1692660"/>
                  </a:lnTo>
                  <a:lnTo>
                    <a:pt x="4418693" y="1697649"/>
                  </a:lnTo>
                  <a:lnTo>
                    <a:pt x="4428445" y="1702638"/>
                  </a:lnTo>
                  <a:lnTo>
                    <a:pt x="4438196" y="1707400"/>
                  </a:lnTo>
                  <a:lnTo>
                    <a:pt x="4447495" y="1711709"/>
                  </a:lnTo>
                  <a:lnTo>
                    <a:pt x="4457246" y="1716017"/>
                  </a:lnTo>
                  <a:lnTo>
                    <a:pt x="4466998" y="1720099"/>
                  </a:lnTo>
                  <a:lnTo>
                    <a:pt x="4476523" y="1723727"/>
                  </a:lnTo>
                  <a:lnTo>
                    <a:pt x="4486275" y="1727128"/>
                  </a:lnTo>
                  <a:lnTo>
                    <a:pt x="4496027" y="1730303"/>
                  </a:lnTo>
                  <a:lnTo>
                    <a:pt x="4505778" y="1733251"/>
                  </a:lnTo>
                  <a:lnTo>
                    <a:pt x="4515530" y="1735519"/>
                  </a:lnTo>
                  <a:lnTo>
                    <a:pt x="4525055" y="1737787"/>
                  </a:lnTo>
                  <a:lnTo>
                    <a:pt x="4534807" y="1739828"/>
                  </a:lnTo>
                  <a:lnTo>
                    <a:pt x="4544786" y="1741188"/>
                  </a:lnTo>
                  <a:lnTo>
                    <a:pt x="4554764" y="1742095"/>
                  </a:lnTo>
                  <a:lnTo>
                    <a:pt x="4564743" y="1742776"/>
                  </a:lnTo>
                  <a:lnTo>
                    <a:pt x="4574948" y="1743002"/>
                  </a:lnTo>
                  <a:lnTo>
                    <a:pt x="4585153" y="1742776"/>
                  </a:lnTo>
                  <a:lnTo>
                    <a:pt x="4595586" y="1741868"/>
                  </a:lnTo>
                  <a:lnTo>
                    <a:pt x="4606018" y="1740735"/>
                  </a:lnTo>
                  <a:lnTo>
                    <a:pt x="4616450" y="1738920"/>
                  </a:lnTo>
                  <a:lnTo>
                    <a:pt x="4627336" y="1736880"/>
                  </a:lnTo>
                  <a:lnTo>
                    <a:pt x="4638221" y="1734158"/>
                  </a:lnTo>
                  <a:lnTo>
                    <a:pt x="4649107" y="1730757"/>
                  </a:lnTo>
                  <a:lnTo>
                    <a:pt x="4660220" y="1726902"/>
                  </a:lnTo>
                  <a:lnTo>
                    <a:pt x="4671786" y="1722593"/>
                  </a:lnTo>
                  <a:lnTo>
                    <a:pt x="4667023" y="1716471"/>
                  </a:lnTo>
                  <a:lnTo>
                    <a:pt x="4659086" y="1705586"/>
                  </a:lnTo>
                  <a:lnTo>
                    <a:pt x="4655684" y="1700597"/>
                  </a:lnTo>
                  <a:lnTo>
                    <a:pt x="4653189" y="1696742"/>
                  </a:lnTo>
                  <a:lnTo>
                    <a:pt x="4652509" y="1695608"/>
                  </a:lnTo>
                  <a:lnTo>
                    <a:pt x="4652509" y="1695252"/>
                  </a:lnTo>
                  <a:lnTo>
                    <a:pt x="4654323" y="1696288"/>
                  </a:lnTo>
                  <a:lnTo>
                    <a:pt x="4652962" y="1695381"/>
                  </a:lnTo>
                  <a:lnTo>
                    <a:pt x="4652509" y="1694928"/>
                  </a:lnTo>
                  <a:lnTo>
                    <a:pt x="4652509" y="1695252"/>
                  </a:lnTo>
                  <a:lnTo>
                    <a:pt x="4651148" y="1694474"/>
                  </a:lnTo>
                  <a:lnTo>
                    <a:pt x="4647746" y="1692887"/>
                  </a:lnTo>
                  <a:lnTo>
                    <a:pt x="4644571" y="1690392"/>
                  </a:lnTo>
                  <a:lnTo>
                    <a:pt x="4641170" y="1687898"/>
                  </a:lnTo>
                  <a:lnTo>
                    <a:pt x="4637995" y="1685404"/>
                  </a:lnTo>
                  <a:lnTo>
                    <a:pt x="4634593" y="1682456"/>
                  </a:lnTo>
                  <a:lnTo>
                    <a:pt x="4631418" y="1679054"/>
                  </a:lnTo>
                  <a:lnTo>
                    <a:pt x="4628243" y="1675879"/>
                  </a:lnTo>
                  <a:lnTo>
                    <a:pt x="4621893" y="1668623"/>
                  </a:lnTo>
                  <a:lnTo>
                    <a:pt x="4615543" y="1660459"/>
                  </a:lnTo>
                  <a:lnTo>
                    <a:pt x="4609193" y="1652523"/>
                  </a:lnTo>
                  <a:lnTo>
                    <a:pt x="4603296" y="1643905"/>
                  </a:lnTo>
                  <a:lnTo>
                    <a:pt x="4591277" y="1627124"/>
                  </a:lnTo>
                  <a:lnTo>
                    <a:pt x="4585380" y="1619188"/>
                  </a:lnTo>
                  <a:lnTo>
                    <a:pt x="4579937" y="1611478"/>
                  </a:lnTo>
                  <a:lnTo>
                    <a:pt x="4574268" y="1604675"/>
                  </a:lnTo>
                  <a:lnTo>
                    <a:pt x="4568825" y="1598325"/>
                  </a:lnTo>
                  <a:lnTo>
                    <a:pt x="4566330" y="1595604"/>
                  </a:lnTo>
                  <a:lnTo>
                    <a:pt x="4563609" y="1592883"/>
                  </a:lnTo>
                  <a:lnTo>
                    <a:pt x="4560887" y="1590842"/>
                  </a:lnTo>
                  <a:lnTo>
                    <a:pt x="4558393" y="1588801"/>
                  </a:lnTo>
                  <a:lnTo>
                    <a:pt x="4566330" y="1583132"/>
                  </a:lnTo>
                  <a:lnTo>
                    <a:pt x="4561795" y="1581318"/>
                  </a:lnTo>
                  <a:lnTo>
                    <a:pt x="4560661" y="1578823"/>
                  </a:lnTo>
                  <a:lnTo>
                    <a:pt x="4559073" y="1576556"/>
                  </a:lnTo>
                  <a:lnTo>
                    <a:pt x="4557712" y="1574742"/>
                  </a:lnTo>
                  <a:lnTo>
                    <a:pt x="4556578" y="1573154"/>
                  </a:lnTo>
                  <a:lnTo>
                    <a:pt x="4554991" y="1572020"/>
                  </a:lnTo>
                  <a:lnTo>
                    <a:pt x="4553630" y="1571113"/>
                  </a:lnTo>
                  <a:lnTo>
                    <a:pt x="4552043" y="1570433"/>
                  </a:lnTo>
                  <a:lnTo>
                    <a:pt x="4550682" y="1569526"/>
                  </a:lnTo>
                  <a:lnTo>
                    <a:pt x="4548868" y="1569299"/>
                  </a:lnTo>
                  <a:lnTo>
                    <a:pt x="4547507" y="1569072"/>
                  </a:lnTo>
                  <a:lnTo>
                    <a:pt x="4544559" y="1569299"/>
                  </a:lnTo>
                  <a:lnTo>
                    <a:pt x="4541384" y="1569526"/>
                  </a:lnTo>
                  <a:lnTo>
                    <a:pt x="4538209" y="1569979"/>
                  </a:lnTo>
                  <a:lnTo>
                    <a:pt x="4535034" y="1570660"/>
                  </a:lnTo>
                  <a:lnTo>
                    <a:pt x="4531859" y="1570887"/>
                  </a:lnTo>
                  <a:lnTo>
                    <a:pt x="4530271" y="1570887"/>
                  </a:lnTo>
                  <a:lnTo>
                    <a:pt x="4528457" y="1570660"/>
                  </a:lnTo>
                  <a:lnTo>
                    <a:pt x="4527096" y="1570433"/>
                  </a:lnTo>
                  <a:lnTo>
                    <a:pt x="4525282" y="1569753"/>
                  </a:lnTo>
                  <a:lnTo>
                    <a:pt x="4523921" y="1569072"/>
                  </a:lnTo>
                  <a:lnTo>
                    <a:pt x="4522334" y="1567939"/>
                  </a:lnTo>
                  <a:lnTo>
                    <a:pt x="4520520" y="1566578"/>
                  </a:lnTo>
                  <a:lnTo>
                    <a:pt x="4519159" y="1565218"/>
                  </a:lnTo>
                  <a:lnTo>
                    <a:pt x="4517345" y="1563177"/>
                  </a:lnTo>
                  <a:lnTo>
                    <a:pt x="4515757" y="1560909"/>
                  </a:lnTo>
                  <a:lnTo>
                    <a:pt x="4514170" y="1558414"/>
                  </a:lnTo>
                  <a:lnTo>
                    <a:pt x="4512582" y="1555240"/>
                  </a:lnTo>
                  <a:lnTo>
                    <a:pt x="4510768" y="1550024"/>
                  </a:lnTo>
                  <a:lnTo>
                    <a:pt x="4508953" y="1544355"/>
                  </a:lnTo>
                  <a:lnTo>
                    <a:pt x="4506459" y="1539139"/>
                  </a:lnTo>
                  <a:lnTo>
                    <a:pt x="4503964" y="1534150"/>
                  </a:lnTo>
                  <a:lnTo>
                    <a:pt x="4501243" y="1528935"/>
                  </a:lnTo>
                  <a:lnTo>
                    <a:pt x="4498068" y="1524173"/>
                  </a:lnTo>
                  <a:lnTo>
                    <a:pt x="4494893" y="1519184"/>
                  </a:lnTo>
                  <a:lnTo>
                    <a:pt x="4491491" y="1514649"/>
                  </a:lnTo>
                  <a:lnTo>
                    <a:pt x="4497387" y="1515782"/>
                  </a:lnTo>
                  <a:lnTo>
                    <a:pt x="4503511" y="1517143"/>
                  </a:lnTo>
                  <a:lnTo>
                    <a:pt x="4509407" y="1518504"/>
                  </a:lnTo>
                  <a:lnTo>
                    <a:pt x="4515077" y="1520318"/>
                  </a:lnTo>
                  <a:lnTo>
                    <a:pt x="4520746" y="1522132"/>
                  </a:lnTo>
                  <a:lnTo>
                    <a:pt x="4526416" y="1524173"/>
                  </a:lnTo>
                  <a:lnTo>
                    <a:pt x="4531632" y="1526667"/>
                  </a:lnTo>
                  <a:lnTo>
                    <a:pt x="4536621" y="1528935"/>
                  </a:lnTo>
                  <a:lnTo>
                    <a:pt x="4564970" y="1524173"/>
                  </a:lnTo>
                  <a:lnTo>
                    <a:pt x="4563609" y="1523492"/>
                  </a:lnTo>
                  <a:lnTo>
                    <a:pt x="4554537" y="1513061"/>
                  </a:lnTo>
                  <a:lnTo>
                    <a:pt x="4563155" y="1517143"/>
                  </a:lnTo>
                  <a:lnTo>
                    <a:pt x="4570412" y="1511247"/>
                  </a:lnTo>
                  <a:lnTo>
                    <a:pt x="4564062" y="1503310"/>
                  </a:lnTo>
                  <a:lnTo>
                    <a:pt x="4568145" y="1503991"/>
                  </a:lnTo>
                  <a:lnTo>
                    <a:pt x="4563155" y="1500589"/>
                  </a:lnTo>
                  <a:lnTo>
                    <a:pt x="4556578" y="1496281"/>
                  </a:lnTo>
                  <a:lnTo>
                    <a:pt x="4541384" y="1485849"/>
                  </a:lnTo>
                  <a:lnTo>
                    <a:pt x="4533220" y="1480407"/>
                  </a:lnTo>
                  <a:lnTo>
                    <a:pt x="4524602" y="1474964"/>
                  </a:lnTo>
                  <a:lnTo>
                    <a:pt x="4515984" y="1470202"/>
                  </a:lnTo>
                  <a:lnTo>
                    <a:pt x="4511448" y="1467935"/>
                  </a:lnTo>
                  <a:lnTo>
                    <a:pt x="4507366" y="1466121"/>
                  </a:lnTo>
                  <a:lnTo>
                    <a:pt x="4503284" y="1464080"/>
                  </a:lnTo>
                  <a:lnTo>
                    <a:pt x="4499202" y="1462719"/>
                  </a:lnTo>
                  <a:lnTo>
                    <a:pt x="4495346" y="1461359"/>
                  </a:lnTo>
                  <a:lnTo>
                    <a:pt x="4491264" y="1460452"/>
                  </a:lnTo>
                  <a:lnTo>
                    <a:pt x="4487636" y="1459998"/>
                  </a:lnTo>
                  <a:lnTo>
                    <a:pt x="4484461" y="1459771"/>
                  </a:lnTo>
                  <a:lnTo>
                    <a:pt x="4481286" y="1459998"/>
                  </a:lnTo>
                  <a:lnTo>
                    <a:pt x="4478564" y="1460678"/>
                  </a:lnTo>
                  <a:lnTo>
                    <a:pt x="4475843" y="1461812"/>
                  </a:lnTo>
                  <a:lnTo>
                    <a:pt x="4474482" y="1462719"/>
                  </a:lnTo>
                  <a:lnTo>
                    <a:pt x="4473348" y="1463626"/>
                  </a:lnTo>
                  <a:lnTo>
                    <a:pt x="4472441" y="1464534"/>
                  </a:lnTo>
                  <a:lnTo>
                    <a:pt x="4471534" y="1465894"/>
                  </a:lnTo>
                  <a:lnTo>
                    <a:pt x="4470400" y="1467254"/>
                  </a:lnTo>
                  <a:lnTo>
                    <a:pt x="4469720" y="1468615"/>
                  </a:lnTo>
                  <a:lnTo>
                    <a:pt x="4469266" y="1470429"/>
                  </a:lnTo>
                  <a:lnTo>
                    <a:pt x="4468586" y="1472017"/>
                  </a:lnTo>
                  <a:lnTo>
                    <a:pt x="4467678" y="1476325"/>
                  </a:lnTo>
                  <a:lnTo>
                    <a:pt x="4467225" y="1480860"/>
                  </a:lnTo>
                  <a:lnTo>
                    <a:pt x="4467225" y="1486530"/>
                  </a:lnTo>
                  <a:lnTo>
                    <a:pt x="4473575" y="1490612"/>
                  </a:lnTo>
                  <a:lnTo>
                    <a:pt x="4484234" y="1507846"/>
                  </a:lnTo>
                  <a:lnTo>
                    <a:pt x="4479925" y="1504898"/>
                  </a:lnTo>
                  <a:lnTo>
                    <a:pt x="4476070" y="1501496"/>
                  </a:lnTo>
                  <a:lnTo>
                    <a:pt x="4472214" y="1497641"/>
                  </a:lnTo>
                  <a:lnTo>
                    <a:pt x="4468586" y="1493786"/>
                  </a:lnTo>
                  <a:lnTo>
                    <a:pt x="4465184" y="1489478"/>
                  </a:lnTo>
                  <a:lnTo>
                    <a:pt x="4461782" y="1484942"/>
                  </a:lnTo>
                  <a:lnTo>
                    <a:pt x="4458380" y="1480407"/>
                  </a:lnTo>
                  <a:lnTo>
                    <a:pt x="4455205" y="1475871"/>
                  </a:lnTo>
                  <a:lnTo>
                    <a:pt x="4449082" y="1466121"/>
                  </a:lnTo>
                  <a:lnTo>
                    <a:pt x="4443186" y="1456597"/>
                  </a:lnTo>
                  <a:lnTo>
                    <a:pt x="4437743" y="1447299"/>
                  </a:lnTo>
                  <a:lnTo>
                    <a:pt x="4432073" y="1438909"/>
                  </a:lnTo>
                  <a:lnTo>
                    <a:pt x="4423228" y="1437322"/>
                  </a:lnTo>
                  <a:lnTo>
                    <a:pt x="4413477" y="1435507"/>
                  </a:lnTo>
                  <a:lnTo>
                    <a:pt x="4403271" y="1432786"/>
                  </a:lnTo>
                  <a:lnTo>
                    <a:pt x="4392612" y="1429612"/>
                  </a:lnTo>
                  <a:lnTo>
                    <a:pt x="4381727" y="1425984"/>
                  </a:lnTo>
                  <a:lnTo>
                    <a:pt x="4370614" y="1422129"/>
                  </a:lnTo>
                  <a:lnTo>
                    <a:pt x="4359275" y="1417593"/>
                  </a:lnTo>
                  <a:lnTo>
                    <a:pt x="4348162" y="1412832"/>
                  </a:lnTo>
                  <a:lnTo>
                    <a:pt x="4337277" y="1407616"/>
                  </a:lnTo>
                  <a:lnTo>
                    <a:pt x="4326844" y="1402400"/>
                  </a:lnTo>
                  <a:lnTo>
                    <a:pt x="4317093" y="1396730"/>
                  </a:lnTo>
                  <a:lnTo>
                    <a:pt x="4307795" y="1390835"/>
                  </a:lnTo>
                  <a:lnTo>
                    <a:pt x="4303486" y="1387887"/>
                  </a:lnTo>
                  <a:lnTo>
                    <a:pt x="4299403" y="1384940"/>
                  </a:lnTo>
                  <a:lnTo>
                    <a:pt x="4295548" y="1381765"/>
                  </a:lnTo>
                  <a:lnTo>
                    <a:pt x="4291920" y="1378818"/>
                  </a:lnTo>
                  <a:lnTo>
                    <a:pt x="4288745" y="1375643"/>
                  </a:lnTo>
                  <a:lnTo>
                    <a:pt x="4285796" y="1372469"/>
                  </a:lnTo>
                  <a:lnTo>
                    <a:pt x="4283075" y="1369294"/>
                  </a:lnTo>
                  <a:lnTo>
                    <a:pt x="4280807" y="1366346"/>
                  </a:lnTo>
                  <a:lnTo>
                    <a:pt x="4287157" y="1366346"/>
                  </a:lnTo>
                  <a:lnTo>
                    <a:pt x="4293280" y="1366346"/>
                  </a:lnTo>
                  <a:lnTo>
                    <a:pt x="4299630" y="1365892"/>
                  </a:lnTo>
                  <a:lnTo>
                    <a:pt x="4305527" y="1365665"/>
                  </a:lnTo>
                  <a:lnTo>
                    <a:pt x="4311650" y="1364985"/>
                  </a:lnTo>
                  <a:lnTo>
                    <a:pt x="4318000" y="1364304"/>
                  </a:lnTo>
                  <a:lnTo>
                    <a:pt x="4324123" y="1363171"/>
                  </a:lnTo>
                  <a:lnTo>
                    <a:pt x="4330246" y="1362037"/>
                  </a:lnTo>
                  <a:lnTo>
                    <a:pt x="4322989" y="1359542"/>
                  </a:lnTo>
                  <a:lnTo>
                    <a:pt x="4316639" y="1357047"/>
                  </a:lnTo>
                  <a:lnTo>
                    <a:pt x="4311423" y="1354780"/>
                  </a:lnTo>
                  <a:lnTo>
                    <a:pt x="4307114" y="1352511"/>
                  </a:lnTo>
                  <a:lnTo>
                    <a:pt x="4303712" y="1350245"/>
                  </a:lnTo>
                  <a:lnTo>
                    <a:pt x="4301218" y="1348431"/>
                  </a:lnTo>
                  <a:lnTo>
                    <a:pt x="4299630" y="1346390"/>
                  </a:lnTo>
                  <a:lnTo>
                    <a:pt x="4298723" y="1345483"/>
                  </a:lnTo>
                  <a:lnTo>
                    <a:pt x="4298496" y="1344575"/>
                  </a:lnTo>
                  <a:lnTo>
                    <a:pt x="4298270" y="1343442"/>
                  </a:lnTo>
                  <a:lnTo>
                    <a:pt x="4298270" y="1342535"/>
                  </a:lnTo>
                  <a:lnTo>
                    <a:pt x="4298270" y="1341854"/>
                  </a:lnTo>
                  <a:lnTo>
                    <a:pt x="4298496" y="1340947"/>
                  </a:lnTo>
                  <a:lnTo>
                    <a:pt x="4299857" y="1339360"/>
                  </a:lnTo>
                  <a:lnTo>
                    <a:pt x="4301218" y="1337773"/>
                  </a:lnTo>
                  <a:lnTo>
                    <a:pt x="4303486" y="1336186"/>
                  </a:lnTo>
                  <a:lnTo>
                    <a:pt x="4305980" y="1334825"/>
                  </a:lnTo>
                  <a:lnTo>
                    <a:pt x="4308702" y="1333238"/>
                  </a:lnTo>
                  <a:lnTo>
                    <a:pt x="4312103" y="1332104"/>
                  </a:lnTo>
                  <a:lnTo>
                    <a:pt x="4319814" y="1329610"/>
                  </a:lnTo>
                  <a:lnTo>
                    <a:pt x="4328205" y="1327342"/>
                  </a:lnTo>
                  <a:lnTo>
                    <a:pt x="4337050" y="1325301"/>
                  </a:lnTo>
                  <a:lnTo>
                    <a:pt x="4345668" y="1323260"/>
                  </a:lnTo>
                  <a:lnTo>
                    <a:pt x="4361996" y="1319631"/>
                  </a:lnTo>
                  <a:lnTo>
                    <a:pt x="4368573" y="1318271"/>
                  </a:lnTo>
                  <a:lnTo>
                    <a:pt x="4373789" y="1316457"/>
                  </a:lnTo>
                  <a:lnTo>
                    <a:pt x="4371521" y="1316003"/>
                  </a:lnTo>
                  <a:lnTo>
                    <a:pt x="4369027" y="1315550"/>
                  </a:lnTo>
                  <a:lnTo>
                    <a:pt x="4364944" y="1313962"/>
                  </a:lnTo>
                  <a:lnTo>
                    <a:pt x="4360636" y="1311694"/>
                  </a:lnTo>
                  <a:lnTo>
                    <a:pt x="4356780" y="1308973"/>
                  </a:lnTo>
                  <a:lnTo>
                    <a:pt x="4352698" y="1306025"/>
                  </a:lnTo>
                  <a:lnTo>
                    <a:pt x="4349069" y="1302624"/>
                  </a:lnTo>
                  <a:lnTo>
                    <a:pt x="4345441" y="1298995"/>
                  </a:lnTo>
                  <a:lnTo>
                    <a:pt x="4341812" y="1295140"/>
                  </a:lnTo>
                  <a:lnTo>
                    <a:pt x="4335009" y="1286976"/>
                  </a:lnTo>
                  <a:lnTo>
                    <a:pt x="4327978" y="1278132"/>
                  </a:lnTo>
                  <a:lnTo>
                    <a:pt x="4321175" y="1269742"/>
                  </a:lnTo>
                  <a:lnTo>
                    <a:pt x="4317546" y="1265206"/>
                  </a:lnTo>
                  <a:lnTo>
                    <a:pt x="4313918" y="1261351"/>
                  </a:lnTo>
                  <a:lnTo>
                    <a:pt x="4310062" y="1257497"/>
                  </a:lnTo>
                  <a:lnTo>
                    <a:pt x="4306207" y="1253868"/>
                  </a:lnTo>
                  <a:lnTo>
                    <a:pt x="4302125" y="1250693"/>
                  </a:lnTo>
                  <a:lnTo>
                    <a:pt x="4297816" y="1247745"/>
                  </a:lnTo>
                  <a:lnTo>
                    <a:pt x="4293507" y="1245250"/>
                  </a:lnTo>
                  <a:lnTo>
                    <a:pt x="4288745" y="1243210"/>
                  </a:lnTo>
                  <a:lnTo>
                    <a:pt x="4286703" y="1242529"/>
                  </a:lnTo>
                  <a:lnTo>
                    <a:pt x="4284209" y="1241622"/>
                  </a:lnTo>
                  <a:lnTo>
                    <a:pt x="4281487" y="1241169"/>
                  </a:lnTo>
                  <a:lnTo>
                    <a:pt x="4279220" y="1240715"/>
                  </a:lnTo>
                  <a:lnTo>
                    <a:pt x="4276498" y="1240488"/>
                  </a:lnTo>
                  <a:lnTo>
                    <a:pt x="4273777" y="1240488"/>
                  </a:lnTo>
                  <a:lnTo>
                    <a:pt x="4270828" y="1240488"/>
                  </a:lnTo>
                  <a:close/>
                  <a:moveTo>
                    <a:pt x="768350" y="1239895"/>
                  </a:moveTo>
                  <a:lnTo>
                    <a:pt x="765608" y="1242754"/>
                  </a:lnTo>
                  <a:lnTo>
                    <a:pt x="767282" y="1240787"/>
                  </a:lnTo>
                  <a:lnTo>
                    <a:pt x="768350" y="1239895"/>
                  </a:lnTo>
                  <a:close/>
                  <a:moveTo>
                    <a:pt x="4577216" y="1238675"/>
                  </a:moveTo>
                  <a:lnTo>
                    <a:pt x="4585186" y="1242869"/>
                  </a:lnTo>
                  <a:lnTo>
                    <a:pt x="4585380" y="1242983"/>
                  </a:lnTo>
                  <a:lnTo>
                    <a:pt x="4588782" y="1245478"/>
                  </a:lnTo>
                  <a:lnTo>
                    <a:pt x="4591730" y="1248199"/>
                  </a:lnTo>
                  <a:lnTo>
                    <a:pt x="4593998" y="1251373"/>
                  </a:lnTo>
                  <a:lnTo>
                    <a:pt x="4595812" y="1254775"/>
                  </a:lnTo>
                  <a:lnTo>
                    <a:pt x="4597400" y="1258404"/>
                  </a:lnTo>
                  <a:lnTo>
                    <a:pt x="4598307" y="1262258"/>
                  </a:lnTo>
                  <a:lnTo>
                    <a:pt x="4594452" y="1263846"/>
                  </a:lnTo>
                  <a:lnTo>
                    <a:pt x="4588782" y="1263846"/>
                  </a:lnTo>
                  <a:lnTo>
                    <a:pt x="4583566" y="1258857"/>
                  </a:lnTo>
                  <a:lnTo>
                    <a:pt x="4579030" y="1255002"/>
                  </a:lnTo>
                  <a:lnTo>
                    <a:pt x="4564970" y="1262258"/>
                  </a:lnTo>
                  <a:lnTo>
                    <a:pt x="4564289" y="1262258"/>
                  </a:lnTo>
                  <a:lnTo>
                    <a:pt x="4563836" y="1262485"/>
                  </a:lnTo>
                  <a:lnTo>
                    <a:pt x="4567011" y="1269969"/>
                  </a:lnTo>
                  <a:lnTo>
                    <a:pt x="4563609" y="1268608"/>
                  </a:lnTo>
                  <a:lnTo>
                    <a:pt x="4567011" y="1277225"/>
                  </a:lnTo>
                  <a:lnTo>
                    <a:pt x="4567464" y="1276772"/>
                  </a:lnTo>
                  <a:lnTo>
                    <a:pt x="4572907" y="1285616"/>
                  </a:lnTo>
                  <a:lnTo>
                    <a:pt x="4586741" y="1314869"/>
                  </a:lnTo>
                  <a:lnTo>
                    <a:pt x="4604884" y="1332784"/>
                  </a:lnTo>
                  <a:lnTo>
                    <a:pt x="4606018" y="1333011"/>
                  </a:lnTo>
                  <a:lnTo>
                    <a:pt x="4607605" y="1333011"/>
                  </a:lnTo>
                  <a:lnTo>
                    <a:pt x="4611007" y="1333011"/>
                  </a:lnTo>
                  <a:lnTo>
                    <a:pt x="4614862" y="1332558"/>
                  </a:lnTo>
                  <a:lnTo>
                    <a:pt x="4618718" y="1331650"/>
                  </a:lnTo>
                  <a:lnTo>
                    <a:pt x="4625521" y="1329836"/>
                  </a:lnTo>
                  <a:lnTo>
                    <a:pt x="4628016" y="1329156"/>
                  </a:lnTo>
                  <a:lnTo>
                    <a:pt x="4629603" y="1329610"/>
                  </a:lnTo>
                  <a:lnTo>
                    <a:pt x="4631191" y="1329836"/>
                  </a:lnTo>
                  <a:lnTo>
                    <a:pt x="4634139" y="1331423"/>
                  </a:lnTo>
                  <a:lnTo>
                    <a:pt x="4637087" y="1333238"/>
                  </a:lnTo>
                  <a:lnTo>
                    <a:pt x="4639809" y="1335505"/>
                  </a:lnTo>
                  <a:lnTo>
                    <a:pt x="4642530" y="1338000"/>
                  </a:lnTo>
                  <a:lnTo>
                    <a:pt x="4645025" y="1340494"/>
                  </a:lnTo>
                  <a:lnTo>
                    <a:pt x="4649334" y="1345483"/>
                  </a:lnTo>
                  <a:lnTo>
                    <a:pt x="4651375" y="1338226"/>
                  </a:lnTo>
                  <a:lnTo>
                    <a:pt x="4678136" y="1335278"/>
                  </a:lnTo>
                  <a:lnTo>
                    <a:pt x="4674961" y="1327568"/>
                  </a:lnTo>
                  <a:lnTo>
                    <a:pt x="4672466" y="1320765"/>
                  </a:lnTo>
                  <a:lnTo>
                    <a:pt x="4671786" y="1318044"/>
                  </a:lnTo>
                  <a:lnTo>
                    <a:pt x="4671105" y="1315323"/>
                  </a:lnTo>
                  <a:lnTo>
                    <a:pt x="4670878" y="1313055"/>
                  </a:lnTo>
                  <a:lnTo>
                    <a:pt x="4670878" y="1311014"/>
                  </a:lnTo>
                  <a:lnTo>
                    <a:pt x="4670878" y="1309427"/>
                  </a:lnTo>
                  <a:lnTo>
                    <a:pt x="4671332" y="1308066"/>
                  </a:lnTo>
                  <a:lnTo>
                    <a:pt x="4672012" y="1306932"/>
                  </a:lnTo>
                  <a:lnTo>
                    <a:pt x="4672693" y="1306025"/>
                  </a:lnTo>
                  <a:lnTo>
                    <a:pt x="4673827" y="1305572"/>
                  </a:lnTo>
                  <a:lnTo>
                    <a:pt x="4675187" y="1305345"/>
                  </a:lnTo>
                  <a:lnTo>
                    <a:pt x="4676775" y="1305572"/>
                  </a:lnTo>
                  <a:lnTo>
                    <a:pt x="4678589" y="1306025"/>
                  </a:lnTo>
                  <a:lnTo>
                    <a:pt x="4677002" y="1305345"/>
                  </a:lnTo>
                  <a:lnTo>
                    <a:pt x="4678136" y="1303757"/>
                  </a:lnTo>
                  <a:lnTo>
                    <a:pt x="4677228" y="1302397"/>
                  </a:lnTo>
                  <a:lnTo>
                    <a:pt x="4676321" y="1301490"/>
                  </a:lnTo>
                  <a:lnTo>
                    <a:pt x="4675187" y="1300129"/>
                  </a:lnTo>
                  <a:lnTo>
                    <a:pt x="4673146" y="1298768"/>
                  </a:lnTo>
                  <a:lnTo>
                    <a:pt x="4668837" y="1295821"/>
                  </a:lnTo>
                  <a:lnTo>
                    <a:pt x="4663621" y="1292873"/>
                  </a:lnTo>
                  <a:lnTo>
                    <a:pt x="4653416" y="1287430"/>
                  </a:lnTo>
                  <a:lnTo>
                    <a:pt x="4649107" y="1284935"/>
                  </a:lnTo>
                  <a:lnTo>
                    <a:pt x="4645932" y="1283121"/>
                  </a:lnTo>
                  <a:lnTo>
                    <a:pt x="4641850" y="1272009"/>
                  </a:lnTo>
                  <a:lnTo>
                    <a:pt x="4641623" y="1271329"/>
                  </a:lnTo>
                  <a:lnTo>
                    <a:pt x="4641170" y="1270875"/>
                  </a:lnTo>
                  <a:lnTo>
                    <a:pt x="4639582" y="1269969"/>
                  </a:lnTo>
                  <a:lnTo>
                    <a:pt x="4637768" y="1269062"/>
                  </a:lnTo>
                  <a:lnTo>
                    <a:pt x="4635273" y="1268608"/>
                  </a:lnTo>
                  <a:lnTo>
                    <a:pt x="4632552" y="1267928"/>
                  </a:lnTo>
                  <a:lnTo>
                    <a:pt x="4629603" y="1267701"/>
                  </a:lnTo>
                  <a:lnTo>
                    <a:pt x="4623707" y="1267021"/>
                  </a:lnTo>
                  <a:lnTo>
                    <a:pt x="4612595" y="1266340"/>
                  </a:lnTo>
                  <a:lnTo>
                    <a:pt x="4610780" y="1266113"/>
                  </a:lnTo>
                  <a:lnTo>
                    <a:pt x="4609193" y="1265660"/>
                  </a:lnTo>
                  <a:lnTo>
                    <a:pt x="4608512" y="1265206"/>
                  </a:lnTo>
                  <a:lnTo>
                    <a:pt x="4608286" y="1264979"/>
                  </a:lnTo>
                  <a:lnTo>
                    <a:pt x="4608286" y="1264753"/>
                  </a:lnTo>
                  <a:lnTo>
                    <a:pt x="4608739" y="1264299"/>
                  </a:lnTo>
                  <a:lnTo>
                    <a:pt x="4609193" y="1264072"/>
                  </a:lnTo>
                  <a:lnTo>
                    <a:pt x="4611461" y="1263392"/>
                  </a:lnTo>
                  <a:lnTo>
                    <a:pt x="4614409" y="1262485"/>
                  </a:lnTo>
                  <a:lnTo>
                    <a:pt x="4617811" y="1262032"/>
                  </a:lnTo>
                  <a:lnTo>
                    <a:pt x="4624614" y="1261125"/>
                  </a:lnTo>
                  <a:lnTo>
                    <a:pt x="4628923" y="1260671"/>
                  </a:lnTo>
                  <a:lnTo>
                    <a:pt x="4615089" y="1253868"/>
                  </a:lnTo>
                  <a:lnTo>
                    <a:pt x="4621212" y="1254321"/>
                  </a:lnTo>
                  <a:lnTo>
                    <a:pt x="4608286" y="1250013"/>
                  </a:lnTo>
                  <a:lnTo>
                    <a:pt x="4614862" y="1246838"/>
                  </a:lnTo>
                  <a:lnTo>
                    <a:pt x="4594452" y="1247745"/>
                  </a:lnTo>
                  <a:lnTo>
                    <a:pt x="4585186" y="1242869"/>
                  </a:lnTo>
                  <a:lnTo>
                    <a:pt x="4581525" y="1240715"/>
                  </a:lnTo>
                  <a:lnTo>
                    <a:pt x="4577216" y="1238675"/>
                  </a:lnTo>
                  <a:close/>
                  <a:moveTo>
                    <a:pt x="3065547" y="1236429"/>
                  </a:moveTo>
                  <a:lnTo>
                    <a:pt x="3061372" y="1238609"/>
                  </a:lnTo>
                  <a:lnTo>
                    <a:pt x="3060917" y="1239516"/>
                  </a:lnTo>
                  <a:lnTo>
                    <a:pt x="3062380" y="1242223"/>
                  </a:lnTo>
                  <a:lnTo>
                    <a:pt x="3063858" y="1239949"/>
                  </a:lnTo>
                  <a:lnTo>
                    <a:pt x="3064765" y="1237682"/>
                  </a:lnTo>
                  <a:lnTo>
                    <a:pt x="3065547" y="1236429"/>
                  </a:lnTo>
                  <a:close/>
                  <a:moveTo>
                    <a:pt x="770313" y="1236346"/>
                  </a:moveTo>
                  <a:lnTo>
                    <a:pt x="768373" y="1238286"/>
                  </a:lnTo>
                  <a:lnTo>
                    <a:pt x="756951" y="1250929"/>
                  </a:lnTo>
                  <a:lnTo>
                    <a:pt x="770313" y="1236346"/>
                  </a:lnTo>
                  <a:close/>
                  <a:moveTo>
                    <a:pt x="772878" y="1233548"/>
                  </a:moveTo>
                  <a:lnTo>
                    <a:pt x="773112" y="1233548"/>
                  </a:lnTo>
                  <a:lnTo>
                    <a:pt x="764680" y="1243513"/>
                  </a:lnTo>
                  <a:lnTo>
                    <a:pt x="761077" y="1247265"/>
                  </a:lnTo>
                  <a:lnTo>
                    <a:pt x="765384" y="1242352"/>
                  </a:lnTo>
                  <a:lnTo>
                    <a:pt x="760230" y="1248146"/>
                  </a:lnTo>
                  <a:lnTo>
                    <a:pt x="761077" y="1247265"/>
                  </a:lnTo>
                  <a:lnTo>
                    <a:pt x="760130" y="1248345"/>
                  </a:lnTo>
                  <a:lnTo>
                    <a:pt x="756624" y="1252345"/>
                  </a:lnTo>
                  <a:lnTo>
                    <a:pt x="750159" y="1259718"/>
                  </a:lnTo>
                  <a:lnTo>
                    <a:pt x="748519" y="1261588"/>
                  </a:lnTo>
                  <a:lnTo>
                    <a:pt x="750159" y="1259665"/>
                  </a:lnTo>
                  <a:lnTo>
                    <a:pt x="752598" y="1256803"/>
                  </a:lnTo>
                  <a:lnTo>
                    <a:pt x="758590" y="1249769"/>
                  </a:lnTo>
                  <a:lnTo>
                    <a:pt x="744537" y="1265296"/>
                  </a:lnTo>
                  <a:lnTo>
                    <a:pt x="755546" y="1252782"/>
                  </a:lnTo>
                  <a:lnTo>
                    <a:pt x="746411" y="1262978"/>
                  </a:lnTo>
                  <a:lnTo>
                    <a:pt x="753672" y="1254174"/>
                  </a:lnTo>
                  <a:lnTo>
                    <a:pt x="767734" y="1238924"/>
                  </a:lnTo>
                  <a:lnTo>
                    <a:pt x="758825" y="1247834"/>
                  </a:lnTo>
                  <a:lnTo>
                    <a:pt x="768294" y="1238318"/>
                  </a:lnTo>
                  <a:lnTo>
                    <a:pt x="770771" y="1235634"/>
                  </a:lnTo>
                  <a:lnTo>
                    <a:pt x="768841" y="1237769"/>
                  </a:lnTo>
                  <a:lnTo>
                    <a:pt x="770820" y="1235780"/>
                  </a:lnTo>
                  <a:lnTo>
                    <a:pt x="770897" y="1235710"/>
                  </a:lnTo>
                  <a:lnTo>
                    <a:pt x="772878" y="1233548"/>
                  </a:lnTo>
                  <a:close/>
                  <a:moveTo>
                    <a:pt x="3060096" y="1232525"/>
                  </a:moveTo>
                  <a:lnTo>
                    <a:pt x="3062280" y="1233837"/>
                  </a:lnTo>
                  <a:lnTo>
                    <a:pt x="3066157" y="1235673"/>
                  </a:lnTo>
                  <a:lnTo>
                    <a:pt x="3066805" y="1235188"/>
                  </a:lnTo>
                  <a:lnTo>
                    <a:pt x="3060457" y="1232691"/>
                  </a:lnTo>
                  <a:lnTo>
                    <a:pt x="3060096" y="1232525"/>
                  </a:lnTo>
                  <a:close/>
                  <a:moveTo>
                    <a:pt x="5862309" y="1231328"/>
                  </a:moveTo>
                  <a:lnTo>
                    <a:pt x="5862989" y="1231782"/>
                  </a:lnTo>
                  <a:lnTo>
                    <a:pt x="5864351" y="1232234"/>
                  </a:lnTo>
                  <a:lnTo>
                    <a:pt x="5862309" y="1231328"/>
                  </a:lnTo>
                  <a:close/>
                  <a:moveTo>
                    <a:pt x="2700223" y="1226933"/>
                  </a:moveTo>
                  <a:lnTo>
                    <a:pt x="2698307" y="1241605"/>
                  </a:lnTo>
                  <a:lnTo>
                    <a:pt x="2709110" y="1256057"/>
                  </a:lnTo>
                  <a:lnTo>
                    <a:pt x="2708777" y="1254058"/>
                  </a:lnTo>
                  <a:lnTo>
                    <a:pt x="2708096" y="1249970"/>
                  </a:lnTo>
                  <a:lnTo>
                    <a:pt x="2706733" y="1245425"/>
                  </a:lnTo>
                  <a:lnTo>
                    <a:pt x="2705597" y="1241333"/>
                  </a:lnTo>
                  <a:lnTo>
                    <a:pt x="2702643" y="1233156"/>
                  </a:lnTo>
                  <a:lnTo>
                    <a:pt x="2700223" y="1226933"/>
                  </a:lnTo>
                  <a:close/>
                  <a:moveTo>
                    <a:pt x="5920383" y="1226343"/>
                  </a:moveTo>
                  <a:lnTo>
                    <a:pt x="5920383" y="1226570"/>
                  </a:lnTo>
                  <a:lnTo>
                    <a:pt x="5921063" y="1228383"/>
                  </a:lnTo>
                  <a:lnTo>
                    <a:pt x="5920383" y="1226343"/>
                  </a:lnTo>
                  <a:close/>
                  <a:moveTo>
                    <a:pt x="890270" y="1224807"/>
                  </a:moveTo>
                  <a:lnTo>
                    <a:pt x="882650" y="1233536"/>
                  </a:lnTo>
                  <a:lnTo>
                    <a:pt x="888654" y="1226148"/>
                  </a:lnTo>
                  <a:lnTo>
                    <a:pt x="890270" y="1224807"/>
                  </a:lnTo>
                  <a:close/>
                  <a:moveTo>
                    <a:pt x="3733547" y="1224140"/>
                  </a:moveTo>
                  <a:lnTo>
                    <a:pt x="3726099" y="1230877"/>
                  </a:lnTo>
                  <a:lnTo>
                    <a:pt x="3726552" y="1232465"/>
                  </a:lnTo>
                  <a:lnTo>
                    <a:pt x="3741742" y="1238588"/>
                  </a:lnTo>
                  <a:lnTo>
                    <a:pt x="3737888" y="1239044"/>
                  </a:lnTo>
                  <a:lnTo>
                    <a:pt x="3736301" y="1239269"/>
                  </a:lnTo>
                  <a:lnTo>
                    <a:pt x="3735394" y="1239496"/>
                  </a:lnTo>
                  <a:lnTo>
                    <a:pt x="3734487" y="1239949"/>
                  </a:lnTo>
                  <a:lnTo>
                    <a:pt x="3733580" y="1240403"/>
                  </a:lnTo>
                  <a:lnTo>
                    <a:pt x="3733127" y="1241083"/>
                  </a:lnTo>
                  <a:lnTo>
                    <a:pt x="3732900" y="1241761"/>
                  </a:lnTo>
                  <a:lnTo>
                    <a:pt x="3732900" y="1242672"/>
                  </a:lnTo>
                  <a:lnTo>
                    <a:pt x="3733127" y="1243355"/>
                  </a:lnTo>
                  <a:lnTo>
                    <a:pt x="3734034" y="1245167"/>
                  </a:lnTo>
                  <a:lnTo>
                    <a:pt x="3735394" y="1247208"/>
                  </a:lnTo>
                  <a:lnTo>
                    <a:pt x="3737208" y="1249249"/>
                  </a:lnTo>
                  <a:lnTo>
                    <a:pt x="3739475" y="1251289"/>
                  </a:lnTo>
                  <a:lnTo>
                    <a:pt x="3741969" y="1253330"/>
                  </a:lnTo>
                  <a:lnTo>
                    <a:pt x="3746503" y="1256959"/>
                  </a:lnTo>
                  <a:lnTo>
                    <a:pt x="3750584" y="1259677"/>
                  </a:lnTo>
                  <a:lnTo>
                    <a:pt x="3753078" y="1260811"/>
                  </a:lnTo>
                  <a:lnTo>
                    <a:pt x="3753984" y="1263529"/>
                  </a:lnTo>
                  <a:lnTo>
                    <a:pt x="3753984" y="1260898"/>
                  </a:lnTo>
                  <a:lnTo>
                    <a:pt x="3748541" y="1258176"/>
                  </a:lnTo>
                  <a:lnTo>
                    <a:pt x="3733346" y="1242756"/>
                  </a:lnTo>
                  <a:lnTo>
                    <a:pt x="3742418" y="1238675"/>
                  </a:lnTo>
                  <a:lnTo>
                    <a:pt x="3736068" y="1236180"/>
                  </a:lnTo>
                  <a:lnTo>
                    <a:pt x="3731078" y="1227790"/>
                  </a:lnTo>
                  <a:lnTo>
                    <a:pt x="3733547" y="1224140"/>
                  </a:lnTo>
                  <a:close/>
                  <a:moveTo>
                    <a:pt x="2353786" y="1223998"/>
                  </a:moveTo>
                  <a:lnTo>
                    <a:pt x="2354263" y="1227085"/>
                  </a:lnTo>
                  <a:lnTo>
                    <a:pt x="2349500" y="1231935"/>
                  </a:lnTo>
                  <a:lnTo>
                    <a:pt x="2353786" y="1223998"/>
                  </a:lnTo>
                  <a:close/>
                  <a:moveTo>
                    <a:pt x="5807638" y="1223398"/>
                  </a:moveTo>
                  <a:lnTo>
                    <a:pt x="5806957" y="1223624"/>
                  </a:lnTo>
                  <a:lnTo>
                    <a:pt x="5807411" y="1223624"/>
                  </a:lnTo>
                  <a:lnTo>
                    <a:pt x="5807638" y="1223398"/>
                  </a:lnTo>
                  <a:close/>
                  <a:moveTo>
                    <a:pt x="5849605" y="1223170"/>
                  </a:moveTo>
                  <a:lnTo>
                    <a:pt x="5861401" y="1230875"/>
                  </a:lnTo>
                  <a:lnTo>
                    <a:pt x="5861629" y="1230875"/>
                  </a:lnTo>
                  <a:lnTo>
                    <a:pt x="5849605" y="1223170"/>
                  </a:lnTo>
                  <a:close/>
                  <a:moveTo>
                    <a:pt x="895119" y="1219246"/>
                  </a:moveTo>
                  <a:lnTo>
                    <a:pt x="895351" y="1219246"/>
                  </a:lnTo>
                  <a:lnTo>
                    <a:pt x="894888" y="1220972"/>
                  </a:lnTo>
                  <a:lnTo>
                    <a:pt x="890270" y="1224807"/>
                  </a:lnTo>
                  <a:lnTo>
                    <a:pt x="895119" y="1219246"/>
                  </a:lnTo>
                  <a:close/>
                  <a:moveTo>
                    <a:pt x="1951426" y="1218539"/>
                  </a:moveTo>
                  <a:lnTo>
                    <a:pt x="1950358" y="1219242"/>
                  </a:lnTo>
                  <a:lnTo>
                    <a:pt x="1949677" y="1220604"/>
                  </a:lnTo>
                  <a:lnTo>
                    <a:pt x="1949224" y="1221737"/>
                  </a:lnTo>
                  <a:lnTo>
                    <a:pt x="1948997" y="1222869"/>
                  </a:lnTo>
                  <a:lnTo>
                    <a:pt x="1949224" y="1223549"/>
                  </a:lnTo>
                  <a:lnTo>
                    <a:pt x="1949451" y="1224229"/>
                  </a:lnTo>
                  <a:lnTo>
                    <a:pt x="1949904" y="1224910"/>
                  </a:lnTo>
                  <a:lnTo>
                    <a:pt x="1950358" y="1225134"/>
                  </a:lnTo>
                  <a:lnTo>
                    <a:pt x="1951265" y="1225815"/>
                  </a:lnTo>
                  <a:lnTo>
                    <a:pt x="1953306" y="1226041"/>
                  </a:lnTo>
                  <a:lnTo>
                    <a:pt x="1955801" y="1225815"/>
                  </a:lnTo>
                  <a:lnTo>
                    <a:pt x="1956338" y="1225691"/>
                  </a:lnTo>
                  <a:lnTo>
                    <a:pt x="1955853" y="1225482"/>
                  </a:lnTo>
                  <a:lnTo>
                    <a:pt x="1951426" y="1218539"/>
                  </a:lnTo>
                  <a:close/>
                  <a:moveTo>
                    <a:pt x="1981077" y="1216819"/>
                  </a:moveTo>
                  <a:lnTo>
                    <a:pt x="1980156" y="1218067"/>
                  </a:lnTo>
                  <a:lnTo>
                    <a:pt x="1981662" y="1217315"/>
                  </a:lnTo>
                  <a:lnTo>
                    <a:pt x="1981077" y="1216819"/>
                  </a:lnTo>
                  <a:close/>
                  <a:moveTo>
                    <a:pt x="785812" y="1216089"/>
                  </a:moveTo>
                  <a:lnTo>
                    <a:pt x="785586" y="1216648"/>
                  </a:lnTo>
                  <a:lnTo>
                    <a:pt x="782637" y="1220851"/>
                  </a:lnTo>
                  <a:lnTo>
                    <a:pt x="785812" y="1216089"/>
                  </a:lnTo>
                  <a:close/>
                  <a:moveTo>
                    <a:pt x="3732561" y="1214326"/>
                  </a:moveTo>
                  <a:lnTo>
                    <a:pt x="3735329" y="1221508"/>
                  </a:lnTo>
                  <a:lnTo>
                    <a:pt x="3736294" y="1220081"/>
                  </a:lnTo>
                  <a:lnTo>
                    <a:pt x="3732561" y="1214326"/>
                  </a:lnTo>
                  <a:close/>
                  <a:moveTo>
                    <a:pt x="2027691" y="1212192"/>
                  </a:moveTo>
                  <a:lnTo>
                    <a:pt x="2028145" y="1212671"/>
                  </a:lnTo>
                  <a:lnTo>
                    <a:pt x="2027918" y="1212910"/>
                  </a:lnTo>
                  <a:lnTo>
                    <a:pt x="2025650" y="1216026"/>
                  </a:lnTo>
                  <a:lnTo>
                    <a:pt x="2027464" y="1212431"/>
                  </a:lnTo>
                  <a:lnTo>
                    <a:pt x="2027691" y="1212192"/>
                  </a:lnTo>
                  <a:close/>
                  <a:moveTo>
                    <a:pt x="2379663" y="1209709"/>
                  </a:moveTo>
                  <a:lnTo>
                    <a:pt x="2366963" y="1214472"/>
                  </a:lnTo>
                  <a:lnTo>
                    <a:pt x="2378970" y="1209901"/>
                  </a:lnTo>
                  <a:lnTo>
                    <a:pt x="2379663" y="1209709"/>
                  </a:lnTo>
                  <a:close/>
                  <a:moveTo>
                    <a:pt x="2060575" y="1209675"/>
                  </a:moveTo>
                  <a:lnTo>
                    <a:pt x="2063750" y="1212397"/>
                  </a:lnTo>
                  <a:lnTo>
                    <a:pt x="2063296" y="1213758"/>
                  </a:lnTo>
                  <a:lnTo>
                    <a:pt x="2062389" y="1215118"/>
                  </a:lnTo>
                  <a:lnTo>
                    <a:pt x="2060801" y="1216479"/>
                  </a:lnTo>
                  <a:lnTo>
                    <a:pt x="2058987" y="1217840"/>
                  </a:lnTo>
                  <a:lnTo>
                    <a:pt x="2056492" y="1219654"/>
                  </a:lnTo>
                  <a:lnTo>
                    <a:pt x="2053544" y="1221015"/>
                  </a:lnTo>
                  <a:lnTo>
                    <a:pt x="2050142" y="1222376"/>
                  </a:lnTo>
                  <a:lnTo>
                    <a:pt x="2046287" y="1223963"/>
                  </a:lnTo>
                  <a:lnTo>
                    <a:pt x="2060575" y="1209675"/>
                  </a:lnTo>
                  <a:close/>
                  <a:moveTo>
                    <a:pt x="1964936" y="1209612"/>
                  </a:moveTo>
                  <a:lnTo>
                    <a:pt x="1962875" y="1210975"/>
                  </a:lnTo>
                  <a:lnTo>
                    <a:pt x="1965025" y="1209708"/>
                  </a:lnTo>
                  <a:lnTo>
                    <a:pt x="1964936" y="1209612"/>
                  </a:lnTo>
                  <a:close/>
                  <a:moveTo>
                    <a:pt x="2392363" y="1206536"/>
                  </a:moveTo>
                  <a:lnTo>
                    <a:pt x="2392148" y="1206779"/>
                  </a:lnTo>
                  <a:lnTo>
                    <a:pt x="2384425" y="1209709"/>
                  </a:lnTo>
                  <a:lnTo>
                    <a:pt x="2392363" y="1206536"/>
                  </a:lnTo>
                  <a:close/>
                  <a:moveTo>
                    <a:pt x="5926281" y="1204590"/>
                  </a:moveTo>
                  <a:lnTo>
                    <a:pt x="5922651" y="1208669"/>
                  </a:lnTo>
                  <a:lnTo>
                    <a:pt x="5926508" y="1204590"/>
                  </a:lnTo>
                  <a:lnTo>
                    <a:pt x="5926281" y="1204590"/>
                  </a:lnTo>
                  <a:close/>
                  <a:moveTo>
                    <a:pt x="3046719" y="1203979"/>
                  </a:moveTo>
                  <a:lnTo>
                    <a:pt x="3040475" y="1204329"/>
                  </a:lnTo>
                  <a:lnTo>
                    <a:pt x="3041152" y="1207710"/>
                  </a:lnTo>
                  <a:lnTo>
                    <a:pt x="3041803" y="1209986"/>
                  </a:lnTo>
                  <a:lnTo>
                    <a:pt x="3043227" y="1207749"/>
                  </a:lnTo>
                  <a:lnTo>
                    <a:pt x="3044814" y="1205710"/>
                  </a:lnTo>
                  <a:lnTo>
                    <a:pt x="3046719" y="1203979"/>
                  </a:lnTo>
                  <a:close/>
                  <a:moveTo>
                    <a:pt x="3718182" y="1203301"/>
                  </a:moveTo>
                  <a:lnTo>
                    <a:pt x="3723831" y="1203669"/>
                  </a:lnTo>
                  <a:lnTo>
                    <a:pt x="3725419" y="1203317"/>
                  </a:lnTo>
                  <a:lnTo>
                    <a:pt x="3725409" y="1203301"/>
                  </a:lnTo>
                  <a:lnTo>
                    <a:pt x="3718182" y="1203301"/>
                  </a:lnTo>
                  <a:close/>
                  <a:moveTo>
                    <a:pt x="5292688" y="1200965"/>
                  </a:moveTo>
                  <a:lnTo>
                    <a:pt x="5298133" y="1201418"/>
                  </a:lnTo>
                  <a:lnTo>
                    <a:pt x="5298359" y="1201418"/>
                  </a:lnTo>
                  <a:lnTo>
                    <a:pt x="5292688" y="1200965"/>
                  </a:lnTo>
                  <a:close/>
                  <a:moveTo>
                    <a:pt x="3567500" y="1195656"/>
                  </a:moveTo>
                  <a:lnTo>
                    <a:pt x="3567850" y="1195732"/>
                  </a:lnTo>
                  <a:lnTo>
                    <a:pt x="3567913" y="1195725"/>
                  </a:lnTo>
                  <a:lnTo>
                    <a:pt x="3567500" y="1195656"/>
                  </a:lnTo>
                  <a:close/>
                  <a:moveTo>
                    <a:pt x="1949053" y="1195473"/>
                  </a:moveTo>
                  <a:lnTo>
                    <a:pt x="1949450" y="1195473"/>
                  </a:lnTo>
                  <a:lnTo>
                    <a:pt x="1946275" y="1197064"/>
                  </a:lnTo>
                  <a:lnTo>
                    <a:pt x="1946275" y="1196836"/>
                  </a:lnTo>
                  <a:lnTo>
                    <a:pt x="1946275" y="1195924"/>
                  </a:lnTo>
                  <a:lnTo>
                    <a:pt x="1949053" y="1195473"/>
                  </a:lnTo>
                  <a:close/>
                  <a:moveTo>
                    <a:pt x="2681509" y="1195142"/>
                  </a:moveTo>
                  <a:lnTo>
                    <a:pt x="2680856" y="1196772"/>
                  </a:lnTo>
                  <a:lnTo>
                    <a:pt x="2692414" y="1203787"/>
                  </a:lnTo>
                  <a:lnTo>
                    <a:pt x="2697219" y="1213271"/>
                  </a:lnTo>
                  <a:lnTo>
                    <a:pt x="2698554" y="1207255"/>
                  </a:lnTo>
                  <a:lnTo>
                    <a:pt x="2681509" y="1195142"/>
                  </a:lnTo>
                  <a:close/>
                  <a:moveTo>
                    <a:pt x="917575" y="1193851"/>
                  </a:moveTo>
                  <a:lnTo>
                    <a:pt x="917348" y="1194050"/>
                  </a:lnTo>
                  <a:lnTo>
                    <a:pt x="912812" y="1197026"/>
                  </a:lnTo>
                  <a:lnTo>
                    <a:pt x="917575" y="1193851"/>
                  </a:lnTo>
                  <a:close/>
                  <a:moveTo>
                    <a:pt x="3542166" y="1190149"/>
                  </a:moveTo>
                  <a:lnTo>
                    <a:pt x="3527533" y="1193241"/>
                  </a:lnTo>
                  <a:lnTo>
                    <a:pt x="3529762" y="1193241"/>
                  </a:lnTo>
                  <a:lnTo>
                    <a:pt x="3532709" y="1193013"/>
                  </a:lnTo>
                  <a:lnTo>
                    <a:pt x="3535883" y="1192332"/>
                  </a:lnTo>
                  <a:lnTo>
                    <a:pt x="3539510" y="1191202"/>
                  </a:lnTo>
                  <a:lnTo>
                    <a:pt x="3542258" y="1190170"/>
                  </a:lnTo>
                  <a:lnTo>
                    <a:pt x="3542166" y="1190149"/>
                  </a:lnTo>
                  <a:close/>
                  <a:moveTo>
                    <a:pt x="812800" y="1187516"/>
                  </a:moveTo>
                  <a:lnTo>
                    <a:pt x="812800" y="1187728"/>
                  </a:lnTo>
                  <a:lnTo>
                    <a:pt x="808037" y="1190692"/>
                  </a:lnTo>
                  <a:lnTo>
                    <a:pt x="812800" y="1187516"/>
                  </a:lnTo>
                  <a:close/>
                  <a:moveTo>
                    <a:pt x="2026709" y="1185954"/>
                  </a:moveTo>
                  <a:lnTo>
                    <a:pt x="2031295" y="1194611"/>
                  </a:lnTo>
                  <a:lnTo>
                    <a:pt x="2021435" y="1201720"/>
                  </a:lnTo>
                  <a:lnTo>
                    <a:pt x="2031753" y="1199276"/>
                  </a:lnTo>
                  <a:lnTo>
                    <a:pt x="2033417" y="1203506"/>
                  </a:lnTo>
                  <a:lnTo>
                    <a:pt x="2033588" y="1203326"/>
                  </a:lnTo>
                  <a:lnTo>
                    <a:pt x="2033539" y="1203816"/>
                  </a:lnTo>
                  <a:lnTo>
                    <a:pt x="2033588" y="1203940"/>
                  </a:lnTo>
                  <a:lnTo>
                    <a:pt x="2033520" y="1204006"/>
                  </a:lnTo>
                  <a:lnTo>
                    <a:pt x="2033134" y="1207878"/>
                  </a:lnTo>
                  <a:lnTo>
                    <a:pt x="2028598" y="1212910"/>
                  </a:lnTo>
                  <a:lnTo>
                    <a:pt x="2029895" y="1208800"/>
                  </a:lnTo>
                  <a:lnTo>
                    <a:pt x="2026479" y="1205494"/>
                  </a:lnTo>
                  <a:lnTo>
                    <a:pt x="2024416" y="1212830"/>
                  </a:lnTo>
                  <a:lnTo>
                    <a:pt x="2027397" y="1211716"/>
                  </a:lnTo>
                  <a:lnTo>
                    <a:pt x="2023040" y="1217706"/>
                  </a:lnTo>
                  <a:lnTo>
                    <a:pt x="2016161" y="1221037"/>
                  </a:lnTo>
                  <a:lnTo>
                    <a:pt x="2009511" y="1227478"/>
                  </a:lnTo>
                  <a:lnTo>
                    <a:pt x="2003778" y="1227256"/>
                  </a:lnTo>
                  <a:lnTo>
                    <a:pt x="1996670" y="1228808"/>
                  </a:lnTo>
                  <a:lnTo>
                    <a:pt x="1990249" y="1224595"/>
                  </a:lnTo>
                  <a:lnTo>
                    <a:pt x="1988323" y="1222961"/>
                  </a:lnTo>
                  <a:lnTo>
                    <a:pt x="1990045" y="1224682"/>
                  </a:lnTo>
                  <a:lnTo>
                    <a:pt x="1996395" y="1228982"/>
                  </a:lnTo>
                  <a:lnTo>
                    <a:pt x="1997076" y="1228754"/>
                  </a:lnTo>
                  <a:lnTo>
                    <a:pt x="2003426" y="1229659"/>
                  </a:lnTo>
                  <a:lnTo>
                    <a:pt x="2002292" y="1230113"/>
                  </a:lnTo>
                  <a:lnTo>
                    <a:pt x="1995035" y="1238944"/>
                  </a:lnTo>
                  <a:lnTo>
                    <a:pt x="1995261" y="1243249"/>
                  </a:lnTo>
                  <a:lnTo>
                    <a:pt x="1995261" y="1247775"/>
                  </a:lnTo>
                  <a:lnTo>
                    <a:pt x="1994354" y="1252986"/>
                  </a:lnTo>
                  <a:lnTo>
                    <a:pt x="1993447" y="1257740"/>
                  </a:lnTo>
                  <a:lnTo>
                    <a:pt x="1992086" y="1263177"/>
                  </a:lnTo>
                  <a:lnTo>
                    <a:pt x="1990272" y="1268158"/>
                  </a:lnTo>
                  <a:lnTo>
                    <a:pt x="1988458" y="1273369"/>
                  </a:lnTo>
                  <a:lnTo>
                    <a:pt x="1986190" y="1278351"/>
                  </a:lnTo>
                  <a:lnTo>
                    <a:pt x="1983695" y="1283561"/>
                  </a:lnTo>
                  <a:lnTo>
                    <a:pt x="1981427" y="1288317"/>
                  </a:lnTo>
                  <a:lnTo>
                    <a:pt x="1978933" y="1293074"/>
                  </a:lnTo>
                  <a:lnTo>
                    <a:pt x="1976211" y="1297151"/>
                  </a:lnTo>
                  <a:lnTo>
                    <a:pt x="1973717" y="1301228"/>
                  </a:lnTo>
                  <a:lnTo>
                    <a:pt x="1970995" y="1304625"/>
                  </a:lnTo>
                  <a:lnTo>
                    <a:pt x="1968727" y="1307796"/>
                  </a:lnTo>
                  <a:lnTo>
                    <a:pt x="1966460" y="1310514"/>
                  </a:lnTo>
                  <a:lnTo>
                    <a:pt x="1946502" y="1312779"/>
                  </a:lnTo>
                  <a:lnTo>
                    <a:pt x="1945595" y="1314365"/>
                  </a:lnTo>
                  <a:lnTo>
                    <a:pt x="1944235" y="1315950"/>
                  </a:lnTo>
                  <a:lnTo>
                    <a:pt x="1942193" y="1317536"/>
                  </a:lnTo>
                  <a:lnTo>
                    <a:pt x="1939699" y="1319121"/>
                  </a:lnTo>
                  <a:lnTo>
                    <a:pt x="1933576" y="1322519"/>
                  </a:lnTo>
                  <a:lnTo>
                    <a:pt x="1926772" y="1325916"/>
                  </a:lnTo>
                  <a:lnTo>
                    <a:pt x="1913165" y="1332258"/>
                  </a:lnTo>
                  <a:lnTo>
                    <a:pt x="1907722" y="1334976"/>
                  </a:lnTo>
                  <a:lnTo>
                    <a:pt x="1903413" y="1337242"/>
                  </a:lnTo>
                  <a:lnTo>
                    <a:pt x="1898877" y="1338827"/>
                  </a:lnTo>
                  <a:lnTo>
                    <a:pt x="1898197" y="1338827"/>
                  </a:lnTo>
                  <a:lnTo>
                    <a:pt x="1900465" y="1335430"/>
                  </a:lnTo>
                  <a:lnTo>
                    <a:pt x="1899784" y="1334297"/>
                  </a:lnTo>
                  <a:lnTo>
                    <a:pt x="1892981" y="1335882"/>
                  </a:lnTo>
                  <a:lnTo>
                    <a:pt x="1895249" y="1337242"/>
                  </a:lnTo>
                  <a:lnTo>
                    <a:pt x="1895249" y="1338374"/>
                  </a:lnTo>
                  <a:lnTo>
                    <a:pt x="1894795" y="1339506"/>
                  </a:lnTo>
                  <a:lnTo>
                    <a:pt x="1894342" y="1340865"/>
                  </a:lnTo>
                  <a:lnTo>
                    <a:pt x="1893661" y="1341998"/>
                  </a:lnTo>
                  <a:lnTo>
                    <a:pt x="1892754" y="1343130"/>
                  </a:lnTo>
                  <a:lnTo>
                    <a:pt x="1891620" y="1344263"/>
                  </a:lnTo>
                  <a:lnTo>
                    <a:pt x="1888899" y="1346300"/>
                  </a:lnTo>
                  <a:lnTo>
                    <a:pt x="1885497" y="1348341"/>
                  </a:lnTo>
                  <a:lnTo>
                    <a:pt x="1881868" y="1350378"/>
                  </a:lnTo>
                  <a:lnTo>
                    <a:pt x="1877786" y="1351962"/>
                  </a:lnTo>
                  <a:lnTo>
                    <a:pt x="1873477" y="1353321"/>
                  </a:lnTo>
                  <a:lnTo>
                    <a:pt x="1868941" y="1354906"/>
                  </a:lnTo>
                  <a:lnTo>
                    <a:pt x="1864406" y="1356039"/>
                  </a:lnTo>
                  <a:lnTo>
                    <a:pt x="1855561" y="1358305"/>
                  </a:lnTo>
                  <a:lnTo>
                    <a:pt x="1848077" y="1359664"/>
                  </a:lnTo>
                  <a:lnTo>
                    <a:pt x="1842634" y="1360569"/>
                  </a:lnTo>
                  <a:lnTo>
                    <a:pt x="1851252" y="1353094"/>
                  </a:lnTo>
                  <a:lnTo>
                    <a:pt x="1843088" y="1356492"/>
                  </a:lnTo>
                  <a:lnTo>
                    <a:pt x="1854881" y="1349019"/>
                  </a:lnTo>
                  <a:lnTo>
                    <a:pt x="1836965" y="1354906"/>
                  </a:lnTo>
                  <a:lnTo>
                    <a:pt x="1833336" y="1355586"/>
                  </a:lnTo>
                  <a:lnTo>
                    <a:pt x="1853293" y="1342225"/>
                  </a:lnTo>
                  <a:lnTo>
                    <a:pt x="1843088" y="1345621"/>
                  </a:lnTo>
                  <a:lnTo>
                    <a:pt x="1830388" y="1347887"/>
                  </a:lnTo>
                  <a:lnTo>
                    <a:pt x="1853747" y="1329767"/>
                  </a:lnTo>
                  <a:lnTo>
                    <a:pt x="1832429" y="1333617"/>
                  </a:lnTo>
                  <a:lnTo>
                    <a:pt x="1838779" y="1326143"/>
                  </a:lnTo>
                  <a:lnTo>
                    <a:pt x="1856468" y="1324331"/>
                  </a:lnTo>
                  <a:lnTo>
                    <a:pt x="1855107" y="1316177"/>
                  </a:lnTo>
                  <a:lnTo>
                    <a:pt x="1867250" y="1310349"/>
                  </a:lnTo>
                  <a:lnTo>
                    <a:pt x="1867581" y="1310514"/>
                  </a:lnTo>
                  <a:lnTo>
                    <a:pt x="1868941" y="1310287"/>
                  </a:lnTo>
                  <a:lnTo>
                    <a:pt x="1870756" y="1310061"/>
                  </a:lnTo>
                  <a:lnTo>
                    <a:pt x="1872570" y="1309155"/>
                  </a:lnTo>
                  <a:lnTo>
                    <a:pt x="1874611" y="1308250"/>
                  </a:lnTo>
                  <a:lnTo>
                    <a:pt x="1877844" y="1306312"/>
                  </a:lnTo>
                  <a:lnTo>
                    <a:pt x="1897517" y="1300774"/>
                  </a:lnTo>
                  <a:lnTo>
                    <a:pt x="1892981" y="1296697"/>
                  </a:lnTo>
                  <a:lnTo>
                    <a:pt x="1883909" y="1302587"/>
                  </a:lnTo>
                  <a:lnTo>
                    <a:pt x="1879147" y="1305531"/>
                  </a:lnTo>
                  <a:lnTo>
                    <a:pt x="1877844" y="1306312"/>
                  </a:lnTo>
                  <a:lnTo>
                    <a:pt x="1872570" y="1307796"/>
                  </a:lnTo>
                  <a:lnTo>
                    <a:pt x="1867250" y="1310349"/>
                  </a:lnTo>
                  <a:lnTo>
                    <a:pt x="1866674" y="1310061"/>
                  </a:lnTo>
                  <a:lnTo>
                    <a:pt x="1865993" y="1309835"/>
                  </a:lnTo>
                  <a:lnTo>
                    <a:pt x="1865766" y="1309155"/>
                  </a:lnTo>
                  <a:lnTo>
                    <a:pt x="1865540" y="1308023"/>
                  </a:lnTo>
                  <a:lnTo>
                    <a:pt x="1865540" y="1305985"/>
                  </a:lnTo>
                  <a:lnTo>
                    <a:pt x="1870756" y="1302360"/>
                  </a:lnTo>
                  <a:lnTo>
                    <a:pt x="1875291" y="1298736"/>
                  </a:lnTo>
                  <a:lnTo>
                    <a:pt x="1879600" y="1294885"/>
                  </a:lnTo>
                  <a:lnTo>
                    <a:pt x="1883909" y="1291035"/>
                  </a:lnTo>
                  <a:lnTo>
                    <a:pt x="1887991" y="1287184"/>
                  </a:lnTo>
                  <a:lnTo>
                    <a:pt x="1892300" y="1283335"/>
                  </a:lnTo>
                  <a:lnTo>
                    <a:pt x="1897290" y="1279710"/>
                  </a:lnTo>
                  <a:lnTo>
                    <a:pt x="1902506" y="1276312"/>
                  </a:lnTo>
                  <a:lnTo>
                    <a:pt x="1893661" y="1276765"/>
                  </a:lnTo>
                  <a:lnTo>
                    <a:pt x="1889352" y="1276992"/>
                  </a:lnTo>
                  <a:lnTo>
                    <a:pt x="1885724" y="1276992"/>
                  </a:lnTo>
                  <a:lnTo>
                    <a:pt x="1884363" y="1276765"/>
                  </a:lnTo>
                  <a:lnTo>
                    <a:pt x="1882549" y="1276539"/>
                  </a:lnTo>
                  <a:lnTo>
                    <a:pt x="1881415" y="1276086"/>
                  </a:lnTo>
                  <a:lnTo>
                    <a:pt x="1880281" y="1275180"/>
                  </a:lnTo>
                  <a:lnTo>
                    <a:pt x="1879147" y="1274274"/>
                  </a:lnTo>
                  <a:lnTo>
                    <a:pt x="1878466" y="1273369"/>
                  </a:lnTo>
                  <a:lnTo>
                    <a:pt x="1877786" y="1272009"/>
                  </a:lnTo>
                  <a:lnTo>
                    <a:pt x="1877559" y="1270424"/>
                  </a:lnTo>
                  <a:lnTo>
                    <a:pt x="1868488" y="1272009"/>
                  </a:lnTo>
                  <a:lnTo>
                    <a:pt x="1872570" y="1269292"/>
                  </a:lnTo>
                  <a:lnTo>
                    <a:pt x="1870302" y="1266800"/>
                  </a:lnTo>
                  <a:lnTo>
                    <a:pt x="1884136" y="1261818"/>
                  </a:lnTo>
                  <a:lnTo>
                    <a:pt x="1883002" y="1261592"/>
                  </a:lnTo>
                  <a:lnTo>
                    <a:pt x="1882095" y="1256836"/>
                  </a:lnTo>
                  <a:lnTo>
                    <a:pt x="1894342" y="1250722"/>
                  </a:lnTo>
                  <a:lnTo>
                    <a:pt x="1884136" y="1249588"/>
                  </a:lnTo>
                  <a:lnTo>
                    <a:pt x="1888218" y="1248002"/>
                  </a:lnTo>
                  <a:lnTo>
                    <a:pt x="1889352" y="1240527"/>
                  </a:lnTo>
                  <a:lnTo>
                    <a:pt x="1885950" y="1241658"/>
                  </a:lnTo>
                  <a:lnTo>
                    <a:pt x="1887991" y="1235094"/>
                  </a:lnTo>
                  <a:lnTo>
                    <a:pt x="1883909" y="1239399"/>
                  </a:lnTo>
                  <a:lnTo>
                    <a:pt x="1889352" y="1231243"/>
                  </a:lnTo>
                  <a:lnTo>
                    <a:pt x="1889806" y="1233508"/>
                  </a:lnTo>
                  <a:lnTo>
                    <a:pt x="1896609" y="1231470"/>
                  </a:lnTo>
                  <a:lnTo>
                    <a:pt x="1899104" y="1230565"/>
                  </a:lnTo>
                  <a:lnTo>
                    <a:pt x="1901599" y="1230113"/>
                  </a:lnTo>
                  <a:lnTo>
                    <a:pt x="1903867" y="1229659"/>
                  </a:lnTo>
                  <a:lnTo>
                    <a:pt x="1905908" y="1229659"/>
                  </a:lnTo>
                  <a:lnTo>
                    <a:pt x="1909763" y="1229885"/>
                  </a:lnTo>
                  <a:lnTo>
                    <a:pt x="1914072" y="1230339"/>
                  </a:lnTo>
                  <a:lnTo>
                    <a:pt x="1918381" y="1230790"/>
                  </a:lnTo>
                  <a:lnTo>
                    <a:pt x="1920649" y="1230790"/>
                  </a:lnTo>
                  <a:lnTo>
                    <a:pt x="1923143" y="1230565"/>
                  </a:lnTo>
                  <a:lnTo>
                    <a:pt x="1925638" y="1230339"/>
                  </a:lnTo>
                  <a:lnTo>
                    <a:pt x="1928586" y="1229659"/>
                  </a:lnTo>
                  <a:lnTo>
                    <a:pt x="1931534" y="1228754"/>
                  </a:lnTo>
                  <a:lnTo>
                    <a:pt x="1934936" y="1227171"/>
                  </a:lnTo>
                  <a:lnTo>
                    <a:pt x="1931988" y="1224910"/>
                  </a:lnTo>
                  <a:lnTo>
                    <a:pt x="1950585" y="1212003"/>
                  </a:lnTo>
                  <a:lnTo>
                    <a:pt x="1934256" y="1211094"/>
                  </a:lnTo>
                  <a:lnTo>
                    <a:pt x="1944688" y="1205884"/>
                  </a:lnTo>
                  <a:lnTo>
                    <a:pt x="1948997" y="1202035"/>
                  </a:lnTo>
                  <a:lnTo>
                    <a:pt x="1951492" y="1193885"/>
                  </a:lnTo>
                  <a:lnTo>
                    <a:pt x="1975304" y="1191168"/>
                  </a:lnTo>
                  <a:lnTo>
                    <a:pt x="1974851" y="1192295"/>
                  </a:lnTo>
                  <a:lnTo>
                    <a:pt x="1975985" y="1192069"/>
                  </a:lnTo>
                  <a:lnTo>
                    <a:pt x="1978479" y="1190712"/>
                  </a:lnTo>
                  <a:lnTo>
                    <a:pt x="1982335" y="1190712"/>
                  </a:lnTo>
                  <a:lnTo>
                    <a:pt x="1980067" y="1193202"/>
                  </a:lnTo>
                  <a:lnTo>
                    <a:pt x="1977345" y="1195916"/>
                  </a:lnTo>
                  <a:lnTo>
                    <a:pt x="1971902" y="1201809"/>
                  </a:lnTo>
                  <a:lnTo>
                    <a:pt x="1969351" y="1204124"/>
                  </a:lnTo>
                  <a:lnTo>
                    <a:pt x="1971675" y="1203495"/>
                  </a:lnTo>
                  <a:lnTo>
                    <a:pt x="1973968" y="1199942"/>
                  </a:lnTo>
                  <a:lnTo>
                    <a:pt x="1976720" y="1197058"/>
                  </a:lnTo>
                  <a:lnTo>
                    <a:pt x="1979242" y="1194392"/>
                  </a:lnTo>
                  <a:lnTo>
                    <a:pt x="1981765" y="1192615"/>
                  </a:lnTo>
                  <a:lnTo>
                    <a:pt x="1984287" y="1191062"/>
                  </a:lnTo>
                  <a:lnTo>
                    <a:pt x="1987039" y="1189952"/>
                  </a:lnTo>
                  <a:lnTo>
                    <a:pt x="1989790" y="1189065"/>
                  </a:lnTo>
                  <a:lnTo>
                    <a:pt x="1993001" y="1188175"/>
                  </a:lnTo>
                  <a:lnTo>
                    <a:pt x="1996211" y="1187731"/>
                  </a:lnTo>
                  <a:lnTo>
                    <a:pt x="1999421" y="1187509"/>
                  </a:lnTo>
                  <a:lnTo>
                    <a:pt x="2007218" y="1187287"/>
                  </a:lnTo>
                  <a:lnTo>
                    <a:pt x="2016161" y="1186842"/>
                  </a:lnTo>
                  <a:lnTo>
                    <a:pt x="2021205" y="1186399"/>
                  </a:lnTo>
                  <a:lnTo>
                    <a:pt x="2026709" y="1185954"/>
                  </a:lnTo>
                  <a:close/>
                  <a:moveTo>
                    <a:pt x="3224172" y="1183131"/>
                  </a:moveTo>
                  <a:lnTo>
                    <a:pt x="3224827" y="1183264"/>
                  </a:lnTo>
                  <a:lnTo>
                    <a:pt x="3225100" y="1183164"/>
                  </a:lnTo>
                  <a:lnTo>
                    <a:pt x="3224172" y="1183131"/>
                  </a:lnTo>
                  <a:close/>
                  <a:moveTo>
                    <a:pt x="5929911" y="1182837"/>
                  </a:moveTo>
                  <a:lnTo>
                    <a:pt x="5930137" y="1183290"/>
                  </a:lnTo>
                  <a:lnTo>
                    <a:pt x="5930137" y="1183064"/>
                  </a:lnTo>
                  <a:lnTo>
                    <a:pt x="5929911" y="1182837"/>
                  </a:lnTo>
                  <a:close/>
                  <a:moveTo>
                    <a:pt x="928688" y="1181150"/>
                  </a:moveTo>
                  <a:lnTo>
                    <a:pt x="926824" y="1184248"/>
                  </a:lnTo>
                  <a:lnTo>
                    <a:pt x="923926" y="1185915"/>
                  </a:lnTo>
                  <a:lnTo>
                    <a:pt x="928688" y="1181150"/>
                  </a:lnTo>
                  <a:close/>
                  <a:moveTo>
                    <a:pt x="3294063" y="1178503"/>
                  </a:moveTo>
                  <a:lnTo>
                    <a:pt x="3291115" y="1178730"/>
                  </a:lnTo>
                  <a:lnTo>
                    <a:pt x="3288393" y="1179410"/>
                  </a:lnTo>
                  <a:lnTo>
                    <a:pt x="3283631" y="1180544"/>
                  </a:lnTo>
                  <a:lnTo>
                    <a:pt x="3282270" y="1180770"/>
                  </a:lnTo>
                  <a:lnTo>
                    <a:pt x="3282270" y="1180785"/>
                  </a:lnTo>
                  <a:lnTo>
                    <a:pt x="3286721" y="1181221"/>
                  </a:lnTo>
                  <a:lnTo>
                    <a:pt x="3297377" y="1182582"/>
                  </a:lnTo>
                  <a:lnTo>
                    <a:pt x="3302364" y="1183036"/>
                  </a:lnTo>
                  <a:lnTo>
                    <a:pt x="3306672" y="1183036"/>
                  </a:lnTo>
                  <a:lnTo>
                    <a:pt x="3310069" y="1183036"/>
                  </a:lnTo>
                  <a:lnTo>
                    <a:pt x="3298145" y="1179183"/>
                  </a:lnTo>
                  <a:lnTo>
                    <a:pt x="3297465" y="1178730"/>
                  </a:lnTo>
                  <a:lnTo>
                    <a:pt x="3296557" y="1178503"/>
                  </a:lnTo>
                  <a:lnTo>
                    <a:pt x="3294063" y="1178503"/>
                  </a:lnTo>
                  <a:close/>
                  <a:moveTo>
                    <a:pt x="3250066" y="1178047"/>
                  </a:moveTo>
                  <a:lnTo>
                    <a:pt x="3248479" y="1178276"/>
                  </a:lnTo>
                  <a:lnTo>
                    <a:pt x="3244004" y="1182516"/>
                  </a:lnTo>
                  <a:lnTo>
                    <a:pt x="3244778" y="1182129"/>
                  </a:lnTo>
                  <a:lnTo>
                    <a:pt x="3246592" y="1181221"/>
                  </a:lnTo>
                  <a:lnTo>
                    <a:pt x="3248859" y="1180768"/>
                  </a:lnTo>
                  <a:lnTo>
                    <a:pt x="3253167" y="1179858"/>
                  </a:lnTo>
                  <a:lnTo>
                    <a:pt x="3254105" y="1179817"/>
                  </a:lnTo>
                  <a:lnTo>
                    <a:pt x="3250066" y="1178047"/>
                  </a:lnTo>
                  <a:close/>
                  <a:moveTo>
                    <a:pt x="2689854" y="1174398"/>
                  </a:moveTo>
                  <a:lnTo>
                    <a:pt x="2682058" y="1193785"/>
                  </a:lnTo>
                  <a:lnTo>
                    <a:pt x="2691284" y="1179312"/>
                  </a:lnTo>
                  <a:lnTo>
                    <a:pt x="2689854" y="1174398"/>
                  </a:lnTo>
                  <a:close/>
                  <a:moveTo>
                    <a:pt x="5304711" y="1173320"/>
                  </a:moveTo>
                  <a:lnTo>
                    <a:pt x="5304257" y="1173547"/>
                  </a:lnTo>
                  <a:lnTo>
                    <a:pt x="5303350" y="1174453"/>
                  </a:lnTo>
                  <a:lnTo>
                    <a:pt x="5304711" y="1173320"/>
                  </a:lnTo>
                  <a:close/>
                  <a:moveTo>
                    <a:pt x="2147735" y="1170557"/>
                  </a:moveTo>
                  <a:lnTo>
                    <a:pt x="2141631" y="1194414"/>
                  </a:lnTo>
                  <a:lnTo>
                    <a:pt x="2135753" y="1218490"/>
                  </a:lnTo>
                  <a:lnTo>
                    <a:pt x="2130328" y="1242568"/>
                  </a:lnTo>
                  <a:lnTo>
                    <a:pt x="2124676" y="1266649"/>
                  </a:lnTo>
                  <a:lnTo>
                    <a:pt x="2114050" y="1314587"/>
                  </a:lnTo>
                  <a:lnTo>
                    <a:pt x="2103877" y="1362753"/>
                  </a:lnTo>
                  <a:lnTo>
                    <a:pt x="2088730" y="1365479"/>
                  </a:lnTo>
                  <a:lnTo>
                    <a:pt x="2092121" y="1366616"/>
                  </a:lnTo>
                  <a:lnTo>
                    <a:pt x="2074262" y="1374795"/>
                  </a:lnTo>
                  <a:lnTo>
                    <a:pt x="2050298" y="1372297"/>
                  </a:lnTo>
                  <a:lnTo>
                    <a:pt x="2039899" y="1373205"/>
                  </a:lnTo>
                  <a:lnTo>
                    <a:pt x="2038542" y="1377066"/>
                  </a:lnTo>
                  <a:lnTo>
                    <a:pt x="2037412" y="1380701"/>
                  </a:lnTo>
                  <a:lnTo>
                    <a:pt x="2035829" y="1383881"/>
                  </a:lnTo>
                  <a:lnTo>
                    <a:pt x="2033795" y="1386834"/>
                  </a:lnTo>
                  <a:lnTo>
                    <a:pt x="2031534" y="1389560"/>
                  </a:lnTo>
                  <a:lnTo>
                    <a:pt x="2029273" y="1392059"/>
                  </a:lnTo>
                  <a:lnTo>
                    <a:pt x="2026334" y="1394104"/>
                  </a:lnTo>
                  <a:lnTo>
                    <a:pt x="2025629" y="1394560"/>
                  </a:lnTo>
                  <a:lnTo>
                    <a:pt x="2028549" y="1393827"/>
                  </a:lnTo>
                  <a:lnTo>
                    <a:pt x="2028825" y="1393827"/>
                  </a:lnTo>
                  <a:lnTo>
                    <a:pt x="2025461" y="1394667"/>
                  </a:lnTo>
                  <a:lnTo>
                    <a:pt x="2023169" y="1396148"/>
                  </a:lnTo>
                  <a:lnTo>
                    <a:pt x="2022943" y="1396148"/>
                  </a:lnTo>
                  <a:lnTo>
                    <a:pt x="2011640" y="1386834"/>
                  </a:lnTo>
                  <a:lnTo>
                    <a:pt x="1989032" y="1397057"/>
                  </a:lnTo>
                  <a:lnTo>
                    <a:pt x="1973207" y="1410690"/>
                  </a:lnTo>
                  <a:lnTo>
                    <a:pt x="1971173" y="1412052"/>
                  </a:lnTo>
                  <a:lnTo>
                    <a:pt x="1968460" y="1412962"/>
                  </a:lnTo>
                  <a:lnTo>
                    <a:pt x="1968008" y="1411826"/>
                  </a:lnTo>
                  <a:lnTo>
                    <a:pt x="1967556" y="1410690"/>
                  </a:lnTo>
                  <a:lnTo>
                    <a:pt x="1967103" y="1410236"/>
                  </a:lnTo>
                  <a:lnTo>
                    <a:pt x="1966425" y="1409781"/>
                  </a:lnTo>
                  <a:lnTo>
                    <a:pt x="1965747" y="1409327"/>
                  </a:lnTo>
                  <a:lnTo>
                    <a:pt x="1965069" y="1409327"/>
                  </a:lnTo>
                  <a:lnTo>
                    <a:pt x="1963034" y="1409100"/>
                  </a:lnTo>
                  <a:lnTo>
                    <a:pt x="1959191" y="1409100"/>
                  </a:lnTo>
                  <a:lnTo>
                    <a:pt x="1957156" y="1408873"/>
                  </a:lnTo>
                  <a:lnTo>
                    <a:pt x="1956478" y="1408646"/>
                  </a:lnTo>
                  <a:lnTo>
                    <a:pt x="1955800" y="1407964"/>
                  </a:lnTo>
                  <a:lnTo>
                    <a:pt x="1981346" y="1391832"/>
                  </a:lnTo>
                  <a:lnTo>
                    <a:pt x="1992876" y="1383654"/>
                  </a:lnTo>
                  <a:lnTo>
                    <a:pt x="2007796" y="1363207"/>
                  </a:lnTo>
                  <a:lnTo>
                    <a:pt x="2009379" y="1362071"/>
                  </a:lnTo>
                  <a:lnTo>
                    <a:pt x="2011414" y="1362298"/>
                  </a:lnTo>
                  <a:lnTo>
                    <a:pt x="2013900" y="1362298"/>
                  </a:lnTo>
                  <a:lnTo>
                    <a:pt x="2016839" y="1361616"/>
                  </a:lnTo>
                  <a:lnTo>
                    <a:pt x="2019778" y="1360707"/>
                  </a:lnTo>
                  <a:lnTo>
                    <a:pt x="2026108" y="1358436"/>
                  </a:lnTo>
                  <a:lnTo>
                    <a:pt x="2032890" y="1355254"/>
                  </a:lnTo>
                  <a:lnTo>
                    <a:pt x="2039899" y="1352300"/>
                  </a:lnTo>
                  <a:lnTo>
                    <a:pt x="2043290" y="1350938"/>
                  </a:lnTo>
                  <a:lnTo>
                    <a:pt x="2046907" y="1349576"/>
                  </a:lnTo>
                  <a:lnTo>
                    <a:pt x="2050298" y="1348440"/>
                  </a:lnTo>
                  <a:lnTo>
                    <a:pt x="2053689" y="1347758"/>
                  </a:lnTo>
                  <a:lnTo>
                    <a:pt x="2056854" y="1347076"/>
                  </a:lnTo>
                  <a:lnTo>
                    <a:pt x="2060019" y="1347076"/>
                  </a:lnTo>
                  <a:lnTo>
                    <a:pt x="2061828" y="1346167"/>
                  </a:lnTo>
                  <a:lnTo>
                    <a:pt x="2091217" y="1317768"/>
                  </a:lnTo>
                  <a:lnTo>
                    <a:pt x="2086470" y="1321403"/>
                  </a:lnTo>
                  <a:lnTo>
                    <a:pt x="2081270" y="1325039"/>
                  </a:lnTo>
                  <a:lnTo>
                    <a:pt x="2076522" y="1328219"/>
                  </a:lnTo>
                  <a:lnTo>
                    <a:pt x="2071323" y="1331400"/>
                  </a:lnTo>
                  <a:lnTo>
                    <a:pt x="2066349" y="1334127"/>
                  </a:lnTo>
                  <a:lnTo>
                    <a:pt x="2060923" y="1336399"/>
                  </a:lnTo>
                  <a:lnTo>
                    <a:pt x="2055498" y="1338443"/>
                  </a:lnTo>
                  <a:lnTo>
                    <a:pt x="2049846" y="1340034"/>
                  </a:lnTo>
                  <a:lnTo>
                    <a:pt x="2039899" y="1331400"/>
                  </a:lnTo>
                  <a:lnTo>
                    <a:pt x="2027691" y="1335036"/>
                  </a:lnTo>
                  <a:lnTo>
                    <a:pt x="2027013" y="1333445"/>
                  </a:lnTo>
                  <a:lnTo>
                    <a:pt x="2027691" y="1331855"/>
                  </a:lnTo>
                  <a:lnTo>
                    <a:pt x="2033343" y="1328901"/>
                  </a:lnTo>
                  <a:lnTo>
                    <a:pt x="2025204" y="1325039"/>
                  </a:lnTo>
                  <a:lnTo>
                    <a:pt x="2000336" y="1334581"/>
                  </a:lnTo>
                  <a:lnTo>
                    <a:pt x="1999884" y="1332990"/>
                  </a:lnTo>
                  <a:lnTo>
                    <a:pt x="2009605" y="1326856"/>
                  </a:lnTo>
                  <a:lnTo>
                    <a:pt x="1998075" y="1331400"/>
                  </a:lnTo>
                  <a:lnTo>
                    <a:pt x="1998075" y="1324812"/>
                  </a:lnTo>
                  <a:lnTo>
                    <a:pt x="2004857" y="1318904"/>
                  </a:lnTo>
                  <a:lnTo>
                    <a:pt x="2036282" y="1303455"/>
                  </a:lnTo>
                  <a:lnTo>
                    <a:pt x="2049394" y="1288685"/>
                  </a:lnTo>
                  <a:lnTo>
                    <a:pt x="2046681" y="1287550"/>
                  </a:lnTo>
                  <a:lnTo>
                    <a:pt x="2049620" y="1280734"/>
                  </a:lnTo>
                  <a:lnTo>
                    <a:pt x="2049394" y="1273464"/>
                  </a:lnTo>
                  <a:lnTo>
                    <a:pt x="2027465" y="1280507"/>
                  </a:lnTo>
                  <a:lnTo>
                    <a:pt x="2052107" y="1259151"/>
                  </a:lnTo>
                  <a:lnTo>
                    <a:pt x="2040803" y="1258014"/>
                  </a:lnTo>
                  <a:lnTo>
                    <a:pt x="2055046" y="1254381"/>
                  </a:lnTo>
                  <a:lnTo>
                    <a:pt x="2054367" y="1258242"/>
                  </a:lnTo>
                  <a:lnTo>
                    <a:pt x="2078783" y="1251429"/>
                  </a:lnTo>
                  <a:lnTo>
                    <a:pt x="2088956" y="1253927"/>
                  </a:lnTo>
                  <a:lnTo>
                    <a:pt x="2088730" y="1247110"/>
                  </a:lnTo>
                  <a:lnTo>
                    <a:pt x="2096643" y="1248018"/>
                  </a:lnTo>
                  <a:lnTo>
                    <a:pt x="2101616" y="1230981"/>
                  </a:lnTo>
                  <a:lnTo>
                    <a:pt x="2098451" y="1230981"/>
                  </a:lnTo>
                  <a:lnTo>
                    <a:pt x="2098225" y="1230300"/>
                  </a:lnTo>
                  <a:lnTo>
                    <a:pt x="2098451" y="1229393"/>
                  </a:lnTo>
                  <a:lnTo>
                    <a:pt x="2098904" y="1227351"/>
                  </a:lnTo>
                  <a:lnTo>
                    <a:pt x="2100260" y="1225082"/>
                  </a:lnTo>
                  <a:lnTo>
                    <a:pt x="2101390" y="1223038"/>
                  </a:lnTo>
                  <a:lnTo>
                    <a:pt x="2104781" y="1218490"/>
                  </a:lnTo>
                  <a:lnTo>
                    <a:pt x="2108173" y="1214407"/>
                  </a:lnTo>
                  <a:lnTo>
                    <a:pt x="2110885" y="1211452"/>
                  </a:lnTo>
                  <a:lnTo>
                    <a:pt x="2111564" y="1210313"/>
                  </a:lnTo>
                  <a:lnTo>
                    <a:pt x="2112016" y="1209627"/>
                  </a:lnTo>
                  <a:lnTo>
                    <a:pt x="2111790" y="1209400"/>
                  </a:lnTo>
                  <a:lnTo>
                    <a:pt x="2111564" y="1209400"/>
                  </a:lnTo>
                  <a:lnTo>
                    <a:pt x="2110659" y="1209627"/>
                  </a:lnTo>
                  <a:lnTo>
                    <a:pt x="2108851" y="1210541"/>
                  </a:lnTo>
                  <a:lnTo>
                    <a:pt x="2105912" y="1211679"/>
                  </a:lnTo>
                  <a:lnTo>
                    <a:pt x="2104781" y="1210996"/>
                  </a:lnTo>
                  <a:lnTo>
                    <a:pt x="2104555" y="1209400"/>
                  </a:lnTo>
                  <a:lnTo>
                    <a:pt x="2098904" y="1216674"/>
                  </a:lnTo>
                  <a:lnTo>
                    <a:pt x="2098451" y="1209855"/>
                  </a:lnTo>
                  <a:lnTo>
                    <a:pt x="2095060" y="1209855"/>
                  </a:lnTo>
                  <a:lnTo>
                    <a:pt x="2093704" y="1208948"/>
                  </a:lnTo>
                  <a:lnTo>
                    <a:pt x="2092347" y="1207815"/>
                  </a:lnTo>
                  <a:lnTo>
                    <a:pt x="2091669" y="1206679"/>
                  </a:lnTo>
                  <a:lnTo>
                    <a:pt x="2090991" y="1205543"/>
                  </a:lnTo>
                  <a:lnTo>
                    <a:pt x="2090765" y="1204181"/>
                  </a:lnTo>
                  <a:lnTo>
                    <a:pt x="2090539" y="1203047"/>
                  </a:lnTo>
                  <a:lnTo>
                    <a:pt x="2090765" y="1201457"/>
                  </a:lnTo>
                  <a:lnTo>
                    <a:pt x="2090991" y="1200318"/>
                  </a:lnTo>
                  <a:lnTo>
                    <a:pt x="2091443" y="1198958"/>
                  </a:lnTo>
                  <a:lnTo>
                    <a:pt x="2092121" y="1197598"/>
                  </a:lnTo>
                  <a:lnTo>
                    <a:pt x="2093930" y="1195091"/>
                  </a:lnTo>
                  <a:lnTo>
                    <a:pt x="2096417" y="1192142"/>
                  </a:lnTo>
                  <a:lnTo>
                    <a:pt x="2098904" y="1189417"/>
                  </a:lnTo>
                  <a:lnTo>
                    <a:pt x="2101616" y="1186920"/>
                  </a:lnTo>
                  <a:lnTo>
                    <a:pt x="2104555" y="1184420"/>
                  </a:lnTo>
                  <a:lnTo>
                    <a:pt x="2110207" y="1180330"/>
                  </a:lnTo>
                  <a:lnTo>
                    <a:pt x="2114503" y="1177603"/>
                  </a:lnTo>
                  <a:lnTo>
                    <a:pt x="2116085" y="1176467"/>
                  </a:lnTo>
                  <a:lnTo>
                    <a:pt x="2099356" y="1177603"/>
                  </a:lnTo>
                  <a:lnTo>
                    <a:pt x="2072453" y="1184192"/>
                  </a:lnTo>
                  <a:lnTo>
                    <a:pt x="2070871" y="1189192"/>
                  </a:lnTo>
                  <a:lnTo>
                    <a:pt x="2066349" y="1189646"/>
                  </a:lnTo>
                  <a:lnTo>
                    <a:pt x="2066223" y="1189664"/>
                  </a:lnTo>
                  <a:lnTo>
                    <a:pt x="2070100" y="1189939"/>
                  </a:lnTo>
                  <a:lnTo>
                    <a:pt x="2069431" y="1190389"/>
                  </a:lnTo>
                  <a:lnTo>
                    <a:pt x="2062739" y="1190840"/>
                  </a:lnTo>
                  <a:lnTo>
                    <a:pt x="2052926" y="1198721"/>
                  </a:lnTo>
                  <a:lnTo>
                    <a:pt x="2048911" y="1191516"/>
                  </a:lnTo>
                  <a:lnTo>
                    <a:pt x="2051754" y="1190684"/>
                  </a:lnTo>
                  <a:lnTo>
                    <a:pt x="2051428" y="1190554"/>
                  </a:lnTo>
                  <a:lnTo>
                    <a:pt x="2050750" y="1189872"/>
                  </a:lnTo>
                  <a:lnTo>
                    <a:pt x="2050298" y="1188963"/>
                  </a:lnTo>
                  <a:lnTo>
                    <a:pt x="2049846" y="1187373"/>
                  </a:lnTo>
                  <a:lnTo>
                    <a:pt x="2049846" y="1185783"/>
                  </a:lnTo>
                  <a:lnTo>
                    <a:pt x="2050072" y="1183512"/>
                  </a:lnTo>
                  <a:lnTo>
                    <a:pt x="2053915" y="1185328"/>
                  </a:lnTo>
                  <a:lnTo>
                    <a:pt x="2054819" y="1181921"/>
                  </a:lnTo>
                  <a:lnTo>
                    <a:pt x="2147735" y="1170557"/>
                  </a:lnTo>
                  <a:close/>
                  <a:moveTo>
                    <a:pt x="2165369" y="1168740"/>
                  </a:moveTo>
                  <a:lnTo>
                    <a:pt x="2168308" y="1183966"/>
                  </a:lnTo>
                  <a:lnTo>
                    <a:pt x="2184585" y="1186920"/>
                  </a:lnTo>
                  <a:lnTo>
                    <a:pt x="2195889" y="1201909"/>
                  </a:lnTo>
                  <a:lnTo>
                    <a:pt x="2198149" y="1202590"/>
                  </a:lnTo>
                  <a:lnTo>
                    <a:pt x="2192950" y="1210541"/>
                  </a:lnTo>
                  <a:lnTo>
                    <a:pt x="2199280" y="1225082"/>
                  </a:lnTo>
                  <a:lnTo>
                    <a:pt x="2185799" y="1224416"/>
                  </a:lnTo>
                  <a:lnTo>
                    <a:pt x="2185715" y="1224400"/>
                  </a:lnTo>
                  <a:lnTo>
                    <a:pt x="2183229" y="1224172"/>
                  </a:lnTo>
                  <a:lnTo>
                    <a:pt x="2177803" y="1223719"/>
                  </a:lnTo>
                  <a:lnTo>
                    <a:pt x="2171699" y="1223719"/>
                  </a:lnTo>
                  <a:lnTo>
                    <a:pt x="2185799" y="1224416"/>
                  </a:lnTo>
                  <a:lnTo>
                    <a:pt x="2188202" y="1224854"/>
                  </a:lnTo>
                  <a:lnTo>
                    <a:pt x="2190237" y="1225764"/>
                  </a:lnTo>
                  <a:lnTo>
                    <a:pt x="2192271" y="1226670"/>
                  </a:lnTo>
                  <a:lnTo>
                    <a:pt x="2194080" y="1227578"/>
                  </a:lnTo>
                  <a:lnTo>
                    <a:pt x="2195663" y="1228939"/>
                  </a:lnTo>
                  <a:lnTo>
                    <a:pt x="2196793" y="1230529"/>
                  </a:lnTo>
                  <a:lnTo>
                    <a:pt x="2198149" y="1232572"/>
                  </a:lnTo>
                  <a:lnTo>
                    <a:pt x="2199054" y="1234617"/>
                  </a:lnTo>
                  <a:lnTo>
                    <a:pt x="2199732" y="1237117"/>
                  </a:lnTo>
                  <a:lnTo>
                    <a:pt x="2200184" y="1239843"/>
                  </a:lnTo>
                  <a:lnTo>
                    <a:pt x="2200410" y="1243252"/>
                  </a:lnTo>
                  <a:lnTo>
                    <a:pt x="2186620" y="1257336"/>
                  </a:lnTo>
                  <a:lnTo>
                    <a:pt x="2196341" y="1261196"/>
                  </a:lnTo>
                  <a:lnTo>
                    <a:pt x="2208549" y="1250520"/>
                  </a:lnTo>
                  <a:lnTo>
                    <a:pt x="2210357" y="1249839"/>
                  </a:lnTo>
                  <a:lnTo>
                    <a:pt x="2212618" y="1249383"/>
                  </a:lnTo>
                  <a:lnTo>
                    <a:pt x="2215331" y="1248702"/>
                  </a:lnTo>
                  <a:lnTo>
                    <a:pt x="2218270" y="1248474"/>
                  </a:lnTo>
                  <a:lnTo>
                    <a:pt x="2221435" y="1248474"/>
                  </a:lnTo>
                  <a:lnTo>
                    <a:pt x="2224600" y="1248702"/>
                  </a:lnTo>
                  <a:lnTo>
                    <a:pt x="2227765" y="1249383"/>
                  </a:lnTo>
                  <a:lnTo>
                    <a:pt x="2230478" y="1250292"/>
                  </a:lnTo>
                  <a:lnTo>
                    <a:pt x="2233417" y="1251202"/>
                  </a:lnTo>
                  <a:lnTo>
                    <a:pt x="2236130" y="1252791"/>
                  </a:lnTo>
                  <a:lnTo>
                    <a:pt x="2238164" y="1254381"/>
                  </a:lnTo>
                  <a:lnTo>
                    <a:pt x="2239068" y="1255292"/>
                  </a:lnTo>
                  <a:lnTo>
                    <a:pt x="2239747" y="1256653"/>
                  </a:lnTo>
                  <a:lnTo>
                    <a:pt x="2240425" y="1257787"/>
                  </a:lnTo>
                  <a:lnTo>
                    <a:pt x="2241103" y="1258924"/>
                  </a:lnTo>
                  <a:lnTo>
                    <a:pt x="2241329" y="1260515"/>
                  </a:lnTo>
                  <a:lnTo>
                    <a:pt x="2241329" y="1261877"/>
                  </a:lnTo>
                  <a:lnTo>
                    <a:pt x="2241329" y="1263695"/>
                  </a:lnTo>
                  <a:lnTo>
                    <a:pt x="2241103" y="1265286"/>
                  </a:lnTo>
                  <a:lnTo>
                    <a:pt x="2240425" y="1267331"/>
                  </a:lnTo>
                  <a:lnTo>
                    <a:pt x="2239747" y="1269147"/>
                  </a:lnTo>
                  <a:lnTo>
                    <a:pt x="2239068" y="1270968"/>
                  </a:lnTo>
                  <a:lnTo>
                    <a:pt x="2237938" y="1273010"/>
                  </a:lnTo>
                  <a:lnTo>
                    <a:pt x="2236582" y="1274827"/>
                  </a:lnTo>
                  <a:lnTo>
                    <a:pt x="2234999" y="1276872"/>
                  </a:lnTo>
                  <a:lnTo>
                    <a:pt x="2231608" y="1280961"/>
                  </a:lnTo>
                  <a:lnTo>
                    <a:pt x="2227765" y="1284597"/>
                  </a:lnTo>
                  <a:lnTo>
                    <a:pt x="2221435" y="1290731"/>
                  </a:lnTo>
                  <a:lnTo>
                    <a:pt x="2219400" y="1292322"/>
                  </a:lnTo>
                  <a:lnTo>
                    <a:pt x="2218948" y="1292775"/>
                  </a:lnTo>
                  <a:lnTo>
                    <a:pt x="2213748" y="1295048"/>
                  </a:lnTo>
                  <a:lnTo>
                    <a:pt x="2218270" y="1299138"/>
                  </a:lnTo>
                  <a:lnTo>
                    <a:pt x="2216009" y="1300727"/>
                  </a:lnTo>
                  <a:lnTo>
                    <a:pt x="2213522" y="1301863"/>
                  </a:lnTo>
                  <a:lnTo>
                    <a:pt x="2210809" y="1303000"/>
                  </a:lnTo>
                  <a:lnTo>
                    <a:pt x="2208097" y="1304135"/>
                  </a:lnTo>
                  <a:lnTo>
                    <a:pt x="2202445" y="1305726"/>
                  </a:lnTo>
                  <a:lnTo>
                    <a:pt x="2198149" y="1306862"/>
                  </a:lnTo>
                  <a:lnTo>
                    <a:pt x="2200410" y="1314133"/>
                  </a:lnTo>
                  <a:lnTo>
                    <a:pt x="2183003" y="1321403"/>
                  </a:lnTo>
                  <a:lnTo>
                    <a:pt x="2194984" y="1318904"/>
                  </a:lnTo>
                  <a:lnTo>
                    <a:pt x="2188202" y="1322085"/>
                  </a:lnTo>
                  <a:lnTo>
                    <a:pt x="2191819" y="1321631"/>
                  </a:lnTo>
                  <a:lnTo>
                    <a:pt x="2195663" y="1321176"/>
                  </a:lnTo>
                  <a:lnTo>
                    <a:pt x="2199280" y="1321176"/>
                  </a:lnTo>
                  <a:lnTo>
                    <a:pt x="2202897" y="1321176"/>
                  </a:lnTo>
                  <a:lnTo>
                    <a:pt x="2206514" y="1321631"/>
                  </a:lnTo>
                  <a:lnTo>
                    <a:pt x="2210131" y="1322312"/>
                  </a:lnTo>
                  <a:lnTo>
                    <a:pt x="2213522" y="1322994"/>
                  </a:lnTo>
                  <a:lnTo>
                    <a:pt x="2217139" y="1324357"/>
                  </a:lnTo>
                  <a:lnTo>
                    <a:pt x="2212166" y="1327765"/>
                  </a:lnTo>
                  <a:lnTo>
                    <a:pt x="2206966" y="1331400"/>
                  </a:lnTo>
                  <a:lnTo>
                    <a:pt x="2196793" y="1338897"/>
                  </a:lnTo>
                  <a:lnTo>
                    <a:pt x="2191593" y="1342532"/>
                  </a:lnTo>
                  <a:lnTo>
                    <a:pt x="2186168" y="1345940"/>
                  </a:lnTo>
                  <a:lnTo>
                    <a:pt x="2180968" y="1349121"/>
                  </a:lnTo>
                  <a:lnTo>
                    <a:pt x="2175542" y="1352073"/>
                  </a:lnTo>
                  <a:lnTo>
                    <a:pt x="2133493" y="1358208"/>
                  </a:lnTo>
                  <a:lnTo>
                    <a:pt x="2131458" y="1357072"/>
                  </a:lnTo>
                  <a:lnTo>
                    <a:pt x="2129423" y="1355027"/>
                  </a:lnTo>
                  <a:lnTo>
                    <a:pt x="2120833" y="1356390"/>
                  </a:lnTo>
                  <a:lnTo>
                    <a:pt x="2125354" y="1332990"/>
                  </a:lnTo>
                  <a:lnTo>
                    <a:pt x="2129649" y="1308907"/>
                  </a:lnTo>
                  <a:lnTo>
                    <a:pt x="2134623" y="1284597"/>
                  </a:lnTo>
                  <a:lnTo>
                    <a:pt x="2139371" y="1260287"/>
                  </a:lnTo>
                  <a:lnTo>
                    <a:pt x="2142083" y="1248018"/>
                  </a:lnTo>
                  <a:lnTo>
                    <a:pt x="2144796" y="1236208"/>
                  </a:lnTo>
                  <a:lnTo>
                    <a:pt x="2147961" y="1224172"/>
                  </a:lnTo>
                  <a:lnTo>
                    <a:pt x="2150900" y="1212820"/>
                  </a:lnTo>
                  <a:lnTo>
                    <a:pt x="2154291" y="1201228"/>
                  </a:lnTo>
                  <a:lnTo>
                    <a:pt x="2157682" y="1190100"/>
                  </a:lnTo>
                  <a:lnTo>
                    <a:pt x="2161526" y="1179194"/>
                  </a:lnTo>
                  <a:lnTo>
                    <a:pt x="2165369" y="1168740"/>
                  </a:lnTo>
                  <a:close/>
                  <a:moveTo>
                    <a:pt x="3504846" y="1167700"/>
                  </a:moveTo>
                  <a:lnTo>
                    <a:pt x="3505276" y="1169418"/>
                  </a:lnTo>
                  <a:lnTo>
                    <a:pt x="3508904" y="1176458"/>
                  </a:lnTo>
                  <a:lnTo>
                    <a:pt x="3510717" y="1179633"/>
                  </a:lnTo>
                  <a:lnTo>
                    <a:pt x="3512531" y="1182582"/>
                  </a:lnTo>
                  <a:lnTo>
                    <a:pt x="3514118" y="1185078"/>
                  </a:lnTo>
                  <a:lnTo>
                    <a:pt x="3516159" y="1187117"/>
                  </a:lnTo>
                  <a:lnTo>
                    <a:pt x="3518199" y="1189159"/>
                  </a:lnTo>
                  <a:lnTo>
                    <a:pt x="3520013" y="1190521"/>
                  </a:lnTo>
                  <a:lnTo>
                    <a:pt x="3522280" y="1191880"/>
                  </a:lnTo>
                  <a:lnTo>
                    <a:pt x="3524547" y="1192787"/>
                  </a:lnTo>
                  <a:lnTo>
                    <a:pt x="3525581" y="1192975"/>
                  </a:lnTo>
                  <a:lnTo>
                    <a:pt x="3505880" y="1169514"/>
                  </a:lnTo>
                  <a:lnTo>
                    <a:pt x="3505880" y="1167700"/>
                  </a:lnTo>
                  <a:lnTo>
                    <a:pt x="3505653" y="1167700"/>
                  </a:lnTo>
                  <a:lnTo>
                    <a:pt x="3505427" y="1167700"/>
                  </a:lnTo>
                  <a:lnTo>
                    <a:pt x="3504846" y="1167700"/>
                  </a:lnTo>
                  <a:close/>
                  <a:moveTo>
                    <a:pt x="3309807" y="1164362"/>
                  </a:moveTo>
                  <a:lnTo>
                    <a:pt x="3309711" y="1164890"/>
                  </a:lnTo>
                  <a:lnTo>
                    <a:pt x="3309484" y="1168063"/>
                  </a:lnTo>
                  <a:lnTo>
                    <a:pt x="3309938" y="1171469"/>
                  </a:lnTo>
                  <a:lnTo>
                    <a:pt x="3310391" y="1175100"/>
                  </a:lnTo>
                  <a:lnTo>
                    <a:pt x="3311298" y="1179410"/>
                  </a:lnTo>
                  <a:lnTo>
                    <a:pt x="3312440" y="1182672"/>
                  </a:lnTo>
                  <a:lnTo>
                    <a:pt x="3313020" y="1182582"/>
                  </a:lnTo>
                  <a:lnTo>
                    <a:pt x="3309807" y="1164362"/>
                  </a:lnTo>
                  <a:close/>
                  <a:moveTo>
                    <a:pt x="3487510" y="1162938"/>
                  </a:moveTo>
                  <a:lnTo>
                    <a:pt x="3473412" y="1166022"/>
                  </a:lnTo>
                  <a:lnTo>
                    <a:pt x="3473989" y="1166022"/>
                  </a:lnTo>
                  <a:lnTo>
                    <a:pt x="3503241" y="1167525"/>
                  </a:lnTo>
                  <a:lnTo>
                    <a:pt x="3487510" y="1162938"/>
                  </a:lnTo>
                  <a:close/>
                  <a:moveTo>
                    <a:pt x="2058480" y="1152605"/>
                  </a:moveTo>
                  <a:lnTo>
                    <a:pt x="2060576" y="1159898"/>
                  </a:lnTo>
                  <a:lnTo>
                    <a:pt x="2056956" y="1165310"/>
                  </a:lnTo>
                  <a:lnTo>
                    <a:pt x="2055813" y="1154251"/>
                  </a:lnTo>
                  <a:lnTo>
                    <a:pt x="2058480" y="1152605"/>
                  </a:lnTo>
                  <a:close/>
                  <a:moveTo>
                    <a:pt x="2167404" y="1149649"/>
                  </a:moveTo>
                  <a:lnTo>
                    <a:pt x="2167404" y="1152832"/>
                  </a:lnTo>
                  <a:lnTo>
                    <a:pt x="2166499" y="1153058"/>
                  </a:lnTo>
                  <a:lnTo>
                    <a:pt x="2167404" y="1149649"/>
                  </a:lnTo>
                  <a:close/>
                  <a:moveTo>
                    <a:pt x="2031489" y="1147841"/>
                  </a:moveTo>
                  <a:lnTo>
                    <a:pt x="2035176" y="1153741"/>
                  </a:lnTo>
                  <a:lnTo>
                    <a:pt x="2026188" y="1162134"/>
                  </a:lnTo>
                  <a:lnTo>
                    <a:pt x="2029184" y="1153968"/>
                  </a:lnTo>
                  <a:lnTo>
                    <a:pt x="2020888" y="1158732"/>
                  </a:lnTo>
                  <a:lnTo>
                    <a:pt x="2031489" y="1147841"/>
                  </a:lnTo>
                  <a:close/>
                  <a:moveTo>
                    <a:pt x="4044269" y="1145930"/>
                  </a:moveTo>
                  <a:lnTo>
                    <a:pt x="4046991" y="1146383"/>
                  </a:lnTo>
                  <a:lnTo>
                    <a:pt x="4048125" y="1146157"/>
                  </a:lnTo>
                  <a:lnTo>
                    <a:pt x="4044269" y="1145930"/>
                  </a:lnTo>
                  <a:close/>
                  <a:moveTo>
                    <a:pt x="2668587" y="1141511"/>
                  </a:moveTo>
                  <a:lnTo>
                    <a:pt x="2674742" y="1144855"/>
                  </a:lnTo>
                  <a:lnTo>
                    <a:pt x="2682875" y="1150872"/>
                  </a:lnTo>
                  <a:lnTo>
                    <a:pt x="2669686" y="1154215"/>
                  </a:lnTo>
                  <a:lnTo>
                    <a:pt x="2676280" y="1146415"/>
                  </a:lnTo>
                  <a:lnTo>
                    <a:pt x="2669026" y="1146415"/>
                  </a:lnTo>
                  <a:lnTo>
                    <a:pt x="2668587" y="1141511"/>
                  </a:lnTo>
                  <a:close/>
                  <a:moveTo>
                    <a:pt x="2490258" y="1139923"/>
                  </a:moveTo>
                  <a:lnTo>
                    <a:pt x="2490787" y="1141511"/>
                  </a:lnTo>
                  <a:lnTo>
                    <a:pt x="2490258" y="1143100"/>
                  </a:lnTo>
                  <a:lnTo>
                    <a:pt x="2487612" y="1142873"/>
                  </a:lnTo>
                  <a:lnTo>
                    <a:pt x="2490258" y="1139923"/>
                  </a:lnTo>
                  <a:close/>
                  <a:moveTo>
                    <a:pt x="4059464" y="1139126"/>
                  </a:moveTo>
                  <a:lnTo>
                    <a:pt x="4053794" y="1144116"/>
                  </a:lnTo>
                  <a:lnTo>
                    <a:pt x="4059464" y="1139354"/>
                  </a:lnTo>
                  <a:lnTo>
                    <a:pt x="4059464" y="1139126"/>
                  </a:lnTo>
                  <a:close/>
                  <a:moveTo>
                    <a:pt x="2576822" y="1138336"/>
                  </a:moveTo>
                  <a:lnTo>
                    <a:pt x="2582862" y="1142348"/>
                  </a:lnTo>
                  <a:lnTo>
                    <a:pt x="2582629" y="1142599"/>
                  </a:lnTo>
                  <a:lnTo>
                    <a:pt x="2575892" y="1143101"/>
                  </a:lnTo>
                  <a:lnTo>
                    <a:pt x="2573337" y="1139338"/>
                  </a:lnTo>
                  <a:lnTo>
                    <a:pt x="2576822" y="1138336"/>
                  </a:lnTo>
                  <a:close/>
                  <a:moveTo>
                    <a:pt x="2078331" y="1136695"/>
                  </a:moveTo>
                  <a:lnTo>
                    <a:pt x="2078388" y="1136753"/>
                  </a:lnTo>
                  <a:lnTo>
                    <a:pt x="2077201" y="1139650"/>
                  </a:lnTo>
                  <a:lnTo>
                    <a:pt x="2078331" y="1136695"/>
                  </a:lnTo>
                  <a:close/>
                  <a:moveTo>
                    <a:pt x="2630770" y="1135606"/>
                  </a:moveTo>
                  <a:lnTo>
                    <a:pt x="2633000" y="1135778"/>
                  </a:lnTo>
                  <a:lnTo>
                    <a:pt x="2631450" y="1136060"/>
                  </a:lnTo>
                  <a:lnTo>
                    <a:pt x="2628957" y="1136965"/>
                  </a:lnTo>
                  <a:lnTo>
                    <a:pt x="2626011" y="1138777"/>
                  </a:lnTo>
                  <a:lnTo>
                    <a:pt x="2623065" y="1141043"/>
                  </a:lnTo>
                  <a:lnTo>
                    <a:pt x="2621037" y="1142832"/>
                  </a:lnTo>
                  <a:lnTo>
                    <a:pt x="2619620" y="1143422"/>
                  </a:lnTo>
                  <a:lnTo>
                    <a:pt x="2620118" y="1142177"/>
                  </a:lnTo>
                  <a:lnTo>
                    <a:pt x="2621025" y="1140137"/>
                  </a:lnTo>
                  <a:lnTo>
                    <a:pt x="2622385" y="1138777"/>
                  </a:lnTo>
                  <a:lnTo>
                    <a:pt x="2624198" y="1137419"/>
                  </a:lnTo>
                  <a:lnTo>
                    <a:pt x="2626011" y="1136512"/>
                  </a:lnTo>
                  <a:lnTo>
                    <a:pt x="2628277" y="1135833"/>
                  </a:lnTo>
                  <a:lnTo>
                    <a:pt x="2630770" y="1135606"/>
                  </a:lnTo>
                  <a:close/>
                  <a:moveTo>
                    <a:pt x="2052638" y="1135138"/>
                  </a:moveTo>
                  <a:lnTo>
                    <a:pt x="2052171" y="1135875"/>
                  </a:lnTo>
                  <a:lnTo>
                    <a:pt x="2038864" y="1152606"/>
                  </a:lnTo>
                  <a:lnTo>
                    <a:pt x="2036763" y="1148915"/>
                  </a:lnTo>
                  <a:lnTo>
                    <a:pt x="2052638" y="1135138"/>
                  </a:lnTo>
                  <a:close/>
                  <a:moveTo>
                    <a:pt x="2490711" y="1133794"/>
                  </a:moveTo>
                  <a:lnTo>
                    <a:pt x="2493657" y="1133794"/>
                  </a:lnTo>
                  <a:lnTo>
                    <a:pt x="2487312" y="1134700"/>
                  </a:lnTo>
                  <a:lnTo>
                    <a:pt x="2490711" y="1133794"/>
                  </a:lnTo>
                  <a:close/>
                  <a:moveTo>
                    <a:pt x="3337945" y="1133367"/>
                  </a:moveTo>
                  <a:lnTo>
                    <a:pt x="3339873" y="1136759"/>
                  </a:lnTo>
                  <a:lnTo>
                    <a:pt x="3342739" y="1138507"/>
                  </a:lnTo>
                  <a:lnTo>
                    <a:pt x="3343165" y="1138348"/>
                  </a:lnTo>
                  <a:lnTo>
                    <a:pt x="3341007" y="1136405"/>
                  </a:lnTo>
                  <a:lnTo>
                    <a:pt x="3338966" y="1134591"/>
                  </a:lnTo>
                  <a:lnTo>
                    <a:pt x="3337945" y="1133367"/>
                  </a:lnTo>
                  <a:close/>
                  <a:moveTo>
                    <a:pt x="3034230" y="1131155"/>
                  </a:moveTo>
                  <a:lnTo>
                    <a:pt x="3034109" y="1132718"/>
                  </a:lnTo>
                  <a:lnTo>
                    <a:pt x="3033882" y="1135672"/>
                  </a:lnTo>
                  <a:lnTo>
                    <a:pt x="3033200" y="1138627"/>
                  </a:lnTo>
                  <a:lnTo>
                    <a:pt x="3031610" y="1144536"/>
                  </a:lnTo>
                  <a:lnTo>
                    <a:pt x="3030020" y="1150218"/>
                  </a:lnTo>
                  <a:lnTo>
                    <a:pt x="3027748" y="1156128"/>
                  </a:lnTo>
                  <a:lnTo>
                    <a:pt x="3023431" y="1167266"/>
                  </a:lnTo>
                  <a:lnTo>
                    <a:pt x="3021160" y="1172495"/>
                  </a:lnTo>
                  <a:lnTo>
                    <a:pt x="3019803" y="1177469"/>
                  </a:lnTo>
                  <a:lnTo>
                    <a:pt x="3020332" y="1176234"/>
                  </a:lnTo>
                  <a:lnTo>
                    <a:pt x="3021466" y="1174193"/>
                  </a:lnTo>
                  <a:lnTo>
                    <a:pt x="3023281" y="1172602"/>
                  </a:lnTo>
                  <a:lnTo>
                    <a:pt x="3024868" y="1170561"/>
                  </a:lnTo>
                  <a:lnTo>
                    <a:pt x="3026909" y="1168519"/>
                  </a:lnTo>
                  <a:lnTo>
                    <a:pt x="3030991" y="1165571"/>
                  </a:lnTo>
                  <a:lnTo>
                    <a:pt x="3033940" y="1163076"/>
                  </a:lnTo>
                  <a:lnTo>
                    <a:pt x="3035527" y="1162169"/>
                  </a:lnTo>
                  <a:lnTo>
                    <a:pt x="3037568" y="1160805"/>
                  </a:lnTo>
                  <a:lnTo>
                    <a:pt x="3039382" y="1159446"/>
                  </a:lnTo>
                  <a:lnTo>
                    <a:pt x="3040743" y="1157858"/>
                  </a:lnTo>
                  <a:lnTo>
                    <a:pt x="3041650" y="1156269"/>
                  </a:lnTo>
                  <a:lnTo>
                    <a:pt x="3042557" y="1154681"/>
                  </a:lnTo>
                  <a:lnTo>
                    <a:pt x="3043011" y="1153095"/>
                  </a:lnTo>
                  <a:lnTo>
                    <a:pt x="3043238" y="1151278"/>
                  </a:lnTo>
                  <a:lnTo>
                    <a:pt x="3043238" y="1149464"/>
                  </a:lnTo>
                  <a:lnTo>
                    <a:pt x="3043011" y="1147649"/>
                  </a:lnTo>
                  <a:lnTo>
                    <a:pt x="3042557" y="1145834"/>
                  </a:lnTo>
                  <a:lnTo>
                    <a:pt x="3042104" y="1143792"/>
                  </a:lnTo>
                  <a:lnTo>
                    <a:pt x="3040970" y="1141978"/>
                  </a:lnTo>
                  <a:lnTo>
                    <a:pt x="3039156" y="1137893"/>
                  </a:lnTo>
                  <a:lnTo>
                    <a:pt x="3036434" y="1134038"/>
                  </a:lnTo>
                  <a:lnTo>
                    <a:pt x="3034230" y="1131155"/>
                  </a:lnTo>
                  <a:close/>
                  <a:moveTo>
                    <a:pt x="2486179" y="1130395"/>
                  </a:moveTo>
                  <a:lnTo>
                    <a:pt x="2486405" y="1130395"/>
                  </a:lnTo>
                  <a:lnTo>
                    <a:pt x="2487085" y="1134927"/>
                  </a:lnTo>
                  <a:lnTo>
                    <a:pt x="2486632" y="1135153"/>
                  </a:lnTo>
                  <a:lnTo>
                    <a:pt x="2482326" y="1139910"/>
                  </a:lnTo>
                  <a:lnTo>
                    <a:pt x="2486179" y="1130395"/>
                  </a:lnTo>
                  <a:close/>
                  <a:moveTo>
                    <a:pt x="919162" y="1127183"/>
                  </a:moveTo>
                  <a:lnTo>
                    <a:pt x="918674" y="1128255"/>
                  </a:lnTo>
                  <a:lnTo>
                    <a:pt x="909637" y="1135121"/>
                  </a:lnTo>
                  <a:lnTo>
                    <a:pt x="919162" y="1127183"/>
                  </a:lnTo>
                  <a:close/>
                  <a:moveTo>
                    <a:pt x="3417660" y="1122573"/>
                  </a:moveTo>
                  <a:lnTo>
                    <a:pt x="3417565" y="1122610"/>
                  </a:lnTo>
                  <a:lnTo>
                    <a:pt x="3454945" y="1143108"/>
                  </a:lnTo>
                  <a:lnTo>
                    <a:pt x="3446103" y="1149688"/>
                  </a:lnTo>
                  <a:lnTo>
                    <a:pt x="3456079" y="1163979"/>
                  </a:lnTo>
                  <a:lnTo>
                    <a:pt x="3455852" y="1164660"/>
                  </a:lnTo>
                  <a:lnTo>
                    <a:pt x="3466418" y="1165529"/>
                  </a:lnTo>
                  <a:lnTo>
                    <a:pt x="3465739" y="1165433"/>
                  </a:lnTo>
                  <a:lnTo>
                    <a:pt x="3462791" y="1164979"/>
                  </a:lnTo>
                  <a:lnTo>
                    <a:pt x="3460296" y="1164071"/>
                  </a:lnTo>
                  <a:lnTo>
                    <a:pt x="3458255" y="1163164"/>
                  </a:lnTo>
                  <a:lnTo>
                    <a:pt x="3456214" y="1162031"/>
                  </a:lnTo>
                  <a:lnTo>
                    <a:pt x="3454627" y="1160443"/>
                  </a:lnTo>
                  <a:lnTo>
                    <a:pt x="3453266" y="1159083"/>
                  </a:lnTo>
                  <a:lnTo>
                    <a:pt x="3452359" y="1157496"/>
                  </a:lnTo>
                  <a:lnTo>
                    <a:pt x="3451905" y="1155908"/>
                  </a:lnTo>
                  <a:lnTo>
                    <a:pt x="3451678" y="1153867"/>
                  </a:lnTo>
                  <a:lnTo>
                    <a:pt x="3451905" y="1151826"/>
                  </a:lnTo>
                  <a:lnTo>
                    <a:pt x="3452359" y="1149559"/>
                  </a:lnTo>
                  <a:lnTo>
                    <a:pt x="3453266" y="1147290"/>
                  </a:lnTo>
                  <a:lnTo>
                    <a:pt x="3454853" y="1145023"/>
                  </a:lnTo>
                  <a:lnTo>
                    <a:pt x="3456441" y="1142528"/>
                  </a:lnTo>
                  <a:lnTo>
                    <a:pt x="3427185" y="1122800"/>
                  </a:lnTo>
                  <a:lnTo>
                    <a:pt x="3417660" y="1122573"/>
                  </a:lnTo>
                  <a:close/>
                  <a:moveTo>
                    <a:pt x="2655068" y="1122460"/>
                  </a:moveTo>
                  <a:lnTo>
                    <a:pt x="2659279" y="1126041"/>
                  </a:lnTo>
                  <a:lnTo>
                    <a:pt x="2664192" y="1126265"/>
                  </a:lnTo>
                  <a:lnTo>
                    <a:pt x="2662555" y="1132759"/>
                  </a:lnTo>
                  <a:lnTo>
                    <a:pt x="2666766" y="1135445"/>
                  </a:lnTo>
                  <a:lnTo>
                    <a:pt x="2667000" y="1137237"/>
                  </a:lnTo>
                  <a:lnTo>
                    <a:pt x="2666064" y="1137013"/>
                  </a:lnTo>
                  <a:lnTo>
                    <a:pt x="2659513" y="1136564"/>
                  </a:lnTo>
                  <a:lnTo>
                    <a:pt x="2653197" y="1139924"/>
                  </a:lnTo>
                  <a:lnTo>
                    <a:pt x="2644775" y="1138132"/>
                  </a:lnTo>
                  <a:lnTo>
                    <a:pt x="2646646" y="1129175"/>
                  </a:lnTo>
                  <a:lnTo>
                    <a:pt x="2658578" y="1130295"/>
                  </a:lnTo>
                  <a:lnTo>
                    <a:pt x="2654133" y="1127161"/>
                  </a:lnTo>
                  <a:lnTo>
                    <a:pt x="2655068" y="1122460"/>
                  </a:lnTo>
                  <a:close/>
                  <a:moveTo>
                    <a:pt x="2546350" y="1122445"/>
                  </a:moveTo>
                  <a:lnTo>
                    <a:pt x="2554288" y="1128548"/>
                  </a:lnTo>
                  <a:lnTo>
                    <a:pt x="2554288" y="1128793"/>
                  </a:lnTo>
                  <a:lnTo>
                    <a:pt x="2546350" y="1122445"/>
                  </a:lnTo>
                  <a:close/>
                  <a:moveTo>
                    <a:pt x="2537988" y="1122445"/>
                  </a:moveTo>
                  <a:lnTo>
                    <a:pt x="2541587" y="1127405"/>
                  </a:lnTo>
                  <a:lnTo>
                    <a:pt x="2536930" y="1130381"/>
                  </a:lnTo>
                  <a:lnTo>
                    <a:pt x="2532062" y="1123437"/>
                  </a:lnTo>
                  <a:lnTo>
                    <a:pt x="2537988" y="1122445"/>
                  </a:lnTo>
                  <a:close/>
                  <a:moveTo>
                    <a:pt x="2027691" y="1122439"/>
                  </a:moveTo>
                  <a:lnTo>
                    <a:pt x="2028598" y="1122439"/>
                  </a:lnTo>
                  <a:lnTo>
                    <a:pt x="2022475" y="1127200"/>
                  </a:lnTo>
                  <a:lnTo>
                    <a:pt x="2027691" y="1122439"/>
                  </a:lnTo>
                  <a:close/>
                  <a:moveTo>
                    <a:pt x="2570163" y="1119270"/>
                  </a:moveTo>
                  <a:lnTo>
                    <a:pt x="2570163" y="1119493"/>
                  </a:lnTo>
                  <a:lnTo>
                    <a:pt x="2564314" y="1131969"/>
                  </a:lnTo>
                  <a:lnTo>
                    <a:pt x="2562225" y="1126845"/>
                  </a:lnTo>
                  <a:lnTo>
                    <a:pt x="2567865" y="1119493"/>
                  </a:lnTo>
                  <a:lnTo>
                    <a:pt x="2570163" y="1119270"/>
                  </a:lnTo>
                  <a:close/>
                  <a:moveTo>
                    <a:pt x="2562225" y="1119270"/>
                  </a:moveTo>
                  <a:lnTo>
                    <a:pt x="2562225" y="1122127"/>
                  </a:lnTo>
                  <a:lnTo>
                    <a:pt x="2562225" y="1122445"/>
                  </a:lnTo>
                  <a:lnTo>
                    <a:pt x="2557462" y="1121811"/>
                  </a:lnTo>
                  <a:lnTo>
                    <a:pt x="2558715" y="1120223"/>
                  </a:lnTo>
                  <a:lnTo>
                    <a:pt x="2562225" y="1119270"/>
                  </a:lnTo>
                  <a:close/>
                  <a:moveTo>
                    <a:pt x="5876147" y="1118480"/>
                  </a:moveTo>
                  <a:lnTo>
                    <a:pt x="5896337" y="1134343"/>
                  </a:lnTo>
                  <a:lnTo>
                    <a:pt x="5895883" y="1133663"/>
                  </a:lnTo>
                  <a:lnTo>
                    <a:pt x="5876147" y="1118480"/>
                  </a:lnTo>
                  <a:close/>
                  <a:moveTo>
                    <a:pt x="2048069" y="1117677"/>
                  </a:moveTo>
                  <a:lnTo>
                    <a:pt x="2058988" y="1125386"/>
                  </a:lnTo>
                  <a:lnTo>
                    <a:pt x="2057594" y="1125612"/>
                  </a:lnTo>
                  <a:lnTo>
                    <a:pt x="2039938" y="1131962"/>
                  </a:lnTo>
                  <a:lnTo>
                    <a:pt x="2046210" y="1128105"/>
                  </a:lnTo>
                  <a:lnTo>
                    <a:pt x="2043423" y="1128105"/>
                  </a:lnTo>
                  <a:lnTo>
                    <a:pt x="2047604" y="1124025"/>
                  </a:lnTo>
                  <a:lnTo>
                    <a:pt x="2042029" y="1121304"/>
                  </a:lnTo>
                  <a:lnTo>
                    <a:pt x="2048069" y="1117677"/>
                  </a:lnTo>
                  <a:close/>
                  <a:moveTo>
                    <a:pt x="2039938" y="1116091"/>
                  </a:moveTo>
                  <a:lnTo>
                    <a:pt x="2039711" y="1116273"/>
                  </a:lnTo>
                  <a:lnTo>
                    <a:pt x="2032000" y="1120852"/>
                  </a:lnTo>
                  <a:lnTo>
                    <a:pt x="2039938" y="1116091"/>
                  </a:lnTo>
                  <a:close/>
                  <a:moveTo>
                    <a:pt x="2135753" y="1115343"/>
                  </a:moveTo>
                  <a:lnTo>
                    <a:pt x="2128067" y="1117841"/>
                  </a:lnTo>
                  <a:lnTo>
                    <a:pt x="2128971" y="1117841"/>
                  </a:lnTo>
                  <a:lnTo>
                    <a:pt x="2135753" y="1115343"/>
                  </a:lnTo>
                  <a:close/>
                  <a:moveTo>
                    <a:pt x="2613024" y="1113488"/>
                  </a:moveTo>
                  <a:lnTo>
                    <a:pt x="2613478" y="1114641"/>
                  </a:lnTo>
                  <a:lnTo>
                    <a:pt x="2613024" y="1114641"/>
                  </a:lnTo>
                  <a:lnTo>
                    <a:pt x="2604633" y="1115564"/>
                  </a:lnTo>
                  <a:lnTo>
                    <a:pt x="2607808" y="1118331"/>
                  </a:lnTo>
                  <a:lnTo>
                    <a:pt x="2611210" y="1121792"/>
                  </a:lnTo>
                  <a:lnTo>
                    <a:pt x="2607581" y="1128480"/>
                  </a:lnTo>
                  <a:lnTo>
                    <a:pt x="2604180" y="1133557"/>
                  </a:lnTo>
                  <a:lnTo>
                    <a:pt x="2602129" y="1129382"/>
                  </a:lnTo>
                  <a:lnTo>
                    <a:pt x="2601797" y="1128709"/>
                  </a:lnTo>
                  <a:lnTo>
                    <a:pt x="2600758" y="1129662"/>
                  </a:lnTo>
                  <a:lnTo>
                    <a:pt x="2598930" y="1130711"/>
                  </a:lnTo>
                  <a:lnTo>
                    <a:pt x="2597102" y="1131340"/>
                  </a:lnTo>
                  <a:lnTo>
                    <a:pt x="2594816" y="1131760"/>
                  </a:lnTo>
                  <a:lnTo>
                    <a:pt x="2592303" y="1131969"/>
                  </a:lnTo>
                  <a:lnTo>
                    <a:pt x="2590018" y="1131760"/>
                  </a:lnTo>
                  <a:lnTo>
                    <a:pt x="2587504" y="1131550"/>
                  </a:lnTo>
                  <a:lnTo>
                    <a:pt x="2582934" y="1130711"/>
                  </a:lnTo>
                  <a:lnTo>
                    <a:pt x="2578364" y="1129453"/>
                  </a:lnTo>
                  <a:lnTo>
                    <a:pt x="2575165" y="1128404"/>
                  </a:lnTo>
                  <a:lnTo>
                    <a:pt x="2573337" y="1127777"/>
                  </a:lnTo>
                  <a:lnTo>
                    <a:pt x="2577450" y="1125890"/>
                  </a:lnTo>
                  <a:lnTo>
                    <a:pt x="2575165" y="1122954"/>
                  </a:lnTo>
                  <a:lnTo>
                    <a:pt x="2579735" y="1120858"/>
                  </a:lnTo>
                  <a:lnTo>
                    <a:pt x="2592303" y="1123583"/>
                  </a:lnTo>
                  <a:lnTo>
                    <a:pt x="2599790" y="1122995"/>
                  </a:lnTo>
                  <a:lnTo>
                    <a:pt x="2598737" y="1117640"/>
                  </a:lnTo>
                  <a:lnTo>
                    <a:pt x="2600778" y="1117640"/>
                  </a:lnTo>
                  <a:lnTo>
                    <a:pt x="2601685" y="1115103"/>
                  </a:lnTo>
                  <a:lnTo>
                    <a:pt x="2613024" y="1113488"/>
                  </a:lnTo>
                  <a:close/>
                  <a:moveTo>
                    <a:pt x="2625271" y="1111335"/>
                  </a:moveTo>
                  <a:lnTo>
                    <a:pt x="2625725" y="1112360"/>
                  </a:lnTo>
                  <a:lnTo>
                    <a:pt x="2625498" y="1112871"/>
                  </a:lnTo>
                  <a:lnTo>
                    <a:pt x="2625044" y="1113383"/>
                  </a:lnTo>
                  <a:lnTo>
                    <a:pt x="2623457" y="1114663"/>
                  </a:lnTo>
                  <a:lnTo>
                    <a:pt x="2619828" y="1116199"/>
                  </a:lnTo>
                  <a:lnTo>
                    <a:pt x="2613025" y="1119271"/>
                  </a:lnTo>
                  <a:lnTo>
                    <a:pt x="2614159" y="1114151"/>
                  </a:lnTo>
                  <a:lnTo>
                    <a:pt x="2620282" y="1111846"/>
                  </a:lnTo>
                  <a:lnTo>
                    <a:pt x="2625271" y="1111335"/>
                  </a:lnTo>
                  <a:close/>
                  <a:moveTo>
                    <a:pt x="3315146" y="1105810"/>
                  </a:moveTo>
                  <a:lnTo>
                    <a:pt x="3314020" y="1106147"/>
                  </a:lnTo>
                  <a:lnTo>
                    <a:pt x="3320359" y="1110372"/>
                  </a:lnTo>
                  <a:lnTo>
                    <a:pt x="3319916" y="1109874"/>
                  </a:lnTo>
                  <a:lnTo>
                    <a:pt x="3317648" y="1108287"/>
                  </a:lnTo>
                  <a:lnTo>
                    <a:pt x="3315380" y="1106246"/>
                  </a:lnTo>
                  <a:lnTo>
                    <a:pt x="3315146" y="1105810"/>
                  </a:lnTo>
                  <a:close/>
                  <a:moveTo>
                    <a:pt x="2877123" y="1101593"/>
                  </a:moveTo>
                  <a:lnTo>
                    <a:pt x="2874851" y="1102957"/>
                  </a:lnTo>
                  <a:lnTo>
                    <a:pt x="2871443" y="1105229"/>
                  </a:lnTo>
                  <a:lnTo>
                    <a:pt x="2868262" y="1107047"/>
                  </a:lnTo>
                  <a:lnTo>
                    <a:pt x="2865309" y="1108409"/>
                  </a:lnTo>
                  <a:lnTo>
                    <a:pt x="2864713" y="1108580"/>
                  </a:lnTo>
                  <a:lnTo>
                    <a:pt x="2865991" y="1107728"/>
                  </a:lnTo>
                  <a:lnTo>
                    <a:pt x="2870080" y="1105229"/>
                  </a:lnTo>
                  <a:lnTo>
                    <a:pt x="2876441" y="1101822"/>
                  </a:lnTo>
                  <a:lnTo>
                    <a:pt x="2877123" y="1101593"/>
                  </a:lnTo>
                  <a:close/>
                  <a:moveTo>
                    <a:pt x="2711199" y="1100225"/>
                  </a:moveTo>
                  <a:lnTo>
                    <a:pt x="2711450" y="1100225"/>
                  </a:lnTo>
                  <a:lnTo>
                    <a:pt x="2706687" y="1101812"/>
                  </a:lnTo>
                  <a:lnTo>
                    <a:pt x="2711199" y="1100225"/>
                  </a:lnTo>
                  <a:close/>
                  <a:moveTo>
                    <a:pt x="2049622" y="1100219"/>
                  </a:moveTo>
                  <a:lnTo>
                    <a:pt x="2051051" y="1103226"/>
                  </a:lnTo>
                  <a:lnTo>
                    <a:pt x="2048431" y="1104981"/>
                  </a:lnTo>
                  <a:lnTo>
                    <a:pt x="2046288" y="1102474"/>
                  </a:lnTo>
                  <a:lnTo>
                    <a:pt x="2049622" y="1100219"/>
                  </a:lnTo>
                  <a:close/>
                  <a:moveTo>
                    <a:pt x="900113" y="1093849"/>
                  </a:moveTo>
                  <a:lnTo>
                    <a:pt x="899923" y="1094230"/>
                  </a:lnTo>
                  <a:lnTo>
                    <a:pt x="895351" y="1098611"/>
                  </a:lnTo>
                  <a:lnTo>
                    <a:pt x="900113" y="1093849"/>
                  </a:lnTo>
                  <a:close/>
                  <a:moveTo>
                    <a:pt x="5280665" y="1091967"/>
                  </a:moveTo>
                  <a:lnTo>
                    <a:pt x="5283614" y="1092420"/>
                  </a:lnTo>
                  <a:lnTo>
                    <a:pt x="5284521" y="1092420"/>
                  </a:lnTo>
                  <a:lnTo>
                    <a:pt x="5280665" y="1091967"/>
                  </a:lnTo>
                  <a:close/>
                  <a:moveTo>
                    <a:pt x="5862763" y="1090608"/>
                  </a:moveTo>
                  <a:lnTo>
                    <a:pt x="5864687" y="1091060"/>
                  </a:lnTo>
                  <a:lnTo>
                    <a:pt x="5866392" y="1091514"/>
                  </a:lnTo>
                  <a:lnTo>
                    <a:pt x="5866619" y="1091514"/>
                  </a:lnTo>
                  <a:lnTo>
                    <a:pt x="5864687" y="1091060"/>
                  </a:lnTo>
                  <a:lnTo>
                    <a:pt x="5862989" y="1090608"/>
                  </a:lnTo>
                  <a:lnTo>
                    <a:pt x="5862763" y="1090608"/>
                  </a:lnTo>
                  <a:close/>
                  <a:moveTo>
                    <a:pt x="2027767" y="1089109"/>
                  </a:moveTo>
                  <a:lnTo>
                    <a:pt x="2030413" y="1092528"/>
                  </a:lnTo>
                  <a:lnTo>
                    <a:pt x="2029884" y="1092528"/>
                  </a:lnTo>
                  <a:lnTo>
                    <a:pt x="2024592" y="1101806"/>
                  </a:lnTo>
                  <a:lnTo>
                    <a:pt x="2022475" y="1094237"/>
                  </a:lnTo>
                  <a:lnTo>
                    <a:pt x="2027767" y="1089109"/>
                  </a:lnTo>
                  <a:close/>
                  <a:moveTo>
                    <a:pt x="2631653" y="1086005"/>
                  </a:moveTo>
                  <a:lnTo>
                    <a:pt x="2627562" y="1087528"/>
                  </a:lnTo>
                  <a:lnTo>
                    <a:pt x="2627312" y="1086663"/>
                  </a:lnTo>
                  <a:lnTo>
                    <a:pt x="2631653" y="1086005"/>
                  </a:lnTo>
                  <a:close/>
                  <a:moveTo>
                    <a:pt x="2631824" y="1085941"/>
                  </a:moveTo>
                  <a:lnTo>
                    <a:pt x="2632075" y="1085941"/>
                  </a:lnTo>
                  <a:lnTo>
                    <a:pt x="2631653" y="1086005"/>
                  </a:lnTo>
                  <a:lnTo>
                    <a:pt x="2631824" y="1085941"/>
                  </a:lnTo>
                  <a:close/>
                  <a:moveTo>
                    <a:pt x="3077110" y="1085521"/>
                  </a:moveTo>
                  <a:lnTo>
                    <a:pt x="3064665" y="1092972"/>
                  </a:lnTo>
                  <a:lnTo>
                    <a:pt x="3060593" y="1098166"/>
                  </a:lnTo>
                  <a:lnTo>
                    <a:pt x="3059688" y="1098618"/>
                  </a:lnTo>
                  <a:lnTo>
                    <a:pt x="3044981" y="1104263"/>
                  </a:lnTo>
                  <a:lnTo>
                    <a:pt x="3036835" y="1105392"/>
                  </a:lnTo>
                  <a:lnTo>
                    <a:pt x="3032989" y="1106070"/>
                  </a:lnTo>
                  <a:lnTo>
                    <a:pt x="3029369" y="1106521"/>
                  </a:lnTo>
                  <a:lnTo>
                    <a:pt x="3025975" y="1106521"/>
                  </a:lnTo>
                  <a:lnTo>
                    <a:pt x="3025632" y="1106521"/>
                  </a:lnTo>
                  <a:lnTo>
                    <a:pt x="3026164" y="1107053"/>
                  </a:lnTo>
                  <a:lnTo>
                    <a:pt x="3029177" y="1106601"/>
                  </a:lnTo>
                  <a:lnTo>
                    <a:pt x="3033259" y="1106147"/>
                  </a:lnTo>
                  <a:lnTo>
                    <a:pt x="3033713" y="1106147"/>
                  </a:lnTo>
                  <a:lnTo>
                    <a:pt x="3033940" y="1106147"/>
                  </a:lnTo>
                  <a:lnTo>
                    <a:pt x="3034166" y="1105921"/>
                  </a:lnTo>
                  <a:lnTo>
                    <a:pt x="3034620" y="1105921"/>
                  </a:lnTo>
                  <a:lnTo>
                    <a:pt x="3034847" y="1105921"/>
                  </a:lnTo>
                  <a:lnTo>
                    <a:pt x="3035300" y="1105921"/>
                  </a:lnTo>
                  <a:lnTo>
                    <a:pt x="3035527" y="1105921"/>
                  </a:lnTo>
                  <a:lnTo>
                    <a:pt x="3036434" y="1105921"/>
                  </a:lnTo>
                  <a:lnTo>
                    <a:pt x="3039609" y="1105694"/>
                  </a:lnTo>
                  <a:lnTo>
                    <a:pt x="3042784" y="1105241"/>
                  </a:lnTo>
                  <a:lnTo>
                    <a:pt x="3045959" y="1104333"/>
                  </a:lnTo>
                  <a:lnTo>
                    <a:pt x="3049361" y="1103654"/>
                  </a:lnTo>
                  <a:lnTo>
                    <a:pt x="3055938" y="1101613"/>
                  </a:lnTo>
                  <a:lnTo>
                    <a:pt x="3062741" y="1099119"/>
                  </a:lnTo>
                  <a:lnTo>
                    <a:pt x="3069545" y="1096172"/>
                  </a:lnTo>
                  <a:lnTo>
                    <a:pt x="3076122" y="1093224"/>
                  </a:lnTo>
                  <a:lnTo>
                    <a:pt x="3087153" y="1087818"/>
                  </a:lnTo>
                  <a:lnTo>
                    <a:pt x="3077110" y="1085521"/>
                  </a:lnTo>
                  <a:close/>
                  <a:moveTo>
                    <a:pt x="2030214" y="1084347"/>
                  </a:moveTo>
                  <a:lnTo>
                    <a:pt x="2030413" y="1086133"/>
                  </a:lnTo>
                  <a:lnTo>
                    <a:pt x="2029619" y="1089110"/>
                  </a:lnTo>
                  <a:lnTo>
                    <a:pt x="2027238" y="1086729"/>
                  </a:lnTo>
                  <a:lnTo>
                    <a:pt x="2030214" y="1084347"/>
                  </a:lnTo>
                  <a:close/>
                  <a:moveTo>
                    <a:pt x="3092684" y="1083908"/>
                  </a:moveTo>
                  <a:lnTo>
                    <a:pt x="3087970" y="1088005"/>
                  </a:lnTo>
                  <a:lnTo>
                    <a:pt x="3087688" y="1087940"/>
                  </a:lnTo>
                  <a:lnTo>
                    <a:pt x="3087688" y="1089143"/>
                  </a:lnTo>
                  <a:lnTo>
                    <a:pt x="3093357" y="1088235"/>
                  </a:lnTo>
                  <a:lnTo>
                    <a:pt x="3094265" y="1088235"/>
                  </a:lnTo>
                  <a:lnTo>
                    <a:pt x="3094945" y="1088009"/>
                  </a:lnTo>
                  <a:lnTo>
                    <a:pt x="3095398" y="1087327"/>
                  </a:lnTo>
                  <a:lnTo>
                    <a:pt x="3095398" y="1086875"/>
                  </a:lnTo>
                  <a:lnTo>
                    <a:pt x="3095172" y="1086422"/>
                  </a:lnTo>
                  <a:lnTo>
                    <a:pt x="3094945" y="1085742"/>
                  </a:lnTo>
                  <a:lnTo>
                    <a:pt x="3093584" y="1084608"/>
                  </a:lnTo>
                  <a:lnTo>
                    <a:pt x="3092684" y="1083908"/>
                  </a:lnTo>
                  <a:close/>
                  <a:moveTo>
                    <a:pt x="2563398" y="1082626"/>
                  </a:moveTo>
                  <a:lnTo>
                    <a:pt x="2566987" y="1083560"/>
                  </a:lnTo>
                  <a:lnTo>
                    <a:pt x="2566987" y="1083759"/>
                  </a:lnTo>
                  <a:lnTo>
                    <a:pt x="2560637" y="1087528"/>
                  </a:lnTo>
                  <a:lnTo>
                    <a:pt x="2563398" y="1082626"/>
                  </a:lnTo>
                  <a:close/>
                  <a:moveTo>
                    <a:pt x="2563177" y="1082568"/>
                  </a:moveTo>
                  <a:lnTo>
                    <a:pt x="2563431" y="1082568"/>
                  </a:lnTo>
                  <a:lnTo>
                    <a:pt x="2563398" y="1082626"/>
                  </a:lnTo>
                  <a:lnTo>
                    <a:pt x="2563177" y="1082568"/>
                  </a:lnTo>
                  <a:close/>
                  <a:moveTo>
                    <a:pt x="2561907" y="1081181"/>
                  </a:moveTo>
                  <a:lnTo>
                    <a:pt x="2562161" y="1081181"/>
                  </a:lnTo>
                  <a:lnTo>
                    <a:pt x="2563177" y="1082568"/>
                  </a:lnTo>
                  <a:lnTo>
                    <a:pt x="2561907" y="1081181"/>
                  </a:lnTo>
                  <a:close/>
                  <a:moveTo>
                    <a:pt x="1006784" y="1078159"/>
                  </a:moveTo>
                  <a:lnTo>
                    <a:pt x="1002915" y="1081428"/>
                  </a:lnTo>
                  <a:lnTo>
                    <a:pt x="1002252" y="1081334"/>
                  </a:lnTo>
                  <a:lnTo>
                    <a:pt x="1006784" y="1078159"/>
                  </a:lnTo>
                  <a:close/>
                  <a:moveTo>
                    <a:pt x="2590799" y="1077275"/>
                  </a:moveTo>
                  <a:lnTo>
                    <a:pt x="2591026" y="1077275"/>
                  </a:lnTo>
                  <a:lnTo>
                    <a:pt x="2591253" y="1077275"/>
                  </a:lnTo>
                  <a:lnTo>
                    <a:pt x="2589665" y="1077506"/>
                  </a:lnTo>
                  <a:lnTo>
                    <a:pt x="2590799" y="1077275"/>
                  </a:lnTo>
                  <a:close/>
                  <a:moveTo>
                    <a:pt x="3087269" y="1077199"/>
                  </a:moveTo>
                  <a:lnTo>
                    <a:pt x="3085934" y="1079199"/>
                  </a:lnTo>
                  <a:lnTo>
                    <a:pt x="3086184" y="1079273"/>
                  </a:lnTo>
                  <a:lnTo>
                    <a:pt x="3087269" y="1077199"/>
                  </a:lnTo>
                  <a:close/>
                  <a:moveTo>
                    <a:pt x="2034350" y="1076412"/>
                  </a:moveTo>
                  <a:lnTo>
                    <a:pt x="2038351" y="1077692"/>
                  </a:lnTo>
                  <a:lnTo>
                    <a:pt x="2033017" y="1084347"/>
                  </a:lnTo>
                  <a:lnTo>
                    <a:pt x="2027682" y="1082045"/>
                  </a:lnTo>
                  <a:lnTo>
                    <a:pt x="2027238" y="1082301"/>
                  </a:lnTo>
                  <a:lnTo>
                    <a:pt x="2034350" y="1076412"/>
                  </a:lnTo>
                  <a:close/>
                  <a:moveTo>
                    <a:pt x="5856865" y="1076105"/>
                  </a:moveTo>
                  <a:lnTo>
                    <a:pt x="5857772" y="1077464"/>
                  </a:lnTo>
                  <a:lnTo>
                    <a:pt x="5857318" y="1076331"/>
                  </a:lnTo>
                  <a:lnTo>
                    <a:pt x="5856865" y="1076105"/>
                  </a:lnTo>
                  <a:close/>
                  <a:moveTo>
                    <a:pt x="1258888" y="1074833"/>
                  </a:moveTo>
                  <a:lnTo>
                    <a:pt x="1256368" y="1078007"/>
                  </a:lnTo>
                  <a:lnTo>
                    <a:pt x="1254966" y="1078007"/>
                  </a:lnTo>
                  <a:lnTo>
                    <a:pt x="1254125" y="1078007"/>
                  </a:lnTo>
                  <a:lnTo>
                    <a:pt x="1258888" y="1074833"/>
                  </a:lnTo>
                  <a:close/>
                  <a:moveTo>
                    <a:pt x="2061029" y="1073238"/>
                  </a:moveTo>
                  <a:lnTo>
                    <a:pt x="2063070" y="1081215"/>
                  </a:lnTo>
                  <a:lnTo>
                    <a:pt x="2066034" y="1083716"/>
                  </a:lnTo>
                  <a:lnTo>
                    <a:pt x="2068513" y="1079586"/>
                  </a:lnTo>
                  <a:lnTo>
                    <a:pt x="2068513" y="1079806"/>
                  </a:lnTo>
                  <a:lnTo>
                    <a:pt x="2066077" y="1083752"/>
                  </a:lnTo>
                  <a:lnTo>
                    <a:pt x="2071688" y="1088488"/>
                  </a:lnTo>
                  <a:lnTo>
                    <a:pt x="2071007" y="1090599"/>
                  </a:lnTo>
                  <a:lnTo>
                    <a:pt x="2059215" y="1100219"/>
                  </a:lnTo>
                  <a:lnTo>
                    <a:pt x="2065338" y="1093180"/>
                  </a:lnTo>
                  <a:lnTo>
                    <a:pt x="2056266" y="1094823"/>
                  </a:lnTo>
                  <a:lnTo>
                    <a:pt x="2051731" y="1089895"/>
                  </a:lnTo>
                  <a:lnTo>
                    <a:pt x="2054225" y="1089192"/>
                  </a:lnTo>
                  <a:lnTo>
                    <a:pt x="2049916" y="1088488"/>
                  </a:lnTo>
                  <a:lnTo>
                    <a:pt x="2046288" y="1084264"/>
                  </a:lnTo>
                  <a:lnTo>
                    <a:pt x="2050823" y="1082622"/>
                  </a:lnTo>
                  <a:lnTo>
                    <a:pt x="2057173" y="1080980"/>
                  </a:lnTo>
                  <a:lnTo>
                    <a:pt x="2061029" y="1073238"/>
                  </a:lnTo>
                  <a:close/>
                  <a:moveTo>
                    <a:pt x="1009650" y="1071619"/>
                  </a:moveTo>
                  <a:lnTo>
                    <a:pt x="1009016" y="1075853"/>
                  </a:lnTo>
                  <a:lnTo>
                    <a:pt x="1006475" y="1077969"/>
                  </a:lnTo>
                  <a:lnTo>
                    <a:pt x="1009650" y="1071619"/>
                  </a:lnTo>
                  <a:close/>
                  <a:moveTo>
                    <a:pt x="1274762" y="1070073"/>
                  </a:moveTo>
                  <a:lnTo>
                    <a:pt x="1274762" y="1070074"/>
                  </a:lnTo>
                  <a:lnTo>
                    <a:pt x="1274763" y="1070074"/>
                  </a:lnTo>
                  <a:lnTo>
                    <a:pt x="1274762" y="1070074"/>
                  </a:lnTo>
                  <a:lnTo>
                    <a:pt x="1274762" y="1070260"/>
                  </a:lnTo>
                  <a:lnTo>
                    <a:pt x="1271587" y="1073247"/>
                  </a:lnTo>
                  <a:lnTo>
                    <a:pt x="1274740" y="1070096"/>
                  </a:lnTo>
                  <a:lnTo>
                    <a:pt x="1274525" y="1070285"/>
                  </a:lnTo>
                  <a:lnTo>
                    <a:pt x="1270000" y="1073247"/>
                  </a:lnTo>
                  <a:lnTo>
                    <a:pt x="1272620" y="1070498"/>
                  </a:lnTo>
                  <a:lnTo>
                    <a:pt x="1274761" y="1070074"/>
                  </a:lnTo>
                  <a:lnTo>
                    <a:pt x="1274762" y="1070073"/>
                  </a:lnTo>
                  <a:close/>
                  <a:moveTo>
                    <a:pt x="1262062" y="1070073"/>
                  </a:moveTo>
                  <a:lnTo>
                    <a:pt x="1260424" y="1072718"/>
                  </a:lnTo>
                  <a:lnTo>
                    <a:pt x="1255713" y="1074835"/>
                  </a:lnTo>
                  <a:lnTo>
                    <a:pt x="1259400" y="1071131"/>
                  </a:lnTo>
                  <a:lnTo>
                    <a:pt x="1262062" y="1070073"/>
                  </a:lnTo>
                  <a:close/>
                  <a:moveTo>
                    <a:pt x="4294641" y="1069056"/>
                  </a:moveTo>
                  <a:lnTo>
                    <a:pt x="4294641" y="1072004"/>
                  </a:lnTo>
                  <a:lnTo>
                    <a:pt x="4294868" y="1071551"/>
                  </a:lnTo>
                  <a:lnTo>
                    <a:pt x="4294641" y="1069056"/>
                  </a:lnTo>
                  <a:close/>
                  <a:moveTo>
                    <a:pt x="989013" y="1068443"/>
                  </a:moveTo>
                  <a:lnTo>
                    <a:pt x="986065" y="1072237"/>
                  </a:lnTo>
                  <a:lnTo>
                    <a:pt x="971551" y="1082728"/>
                  </a:lnTo>
                  <a:lnTo>
                    <a:pt x="989013" y="1068443"/>
                  </a:lnTo>
                  <a:close/>
                  <a:moveTo>
                    <a:pt x="2620962" y="1066897"/>
                  </a:moveTo>
                  <a:lnTo>
                    <a:pt x="2630487" y="1068972"/>
                  </a:lnTo>
                  <a:lnTo>
                    <a:pt x="2628672" y="1070817"/>
                  </a:lnTo>
                  <a:lnTo>
                    <a:pt x="2627992" y="1083042"/>
                  </a:lnTo>
                  <a:lnTo>
                    <a:pt x="2616653" y="1092268"/>
                  </a:lnTo>
                  <a:lnTo>
                    <a:pt x="2620055" y="1097341"/>
                  </a:lnTo>
                  <a:lnTo>
                    <a:pt x="2614839" y="1097804"/>
                  </a:lnTo>
                  <a:lnTo>
                    <a:pt x="2610303" y="1098727"/>
                  </a:lnTo>
                  <a:lnTo>
                    <a:pt x="2602365" y="1100341"/>
                  </a:lnTo>
                  <a:lnTo>
                    <a:pt x="2595335" y="1101956"/>
                  </a:lnTo>
                  <a:lnTo>
                    <a:pt x="2592614" y="1102415"/>
                  </a:lnTo>
                  <a:lnTo>
                    <a:pt x="2589665" y="1102877"/>
                  </a:lnTo>
                  <a:lnTo>
                    <a:pt x="2587171" y="1102877"/>
                  </a:lnTo>
                  <a:lnTo>
                    <a:pt x="2584676" y="1102415"/>
                  </a:lnTo>
                  <a:lnTo>
                    <a:pt x="2582635" y="1101725"/>
                  </a:lnTo>
                  <a:lnTo>
                    <a:pt x="2580594" y="1100110"/>
                  </a:lnTo>
                  <a:lnTo>
                    <a:pt x="2578780" y="1098495"/>
                  </a:lnTo>
                  <a:lnTo>
                    <a:pt x="2576965" y="1095958"/>
                  </a:lnTo>
                  <a:lnTo>
                    <a:pt x="2574924" y="1092729"/>
                  </a:lnTo>
                  <a:lnTo>
                    <a:pt x="2573337" y="1088808"/>
                  </a:lnTo>
                  <a:lnTo>
                    <a:pt x="2593294" y="1078659"/>
                  </a:lnTo>
                  <a:lnTo>
                    <a:pt x="2591253" y="1077275"/>
                  </a:lnTo>
                  <a:lnTo>
                    <a:pt x="2601231" y="1077506"/>
                  </a:lnTo>
                  <a:lnTo>
                    <a:pt x="2599190" y="1083734"/>
                  </a:lnTo>
                  <a:lnTo>
                    <a:pt x="2602592" y="1087194"/>
                  </a:lnTo>
                  <a:lnTo>
                    <a:pt x="2606988" y="1081186"/>
                  </a:lnTo>
                  <a:lnTo>
                    <a:pt x="2606674" y="1087886"/>
                  </a:lnTo>
                  <a:lnTo>
                    <a:pt x="2609849" y="1077275"/>
                  </a:lnTo>
                  <a:lnTo>
                    <a:pt x="2606988" y="1081186"/>
                  </a:lnTo>
                  <a:lnTo>
                    <a:pt x="2607355" y="1073355"/>
                  </a:lnTo>
                  <a:lnTo>
                    <a:pt x="2620962" y="1066897"/>
                  </a:lnTo>
                  <a:close/>
                  <a:moveTo>
                    <a:pt x="2050550" y="1066637"/>
                  </a:moveTo>
                  <a:lnTo>
                    <a:pt x="2050628" y="1066675"/>
                  </a:lnTo>
                  <a:lnTo>
                    <a:pt x="2043113" y="1071652"/>
                  </a:lnTo>
                  <a:lnTo>
                    <a:pt x="2050550" y="1066637"/>
                  </a:lnTo>
                  <a:close/>
                  <a:moveTo>
                    <a:pt x="2190237" y="1062649"/>
                  </a:moveTo>
                  <a:lnTo>
                    <a:pt x="2190011" y="1064465"/>
                  </a:lnTo>
                  <a:lnTo>
                    <a:pt x="2189333" y="1066510"/>
                  </a:lnTo>
                  <a:lnTo>
                    <a:pt x="2190237" y="1062649"/>
                  </a:lnTo>
                  <a:close/>
                  <a:moveTo>
                    <a:pt x="2553380" y="1060705"/>
                  </a:moveTo>
                  <a:lnTo>
                    <a:pt x="2553154" y="1061163"/>
                  </a:lnTo>
                  <a:lnTo>
                    <a:pt x="2553380" y="1060934"/>
                  </a:lnTo>
                  <a:lnTo>
                    <a:pt x="2553380" y="1060705"/>
                  </a:lnTo>
                  <a:close/>
                  <a:moveTo>
                    <a:pt x="4418919" y="1059079"/>
                  </a:moveTo>
                  <a:lnTo>
                    <a:pt x="4419600" y="1061119"/>
                  </a:lnTo>
                  <a:lnTo>
                    <a:pt x="4419827" y="1061119"/>
                  </a:lnTo>
                  <a:lnTo>
                    <a:pt x="4418919" y="1059079"/>
                  </a:lnTo>
                  <a:close/>
                  <a:moveTo>
                    <a:pt x="3308925" y="1058202"/>
                  </a:moveTo>
                  <a:lnTo>
                    <a:pt x="3311072" y="1060348"/>
                  </a:lnTo>
                  <a:lnTo>
                    <a:pt x="3321504" y="1072817"/>
                  </a:lnTo>
                  <a:lnTo>
                    <a:pt x="3344863" y="1072139"/>
                  </a:lnTo>
                  <a:lnTo>
                    <a:pt x="3361966" y="1085241"/>
                  </a:lnTo>
                  <a:lnTo>
                    <a:pt x="3362325" y="1084703"/>
                  </a:lnTo>
                  <a:lnTo>
                    <a:pt x="3363005" y="1083342"/>
                  </a:lnTo>
                  <a:lnTo>
                    <a:pt x="3345316" y="1071324"/>
                  </a:lnTo>
                  <a:lnTo>
                    <a:pt x="3320823" y="1071551"/>
                  </a:lnTo>
                  <a:lnTo>
                    <a:pt x="3317648" y="1060893"/>
                  </a:lnTo>
                  <a:lnTo>
                    <a:pt x="3308925" y="1058202"/>
                  </a:lnTo>
                  <a:close/>
                  <a:moveTo>
                    <a:pt x="1259459" y="1057375"/>
                  </a:moveTo>
                  <a:lnTo>
                    <a:pt x="1260475" y="1057590"/>
                  </a:lnTo>
                  <a:lnTo>
                    <a:pt x="1259967" y="1057805"/>
                  </a:lnTo>
                  <a:lnTo>
                    <a:pt x="1247775" y="1065313"/>
                  </a:lnTo>
                  <a:lnTo>
                    <a:pt x="1259459" y="1057375"/>
                  </a:lnTo>
                  <a:close/>
                  <a:moveTo>
                    <a:pt x="942976" y="1057342"/>
                  </a:moveTo>
                  <a:lnTo>
                    <a:pt x="942724" y="1057977"/>
                  </a:lnTo>
                  <a:lnTo>
                    <a:pt x="938212" y="1060517"/>
                  </a:lnTo>
                  <a:lnTo>
                    <a:pt x="942976" y="1057342"/>
                  </a:lnTo>
                  <a:close/>
                  <a:moveTo>
                    <a:pt x="4300991" y="1055451"/>
                  </a:moveTo>
                  <a:lnTo>
                    <a:pt x="4306434" y="1057038"/>
                  </a:lnTo>
                  <a:lnTo>
                    <a:pt x="4306207" y="1055677"/>
                  </a:lnTo>
                  <a:lnTo>
                    <a:pt x="4306207" y="1056811"/>
                  </a:lnTo>
                  <a:lnTo>
                    <a:pt x="4300991" y="1055451"/>
                  </a:lnTo>
                  <a:close/>
                  <a:moveTo>
                    <a:pt x="4427764" y="1055223"/>
                  </a:moveTo>
                  <a:lnTo>
                    <a:pt x="4427311" y="1055451"/>
                  </a:lnTo>
                  <a:lnTo>
                    <a:pt x="4427764" y="1055451"/>
                  </a:lnTo>
                  <a:lnTo>
                    <a:pt x="4427764" y="1055223"/>
                  </a:lnTo>
                  <a:close/>
                  <a:moveTo>
                    <a:pt x="997041" y="1049811"/>
                  </a:moveTo>
                  <a:lnTo>
                    <a:pt x="987297" y="1057748"/>
                  </a:lnTo>
                  <a:lnTo>
                    <a:pt x="987859" y="1056944"/>
                  </a:lnTo>
                  <a:lnTo>
                    <a:pt x="997041" y="1049811"/>
                  </a:lnTo>
                  <a:close/>
                  <a:moveTo>
                    <a:pt x="4437062" y="1049101"/>
                  </a:moveTo>
                  <a:lnTo>
                    <a:pt x="4437743" y="1049328"/>
                  </a:lnTo>
                  <a:lnTo>
                    <a:pt x="4441825" y="1050235"/>
                  </a:lnTo>
                  <a:lnTo>
                    <a:pt x="4437062" y="1049101"/>
                  </a:lnTo>
                  <a:close/>
                  <a:moveTo>
                    <a:pt x="1286565" y="1048284"/>
                  </a:moveTo>
                  <a:lnTo>
                    <a:pt x="1291783" y="1050781"/>
                  </a:lnTo>
                  <a:lnTo>
                    <a:pt x="1283163" y="1057362"/>
                  </a:lnTo>
                  <a:lnTo>
                    <a:pt x="1291783" y="1053277"/>
                  </a:lnTo>
                  <a:lnTo>
                    <a:pt x="1289061" y="1054866"/>
                  </a:lnTo>
                  <a:lnTo>
                    <a:pt x="1289061" y="1056001"/>
                  </a:lnTo>
                  <a:lnTo>
                    <a:pt x="1288607" y="1059405"/>
                  </a:lnTo>
                  <a:lnTo>
                    <a:pt x="1283163" y="1061447"/>
                  </a:lnTo>
                  <a:lnTo>
                    <a:pt x="1284524" y="1061447"/>
                  </a:lnTo>
                  <a:lnTo>
                    <a:pt x="1278854" y="1066440"/>
                  </a:lnTo>
                  <a:lnTo>
                    <a:pt x="1275403" y="1064887"/>
                  </a:lnTo>
                  <a:lnTo>
                    <a:pt x="1277938" y="1069488"/>
                  </a:lnTo>
                  <a:lnTo>
                    <a:pt x="1277514" y="1069488"/>
                  </a:lnTo>
                  <a:lnTo>
                    <a:pt x="1274550" y="1066982"/>
                  </a:lnTo>
                  <a:lnTo>
                    <a:pt x="1269068" y="1072577"/>
                  </a:lnTo>
                  <a:lnTo>
                    <a:pt x="1269101" y="1072567"/>
                  </a:lnTo>
                  <a:lnTo>
                    <a:pt x="1269061" y="1072585"/>
                  </a:lnTo>
                  <a:lnTo>
                    <a:pt x="1268412" y="1073247"/>
                  </a:lnTo>
                  <a:lnTo>
                    <a:pt x="1268771" y="1072709"/>
                  </a:lnTo>
                  <a:lnTo>
                    <a:pt x="1267512" y="1073248"/>
                  </a:lnTo>
                  <a:lnTo>
                    <a:pt x="1267512" y="1073021"/>
                  </a:lnTo>
                  <a:lnTo>
                    <a:pt x="1268809" y="1072651"/>
                  </a:lnTo>
                  <a:lnTo>
                    <a:pt x="1274762" y="1063722"/>
                  </a:lnTo>
                  <a:lnTo>
                    <a:pt x="1274790" y="1063774"/>
                  </a:lnTo>
                  <a:lnTo>
                    <a:pt x="1286565" y="1048284"/>
                  </a:lnTo>
                  <a:close/>
                  <a:moveTo>
                    <a:pt x="2513013" y="1047852"/>
                  </a:moveTo>
                  <a:lnTo>
                    <a:pt x="2513013" y="1049704"/>
                  </a:lnTo>
                  <a:lnTo>
                    <a:pt x="2504987" y="1058962"/>
                  </a:lnTo>
                  <a:lnTo>
                    <a:pt x="2501900" y="1056904"/>
                  </a:lnTo>
                  <a:lnTo>
                    <a:pt x="2506839" y="1051144"/>
                  </a:lnTo>
                  <a:lnTo>
                    <a:pt x="2513013" y="1047852"/>
                  </a:lnTo>
                  <a:close/>
                  <a:moveTo>
                    <a:pt x="1260475" y="1044653"/>
                  </a:moveTo>
                  <a:lnTo>
                    <a:pt x="1254125" y="1047852"/>
                  </a:lnTo>
                  <a:lnTo>
                    <a:pt x="1260021" y="1044880"/>
                  </a:lnTo>
                  <a:lnTo>
                    <a:pt x="1260475" y="1044653"/>
                  </a:lnTo>
                  <a:close/>
                  <a:moveTo>
                    <a:pt x="4354512" y="1043656"/>
                  </a:moveTo>
                  <a:lnTo>
                    <a:pt x="4351564" y="1045926"/>
                  </a:lnTo>
                  <a:lnTo>
                    <a:pt x="4354286" y="1043883"/>
                  </a:lnTo>
                  <a:lnTo>
                    <a:pt x="4354512" y="1043656"/>
                  </a:lnTo>
                  <a:close/>
                  <a:moveTo>
                    <a:pt x="1233404" y="1043065"/>
                  </a:moveTo>
                  <a:lnTo>
                    <a:pt x="1235075" y="1044101"/>
                  </a:lnTo>
                  <a:lnTo>
                    <a:pt x="1234658" y="1044515"/>
                  </a:lnTo>
                  <a:lnTo>
                    <a:pt x="1227137" y="1047853"/>
                  </a:lnTo>
                  <a:lnTo>
                    <a:pt x="1233404" y="1043065"/>
                  </a:lnTo>
                  <a:close/>
                  <a:moveTo>
                    <a:pt x="1257300" y="1043065"/>
                  </a:moveTo>
                  <a:lnTo>
                    <a:pt x="1257065" y="1043276"/>
                  </a:lnTo>
                  <a:lnTo>
                    <a:pt x="1250950" y="1046266"/>
                  </a:lnTo>
                  <a:lnTo>
                    <a:pt x="1257300" y="1043065"/>
                  </a:lnTo>
                  <a:close/>
                  <a:moveTo>
                    <a:pt x="1268079" y="1041336"/>
                  </a:moveTo>
                  <a:lnTo>
                    <a:pt x="1267966" y="1041449"/>
                  </a:lnTo>
                  <a:lnTo>
                    <a:pt x="1267285" y="1041676"/>
                  </a:lnTo>
                  <a:lnTo>
                    <a:pt x="1268079" y="1041336"/>
                  </a:lnTo>
                  <a:close/>
                  <a:moveTo>
                    <a:pt x="2077154" y="1039883"/>
                  </a:moveTo>
                  <a:lnTo>
                    <a:pt x="2078038" y="1040120"/>
                  </a:lnTo>
                  <a:lnTo>
                    <a:pt x="2078038" y="1042963"/>
                  </a:lnTo>
                  <a:lnTo>
                    <a:pt x="2072512" y="1048911"/>
                  </a:lnTo>
                  <a:lnTo>
                    <a:pt x="2071185" y="1053174"/>
                  </a:lnTo>
                  <a:lnTo>
                    <a:pt x="2064554" y="1056727"/>
                  </a:lnTo>
                  <a:lnTo>
                    <a:pt x="2064775" y="1059570"/>
                  </a:lnTo>
                  <a:lnTo>
                    <a:pt x="2056817" y="1062413"/>
                  </a:lnTo>
                  <a:lnTo>
                    <a:pt x="2050550" y="1066637"/>
                  </a:lnTo>
                  <a:lnTo>
                    <a:pt x="2045323" y="1064071"/>
                  </a:lnTo>
                  <a:lnTo>
                    <a:pt x="2047534" y="1057912"/>
                  </a:lnTo>
                  <a:lnTo>
                    <a:pt x="2055049" y="1053412"/>
                  </a:lnTo>
                  <a:lnTo>
                    <a:pt x="2054165" y="1057439"/>
                  </a:lnTo>
                  <a:lnTo>
                    <a:pt x="2061680" y="1048199"/>
                  </a:lnTo>
                  <a:lnTo>
                    <a:pt x="2073396" y="1041542"/>
                  </a:lnTo>
                  <a:lnTo>
                    <a:pt x="2077154" y="1039883"/>
                  </a:lnTo>
                  <a:close/>
                  <a:moveTo>
                    <a:pt x="2541134" y="1038215"/>
                  </a:moveTo>
                  <a:lnTo>
                    <a:pt x="2538985" y="1038843"/>
                  </a:lnTo>
                  <a:lnTo>
                    <a:pt x="2539320" y="1038759"/>
                  </a:lnTo>
                  <a:lnTo>
                    <a:pt x="2542041" y="1038530"/>
                  </a:lnTo>
                  <a:lnTo>
                    <a:pt x="2544442" y="1038329"/>
                  </a:lnTo>
                  <a:lnTo>
                    <a:pt x="2541134" y="1038215"/>
                  </a:lnTo>
                  <a:close/>
                  <a:moveTo>
                    <a:pt x="1265238" y="1035128"/>
                  </a:moveTo>
                  <a:lnTo>
                    <a:pt x="1263253" y="1037384"/>
                  </a:lnTo>
                  <a:lnTo>
                    <a:pt x="1249362" y="1044653"/>
                  </a:lnTo>
                  <a:lnTo>
                    <a:pt x="1265238" y="1035128"/>
                  </a:lnTo>
                  <a:close/>
                  <a:moveTo>
                    <a:pt x="1320800" y="1031954"/>
                  </a:moveTo>
                  <a:lnTo>
                    <a:pt x="1320573" y="1032408"/>
                  </a:lnTo>
                  <a:lnTo>
                    <a:pt x="1316037" y="1033542"/>
                  </a:lnTo>
                  <a:lnTo>
                    <a:pt x="1320120" y="1032181"/>
                  </a:lnTo>
                  <a:lnTo>
                    <a:pt x="1320800" y="1031954"/>
                  </a:lnTo>
                  <a:close/>
                  <a:moveTo>
                    <a:pt x="1239996" y="1031954"/>
                  </a:moveTo>
                  <a:lnTo>
                    <a:pt x="1241425" y="1032549"/>
                  </a:lnTo>
                  <a:lnTo>
                    <a:pt x="1236662" y="1033541"/>
                  </a:lnTo>
                  <a:lnTo>
                    <a:pt x="1239996" y="1031954"/>
                  </a:lnTo>
                  <a:close/>
                  <a:moveTo>
                    <a:pt x="2586038" y="1024014"/>
                  </a:moveTo>
                  <a:lnTo>
                    <a:pt x="2585797" y="1024212"/>
                  </a:lnTo>
                  <a:lnTo>
                    <a:pt x="2578100" y="1027188"/>
                  </a:lnTo>
                  <a:lnTo>
                    <a:pt x="2586038" y="1024014"/>
                  </a:lnTo>
                  <a:close/>
                  <a:moveTo>
                    <a:pt x="2170116" y="1024008"/>
                  </a:moveTo>
                  <a:lnTo>
                    <a:pt x="2169890" y="1025144"/>
                  </a:lnTo>
                  <a:lnTo>
                    <a:pt x="2169438" y="1026507"/>
                  </a:lnTo>
                  <a:lnTo>
                    <a:pt x="2168082" y="1029233"/>
                  </a:lnTo>
                  <a:lnTo>
                    <a:pt x="2166047" y="1031733"/>
                  </a:lnTo>
                  <a:lnTo>
                    <a:pt x="2163334" y="1034686"/>
                  </a:lnTo>
                  <a:lnTo>
                    <a:pt x="2160395" y="1037639"/>
                  </a:lnTo>
                  <a:lnTo>
                    <a:pt x="2157004" y="1040820"/>
                  </a:lnTo>
                  <a:lnTo>
                    <a:pt x="2153161" y="1043773"/>
                  </a:lnTo>
                  <a:lnTo>
                    <a:pt x="2149318" y="1046749"/>
                  </a:lnTo>
                  <a:lnTo>
                    <a:pt x="2145248" y="1049021"/>
                  </a:lnTo>
                  <a:lnTo>
                    <a:pt x="2141179" y="1051520"/>
                  </a:lnTo>
                  <a:lnTo>
                    <a:pt x="2137336" y="1053791"/>
                  </a:lnTo>
                  <a:lnTo>
                    <a:pt x="2133493" y="1055381"/>
                  </a:lnTo>
                  <a:lnTo>
                    <a:pt x="2129649" y="1056744"/>
                  </a:lnTo>
                  <a:lnTo>
                    <a:pt x="2126258" y="1057425"/>
                  </a:lnTo>
                  <a:lnTo>
                    <a:pt x="2123545" y="1057652"/>
                  </a:lnTo>
                  <a:lnTo>
                    <a:pt x="2122189" y="1057652"/>
                  </a:lnTo>
                  <a:lnTo>
                    <a:pt x="2121059" y="1057425"/>
                  </a:lnTo>
                  <a:lnTo>
                    <a:pt x="2124224" y="1058334"/>
                  </a:lnTo>
                  <a:lnTo>
                    <a:pt x="2127615" y="1059015"/>
                  </a:lnTo>
                  <a:lnTo>
                    <a:pt x="2131006" y="1059242"/>
                  </a:lnTo>
                  <a:lnTo>
                    <a:pt x="2134397" y="1059242"/>
                  </a:lnTo>
                  <a:lnTo>
                    <a:pt x="2115633" y="1069464"/>
                  </a:lnTo>
                  <a:lnTo>
                    <a:pt x="2126937" y="1065827"/>
                  </a:lnTo>
                  <a:lnTo>
                    <a:pt x="2119024" y="1073779"/>
                  </a:lnTo>
                  <a:lnTo>
                    <a:pt x="2143440" y="1063103"/>
                  </a:lnTo>
                  <a:lnTo>
                    <a:pt x="2178029" y="1057879"/>
                  </a:lnTo>
                  <a:lnTo>
                    <a:pt x="2168534" y="1091267"/>
                  </a:lnTo>
                  <a:lnTo>
                    <a:pt x="2166499" y="1091495"/>
                  </a:lnTo>
                  <a:lnTo>
                    <a:pt x="2164465" y="1091949"/>
                  </a:lnTo>
                  <a:lnTo>
                    <a:pt x="2161978" y="1092630"/>
                  </a:lnTo>
                  <a:lnTo>
                    <a:pt x="2159491" y="1093766"/>
                  </a:lnTo>
                  <a:lnTo>
                    <a:pt x="2157004" y="1095128"/>
                  </a:lnTo>
                  <a:lnTo>
                    <a:pt x="2154517" y="1096492"/>
                  </a:lnTo>
                  <a:lnTo>
                    <a:pt x="2152031" y="1098308"/>
                  </a:lnTo>
                  <a:lnTo>
                    <a:pt x="2149544" y="1100352"/>
                  </a:lnTo>
                  <a:lnTo>
                    <a:pt x="2147735" y="1102170"/>
                  </a:lnTo>
                  <a:lnTo>
                    <a:pt x="2145927" y="1104440"/>
                  </a:lnTo>
                  <a:lnTo>
                    <a:pt x="2144570" y="1106485"/>
                  </a:lnTo>
                  <a:lnTo>
                    <a:pt x="2143666" y="1108983"/>
                  </a:lnTo>
                  <a:lnTo>
                    <a:pt x="2143440" y="1111254"/>
                  </a:lnTo>
                  <a:lnTo>
                    <a:pt x="2143440" y="1112390"/>
                  </a:lnTo>
                  <a:lnTo>
                    <a:pt x="2143440" y="1113299"/>
                  </a:lnTo>
                  <a:lnTo>
                    <a:pt x="2143892" y="1114661"/>
                  </a:lnTo>
                  <a:lnTo>
                    <a:pt x="2144344" y="1115797"/>
                  </a:lnTo>
                  <a:lnTo>
                    <a:pt x="2145022" y="1116705"/>
                  </a:lnTo>
                  <a:lnTo>
                    <a:pt x="2145701" y="1117841"/>
                  </a:lnTo>
                  <a:lnTo>
                    <a:pt x="2122441" y="1130119"/>
                  </a:lnTo>
                  <a:lnTo>
                    <a:pt x="2108625" y="1130334"/>
                  </a:lnTo>
                  <a:lnTo>
                    <a:pt x="2119024" y="1131924"/>
                  </a:lnTo>
                  <a:lnTo>
                    <a:pt x="2122441" y="1130119"/>
                  </a:lnTo>
                  <a:lnTo>
                    <a:pt x="2138014" y="1129879"/>
                  </a:lnTo>
                  <a:lnTo>
                    <a:pt x="2157230" y="1134197"/>
                  </a:lnTo>
                  <a:lnTo>
                    <a:pt x="2151805" y="1154877"/>
                  </a:lnTo>
                  <a:lnTo>
                    <a:pt x="2139144" y="1156468"/>
                  </a:lnTo>
                  <a:lnTo>
                    <a:pt x="2127163" y="1158512"/>
                  </a:lnTo>
                  <a:lnTo>
                    <a:pt x="2115407" y="1160104"/>
                  </a:lnTo>
                  <a:lnTo>
                    <a:pt x="2110207" y="1160785"/>
                  </a:lnTo>
                  <a:lnTo>
                    <a:pt x="2104781" y="1161467"/>
                  </a:lnTo>
                  <a:lnTo>
                    <a:pt x="2099808" y="1161694"/>
                  </a:lnTo>
                  <a:lnTo>
                    <a:pt x="2094834" y="1161467"/>
                  </a:lnTo>
                  <a:lnTo>
                    <a:pt x="2090313" y="1161239"/>
                  </a:lnTo>
                  <a:lnTo>
                    <a:pt x="2086244" y="1160104"/>
                  </a:lnTo>
                  <a:lnTo>
                    <a:pt x="2081948" y="1158967"/>
                  </a:lnTo>
                  <a:lnTo>
                    <a:pt x="2080140" y="1158058"/>
                  </a:lnTo>
                  <a:lnTo>
                    <a:pt x="2078331" y="1156922"/>
                  </a:lnTo>
                  <a:lnTo>
                    <a:pt x="2076522" y="1155785"/>
                  </a:lnTo>
                  <a:lnTo>
                    <a:pt x="2074940" y="1154649"/>
                  </a:lnTo>
                  <a:lnTo>
                    <a:pt x="2073357" y="1153058"/>
                  </a:lnTo>
                  <a:lnTo>
                    <a:pt x="2071775" y="1151694"/>
                  </a:lnTo>
                  <a:lnTo>
                    <a:pt x="2072001" y="1149195"/>
                  </a:lnTo>
                  <a:lnTo>
                    <a:pt x="2072453" y="1147376"/>
                  </a:lnTo>
                  <a:lnTo>
                    <a:pt x="2073583" y="1146014"/>
                  </a:lnTo>
                  <a:lnTo>
                    <a:pt x="2074488" y="1145104"/>
                  </a:lnTo>
                  <a:lnTo>
                    <a:pt x="2075618" y="1144424"/>
                  </a:lnTo>
                  <a:lnTo>
                    <a:pt x="2076975" y="1143741"/>
                  </a:lnTo>
                  <a:lnTo>
                    <a:pt x="2079687" y="1143059"/>
                  </a:lnTo>
                  <a:lnTo>
                    <a:pt x="2081496" y="1142831"/>
                  </a:lnTo>
                  <a:lnTo>
                    <a:pt x="2081948" y="1142378"/>
                  </a:lnTo>
                  <a:lnTo>
                    <a:pt x="2082174" y="1141923"/>
                  </a:lnTo>
                  <a:lnTo>
                    <a:pt x="2082174" y="1141241"/>
                  </a:lnTo>
                  <a:lnTo>
                    <a:pt x="2081496" y="1139877"/>
                  </a:lnTo>
                  <a:lnTo>
                    <a:pt x="2080366" y="1138740"/>
                  </a:lnTo>
                  <a:lnTo>
                    <a:pt x="2078388" y="1136753"/>
                  </a:lnTo>
                  <a:lnTo>
                    <a:pt x="2080366" y="1131924"/>
                  </a:lnTo>
                  <a:lnTo>
                    <a:pt x="2069740" y="1145331"/>
                  </a:lnTo>
                  <a:lnTo>
                    <a:pt x="2069062" y="1141695"/>
                  </a:lnTo>
                  <a:lnTo>
                    <a:pt x="2065219" y="1143741"/>
                  </a:lnTo>
                  <a:lnTo>
                    <a:pt x="2066123" y="1150786"/>
                  </a:lnTo>
                  <a:lnTo>
                    <a:pt x="2063636" y="1145786"/>
                  </a:lnTo>
                  <a:lnTo>
                    <a:pt x="2060923" y="1146014"/>
                  </a:lnTo>
                  <a:lnTo>
                    <a:pt x="2061376" y="1143286"/>
                  </a:lnTo>
                  <a:lnTo>
                    <a:pt x="2061828" y="1141014"/>
                  </a:lnTo>
                  <a:lnTo>
                    <a:pt x="2062337" y="1140160"/>
                  </a:lnTo>
                  <a:lnTo>
                    <a:pt x="2063636" y="1138968"/>
                  </a:lnTo>
                  <a:lnTo>
                    <a:pt x="2066123" y="1136468"/>
                  </a:lnTo>
                  <a:lnTo>
                    <a:pt x="2068610" y="1134424"/>
                  </a:lnTo>
                  <a:lnTo>
                    <a:pt x="2071323" y="1132379"/>
                  </a:lnTo>
                  <a:lnTo>
                    <a:pt x="2074036" y="1130788"/>
                  </a:lnTo>
                  <a:lnTo>
                    <a:pt x="2071097" y="1131924"/>
                  </a:lnTo>
                  <a:lnTo>
                    <a:pt x="2068384" y="1133060"/>
                  </a:lnTo>
                  <a:lnTo>
                    <a:pt x="2066349" y="1134878"/>
                  </a:lnTo>
                  <a:lnTo>
                    <a:pt x="2064541" y="1136468"/>
                  </a:lnTo>
                  <a:lnTo>
                    <a:pt x="2063184" y="1138740"/>
                  </a:lnTo>
                  <a:lnTo>
                    <a:pt x="2062337" y="1140160"/>
                  </a:lnTo>
                  <a:lnTo>
                    <a:pt x="2058437" y="1143741"/>
                  </a:lnTo>
                  <a:lnTo>
                    <a:pt x="2053915" y="1149195"/>
                  </a:lnTo>
                  <a:lnTo>
                    <a:pt x="2045098" y="1159649"/>
                  </a:lnTo>
                  <a:lnTo>
                    <a:pt x="2041481" y="1164194"/>
                  </a:lnTo>
                  <a:lnTo>
                    <a:pt x="2038090" y="1168285"/>
                  </a:lnTo>
                  <a:lnTo>
                    <a:pt x="2051881" y="1150558"/>
                  </a:lnTo>
                  <a:lnTo>
                    <a:pt x="2051202" y="1150786"/>
                  </a:lnTo>
                  <a:lnTo>
                    <a:pt x="2050072" y="1150105"/>
                  </a:lnTo>
                  <a:lnTo>
                    <a:pt x="2051881" y="1142604"/>
                  </a:lnTo>
                  <a:lnTo>
                    <a:pt x="2050524" y="1143741"/>
                  </a:lnTo>
                  <a:lnTo>
                    <a:pt x="2057984" y="1133743"/>
                  </a:lnTo>
                  <a:lnTo>
                    <a:pt x="2060471" y="1127608"/>
                  </a:lnTo>
                  <a:lnTo>
                    <a:pt x="2061376" y="1126473"/>
                  </a:lnTo>
                  <a:lnTo>
                    <a:pt x="2062958" y="1125563"/>
                  </a:lnTo>
                  <a:lnTo>
                    <a:pt x="2066123" y="1123974"/>
                  </a:lnTo>
                  <a:lnTo>
                    <a:pt x="2072905" y="1120340"/>
                  </a:lnTo>
                  <a:lnTo>
                    <a:pt x="2074940" y="1119431"/>
                  </a:lnTo>
                  <a:lnTo>
                    <a:pt x="2075392" y="1119205"/>
                  </a:lnTo>
                  <a:lnTo>
                    <a:pt x="2073357" y="1119659"/>
                  </a:lnTo>
                  <a:lnTo>
                    <a:pt x="2068158" y="1121248"/>
                  </a:lnTo>
                  <a:lnTo>
                    <a:pt x="2072001" y="1116933"/>
                  </a:lnTo>
                  <a:lnTo>
                    <a:pt x="2069966" y="1116705"/>
                  </a:lnTo>
                  <a:lnTo>
                    <a:pt x="2079687" y="1110573"/>
                  </a:lnTo>
                  <a:lnTo>
                    <a:pt x="2078557" y="1110119"/>
                  </a:lnTo>
                  <a:lnTo>
                    <a:pt x="2081722" y="1105122"/>
                  </a:lnTo>
                  <a:lnTo>
                    <a:pt x="2074714" y="1110119"/>
                  </a:lnTo>
                  <a:lnTo>
                    <a:pt x="2069062" y="1114207"/>
                  </a:lnTo>
                  <a:lnTo>
                    <a:pt x="2066575" y="1115797"/>
                  </a:lnTo>
                  <a:lnTo>
                    <a:pt x="2063636" y="1117614"/>
                  </a:lnTo>
                  <a:lnTo>
                    <a:pt x="2060471" y="1118978"/>
                  </a:lnTo>
                  <a:lnTo>
                    <a:pt x="2056854" y="1120112"/>
                  </a:lnTo>
                  <a:lnTo>
                    <a:pt x="2053915" y="1118068"/>
                  </a:lnTo>
                  <a:lnTo>
                    <a:pt x="2053915" y="1114889"/>
                  </a:lnTo>
                  <a:lnTo>
                    <a:pt x="2063862" y="1112390"/>
                  </a:lnTo>
                  <a:lnTo>
                    <a:pt x="2047133" y="1113526"/>
                  </a:lnTo>
                  <a:lnTo>
                    <a:pt x="2058889" y="1110800"/>
                  </a:lnTo>
                  <a:lnTo>
                    <a:pt x="2064767" y="1106031"/>
                  </a:lnTo>
                  <a:lnTo>
                    <a:pt x="2063410" y="1105804"/>
                  </a:lnTo>
                  <a:lnTo>
                    <a:pt x="2067480" y="1098990"/>
                  </a:lnTo>
                  <a:lnTo>
                    <a:pt x="2067706" y="1098990"/>
                  </a:lnTo>
                  <a:lnTo>
                    <a:pt x="2067932" y="1098990"/>
                  </a:lnTo>
                  <a:lnTo>
                    <a:pt x="2067027" y="1098308"/>
                  </a:lnTo>
                  <a:lnTo>
                    <a:pt x="2077879" y="1093993"/>
                  </a:lnTo>
                  <a:lnTo>
                    <a:pt x="2073357" y="1092176"/>
                  </a:lnTo>
                  <a:lnTo>
                    <a:pt x="2079913" y="1089224"/>
                  </a:lnTo>
                  <a:lnTo>
                    <a:pt x="2072453" y="1087860"/>
                  </a:lnTo>
                  <a:lnTo>
                    <a:pt x="2080140" y="1082863"/>
                  </a:lnTo>
                  <a:lnTo>
                    <a:pt x="2073131" y="1077639"/>
                  </a:lnTo>
                  <a:lnTo>
                    <a:pt x="2079687" y="1077185"/>
                  </a:lnTo>
                  <a:lnTo>
                    <a:pt x="2083305" y="1064919"/>
                  </a:lnTo>
                  <a:lnTo>
                    <a:pt x="2083305" y="1066736"/>
                  </a:lnTo>
                  <a:lnTo>
                    <a:pt x="2098451" y="1061059"/>
                  </a:lnTo>
                  <a:lnTo>
                    <a:pt x="2094608" y="1055381"/>
                  </a:lnTo>
                  <a:lnTo>
                    <a:pt x="2109755" y="1045363"/>
                  </a:lnTo>
                  <a:lnTo>
                    <a:pt x="2106590" y="1042864"/>
                  </a:lnTo>
                  <a:lnTo>
                    <a:pt x="2117215" y="1029687"/>
                  </a:lnTo>
                  <a:lnTo>
                    <a:pt x="2122867" y="1032641"/>
                  </a:lnTo>
                  <a:lnTo>
                    <a:pt x="2120607" y="1035367"/>
                  </a:lnTo>
                  <a:lnTo>
                    <a:pt x="2128745" y="1031278"/>
                  </a:lnTo>
                  <a:lnTo>
                    <a:pt x="2131232" y="1031960"/>
                  </a:lnTo>
                  <a:lnTo>
                    <a:pt x="2133719" y="1032187"/>
                  </a:lnTo>
                  <a:lnTo>
                    <a:pt x="2135979" y="1032187"/>
                  </a:lnTo>
                  <a:lnTo>
                    <a:pt x="2138692" y="1032187"/>
                  </a:lnTo>
                  <a:lnTo>
                    <a:pt x="2141405" y="1031733"/>
                  </a:lnTo>
                  <a:lnTo>
                    <a:pt x="2144118" y="1031278"/>
                  </a:lnTo>
                  <a:lnTo>
                    <a:pt x="2149544" y="1029915"/>
                  </a:lnTo>
                  <a:lnTo>
                    <a:pt x="2160621" y="1026735"/>
                  </a:lnTo>
                  <a:lnTo>
                    <a:pt x="2165595" y="1025144"/>
                  </a:lnTo>
                  <a:lnTo>
                    <a:pt x="2170116" y="1024008"/>
                  </a:lnTo>
                  <a:close/>
                  <a:moveTo>
                    <a:pt x="5272498" y="1023303"/>
                  </a:moveTo>
                  <a:lnTo>
                    <a:pt x="5272272" y="1023756"/>
                  </a:lnTo>
                  <a:lnTo>
                    <a:pt x="5272498" y="1023530"/>
                  </a:lnTo>
                  <a:lnTo>
                    <a:pt x="5272498" y="1023303"/>
                  </a:lnTo>
                  <a:close/>
                  <a:moveTo>
                    <a:pt x="1060450" y="1022393"/>
                  </a:moveTo>
                  <a:lnTo>
                    <a:pt x="1060450" y="1026454"/>
                  </a:lnTo>
                  <a:lnTo>
                    <a:pt x="1059725" y="1027095"/>
                  </a:lnTo>
                  <a:lnTo>
                    <a:pt x="1049338" y="1033507"/>
                  </a:lnTo>
                  <a:lnTo>
                    <a:pt x="1060450" y="1022393"/>
                  </a:lnTo>
                  <a:close/>
                  <a:moveTo>
                    <a:pt x="1061478" y="1017633"/>
                  </a:moveTo>
                  <a:lnTo>
                    <a:pt x="1062038" y="1017922"/>
                  </a:lnTo>
                  <a:lnTo>
                    <a:pt x="1061478" y="1018066"/>
                  </a:lnTo>
                  <a:lnTo>
                    <a:pt x="1057276" y="1019221"/>
                  </a:lnTo>
                  <a:lnTo>
                    <a:pt x="1061478" y="1017633"/>
                  </a:lnTo>
                  <a:close/>
                  <a:moveTo>
                    <a:pt x="5271591" y="1014692"/>
                  </a:moveTo>
                  <a:lnTo>
                    <a:pt x="5271591" y="1014919"/>
                  </a:lnTo>
                  <a:lnTo>
                    <a:pt x="5272952" y="1021717"/>
                  </a:lnTo>
                  <a:lnTo>
                    <a:pt x="5271591" y="1014692"/>
                  </a:lnTo>
                  <a:close/>
                  <a:moveTo>
                    <a:pt x="2177684" y="1014482"/>
                  </a:moveTo>
                  <a:lnTo>
                    <a:pt x="2178051" y="1014482"/>
                  </a:lnTo>
                  <a:lnTo>
                    <a:pt x="2176463" y="1019246"/>
                  </a:lnTo>
                  <a:lnTo>
                    <a:pt x="2177684" y="1014482"/>
                  </a:lnTo>
                  <a:close/>
                  <a:moveTo>
                    <a:pt x="2166938" y="1012895"/>
                  </a:moveTo>
                  <a:lnTo>
                    <a:pt x="2168526" y="1016665"/>
                  </a:lnTo>
                  <a:lnTo>
                    <a:pt x="2168173" y="1017658"/>
                  </a:lnTo>
                  <a:lnTo>
                    <a:pt x="2166938" y="1012895"/>
                  </a:lnTo>
                  <a:close/>
                  <a:moveTo>
                    <a:pt x="1071563" y="1012871"/>
                  </a:moveTo>
                  <a:lnTo>
                    <a:pt x="1065212" y="1020809"/>
                  </a:lnTo>
                  <a:lnTo>
                    <a:pt x="1071125" y="1013312"/>
                  </a:lnTo>
                  <a:lnTo>
                    <a:pt x="1071563" y="1012871"/>
                  </a:lnTo>
                  <a:close/>
                  <a:moveTo>
                    <a:pt x="2571750" y="1008138"/>
                  </a:moveTo>
                  <a:lnTo>
                    <a:pt x="2569028" y="1011123"/>
                  </a:lnTo>
                  <a:lnTo>
                    <a:pt x="2569028" y="1014567"/>
                  </a:lnTo>
                  <a:lnTo>
                    <a:pt x="2568802" y="1018240"/>
                  </a:lnTo>
                  <a:lnTo>
                    <a:pt x="2568121" y="1021914"/>
                  </a:lnTo>
                  <a:lnTo>
                    <a:pt x="2567441" y="1025358"/>
                  </a:lnTo>
                  <a:lnTo>
                    <a:pt x="2565853" y="1028802"/>
                  </a:lnTo>
                  <a:lnTo>
                    <a:pt x="2564266" y="1032016"/>
                  </a:lnTo>
                  <a:lnTo>
                    <a:pt x="2563359" y="1033394"/>
                  </a:lnTo>
                  <a:lnTo>
                    <a:pt x="2561998" y="1034772"/>
                  </a:lnTo>
                  <a:lnTo>
                    <a:pt x="2560864" y="1035919"/>
                  </a:lnTo>
                  <a:lnTo>
                    <a:pt x="2559503" y="1037067"/>
                  </a:lnTo>
                  <a:lnTo>
                    <a:pt x="2554514" y="1038675"/>
                  </a:lnTo>
                  <a:lnTo>
                    <a:pt x="2545644" y="1038370"/>
                  </a:lnTo>
                  <a:lnTo>
                    <a:pt x="2547711" y="1038530"/>
                  </a:lnTo>
                  <a:lnTo>
                    <a:pt x="2550659" y="1038759"/>
                  </a:lnTo>
                  <a:lnTo>
                    <a:pt x="2553380" y="1039444"/>
                  </a:lnTo>
                  <a:lnTo>
                    <a:pt x="2556102" y="1039900"/>
                  </a:lnTo>
                  <a:lnTo>
                    <a:pt x="2559050" y="1050431"/>
                  </a:lnTo>
                  <a:lnTo>
                    <a:pt x="2554285" y="1051884"/>
                  </a:lnTo>
                  <a:lnTo>
                    <a:pt x="2554288" y="1051800"/>
                  </a:lnTo>
                  <a:lnTo>
                    <a:pt x="2544082" y="1054997"/>
                  </a:lnTo>
                  <a:lnTo>
                    <a:pt x="2554285" y="1051884"/>
                  </a:lnTo>
                  <a:lnTo>
                    <a:pt x="2554061" y="1059791"/>
                  </a:lnTo>
                  <a:lnTo>
                    <a:pt x="2557463" y="1057282"/>
                  </a:lnTo>
                  <a:lnTo>
                    <a:pt x="2576513" y="1062533"/>
                  </a:lnTo>
                  <a:lnTo>
                    <a:pt x="2569709" y="1070524"/>
                  </a:lnTo>
                  <a:lnTo>
                    <a:pt x="2569482" y="1070524"/>
                  </a:lnTo>
                  <a:lnTo>
                    <a:pt x="2569029" y="1070524"/>
                  </a:lnTo>
                  <a:lnTo>
                    <a:pt x="2568802" y="1070524"/>
                  </a:lnTo>
                  <a:lnTo>
                    <a:pt x="2568575" y="1070524"/>
                  </a:lnTo>
                  <a:lnTo>
                    <a:pt x="2568348" y="1070524"/>
                  </a:lnTo>
                  <a:lnTo>
                    <a:pt x="2568122" y="1070524"/>
                  </a:lnTo>
                  <a:lnTo>
                    <a:pt x="2563359" y="1074635"/>
                  </a:lnTo>
                  <a:lnTo>
                    <a:pt x="2561998" y="1068697"/>
                  </a:lnTo>
                  <a:lnTo>
                    <a:pt x="2554288" y="1074863"/>
                  </a:lnTo>
                  <a:lnTo>
                    <a:pt x="2554061" y="1076233"/>
                  </a:lnTo>
                  <a:lnTo>
                    <a:pt x="2553380" y="1077831"/>
                  </a:lnTo>
                  <a:lnTo>
                    <a:pt x="2552700" y="1079201"/>
                  </a:lnTo>
                  <a:lnTo>
                    <a:pt x="2551566" y="1080571"/>
                  </a:lnTo>
                  <a:lnTo>
                    <a:pt x="2549525" y="1082626"/>
                  </a:lnTo>
                  <a:lnTo>
                    <a:pt x="2547030" y="1084910"/>
                  </a:lnTo>
                  <a:lnTo>
                    <a:pt x="2543402" y="1087650"/>
                  </a:lnTo>
                  <a:lnTo>
                    <a:pt x="2542722" y="1088335"/>
                  </a:lnTo>
                  <a:lnTo>
                    <a:pt x="2542948" y="1088563"/>
                  </a:lnTo>
                  <a:lnTo>
                    <a:pt x="2543402" y="1088563"/>
                  </a:lnTo>
                  <a:lnTo>
                    <a:pt x="2542495" y="1094043"/>
                  </a:lnTo>
                  <a:lnTo>
                    <a:pt x="2530248" y="1095412"/>
                  </a:lnTo>
                  <a:lnTo>
                    <a:pt x="2537959" y="1097695"/>
                  </a:lnTo>
                  <a:lnTo>
                    <a:pt x="2534286" y="1103127"/>
                  </a:lnTo>
                  <a:lnTo>
                    <a:pt x="2553741" y="1099029"/>
                  </a:lnTo>
                  <a:lnTo>
                    <a:pt x="2557053" y="1101478"/>
                  </a:lnTo>
                  <a:lnTo>
                    <a:pt x="2556390" y="1102815"/>
                  </a:lnTo>
                  <a:lnTo>
                    <a:pt x="2563234" y="1095465"/>
                  </a:lnTo>
                  <a:lnTo>
                    <a:pt x="2566105" y="1099029"/>
                  </a:lnTo>
                  <a:lnTo>
                    <a:pt x="2561910" y="1101702"/>
                  </a:lnTo>
                  <a:lnTo>
                    <a:pt x="2566988" y="1103929"/>
                  </a:lnTo>
                  <a:lnTo>
                    <a:pt x="2534974" y="1108162"/>
                  </a:lnTo>
                  <a:lnTo>
                    <a:pt x="2533806" y="1103837"/>
                  </a:lnTo>
                  <a:lnTo>
                    <a:pt x="2530702" y="1108428"/>
                  </a:lnTo>
                  <a:lnTo>
                    <a:pt x="2526166" y="1108884"/>
                  </a:lnTo>
                  <a:lnTo>
                    <a:pt x="2522311" y="1109570"/>
                  </a:lnTo>
                  <a:lnTo>
                    <a:pt x="2515053" y="1111396"/>
                  </a:lnTo>
                  <a:lnTo>
                    <a:pt x="2509157" y="1112766"/>
                  </a:lnTo>
                  <a:lnTo>
                    <a:pt x="2504168" y="1113680"/>
                  </a:lnTo>
                  <a:lnTo>
                    <a:pt x="2501673" y="1114135"/>
                  </a:lnTo>
                  <a:lnTo>
                    <a:pt x="2499859" y="1114135"/>
                  </a:lnTo>
                  <a:lnTo>
                    <a:pt x="2497591" y="1113680"/>
                  </a:lnTo>
                  <a:lnTo>
                    <a:pt x="2495777" y="1112994"/>
                  </a:lnTo>
                  <a:lnTo>
                    <a:pt x="2493736" y="1111852"/>
                  </a:lnTo>
                  <a:lnTo>
                    <a:pt x="2491921" y="1110254"/>
                  </a:lnTo>
                  <a:lnTo>
                    <a:pt x="2489880" y="1108199"/>
                  </a:lnTo>
                  <a:lnTo>
                    <a:pt x="2487612" y="1105688"/>
                  </a:lnTo>
                  <a:lnTo>
                    <a:pt x="2486252" y="1109341"/>
                  </a:lnTo>
                  <a:lnTo>
                    <a:pt x="2482850" y="1104318"/>
                  </a:lnTo>
                  <a:lnTo>
                    <a:pt x="2483757" y="1089247"/>
                  </a:lnTo>
                  <a:lnTo>
                    <a:pt x="2487839" y="1094727"/>
                  </a:lnTo>
                  <a:lnTo>
                    <a:pt x="2489200" y="1085822"/>
                  </a:lnTo>
                  <a:lnTo>
                    <a:pt x="2484210" y="1088335"/>
                  </a:lnTo>
                  <a:lnTo>
                    <a:pt x="2483530" y="1084910"/>
                  </a:lnTo>
                  <a:lnTo>
                    <a:pt x="2483530" y="1081257"/>
                  </a:lnTo>
                  <a:lnTo>
                    <a:pt x="2483757" y="1077831"/>
                  </a:lnTo>
                  <a:lnTo>
                    <a:pt x="2484210" y="1074177"/>
                  </a:lnTo>
                  <a:lnTo>
                    <a:pt x="2485344" y="1070524"/>
                  </a:lnTo>
                  <a:lnTo>
                    <a:pt x="2486478" y="1067098"/>
                  </a:lnTo>
                  <a:lnTo>
                    <a:pt x="2487839" y="1063902"/>
                  </a:lnTo>
                  <a:lnTo>
                    <a:pt x="2489653" y="1060934"/>
                  </a:lnTo>
                  <a:lnTo>
                    <a:pt x="2500738" y="1063390"/>
                  </a:lnTo>
                  <a:lnTo>
                    <a:pt x="2497818" y="1059590"/>
                  </a:lnTo>
                  <a:lnTo>
                    <a:pt x="2498618" y="1058713"/>
                  </a:lnTo>
                  <a:lnTo>
                    <a:pt x="2500847" y="1063413"/>
                  </a:lnTo>
                  <a:lnTo>
                    <a:pt x="2500993" y="1063447"/>
                  </a:lnTo>
                  <a:lnTo>
                    <a:pt x="2507570" y="1061848"/>
                  </a:lnTo>
                  <a:lnTo>
                    <a:pt x="2518455" y="1054541"/>
                  </a:lnTo>
                  <a:lnTo>
                    <a:pt x="2517548" y="1058650"/>
                  </a:lnTo>
                  <a:lnTo>
                    <a:pt x="2524805" y="1062076"/>
                  </a:lnTo>
                  <a:lnTo>
                    <a:pt x="2522311" y="1056596"/>
                  </a:lnTo>
                  <a:lnTo>
                    <a:pt x="2522537" y="1053400"/>
                  </a:lnTo>
                  <a:lnTo>
                    <a:pt x="2523218" y="1050431"/>
                  </a:lnTo>
                  <a:lnTo>
                    <a:pt x="2524352" y="1047919"/>
                  </a:lnTo>
                  <a:lnTo>
                    <a:pt x="2525939" y="1046092"/>
                  </a:lnTo>
                  <a:lnTo>
                    <a:pt x="2527527" y="1044011"/>
                  </a:lnTo>
                  <a:lnTo>
                    <a:pt x="2529568" y="1042641"/>
                  </a:lnTo>
                  <a:lnTo>
                    <a:pt x="2531609" y="1041271"/>
                  </a:lnTo>
                  <a:lnTo>
                    <a:pt x="2533262" y="1040514"/>
                  </a:lnTo>
                  <a:lnTo>
                    <a:pt x="2529341" y="1041659"/>
                  </a:lnTo>
                  <a:lnTo>
                    <a:pt x="2525712" y="1041659"/>
                  </a:lnTo>
                  <a:lnTo>
                    <a:pt x="2521630" y="1041889"/>
                  </a:lnTo>
                  <a:lnTo>
                    <a:pt x="2518002" y="1042807"/>
                  </a:lnTo>
                  <a:lnTo>
                    <a:pt x="2514600" y="1044185"/>
                  </a:lnTo>
                  <a:lnTo>
                    <a:pt x="2511198" y="1045817"/>
                  </a:lnTo>
                  <a:lnTo>
                    <a:pt x="2508250" y="1047883"/>
                  </a:lnTo>
                  <a:lnTo>
                    <a:pt x="2506889" y="1049031"/>
                  </a:lnTo>
                  <a:lnTo>
                    <a:pt x="2505755" y="1050638"/>
                  </a:lnTo>
                  <a:lnTo>
                    <a:pt x="2504394" y="1052015"/>
                  </a:lnTo>
                  <a:lnTo>
                    <a:pt x="2503260" y="1053621"/>
                  </a:lnTo>
                  <a:lnTo>
                    <a:pt x="2498618" y="1058713"/>
                  </a:lnTo>
                  <a:lnTo>
                    <a:pt x="2495550" y="1052244"/>
                  </a:lnTo>
                  <a:lnTo>
                    <a:pt x="2513466" y="1039363"/>
                  </a:lnTo>
                  <a:lnTo>
                    <a:pt x="2527300" y="1037756"/>
                  </a:lnTo>
                  <a:lnTo>
                    <a:pt x="2532516" y="1033394"/>
                  </a:lnTo>
                  <a:lnTo>
                    <a:pt x="2537505" y="1029032"/>
                  </a:lnTo>
                  <a:lnTo>
                    <a:pt x="2542948" y="1024899"/>
                  </a:lnTo>
                  <a:lnTo>
                    <a:pt x="2548164" y="1020996"/>
                  </a:lnTo>
                  <a:lnTo>
                    <a:pt x="2554060" y="1017552"/>
                  </a:lnTo>
                  <a:lnTo>
                    <a:pt x="2559730" y="1014108"/>
                  </a:lnTo>
                  <a:lnTo>
                    <a:pt x="2565400" y="1010894"/>
                  </a:lnTo>
                  <a:lnTo>
                    <a:pt x="2571750" y="1008138"/>
                  </a:lnTo>
                  <a:close/>
                  <a:moveTo>
                    <a:pt x="3061093" y="1006874"/>
                  </a:moveTo>
                  <a:lnTo>
                    <a:pt x="3063534" y="1007605"/>
                  </a:lnTo>
                  <a:lnTo>
                    <a:pt x="3067607" y="1007605"/>
                  </a:lnTo>
                  <a:lnTo>
                    <a:pt x="3068694" y="1007605"/>
                  </a:lnTo>
                  <a:lnTo>
                    <a:pt x="3067363" y="1007176"/>
                  </a:lnTo>
                  <a:lnTo>
                    <a:pt x="3061093" y="1006874"/>
                  </a:lnTo>
                  <a:close/>
                  <a:moveTo>
                    <a:pt x="2175184" y="1003370"/>
                  </a:moveTo>
                  <a:lnTo>
                    <a:pt x="2178050" y="1007688"/>
                  </a:lnTo>
                  <a:lnTo>
                    <a:pt x="2185988" y="1008704"/>
                  </a:lnTo>
                  <a:lnTo>
                    <a:pt x="2185326" y="1009720"/>
                  </a:lnTo>
                  <a:lnTo>
                    <a:pt x="2170113" y="1008196"/>
                  </a:lnTo>
                  <a:lnTo>
                    <a:pt x="2175184" y="1003370"/>
                  </a:lnTo>
                  <a:close/>
                  <a:moveTo>
                    <a:pt x="3228813" y="1000067"/>
                  </a:moveTo>
                  <a:lnTo>
                    <a:pt x="3227216" y="1000189"/>
                  </a:lnTo>
                  <a:lnTo>
                    <a:pt x="3224494" y="1000643"/>
                  </a:lnTo>
                  <a:lnTo>
                    <a:pt x="3221545" y="1001322"/>
                  </a:lnTo>
                  <a:lnTo>
                    <a:pt x="3218596" y="1002229"/>
                  </a:lnTo>
                  <a:lnTo>
                    <a:pt x="3215420" y="1003362"/>
                  </a:lnTo>
                  <a:lnTo>
                    <a:pt x="3212471" y="1004495"/>
                  </a:lnTo>
                  <a:lnTo>
                    <a:pt x="3209522" y="1006081"/>
                  </a:lnTo>
                  <a:lnTo>
                    <a:pt x="3209037" y="1006081"/>
                  </a:lnTo>
                  <a:lnTo>
                    <a:pt x="3209698" y="1006802"/>
                  </a:lnTo>
                  <a:lnTo>
                    <a:pt x="3210379" y="1006802"/>
                  </a:lnTo>
                  <a:lnTo>
                    <a:pt x="3228813" y="1000067"/>
                  </a:lnTo>
                  <a:close/>
                  <a:moveTo>
                    <a:pt x="3041306" y="999972"/>
                  </a:moveTo>
                  <a:lnTo>
                    <a:pt x="3040776" y="1000190"/>
                  </a:lnTo>
                  <a:lnTo>
                    <a:pt x="3043993" y="1001432"/>
                  </a:lnTo>
                  <a:lnTo>
                    <a:pt x="3041306" y="999972"/>
                  </a:lnTo>
                  <a:close/>
                  <a:moveTo>
                    <a:pt x="1358697" y="999001"/>
                  </a:moveTo>
                  <a:lnTo>
                    <a:pt x="1357336" y="1000136"/>
                  </a:lnTo>
                  <a:lnTo>
                    <a:pt x="1356883" y="1000363"/>
                  </a:lnTo>
                  <a:lnTo>
                    <a:pt x="1357024" y="999940"/>
                  </a:lnTo>
                  <a:lnTo>
                    <a:pt x="1358697" y="999001"/>
                  </a:lnTo>
                  <a:close/>
                  <a:moveTo>
                    <a:pt x="2779712" y="997042"/>
                  </a:moveTo>
                  <a:lnTo>
                    <a:pt x="2779024" y="998865"/>
                  </a:lnTo>
                  <a:lnTo>
                    <a:pt x="2770089" y="1019149"/>
                  </a:lnTo>
                  <a:lnTo>
                    <a:pt x="2763902" y="1036242"/>
                  </a:lnTo>
                  <a:lnTo>
                    <a:pt x="2757487" y="1043079"/>
                  </a:lnTo>
                  <a:lnTo>
                    <a:pt x="2757945" y="1028266"/>
                  </a:lnTo>
                  <a:lnTo>
                    <a:pt x="2759549" y="1025303"/>
                  </a:lnTo>
                  <a:lnTo>
                    <a:pt x="2769630" y="1011855"/>
                  </a:lnTo>
                  <a:lnTo>
                    <a:pt x="2775129" y="1000233"/>
                  </a:lnTo>
                  <a:lnTo>
                    <a:pt x="2779712" y="997042"/>
                  </a:lnTo>
                  <a:close/>
                  <a:moveTo>
                    <a:pt x="2197100" y="995433"/>
                  </a:moveTo>
                  <a:lnTo>
                    <a:pt x="2196888" y="996054"/>
                  </a:lnTo>
                  <a:lnTo>
                    <a:pt x="2190750" y="1000196"/>
                  </a:lnTo>
                  <a:lnTo>
                    <a:pt x="2197100" y="995433"/>
                  </a:lnTo>
                  <a:close/>
                  <a:moveTo>
                    <a:pt x="3513818" y="993995"/>
                  </a:moveTo>
                  <a:lnTo>
                    <a:pt x="3529693" y="1044110"/>
                  </a:lnTo>
                  <a:lnTo>
                    <a:pt x="3545114" y="1094453"/>
                  </a:lnTo>
                  <a:lnTo>
                    <a:pt x="3560309" y="1144796"/>
                  </a:lnTo>
                  <a:lnTo>
                    <a:pt x="3575050" y="1195138"/>
                  </a:lnTo>
                  <a:lnTo>
                    <a:pt x="3574498" y="1195300"/>
                  </a:lnTo>
                  <a:lnTo>
                    <a:pt x="3585987" y="1234733"/>
                  </a:lnTo>
                  <a:lnTo>
                    <a:pt x="3597550" y="1275326"/>
                  </a:lnTo>
                  <a:lnTo>
                    <a:pt x="3609113" y="1316380"/>
                  </a:lnTo>
                  <a:lnTo>
                    <a:pt x="3620675" y="1357881"/>
                  </a:lnTo>
                  <a:lnTo>
                    <a:pt x="3618408" y="1358335"/>
                  </a:lnTo>
                  <a:lnTo>
                    <a:pt x="3613647" y="1361965"/>
                  </a:lnTo>
                  <a:lnTo>
                    <a:pt x="3609113" y="1365819"/>
                  </a:lnTo>
                  <a:lnTo>
                    <a:pt x="3604805" y="1369675"/>
                  </a:lnTo>
                  <a:lnTo>
                    <a:pt x="3600724" y="1373758"/>
                  </a:lnTo>
                  <a:lnTo>
                    <a:pt x="3596643" y="1378067"/>
                  </a:lnTo>
                  <a:lnTo>
                    <a:pt x="3592789" y="1382375"/>
                  </a:lnTo>
                  <a:lnTo>
                    <a:pt x="3588708" y="1386911"/>
                  </a:lnTo>
                  <a:lnTo>
                    <a:pt x="3585081" y="1391674"/>
                  </a:lnTo>
                  <a:lnTo>
                    <a:pt x="3588028" y="1386685"/>
                  </a:lnTo>
                  <a:lnTo>
                    <a:pt x="3589842" y="1383509"/>
                  </a:lnTo>
                  <a:lnTo>
                    <a:pt x="3590522" y="1381694"/>
                  </a:lnTo>
                  <a:lnTo>
                    <a:pt x="3590522" y="1380108"/>
                  </a:lnTo>
                  <a:lnTo>
                    <a:pt x="3590295" y="1379201"/>
                  </a:lnTo>
                  <a:lnTo>
                    <a:pt x="3590068" y="1377840"/>
                  </a:lnTo>
                  <a:lnTo>
                    <a:pt x="3590068" y="1375799"/>
                  </a:lnTo>
                  <a:lnTo>
                    <a:pt x="3590748" y="1372625"/>
                  </a:lnTo>
                  <a:lnTo>
                    <a:pt x="3585761" y="1371944"/>
                  </a:lnTo>
                  <a:lnTo>
                    <a:pt x="3588255" y="1376479"/>
                  </a:lnTo>
                  <a:lnTo>
                    <a:pt x="3577599" y="1386685"/>
                  </a:lnTo>
                  <a:lnTo>
                    <a:pt x="3584174" y="1400519"/>
                  </a:lnTo>
                  <a:lnTo>
                    <a:pt x="3573518" y="1393941"/>
                  </a:lnTo>
                  <a:lnTo>
                    <a:pt x="3573518" y="1390086"/>
                  </a:lnTo>
                  <a:lnTo>
                    <a:pt x="3569210" y="1388726"/>
                  </a:lnTo>
                  <a:lnTo>
                    <a:pt x="3567623" y="1398251"/>
                  </a:lnTo>
                  <a:lnTo>
                    <a:pt x="3563769" y="1399158"/>
                  </a:lnTo>
                  <a:lnTo>
                    <a:pt x="3561502" y="1393487"/>
                  </a:lnTo>
                  <a:lnTo>
                    <a:pt x="3564449" y="1391900"/>
                  </a:lnTo>
                  <a:lnTo>
                    <a:pt x="3563542" y="1387364"/>
                  </a:lnTo>
                  <a:lnTo>
                    <a:pt x="3562409" y="1390540"/>
                  </a:lnTo>
                  <a:lnTo>
                    <a:pt x="3555607" y="1390540"/>
                  </a:lnTo>
                  <a:lnTo>
                    <a:pt x="3555381" y="1394168"/>
                  </a:lnTo>
                  <a:lnTo>
                    <a:pt x="3546312" y="1388726"/>
                  </a:lnTo>
                  <a:lnTo>
                    <a:pt x="3544498" y="1391900"/>
                  </a:lnTo>
                  <a:lnTo>
                    <a:pt x="3527494" y="1394168"/>
                  </a:lnTo>
                  <a:lnTo>
                    <a:pt x="3541097" y="1399839"/>
                  </a:lnTo>
                  <a:lnTo>
                    <a:pt x="3543591" y="1397570"/>
                  </a:lnTo>
                  <a:lnTo>
                    <a:pt x="3549486" y="1402334"/>
                  </a:lnTo>
                  <a:lnTo>
                    <a:pt x="3549486" y="1398478"/>
                  </a:lnTo>
                  <a:lnTo>
                    <a:pt x="3570344" y="1400972"/>
                  </a:lnTo>
                  <a:lnTo>
                    <a:pt x="3568077" y="1408685"/>
                  </a:lnTo>
                  <a:lnTo>
                    <a:pt x="3576012" y="1402787"/>
                  </a:lnTo>
                  <a:lnTo>
                    <a:pt x="3579639" y="1406870"/>
                  </a:lnTo>
                  <a:lnTo>
                    <a:pt x="3583720" y="1410953"/>
                  </a:lnTo>
                  <a:lnTo>
                    <a:pt x="3588255" y="1415263"/>
                  </a:lnTo>
                  <a:lnTo>
                    <a:pt x="3590748" y="1417077"/>
                  </a:lnTo>
                  <a:lnTo>
                    <a:pt x="3593469" y="1418891"/>
                  </a:lnTo>
                  <a:lnTo>
                    <a:pt x="3596190" y="1420480"/>
                  </a:lnTo>
                  <a:lnTo>
                    <a:pt x="3598684" y="1422068"/>
                  </a:lnTo>
                  <a:lnTo>
                    <a:pt x="3601631" y="1423202"/>
                  </a:lnTo>
                  <a:lnTo>
                    <a:pt x="3604351" y="1424335"/>
                  </a:lnTo>
                  <a:lnTo>
                    <a:pt x="3607299" y="1425243"/>
                  </a:lnTo>
                  <a:lnTo>
                    <a:pt x="3610246" y="1425696"/>
                  </a:lnTo>
                  <a:lnTo>
                    <a:pt x="3612967" y="1425922"/>
                  </a:lnTo>
                  <a:lnTo>
                    <a:pt x="3615687" y="1425696"/>
                  </a:lnTo>
                  <a:lnTo>
                    <a:pt x="3597097" y="1412767"/>
                  </a:lnTo>
                  <a:lnTo>
                    <a:pt x="3602991" y="1415716"/>
                  </a:lnTo>
                  <a:lnTo>
                    <a:pt x="3607979" y="1417756"/>
                  </a:lnTo>
                  <a:lnTo>
                    <a:pt x="3612967" y="1419799"/>
                  </a:lnTo>
                  <a:lnTo>
                    <a:pt x="3615234" y="1420253"/>
                  </a:lnTo>
                  <a:lnTo>
                    <a:pt x="3617501" y="1420706"/>
                  </a:lnTo>
                  <a:lnTo>
                    <a:pt x="3619995" y="1420934"/>
                  </a:lnTo>
                  <a:lnTo>
                    <a:pt x="3622035" y="1420934"/>
                  </a:lnTo>
                  <a:lnTo>
                    <a:pt x="3624529" y="1420934"/>
                  </a:lnTo>
                  <a:lnTo>
                    <a:pt x="3626796" y="1420706"/>
                  </a:lnTo>
                  <a:lnTo>
                    <a:pt x="3629064" y="1420253"/>
                  </a:lnTo>
                  <a:lnTo>
                    <a:pt x="3631558" y="1419572"/>
                  </a:lnTo>
                  <a:lnTo>
                    <a:pt x="3634051" y="1418665"/>
                  </a:lnTo>
                  <a:lnTo>
                    <a:pt x="3636772" y="1417303"/>
                  </a:lnTo>
                  <a:lnTo>
                    <a:pt x="3639039" y="1434088"/>
                  </a:lnTo>
                  <a:lnTo>
                    <a:pt x="3627250" y="1433180"/>
                  </a:lnTo>
                  <a:lnTo>
                    <a:pt x="3625663" y="1435902"/>
                  </a:lnTo>
                  <a:lnTo>
                    <a:pt x="3624303" y="1438624"/>
                  </a:lnTo>
                  <a:lnTo>
                    <a:pt x="3622262" y="1441119"/>
                  </a:lnTo>
                  <a:lnTo>
                    <a:pt x="3620448" y="1443613"/>
                  </a:lnTo>
                  <a:lnTo>
                    <a:pt x="3618181" y="1446108"/>
                  </a:lnTo>
                  <a:lnTo>
                    <a:pt x="3615914" y="1448604"/>
                  </a:lnTo>
                  <a:lnTo>
                    <a:pt x="3610926" y="1453140"/>
                  </a:lnTo>
                  <a:lnTo>
                    <a:pt x="3605485" y="1457448"/>
                  </a:lnTo>
                  <a:lnTo>
                    <a:pt x="3599590" y="1461530"/>
                  </a:lnTo>
                  <a:lnTo>
                    <a:pt x="3593469" y="1464933"/>
                  </a:lnTo>
                  <a:lnTo>
                    <a:pt x="3587121" y="1468106"/>
                  </a:lnTo>
                  <a:lnTo>
                    <a:pt x="3580773" y="1470828"/>
                  </a:lnTo>
                  <a:lnTo>
                    <a:pt x="3574425" y="1472872"/>
                  </a:lnTo>
                  <a:lnTo>
                    <a:pt x="3571478" y="1473551"/>
                  </a:lnTo>
                  <a:lnTo>
                    <a:pt x="3568303" y="1474231"/>
                  </a:lnTo>
                  <a:lnTo>
                    <a:pt x="3565583" y="1474457"/>
                  </a:lnTo>
                  <a:lnTo>
                    <a:pt x="3562636" y="1474911"/>
                  </a:lnTo>
                  <a:lnTo>
                    <a:pt x="3559688" y="1474911"/>
                  </a:lnTo>
                  <a:lnTo>
                    <a:pt x="3556968" y="1474684"/>
                  </a:lnTo>
                  <a:lnTo>
                    <a:pt x="3554474" y="1474457"/>
                  </a:lnTo>
                  <a:lnTo>
                    <a:pt x="3552207" y="1474004"/>
                  </a:lnTo>
                  <a:lnTo>
                    <a:pt x="3549939" y="1473324"/>
                  </a:lnTo>
                  <a:lnTo>
                    <a:pt x="3547672" y="1472418"/>
                  </a:lnTo>
                  <a:lnTo>
                    <a:pt x="3545858" y="1471055"/>
                  </a:lnTo>
                  <a:lnTo>
                    <a:pt x="3544045" y="1469920"/>
                  </a:lnTo>
                  <a:lnTo>
                    <a:pt x="3536110" y="1445201"/>
                  </a:lnTo>
                  <a:lnTo>
                    <a:pt x="3530215" y="1443613"/>
                  </a:lnTo>
                  <a:lnTo>
                    <a:pt x="3524320" y="1442253"/>
                  </a:lnTo>
                  <a:lnTo>
                    <a:pt x="3518652" y="1441119"/>
                  </a:lnTo>
                  <a:lnTo>
                    <a:pt x="3512531" y="1440439"/>
                  </a:lnTo>
                  <a:lnTo>
                    <a:pt x="3506636" y="1439985"/>
                  </a:lnTo>
                  <a:lnTo>
                    <a:pt x="3500515" y="1439758"/>
                  </a:lnTo>
                  <a:lnTo>
                    <a:pt x="3494847" y="1439758"/>
                  </a:lnTo>
                  <a:lnTo>
                    <a:pt x="3488726" y="1439985"/>
                  </a:lnTo>
                  <a:lnTo>
                    <a:pt x="3489633" y="1437036"/>
                  </a:lnTo>
                  <a:lnTo>
                    <a:pt x="3491220" y="1434315"/>
                  </a:lnTo>
                  <a:lnTo>
                    <a:pt x="3493260" y="1431820"/>
                  </a:lnTo>
                  <a:lnTo>
                    <a:pt x="3495527" y="1429097"/>
                  </a:lnTo>
                  <a:lnTo>
                    <a:pt x="3498248" y="1426376"/>
                  </a:lnTo>
                  <a:lnTo>
                    <a:pt x="3501422" y="1423882"/>
                  </a:lnTo>
                  <a:lnTo>
                    <a:pt x="3504369" y="1421615"/>
                  </a:lnTo>
                  <a:lnTo>
                    <a:pt x="3507770" y="1419345"/>
                  </a:lnTo>
                  <a:lnTo>
                    <a:pt x="3514572" y="1415036"/>
                  </a:lnTo>
                  <a:lnTo>
                    <a:pt x="3521600" y="1410953"/>
                  </a:lnTo>
                  <a:lnTo>
                    <a:pt x="3527721" y="1408005"/>
                  </a:lnTo>
                  <a:lnTo>
                    <a:pt x="3533162" y="1405509"/>
                  </a:lnTo>
                  <a:lnTo>
                    <a:pt x="3524320" y="1397117"/>
                  </a:lnTo>
                  <a:lnTo>
                    <a:pt x="3522280" y="1398931"/>
                  </a:lnTo>
                  <a:lnTo>
                    <a:pt x="3519786" y="1400066"/>
                  </a:lnTo>
                  <a:lnTo>
                    <a:pt x="3517292" y="1401426"/>
                  </a:lnTo>
                  <a:lnTo>
                    <a:pt x="3514572" y="1402334"/>
                  </a:lnTo>
                  <a:lnTo>
                    <a:pt x="3511851" y="1403241"/>
                  </a:lnTo>
                  <a:lnTo>
                    <a:pt x="3509130" y="1403922"/>
                  </a:lnTo>
                  <a:lnTo>
                    <a:pt x="3503009" y="1405056"/>
                  </a:lnTo>
                  <a:lnTo>
                    <a:pt x="3496661" y="1405736"/>
                  </a:lnTo>
                  <a:lnTo>
                    <a:pt x="3490086" y="1405963"/>
                  </a:lnTo>
                  <a:lnTo>
                    <a:pt x="3483511" y="1405736"/>
                  </a:lnTo>
                  <a:lnTo>
                    <a:pt x="3477163" y="1405056"/>
                  </a:lnTo>
                  <a:lnTo>
                    <a:pt x="3471269" y="1404148"/>
                  </a:lnTo>
                  <a:lnTo>
                    <a:pt x="3465601" y="1403014"/>
                  </a:lnTo>
                  <a:lnTo>
                    <a:pt x="3460386" y="1401880"/>
                  </a:lnTo>
                  <a:lnTo>
                    <a:pt x="3455852" y="1400066"/>
                  </a:lnTo>
                  <a:lnTo>
                    <a:pt x="3452224" y="1398704"/>
                  </a:lnTo>
                  <a:lnTo>
                    <a:pt x="3449277" y="1396889"/>
                  </a:lnTo>
                  <a:lnTo>
                    <a:pt x="3448370" y="1395983"/>
                  </a:lnTo>
                  <a:lnTo>
                    <a:pt x="3447690" y="1395075"/>
                  </a:lnTo>
                  <a:lnTo>
                    <a:pt x="3447010" y="1394168"/>
                  </a:lnTo>
                  <a:lnTo>
                    <a:pt x="3447010" y="1393260"/>
                  </a:lnTo>
                  <a:lnTo>
                    <a:pt x="3441569" y="1392807"/>
                  </a:lnTo>
                  <a:lnTo>
                    <a:pt x="3435901" y="1391900"/>
                  </a:lnTo>
                  <a:lnTo>
                    <a:pt x="3430686" y="1390540"/>
                  </a:lnTo>
                  <a:lnTo>
                    <a:pt x="3425245" y="1389179"/>
                  </a:lnTo>
                  <a:lnTo>
                    <a:pt x="3428419" y="1389859"/>
                  </a:lnTo>
                  <a:lnTo>
                    <a:pt x="3431593" y="1390313"/>
                  </a:lnTo>
                  <a:lnTo>
                    <a:pt x="3434767" y="1390766"/>
                  </a:lnTo>
                  <a:lnTo>
                    <a:pt x="3437941" y="1391219"/>
                  </a:lnTo>
                  <a:lnTo>
                    <a:pt x="3440888" y="1391219"/>
                  </a:lnTo>
                  <a:lnTo>
                    <a:pt x="3443609" y="1390766"/>
                  </a:lnTo>
                  <a:lnTo>
                    <a:pt x="3446556" y="1390540"/>
                  </a:lnTo>
                  <a:lnTo>
                    <a:pt x="3449504" y="1390086"/>
                  </a:lnTo>
                  <a:lnTo>
                    <a:pt x="3452451" y="1389405"/>
                  </a:lnTo>
                  <a:lnTo>
                    <a:pt x="3455172" y="1388726"/>
                  </a:lnTo>
                  <a:lnTo>
                    <a:pt x="3457892" y="1387364"/>
                  </a:lnTo>
                  <a:lnTo>
                    <a:pt x="3460386" y="1386230"/>
                  </a:lnTo>
                  <a:lnTo>
                    <a:pt x="3463107" y="1385097"/>
                  </a:lnTo>
                  <a:lnTo>
                    <a:pt x="3465601" y="1383509"/>
                  </a:lnTo>
                  <a:lnTo>
                    <a:pt x="3468321" y="1381922"/>
                  </a:lnTo>
                  <a:lnTo>
                    <a:pt x="3470588" y="1379881"/>
                  </a:lnTo>
                  <a:lnTo>
                    <a:pt x="3467641" y="1381694"/>
                  </a:lnTo>
                  <a:lnTo>
                    <a:pt x="3464694" y="1382830"/>
                  </a:lnTo>
                  <a:lnTo>
                    <a:pt x="3461746" y="1383963"/>
                  </a:lnTo>
                  <a:lnTo>
                    <a:pt x="3459026" y="1384870"/>
                  </a:lnTo>
                  <a:lnTo>
                    <a:pt x="3456305" y="1385097"/>
                  </a:lnTo>
                  <a:lnTo>
                    <a:pt x="3454038" y="1385097"/>
                  </a:lnTo>
                  <a:lnTo>
                    <a:pt x="3451544" y="1384870"/>
                  </a:lnTo>
                  <a:lnTo>
                    <a:pt x="3449050" y="1383963"/>
                  </a:lnTo>
                  <a:lnTo>
                    <a:pt x="3446783" y="1383056"/>
                  </a:lnTo>
                  <a:lnTo>
                    <a:pt x="3444969" y="1381694"/>
                  </a:lnTo>
                  <a:lnTo>
                    <a:pt x="3442929" y="1379881"/>
                  </a:lnTo>
                  <a:lnTo>
                    <a:pt x="3441115" y="1378067"/>
                  </a:lnTo>
                  <a:lnTo>
                    <a:pt x="3439301" y="1375573"/>
                  </a:lnTo>
                  <a:lnTo>
                    <a:pt x="3437714" y="1372625"/>
                  </a:lnTo>
                  <a:lnTo>
                    <a:pt x="3436127" y="1369675"/>
                  </a:lnTo>
                  <a:lnTo>
                    <a:pt x="3434767" y="1366273"/>
                  </a:lnTo>
                  <a:lnTo>
                    <a:pt x="3439528" y="1382830"/>
                  </a:lnTo>
                  <a:lnTo>
                    <a:pt x="3425245" y="1386685"/>
                  </a:lnTo>
                  <a:lnTo>
                    <a:pt x="3422071" y="1379881"/>
                  </a:lnTo>
                  <a:lnTo>
                    <a:pt x="3418897" y="1387137"/>
                  </a:lnTo>
                  <a:lnTo>
                    <a:pt x="3396905" y="1394621"/>
                  </a:lnTo>
                  <a:lnTo>
                    <a:pt x="3389197" y="1413902"/>
                  </a:lnTo>
                  <a:lnTo>
                    <a:pt x="3385570" y="1416396"/>
                  </a:lnTo>
                  <a:lnTo>
                    <a:pt x="3372420" y="1406417"/>
                  </a:lnTo>
                  <a:lnTo>
                    <a:pt x="3369019" y="1409365"/>
                  </a:lnTo>
                  <a:lnTo>
                    <a:pt x="3373327" y="1411633"/>
                  </a:lnTo>
                  <a:lnTo>
                    <a:pt x="3376728" y="1413902"/>
                  </a:lnTo>
                  <a:lnTo>
                    <a:pt x="3379221" y="1415943"/>
                  </a:lnTo>
                  <a:lnTo>
                    <a:pt x="3381035" y="1418212"/>
                  </a:lnTo>
                  <a:lnTo>
                    <a:pt x="3382395" y="1420027"/>
                  </a:lnTo>
                  <a:lnTo>
                    <a:pt x="3382849" y="1422068"/>
                  </a:lnTo>
                  <a:lnTo>
                    <a:pt x="3383302" y="1423882"/>
                  </a:lnTo>
                  <a:lnTo>
                    <a:pt x="3382622" y="1426150"/>
                  </a:lnTo>
                  <a:lnTo>
                    <a:pt x="3381715" y="1427964"/>
                  </a:lnTo>
                  <a:lnTo>
                    <a:pt x="3380355" y="1430005"/>
                  </a:lnTo>
                  <a:lnTo>
                    <a:pt x="3378315" y="1432273"/>
                  </a:lnTo>
                  <a:lnTo>
                    <a:pt x="3375821" y="1434315"/>
                  </a:lnTo>
                  <a:lnTo>
                    <a:pt x="3370153" y="1439078"/>
                  </a:lnTo>
                  <a:lnTo>
                    <a:pt x="3363351" y="1444294"/>
                  </a:lnTo>
                  <a:lnTo>
                    <a:pt x="3374460" y="1430231"/>
                  </a:lnTo>
                  <a:lnTo>
                    <a:pt x="3370606" y="1432499"/>
                  </a:lnTo>
                  <a:lnTo>
                    <a:pt x="3367205" y="1434315"/>
                  </a:lnTo>
                  <a:lnTo>
                    <a:pt x="3364031" y="1435902"/>
                  </a:lnTo>
                  <a:lnTo>
                    <a:pt x="3361537" y="1437263"/>
                  </a:lnTo>
                  <a:lnTo>
                    <a:pt x="3359497" y="1438851"/>
                  </a:lnTo>
                  <a:lnTo>
                    <a:pt x="3357457" y="1440439"/>
                  </a:lnTo>
                  <a:lnTo>
                    <a:pt x="3356776" y="1441799"/>
                  </a:lnTo>
                  <a:lnTo>
                    <a:pt x="3356096" y="1442707"/>
                  </a:lnTo>
                  <a:lnTo>
                    <a:pt x="3354736" y="1445882"/>
                  </a:lnTo>
                  <a:lnTo>
                    <a:pt x="3357683" y="1447695"/>
                  </a:lnTo>
                  <a:lnTo>
                    <a:pt x="3360857" y="1446336"/>
                  </a:lnTo>
                  <a:lnTo>
                    <a:pt x="3358137" y="1450644"/>
                  </a:lnTo>
                  <a:lnTo>
                    <a:pt x="3366979" y="1460397"/>
                  </a:lnTo>
                  <a:lnTo>
                    <a:pt x="3365219" y="1462451"/>
                  </a:lnTo>
                  <a:lnTo>
                    <a:pt x="3365727" y="1463634"/>
                  </a:lnTo>
                  <a:lnTo>
                    <a:pt x="3366180" y="1464991"/>
                  </a:lnTo>
                  <a:lnTo>
                    <a:pt x="3366860" y="1466799"/>
                  </a:lnTo>
                  <a:lnTo>
                    <a:pt x="3366860" y="1468383"/>
                  </a:lnTo>
                  <a:lnTo>
                    <a:pt x="3367087" y="1470644"/>
                  </a:lnTo>
                  <a:lnTo>
                    <a:pt x="3366860" y="1472906"/>
                  </a:lnTo>
                  <a:lnTo>
                    <a:pt x="3366407" y="1475167"/>
                  </a:lnTo>
                  <a:lnTo>
                    <a:pt x="3365953" y="1477202"/>
                  </a:lnTo>
                  <a:lnTo>
                    <a:pt x="3365273" y="1479011"/>
                  </a:lnTo>
                  <a:lnTo>
                    <a:pt x="3364366" y="1481046"/>
                  </a:lnTo>
                  <a:lnTo>
                    <a:pt x="3363005" y="1482403"/>
                  </a:lnTo>
                  <a:lnTo>
                    <a:pt x="3361644" y="1483986"/>
                  </a:lnTo>
                  <a:lnTo>
                    <a:pt x="3360284" y="1485116"/>
                  </a:lnTo>
                  <a:lnTo>
                    <a:pt x="3358469" y="1486247"/>
                  </a:lnTo>
                  <a:lnTo>
                    <a:pt x="3356882" y="1487151"/>
                  </a:lnTo>
                  <a:lnTo>
                    <a:pt x="3353027" y="1488508"/>
                  </a:lnTo>
                  <a:lnTo>
                    <a:pt x="3349171" y="1489865"/>
                  </a:lnTo>
                  <a:lnTo>
                    <a:pt x="3345316" y="1490544"/>
                  </a:lnTo>
                  <a:lnTo>
                    <a:pt x="3341687" y="1491223"/>
                  </a:lnTo>
                  <a:lnTo>
                    <a:pt x="3341460" y="1491223"/>
                  </a:lnTo>
                  <a:lnTo>
                    <a:pt x="3341234" y="1491223"/>
                  </a:lnTo>
                  <a:lnTo>
                    <a:pt x="3341007" y="1491223"/>
                  </a:lnTo>
                  <a:lnTo>
                    <a:pt x="3339873" y="1479011"/>
                  </a:lnTo>
                  <a:lnTo>
                    <a:pt x="3338059" y="1479011"/>
                  </a:lnTo>
                  <a:lnTo>
                    <a:pt x="3336018" y="1479915"/>
                  </a:lnTo>
                  <a:lnTo>
                    <a:pt x="3333296" y="1496876"/>
                  </a:lnTo>
                  <a:lnTo>
                    <a:pt x="3342368" y="1494161"/>
                  </a:lnTo>
                  <a:lnTo>
                    <a:pt x="3333977" y="1500042"/>
                  </a:lnTo>
                  <a:lnTo>
                    <a:pt x="3336471" y="1502756"/>
                  </a:lnTo>
                  <a:lnTo>
                    <a:pt x="3340327" y="1498233"/>
                  </a:lnTo>
                  <a:lnTo>
                    <a:pt x="3331935" y="1516776"/>
                  </a:lnTo>
                  <a:lnTo>
                    <a:pt x="3336018" y="1543234"/>
                  </a:lnTo>
                  <a:lnTo>
                    <a:pt x="3327627" y="1541425"/>
                  </a:lnTo>
                  <a:lnTo>
                    <a:pt x="3319009" y="1539389"/>
                  </a:lnTo>
                  <a:lnTo>
                    <a:pt x="3310618" y="1537128"/>
                  </a:lnTo>
                  <a:lnTo>
                    <a:pt x="3305287" y="1535590"/>
                  </a:lnTo>
                  <a:lnTo>
                    <a:pt x="3321504" y="1543126"/>
                  </a:lnTo>
                  <a:lnTo>
                    <a:pt x="3336245" y="1543580"/>
                  </a:lnTo>
                  <a:lnTo>
                    <a:pt x="3340100" y="1555179"/>
                  </a:lnTo>
                  <a:lnTo>
                    <a:pt x="3332163" y="1560410"/>
                  </a:lnTo>
                  <a:lnTo>
                    <a:pt x="3318556" y="1568141"/>
                  </a:lnTo>
                  <a:lnTo>
                    <a:pt x="3314247" y="1598616"/>
                  </a:lnTo>
                  <a:lnTo>
                    <a:pt x="3301547" y="1612488"/>
                  </a:lnTo>
                  <a:lnTo>
                    <a:pt x="3303815" y="1613398"/>
                  </a:lnTo>
                  <a:lnTo>
                    <a:pt x="3308350" y="1615445"/>
                  </a:lnTo>
                  <a:lnTo>
                    <a:pt x="3314473" y="1618401"/>
                  </a:lnTo>
                  <a:lnTo>
                    <a:pt x="3320597" y="1621812"/>
                  </a:lnTo>
                  <a:lnTo>
                    <a:pt x="3323545" y="1623405"/>
                  </a:lnTo>
                  <a:lnTo>
                    <a:pt x="3326493" y="1625451"/>
                  </a:lnTo>
                  <a:lnTo>
                    <a:pt x="3328534" y="1627270"/>
                  </a:lnTo>
                  <a:lnTo>
                    <a:pt x="3330348" y="1629090"/>
                  </a:lnTo>
                  <a:lnTo>
                    <a:pt x="3331482" y="1630909"/>
                  </a:lnTo>
                  <a:lnTo>
                    <a:pt x="3331936" y="1631819"/>
                  </a:lnTo>
                  <a:lnTo>
                    <a:pt x="3331936" y="1632501"/>
                  </a:lnTo>
                  <a:lnTo>
                    <a:pt x="3331936" y="1633411"/>
                  </a:lnTo>
                  <a:lnTo>
                    <a:pt x="3331482" y="1634093"/>
                  </a:lnTo>
                  <a:lnTo>
                    <a:pt x="3331029" y="1634547"/>
                  </a:lnTo>
                  <a:lnTo>
                    <a:pt x="3330727" y="1634851"/>
                  </a:lnTo>
                  <a:lnTo>
                    <a:pt x="3334130" y="1635693"/>
                  </a:lnTo>
                  <a:lnTo>
                    <a:pt x="3335042" y="1637048"/>
                  </a:lnTo>
                  <a:lnTo>
                    <a:pt x="3336181" y="1638404"/>
                  </a:lnTo>
                  <a:lnTo>
                    <a:pt x="3337321" y="1639760"/>
                  </a:lnTo>
                  <a:lnTo>
                    <a:pt x="3338916" y="1641114"/>
                  </a:lnTo>
                  <a:lnTo>
                    <a:pt x="3342563" y="1643825"/>
                  </a:lnTo>
                  <a:lnTo>
                    <a:pt x="3346893" y="1646534"/>
                  </a:lnTo>
                  <a:lnTo>
                    <a:pt x="3351678" y="1649471"/>
                  </a:lnTo>
                  <a:lnTo>
                    <a:pt x="3356920" y="1652181"/>
                  </a:lnTo>
                  <a:lnTo>
                    <a:pt x="3367631" y="1657150"/>
                  </a:lnTo>
                  <a:lnTo>
                    <a:pt x="3378114" y="1662118"/>
                  </a:lnTo>
                  <a:lnTo>
                    <a:pt x="3386774" y="1665957"/>
                  </a:lnTo>
                  <a:lnTo>
                    <a:pt x="3390421" y="1667539"/>
                  </a:lnTo>
                  <a:lnTo>
                    <a:pt x="3392927" y="1669119"/>
                  </a:lnTo>
                  <a:lnTo>
                    <a:pt x="3394751" y="1670249"/>
                  </a:lnTo>
                  <a:lnTo>
                    <a:pt x="3394979" y="1670700"/>
                  </a:lnTo>
                  <a:lnTo>
                    <a:pt x="3395206" y="1671152"/>
                  </a:lnTo>
                  <a:lnTo>
                    <a:pt x="3385863" y="1680186"/>
                  </a:lnTo>
                  <a:lnTo>
                    <a:pt x="3355325" y="1677928"/>
                  </a:lnTo>
                  <a:lnTo>
                    <a:pt x="3354413" y="1678154"/>
                  </a:lnTo>
                  <a:lnTo>
                    <a:pt x="3341879" y="1685155"/>
                  </a:lnTo>
                  <a:lnTo>
                    <a:pt x="3329345" y="1685832"/>
                  </a:lnTo>
                  <a:lnTo>
                    <a:pt x="3326610" y="1687188"/>
                  </a:lnTo>
                  <a:lnTo>
                    <a:pt x="3319317" y="1696673"/>
                  </a:lnTo>
                  <a:lnTo>
                    <a:pt x="3313848" y="1703674"/>
                  </a:lnTo>
                  <a:lnTo>
                    <a:pt x="3289691" y="1721740"/>
                  </a:lnTo>
                  <a:lnTo>
                    <a:pt x="3272599" y="1743193"/>
                  </a:lnTo>
                  <a:lnTo>
                    <a:pt x="3271231" y="1738677"/>
                  </a:lnTo>
                  <a:lnTo>
                    <a:pt x="3270775" y="1736870"/>
                  </a:lnTo>
                  <a:lnTo>
                    <a:pt x="3270775" y="1735064"/>
                  </a:lnTo>
                  <a:lnTo>
                    <a:pt x="3270775" y="1733709"/>
                  </a:lnTo>
                  <a:lnTo>
                    <a:pt x="3270775" y="1732354"/>
                  </a:lnTo>
                  <a:lnTo>
                    <a:pt x="3271231" y="1730774"/>
                  </a:lnTo>
                  <a:lnTo>
                    <a:pt x="3271915" y="1729871"/>
                  </a:lnTo>
                  <a:lnTo>
                    <a:pt x="3272371" y="1728515"/>
                  </a:lnTo>
                  <a:lnTo>
                    <a:pt x="3273054" y="1727837"/>
                  </a:lnTo>
                  <a:lnTo>
                    <a:pt x="3274422" y="1726257"/>
                  </a:lnTo>
                  <a:lnTo>
                    <a:pt x="3276701" y="1724902"/>
                  </a:lnTo>
                  <a:lnTo>
                    <a:pt x="3278980" y="1723773"/>
                  </a:lnTo>
                  <a:lnTo>
                    <a:pt x="3283538" y="1721740"/>
                  </a:lnTo>
                  <a:lnTo>
                    <a:pt x="3286044" y="1720838"/>
                  </a:lnTo>
                  <a:lnTo>
                    <a:pt x="3288096" y="1719708"/>
                  </a:lnTo>
                  <a:lnTo>
                    <a:pt x="3290374" y="1718127"/>
                  </a:lnTo>
                  <a:lnTo>
                    <a:pt x="3292198" y="1716320"/>
                  </a:lnTo>
                  <a:lnTo>
                    <a:pt x="3292881" y="1715191"/>
                  </a:lnTo>
                  <a:lnTo>
                    <a:pt x="3293565" y="1714062"/>
                  </a:lnTo>
                  <a:lnTo>
                    <a:pt x="3294021" y="1712707"/>
                  </a:lnTo>
                  <a:lnTo>
                    <a:pt x="3294477" y="1711126"/>
                  </a:lnTo>
                  <a:lnTo>
                    <a:pt x="3290374" y="1712481"/>
                  </a:lnTo>
                  <a:lnTo>
                    <a:pt x="3285361" y="1713385"/>
                  </a:lnTo>
                  <a:lnTo>
                    <a:pt x="3279435" y="1714288"/>
                  </a:lnTo>
                  <a:lnTo>
                    <a:pt x="3273510" y="1714739"/>
                  </a:lnTo>
                  <a:lnTo>
                    <a:pt x="3270548" y="1714739"/>
                  </a:lnTo>
                  <a:lnTo>
                    <a:pt x="3267585" y="1714739"/>
                  </a:lnTo>
                  <a:lnTo>
                    <a:pt x="3265078" y="1714514"/>
                  </a:lnTo>
                  <a:lnTo>
                    <a:pt x="3262571" y="1714062"/>
                  </a:lnTo>
                  <a:lnTo>
                    <a:pt x="3260292" y="1713158"/>
                  </a:lnTo>
                  <a:lnTo>
                    <a:pt x="3258697" y="1712255"/>
                  </a:lnTo>
                  <a:lnTo>
                    <a:pt x="3256874" y="1710901"/>
                  </a:lnTo>
                  <a:lnTo>
                    <a:pt x="3256021" y="1709421"/>
                  </a:lnTo>
                  <a:lnTo>
                    <a:pt x="3255976" y="1709510"/>
                  </a:lnTo>
                  <a:lnTo>
                    <a:pt x="3254843" y="1707244"/>
                  </a:lnTo>
                  <a:lnTo>
                    <a:pt x="3208841" y="1703391"/>
                  </a:lnTo>
                  <a:lnTo>
                    <a:pt x="3202496" y="1705658"/>
                  </a:lnTo>
                  <a:lnTo>
                    <a:pt x="3192978" y="1712003"/>
                  </a:lnTo>
                  <a:lnTo>
                    <a:pt x="3178022" y="1708150"/>
                  </a:lnTo>
                  <a:lnTo>
                    <a:pt x="3163745" y="1721520"/>
                  </a:lnTo>
                  <a:lnTo>
                    <a:pt x="3147203" y="1722654"/>
                  </a:lnTo>
                  <a:lnTo>
                    <a:pt x="3154228" y="1733531"/>
                  </a:lnTo>
                  <a:lnTo>
                    <a:pt x="3158986" y="1739423"/>
                  </a:lnTo>
                  <a:lnTo>
                    <a:pt x="3182781" y="1750980"/>
                  </a:lnTo>
                  <a:lnTo>
                    <a:pt x="3165558" y="1748034"/>
                  </a:lnTo>
                  <a:lnTo>
                    <a:pt x="3154454" y="1746221"/>
                  </a:lnTo>
                  <a:lnTo>
                    <a:pt x="3149695" y="1745315"/>
                  </a:lnTo>
                  <a:lnTo>
                    <a:pt x="3165558" y="1760951"/>
                  </a:lnTo>
                  <a:lnTo>
                    <a:pt x="3163745" y="1760724"/>
                  </a:lnTo>
                  <a:lnTo>
                    <a:pt x="3160119" y="1759818"/>
                  </a:lnTo>
                  <a:lnTo>
                    <a:pt x="3149015" y="1756646"/>
                  </a:lnTo>
                  <a:lnTo>
                    <a:pt x="3133832" y="1752114"/>
                  </a:lnTo>
                  <a:lnTo>
                    <a:pt x="3134512" y="1754153"/>
                  </a:lnTo>
                  <a:lnTo>
                    <a:pt x="3135872" y="1755739"/>
                  </a:lnTo>
                  <a:lnTo>
                    <a:pt x="3137458" y="1757552"/>
                  </a:lnTo>
                  <a:lnTo>
                    <a:pt x="3139271" y="1759138"/>
                  </a:lnTo>
                  <a:lnTo>
                    <a:pt x="3141311" y="1760498"/>
                  </a:lnTo>
                  <a:lnTo>
                    <a:pt x="3143577" y="1761631"/>
                  </a:lnTo>
                  <a:lnTo>
                    <a:pt x="3147203" y="1763897"/>
                  </a:lnTo>
                  <a:lnTo>
                    <a:pt x="3149695" y="1765483"/>
                  </a:lnTo>
                  <a:lnTo>
                    <a:pt x="3150375" y="1765937"/>
                  </a:lnTo>
                  <a:lnTo>
                    <a:pt x="3150375" y="1766390"/>
                  </a:lnTo>
                  <a:lnTo>
                    <a:pt x="3150375" y="1766617"/>
                  </a:lnTo>
                  <a:lnTo>
                    <a:pt x="3149242" y="1767070"/>
                  </a:lnTo>
                  <a:lnTo>
                    <a:pt x="3147656" y="1767070"/>
                  </a:lnTo>
                  <a:lnTo>
                    <a:pt x="3141311" y="1767296"/>
                  </a:lnTo>
                  <a:lnTo>
                    <a:pt x="3128847" y="1753700"/>
                  </a:lnTo>
                  <a:lnTo>
                    <a:pt x="3108679" y="1745088"/>
                  </a:lnTo>
                  <a:lnTo>
                    <a:pt x="3106186" y="1743275"/>
                  </a:lnTo>
                  <a:lnTo>
                    <a:pt x="3110038" y="1735571"/>
                  </a:lnTo>
                  <a:lnTo>
                    <a:pt x="3105279" y="1737610"/>
                  </a:lnTo>
                  <a:lnTo>
                    <a:pt x="3101654" y="1739876"/>
                  </a:lnTo>
                  <a:lnTo>
                    <a:pt x="3098481" y="1742143"/>
                  </a:lnTo>
                  <a:lnTo>
                    <a:pt x="3096442" y="1744408"/>
                  </a:lnTo>
                  <a:lnTo>
                    <a:pt x="3094629" y="1746901"/>
                  </a:lnTo>
                  <a:lnTo>
                    <a:pt x="3093722" y="1749168"/>
                  </a:lnTo>
                  <a:lnTo>
                    <a:pt x="3093269" y="1751660"/>
                  </a:lnTo>
                  <a:lnTo>
                    <a:pt x="3093269" y="1754153"/>
                  </a:lnTo>
                  <a:lnTo>
                    <a:pt x="3093949" y="1756872"/>
                  </a:lnTo>
                  <a:lnTo>
                    <a:pt x="3094855" y="1759138"/>
                  </a:lnTo>
                  <a:lnTo>
                    <a:pt x="3096442" y="1761858"/>
                  </a:lnTo>
                  <a:lnTo>
                    <a:pt x="3098028" y="1764350"/>
                  </a:lnTo>
                  <a:lnTo>
                    <a:pt x="3100294" y="1767070"/>
                  </a:lnTo>
                  <a:lnTo>
                    <a:pt x="3102787" y="1769336"/>
                  </a:lnTo>
                  <a:lnTo>
                    <a:pt x="3107999" y="1774548"/>
                  </a:lnTo>
                  <a:lnTo>
                    <a:pt x="3113891" y="1779534"/>
                  </a:lnTo>
                  <a:lnTo>
                    <a:pt x="3119783" y="1784746"/>
                  </a:lnTo>
                  <a:lnTo>
                    <a:pt x="3125448" y="1789278"/>
                  </a:lnTo>
                  <a:lnTo>
                    <a:pt x="3130660" y="1794037"/>
                  </a:lnTo>
                  <a:lnTo>
                    <a:pt x="3133153" y="1796303"/>
                  </a:lnTo>
                  <a:lnTo>
                    <a:pt x="3134966" y="1798343"/>
                  </a:lnTo>
                  <a:lnTo>
                    <a:pt x="3136552" y="1800609"/>
                  </a:lnTo>
                  <a:lnTo>
                    <a:pt x="3137911" y="1802422"/>
                  </a:lnTo>
                  <a:lnTo>
                    <a:pt x="3138591" y="1804462"/>
                  </a:lnTo>
                  <a:lnTo>
                    <a:pt x="3139045" y="1806274"/>
                  </a:lnTo>
                  <a:lnTo>
                    <a:pt x="3138818" y="1808087"/>
                  </a:lnTo>
                  <a:lnTo>
                    <a:pt x="3138138" y="1809674"/>
                  </a:lnTo>
                  <a:lnTo>
                    <a:pt x="3135192" y="1812166"/>
                  </a:lnTo>
                  <a:lnTo>
                    <a:pt x="3133153" y="1813753"/>
                  </a:lnTo>
                  <a:lnTo>
                    <a:pt x="3131566" y="1814659"/>
                  </a:lnTo>
                  <a:lnTo>
                    <a:pt x="3131113" y="1814659"/>
                  </a:lnTo>
                  <a:lnTo>
                    <a:pt x="3130887" y="1814659"/>
                  </a:lnTo>
                  <a:lnTo>
                    <a:pt x="3130660" y="1814433"/>
                  </a:lnTo>
                  <a:lnTo>
                    <a:pt x="3130660" y="1814206"/>
                  </a:lnTo>
                  <a:lnTo>
                    <a:pt x="3131340" y="1812620"/>
                  </a:lnTo>
                  <a:lnTo>
                    <a:pt x="3132473" y="1810807"/>
                  </a:lnTo>
                  <a:lnTo>
                    <a:pt x="3134512" y="1807861"/>
                  </a:lnTo>
                  <a:lnTo>
                    <a:pt x="3118649" y="1802649"/>
                  </a:lnTo>
                  <a:lnTo>
                    <a:pt x="3130433" y="1817378"/>
                  </a:lnTo>
                  <a:lnTo>
                    <a:pt x="3128167" y="1819871"/>
                  </a:lnTo>
                  <a:lnTo>
                    <a:pt x="3125674" y="1822364"/>
                  </a:lnTo>
                  <a:lnTo>
                    <a:pt x="3123408" y="1824404"/>
                  </a:lnTo>
                  <a:lnTo>
                    <a:pt x="3120689" y="1825763"/>
                  </a:lnTo>
                  <a:lnTo>
                    <a:pt x="3117743" y="1827123"/>
                  </a:lnTo>
                  <a:lnTo>
                    <a:pt x="3114797" y="1827803"/>
                  </a:lnTo>
                  <a:lnTo>
                    <a:pt x="3111625" y="1828030"/>
                  </a:lnTo>
                  <a:lnTo>
                    <a:pt x="3108452" y="1828030"/>
                  </a:lnTo>
                  <a:lnTo>
                    <a:pt x="3115024" y="1829616"/>
                  </a:lnTo>
                  <a:lnTo>
                    <a:pt x="3122049" y="1831429"/>
                  </a:lnTo>
                  <a:lnTo>
                    <a:pt x="3136552" y="1834601"/>
                  </a:lnTo>
                  <a:lnTo>
                    <a:pt x="3143577" y="1836414"/>
                  </a:lnTo>
                  <a:lnTo>
                    <a:pt x="3150375" y="1838454"/>
                  </a:lnTo>
                  <a:lnTo>
                    <a:pt x="3156947" y="1840946"/>
                  </a:lnTo>
                  <a:lnTo>
                    <a:pt x="3162351" y="1842810"/>
                  </a:lnTo>
                  <a:lnTo>
                    <a:pt x="3161213" y="1841215"/>
                  </a:lnTo>
                  <a:lnTo>
                    <a:pt x="3158957" y="1838914"/>
                  </a:lnTo>
                  <a:lnTo>
                    <a:pt x="3156926" y="1836613"/>
                  </a:lnTo>
                  <a:lnTo>
                    <a:pt x="3154444" y="1834542"/>
                  </a:lnTo>
                  <a:lnTo>
                    <a:pt x="3151736" y="1832702"/>
                  </a:lnTo>
                  <a:lnTo>
                    <a:pt x="3148803" y="1831092"/>
                  </a:lnTo>
                  <a:lnTo>
                    <a:pt x="3145644" y="1829481"/>
                  </a:lnTo>
                  <a:lnTo>
                    <a:pt x="3125788" y="1829021"/>
                  </a:lnTo>
                  <a:lnTo>
                    <a:pt x="3140003" y="1816136"/>
                  </a:lnTo>
                  <a:lnTo>
                    <a:pt x="3145193" y="1817057"/>
                  </a:lnTo>
                  <a:lnTo>
                    <a:pt x="3162792" y="1829021"/>
                  </a:lnTo>
                  <a:lnTo>
                    <a:pt x="3186033" y="1831322"/>
                  </a:lnTo>
                  <a:lnTo>
                    <a:pt x="3195735" y="1850878"/>
                  </a:lnTo>
                  <a:lnTo>
                    <a:pt x="3211755" y="1857090"/>
                  </a:lnTo>
                  <a:lnTo>
                    <a:pt x="3214688" y="1862611"/>
                  </a:lnTo>
                  <a:lnTo>
                    <a:pt x="3214237" y="1863071"/>
                  </a:lnTo>
                  <a:lnTo>
                    <a:pt x="3212658" y="1863531"/>
                  </a:lnTo>
                  <a:lnTo>
                    <a:pt x="3210852" y="1863762"/>
                  </a:lnTo>
                  <a:lnTo>
                    <a:pt x="3208145" y="1863762"/>
                  </a:lnTo>
                  <a:lnTo>
                    <a:pt x="3206565" y="1863302"/>
                  </a:lnTo>
                  <a:lnTo>
                    <a:pt x="3204986" y="1863071"/>
                  </a:lnTo>
                  <a:lnTo>
                    <a:pt x="3203181" y="1862381"/>
                  </a:lnTo>
                  <a:lnTo>
                    <a:pt x="3201601" y="1861461"/>
                  </a:lnTo>
                  <a:lnTo>
                    <a:pt x="3199796" y="1860081"/>
                  </a:lnTo>
                  <a:lnTo>
                    <a:pt x="3197991" y="1858700"/>
                  </a:lnTo>
                  <a:lnTo>
                    <a:pt x="3195961" y="1856860"/>
                  </a:lnTo>
                  <a:lnTo>
                    <a:pt x="3194156" y="1855019"/>
                  </a:lnTo>
                  <a:lnTo>
                    <a:pt x="3183099" y="1845816"/>
                  </a:lnTo>
                  <a:lnTo>
                    <a:pt x="3169108" y="1846344"/>
                  </a:lnTo>
                  <a:lnTo>
                    <a:pt x="3169184" y="1846385"/>
                  </a:lnTo>
                  <a:lnTo>
                    <a:pt x="3171903" y="1848198"/>
                  </a:lnTo>
                  <a:lnTo>
                    <a:pt x="3174623" y="1849784"/>
                  </a:lnTo>
                  <a:lnTo>
                    <a:pt x="3177342" y="1851824"/>
                  </a:lnTo>
                  <a:lnTo>
                    <a:pt x="3179381" y="1853863"/>
                  </a:lnTo>
                  <a:lnTo>
                    <a:pt x="3181648" y="1856130"/>
                  </a:lnTo>
                  <a:lnTo>
                    <a:pt x="3183460" y="1858622"/>
                  </a:lnTo>
                  <a:lnTo>
                    <a:pt x="3185500" y="1861342"/>
                  </a:lnTo>
                  <a:lnTo>
                    <a:pt x="3186860" y="1863834"/>
                  </a:lnTo>
                  <a:lnTo>
                    <a:pt x="3188446" y="1867007"/>
                  </a:lnTo>
                  <a:lnTo>
                    <a:pt x="3189579" y="1870180"/>
                  </a:lnTo>
                  <a:lnTo>
                    <a:pt x="3190712" y="1873579"/>
                  </a:lnTo>
                  <a:lnTo>
                    <a:pt x="3191392" y="1877204"/>
                  </a:lnTo>
                  <a:lnTo>
                    <a:pt x="3191618" y="1880830"/>
                  </a:lnTo>
                  <a:lnTo>
                    <a:pt x="3191845" y="1885136"/>
                  </a:lnTo>
                  <a:lnTo>
                    <a:pt x="3184593" y="1880604"/>
                  </a:lnTo>
                  <a:lnTo>
                    <a:pt x="3177795" y="1876977"/>
                  </a:lnTo>
                  <a:lnTo>
                    <a:pt x="3174623" y="1875392"/>
                  </a:lnTo>
                  <a:lnTo>
                    <a:pt x="3171677" y="1874032"/>
                  </a:lnTo>
                  <a:lnTo>
                    <a:pt x="3168504" y="1872898"/>
                  </a:lnTo>
                  <a:lnTo>
                    <a:pt x="3165558" y="1872219"/>
                  </a:lnTo>
                  <a:lnTo>
                    <a:pt x="3162835" y="1871590"/>
                  </a:lnTo>
                  <a:lnTo>
                    <a:pt x="3163888" y="1873513"/>
                  </a:lnTo>
                  <a:lnTo>
                    <a:pt x="3159747" y="1876462"/>
                  </a:lnTo>
                  <a:lnTo>
                    <a:pt x="3159125" y="1876462"/>
                  </a:lnTo>
                  <a:lnTo>
                    <a:pt x="3161412" y="1871453"/>
                  </a:lnTo>
                  <a:lnTo>
                    <a:pt x="3159440" y="1871313"/>
                  </a:lnTo>
                  <a:lnTo>
                    <a:pt x="3156267" y="1871313"/>
                  </a:lnTo>
                  <a:lnTo>
                    <a:pt x="3153094" y="1871766"/>
                  </a:lnTo>
                  <a:lnTo>
                    <a:pt x="3149695" y="1872446"/>
                  </a:lnTo>
                  <a:lnTo>
                    <a:pt x="3146069" y="1873579"/>
                  </a:lnTo>
                  <a:lnTo>
                    <a:pt x="3142217" y="1875392"/>
                  </a:lnTo>
                  <a:lnTo>
                    <a:pt x="3138138" y="1877431"/>
                  </a:lnTo>
                  <a:lnTo>
                    <a:pt x="3155361" y="1895333"/>
                  </a:lnTo>
                  <a:lnTo>
                    <a:pt x="3157627" y="1892161"/>
                  </a:lnTo>
                  <a:lnTo>
                    <a:pt x="3166011" y="1899412"/>
                  </a:lnTo>
                  <a:lnTo>
                    <a:pt x="3154001" y="1908930"/>
                  </a:lnTo>
                  <a:lnTo>
                    <a:pt x="3146749" y="1902132"/>
                  </a:lnTo>
                  <a:lnTo>
                    <a:pt x="3129980" y="1898732"/>
                  </a:lnTo>
                  <a:lnTo>
                    <a:pt x="3127714" y="1897599"/>
                  </a:lnTo>
                  <a:lnTo>
                    <a:pt x="3138365" y="1916181"/>
                  </a:lnTo>
                  <a:lnTo>
                    <a:pt x="3150148" y="1932951"/>
                  </a:lnTo>
                  <a:lnTo>
                    <a:pt x="3152415" y="1945868"/>
                  </a:lnTo>
                  <a:lnTo>
                    <a:pt x="3160799" y="1953572"/>
                  </a:lnTo>
                  <a:lnTo>
                    <a:pt x="3160573" y="1955838"/>
                  </a:lnTo>
                  <a:lnTo>
                    <a:pt x="3137685" y="1940882"/>
                  </a:lnTo>
                  <a:lnTo>
                    <a:pt x="3135645" y="1940429"/>
                  </a:lnTo>
                  <a:lnTo>
                    <a:pt x="3133832" y="1940202"/>
                  </a:lnTo>
                  <a:lnTo>
                    <a:pt x="3132020" y="1940202"/>
                  </a:lnTo>
                  <a:lnTo>
                    <a:pt x="3130660" y="1940202"/>
                  </a:lnTo>
                  <a:lnTo>
                    <a:pt x="3129074" y="1940655"/>
                  </a:lnTo>
                  <a:lnTo>
                    <a:pt x="3127941" y="1941108"/>
                  </a:lnTo>
                  <a:lnTo>
                    <a:pt x="3127034" y="1942241"/>
                  </a:lnTo>
                  <a:lnTo>
                    <a:pt x="3125901" y="1943148"/>
                  </a:lnTo>
                  <a:lnTo>
                    <a:pt x="3125448" y="1944281"/>
                  </a:lnTo>
                  <a:lnTo>
                    <a:pt x="3124995" y="1945868"/>
                  </a:lnTo>
                  <a:lnTo>
                    <a:pt x="3124541" y="1947453"/>
                  </a:lnTo>
                  <a:lnTo>
                    <a:pt x="3124541" y="1949493"/>
                  </a:lnTo>
                  <a:lnTo>
                    <a:pt x="3124541" y="1951306"/>
                  </a:lnTo>
                  <a:lnTo>
                    <a:pt x="3124768" y="1953799"/>
                  </a:lnTo>
                  <a:lnTo>
                    <a:pt x="3125674" y="1959011"/>
                  </a:lnTo>
                  <a:lnTo>
                    <a:pt x="3124995" y="1958331"/>
                  </a:lnTo>
                  <a:lnTo>
                    <a:pt x="3123635" y="1956744"/>
                  </a:lnTo>
                  <a:lnTo>
                    <a:pt x="3118649" y="1951306"/>
                  </a:lnTo>
                  <a:lnTo>
                    <a:pt x="3112304" y="1944734"/>
                  </a:lnTo>
                  <a:lnTo>
                    <a:pt x="3108905" y="1941335"/>
                  </a:lnTo>
                  <a:lnTo>
                    <a:pt x="3105733" y="1938163"/>
                  </a:lnTo>
                  <a:lnTo>
                    <a:pt x="3102787" y="1935443"/>
                  </a:lnTo>
                  <a:lnTo>
                    <a:pt x="3099841" y="1933404"/>
                  </a:lnTo>
                  <a:lnTo>
                    <a:pt x="3098254" y="1932724"/>
                  </a:lnTo>
                  <a:lnTo>
                    <a:pt x="3097121" y="1932271"/>
                  </a:lnTo>
                  <a:lnTo>
                    <a:pt x="3096215" y="1932271"/>
                  </a:lnTo>
                  <a:lnTo>
                    <a:pt x="3095082" y="1932271"/>
                  </a:lnTo>
                  <a:lnTo>
                    <a:pt x="3094402" y="1932724"/>
                  </a:lnTo>
                  <a:lnTo>
                    <a:pt x="3093949" y="1933404"/>
                  </a:lnTo>
                  <a:lnTo>
                    <a:pt x="3093496" y="1934537"/>
                  </a:lnTo>
                  <a:lnTo>
                    <a:pt x="3093496" y="1936123"/>
                  </a:lnTo>
                  <a:lnTo>
                    <a:pt x="3093496" y="1937936"/>
                  </a:lnTo>
                  <a:lnTo>
                    <a:pt x="3093722" y="1940429"/>
                  </a:lnTo>
                  <a:lnTo>
                    <a:pt x="3094402" y="1943375"/>
                  </a:lnTo>
                  <a:lnTo>
                    <a:pt x="3095082" y="1946774"/>
                  </a:lnTo>
                  <a:lnTo>
                    <a:pt x="3093722" y="1946321"/>
                  </a:lnTo>
                  <a:lnTo>
                    <a:pt x="3092136" y="1945868"/>
                  </a:lnTo>
                  <a:lnTo>
                    <a:pt x="3090776" y="1944734"/>
                  </a:lnTo>
                  <a:lnTo>
                    <a:pt x="3089417" y="1943828"/>
                  </a:lnTo>
                  <a:lnTo>
                    <a:pt x="3086471" y="1941108"/>
                  </a:lnTo>
                  <a:lnTo>
                    <a:pt x="3083525" y="1937709"/>
                  </a:lnTo>
                  <a:lnTo>
                    <a:pt x="3080579" y="1933857"/>
                  </a:lnTo>
                  <a:lnTo>
                    <a:pt x="3077633" y="1929551"/>
                  </a:lnTo>
                  <a:lnTo>
                    <a:pt x="3071741" y="1920034"/>
                  </a:lnTo>
                  <a:lnTo>
                    <a:pt x="3065849" y="1910063"/>
                  </a:lnTo>
                  <a:lnTo>
                    <a:pt x="3062903" y="1905531"/>
                  </a:lnTo>
                  <a:lnTo>
                    <a:pt x="3059730" y="1900999"/>
                  </a:lnTo>
                  <a:lnTo>
                    <a:pt x="3056558" y="1897146"/>
                  </a:lnTo>
                  <a:lnTo>
                    <a:pt x="3053385" y="1893747"/>
                  </a:lnTo>
                  <a:lnTo>
                    <a:pt x="3051572" y="1892387"/>
                  </a:lnTo>
                  <a:lnTo>
                    <a:pt x="3049986" y="1890801"/>
                  </a:lnTo>
                  <a:lnTo>
                    <a:pt x="3048173" y="1889894"/>
                  </a:lnTo>
                  <a:lnTo>
                    <a:pt x="3046587" y="1888988"/>
                  </a:lnTo>
                  <a:lnTo>
                    <a:pt x="3057918" y="1874485"/>
                  </a:lnTo>
                  <a:lnTo>
                    <a:pt x="3071514" y="1868140"/>
                  </a:lnTo>
                  <a:lnTo>
                    <a:pt x="3083751" y="1862248"/>
                  </a:lnTo>
                  <a:lnTo>
                    <a:pt x="3088510" y="1863381"/>
                  </a:lnTo>
                  <a:lnTo>
                    <a:pt x="3093269" y="1864741"/>
                  </a:lnTo>
                  <a:lnTo>
                    <a:pt x="3101427" y="1867913"/>
                  </a:lnTo>
                  <a:lnTo>
                    <a:pt x="3108905" y="1870406"/>
                  </a:lnTo>
                  <a:lnTo>
                    <a:pt x="3112531" y="1871766"/>
                  </a:lnTo>
                  <a:lnTo>
                    <a:pt x="3115930" y="1872672"/>
                  </a:lnTo>
                  <a:lnTo>
                    <a:pt x="3119329" y="1873125"/>
                  </a:lnTo>
                  <a:lnTo>
                    <a:pt x="3122728" y="1873579"/>
                  </a:lnTo>
                  <a:lnTo>
                    <a:pt x="3126354" y="1873352"/>
                  </a:lnTo>
                  <a:lnTo>
                    <a:pt x="3129753" y="1872672"/>
                  </a:lnTo>
                  <a:lnTo>
                    <a:pt x="3133379" y="1871766"/>
                  </a:lnTo>
                  <a:lnTo>
                    <a:pt x="3137005" y="1869726"/>
                  </a:lnTo>
                  <a:lnTo>
                    <a:pt x="3140857" y="1867233"/>
                  </a:lnTo>
                  <a:lnTo>
                    <a:pt x="3144936" y="1864288"/>
                  </a:lnTo>
                  <a:lnTo>
                    <a:pt x="3144483" y="1862248"/>
                  </a:lnTo>
                  <a:lnTo>
                    <a:pt x="3117743" y="1857036"/>
                  </a:lnTo>
                  <a:lnTo>
                    <a:pt x="3113664" y="1860435"/>
                  </a:lnTo>
                  <a:lnTo>
                    <a:pt x="3103693" y="1853183"/>
                  </a:lnTo>
                  <a:lnTo>
                    <a:pt x="3103693" y="1854996"/>
                  </a:lnTo>
                  <a:lnTo>
                    <a:pt x="3103013" y="1856356"/>
                  </a:lnTo>
                  <a:lnTo>
                    <a:pt x="3101880" y="1857716"/>
                  </a:lnTo>
                  <a:lnTo>
                    <a:pt x="3100747" y="1858622"/>
                  </a:lnTo>
                  <a:lnTo>
                    <a:pt x="3098934" y="1859302"/>
                  </a:lnTo>
                  <a:lnTo>
                    <a:pt x="3097348" y="1859755"/>
                  </a:lnTo>
                  <a:lnTo>
                    <a:pt x="3095308" y="1860209"/>
                  </a:lnTo>
                  <a:lnTo>
                    <a:pt x="3093269" y="1860435"/>
                  </a:lnTo>
                  <a:lnTo>
                    <a:pt x="3088963" y="1860435"/>
                  </a:lnTo>
                  <a:lnTo>
                    <a:pt x="3085338" y="1860209"/>
                  </a:lnTo>
                  <a:lnTo>
                    <a:pt x="3082618" y="1859982"/>
                  </a:lnTo>
                  <a:lnTo>
                    <a:pt x="3081032" y="1859529"/>
                  </a:lnTo>
                  <a:lnTo>
                    <a:pt x="3076953" y="1861115"/>
                  </a:lnTo>
                  <a:lnTo>
                    <a:pt x="3073327" y="1862021"/>
                  </a:lnTo>
                  <a:lnTo>
                    <a:pt x="3070155" y="1862475"/>
                  </a:lnTo>
                  <a:lnTo>
                    <a:pt x="3067435" y="1862701"/>
                  </a:lnTo>
                  <a:lnTo>
                    <a:pt x="3064943" y="1862701"/>
                  </a:lnTo>
                  <a:lnTo>
                    <a:pt x="3062903" y="1862475"/>
                  </a:lnTo>
                  <a:lnTo>
                    <a:pt x="3059277" y="1862248"/>
                  </a:lnTo>
                  <a:lnTo>
                    <a:pt x="3057464" y="1862021"/>
                  </a:lnTo>
                  <a:lnTo>
                    <a:pt x="3055878" y="1862021"/>
                  </a:lnTo>
                  <a:lnTo>
                    <a:pt x="3054065" y="1862248"/>
                  </a:lnTo>
                  <a:lnTo>
                    <a:pt x="3052479" y="1862701"/>
                  </a:lnTo>
                  <a:lnTo>
                    <a:pt x="3050439" y="1863608"/>
                  </a:lnTo>
                  <a:lnTo>
                    <a:pt x="3048173" y="1864967"/>
                  </a:lnTo>
                  <a:lnTo>
                    <a:pt x="3046134" y="1866554"/>
                  </a:lnTo>
                  <a:lnTo>
                    <a:pt x="3043414" y="1868820"/>
                  </a:lnTo>
                  <a:lnTo>
                    <a:pt x="3041148" y="1864514"/>
                  </a:lnTo>
                  <a:lnTo>
                    <a:pt x="3038656" y="1860209"/>
                  </a:lnTo>
                  <a:lnTo>
                    <a:pt x="3035710" y="1856130"/>
                  </a:lnTo>
                  <a:lnTo>
                    <a:pt x="3032537" y="1852504"/>
                  </a:lnTo>
                  <a:lnTo>
                    <a:pt x="3029138" y="1848651"/>
                  </a:lnTo>
                  <a:lnTo>
                    <a:pt x="3025512" y="1845252"/>
                  </a:lnTo>
                  <a:lnTo>
                    <a:pt x="3021886" y="1841853"/>
                  </a:lnTo>
                  <a:lnTo>
                    <a:pt x="3017807" y="1838680"/>
                  </a:lnTo>
                  <a:lnTo>
                    <a:pt x="3025739" y="1835961"/>
                  </a:lnTo>
                  <a:lnTo>
                    <a:pt x="3030724" y="1835961"/>
                  </a:lnTo>
                  <a:lnTo>
                    <a:pt x="3032990" y="1835961"/>
                  </a:lnTo>
                  <a:lnTo>
                    <a:pt x="3034803" y="1835734"/>
                  </a:lnTo>
                  <a:lnTo>
                    <a:pt x="3036389" y="1835281"/>
                  </a:lnTo>
                  <a:lnTo>
                    <a:pt x="3036843" y="1835054"/>
                  </a:lnTo>
                  <a:lnTo>
                    <a:pt x="3037296" y="1834601"/>
                  </a:lnTo>
                  <a:lnTo>
                    <a:pt x="3037523" y="1833921"/>
                  </a:lnTo>
                  <a:lnTo>
                    <a:pt x="3037523" y="1833014"/>
                  </a:lnTo>
                  <a:lnTo>
                    <a:pt x="3037296" y="1832108"/>
                  </a:lnTo>
                  <a:lnTo>
                    <a:pt x="3037069" y="1831202"/>
                  </a:lnTo>
                  <a:lnTo>
                    <a:pt x="3018487" y="1836188"/>
                  </a:lnTo>
                  <a:lnTo>
                    <a:pt x="3016901" y="1833921"/>
                  </a:lnTo>
                  <a:lnTo>
                    <a:pt x="3015088" y="1831655"/>
                  </a:lnTo>
                  <a:lnTo>
                    <a:pt x="3013048" y="1829616"/>
                  </a:lnTo>
                  <a:lnTo>
                    <a:pt x="3011009" y="1827803"/>
                  </a:lnTo>
                  <a:lnTo>
                    <a:pt x="3006477" y="1824177"/>
                  </a:lnTo>
                  <a:lnTo>
                    <a:pt x="3001718" y="1820778"/>
                  </a:lnTo>
                  <a:lnTo>
                    <a:pt x="2996506" y="1817152"/>
                  </a:lnTo>
                  <a:lnTo>
                    <a:pt x="2991747" y="1813299"/>
                  </a:lnTo>
                  <a:lnTo>
                    <a:pt x="2989481" y="1811260"/>
                  </a:lnTo>
                  <a:lnTo>
                    <a:pt x="2987215" y="1808994"/>
                  </a:lnTo>
                  <a:lnTo>
                    <a:pt x="2985402" y="1806954"/>
                  </a:lnTo>
                  <a:lnTo>
                    <a:pt x="2983362" y="1804235"/>
                  </a:lnTo>
                  <a:lnTo>
                    <a:pt x="2980190" y="1802649"/>
                  </a:lnTo>
                  <a:lnTo>
                    <a:pt x="2982214" y="1801885"/>
                  </a:lnTo>
                  <a:lnTo>
                    <a:pt x="2979058" y="1802819"/>
                  </a:lnTo>
                  <a:lnTo>
                    <a:pt x="2978807" y="1802422"/>
                  </a:lnTo>
                  <a:lnTo>
                    <a:pt x="2974749" y="1795995"/>
                  </a:lnTo>
                  <a:lnTo>
                    <a:pt x="2972934" y="1793948"/>
                  </a:lnTo>
                  <a:lnTo>
                    <a:pt x="2968625" y="1788716"/>
                  </a:lnTo>
                  <a:lnTo>
                    <a:pt x="2962502" y="1782120"/>
                  </a:lnTo>
                  <a:lnTo>
                    <a:pt x="2955925" y="1775523"/>
                  </a:lnTo>
                  <a:lnTo>
                    <a:pt x="2949802" y="1769837"/>
                  </a:lnTo>
                  <a:lnTo>
                    <a:pt x="2947307" y="1768017"/>
                  </a:lnTo>
                  <a:lnTo>
                    <a:pt x="2946050" y="1767229"/>
                  </a:lnTo>
                  <a:lnTo>
                    <a:pt x="2945947" y="1762558"/>
                  </a:lnTo>
                  <a:lnTo>
                    <a:pt x="2938236" y="1757099"/>
                  </a:lnTo>
                  <a:lnTo>
                    <a:pt x="2940504" y="1742541"/>
                  </a:lnTo>
                  <a:lnTo>
                    <a:pt x="2942318" y="1741860"/>
                  </a:lnTo>
                  <a:lnTo>
                    <a:pt x="2943679" y="1737537"/>
                  </a:lnTo>
                  <a:lnTo>
                    <a:pt x="2943225" y="1722070"/>
                  </a:lnTo>
                  <a:lnTo>
                    <a:pt x="2939370" y="1718431"/>
                  </a:lnTo>
                  <a:lnTo>
                    <a:pt x="2940050" y="1713881"/>
                  </a:lnTo>
                  <a:lnTo>
                    <a:pt x="2942772" y="1699779"/>
                  </a:lnTo>
                  <a:lnTo>
                    <a:pt x="2942545" y="1697504"/>
                  </a:lnTo>
                  <a:lnTo>
                    <a:pt x="2939824" y="1693637"/>
                  </a:lnTo>
                  <a:lnTo>
                    <a:pt x="2932793" y="1693182"/>
                  </a:lnTo>
                  <a:lnTo>
                    <a:pt x="2932340" y="1692500"/>
                  </a:lnTo>
                  <a:lnTo>
                    <a:pt x="2933247" y="1692727"/>
                  </a:lnTo>
                  <a:lnTo>
                    <a:pt x="2930540" y="1683905"/>
                  </a:lnTo>
                  <a:lnTo>
                    <a:pt x="2930310" y="1684003"/>
                  </a:lnTo>
                  <a:lnTo>
                    <a:pt x="2932907" y="1692327"/>
                  </a:lnTo>
                  <a:lnTo>
                    <a:pt x="2921034" y="1685941"/>
                  </a:lnTo>
                  <a:lnTo>
                    <a:pt x="2920886" y="1685975"/>
                  </a:lnTo>
                  <a:lnTo>
                    <a:pt x="2920658" y="1685975"/>
                  </a:lnTo>
                  <a:lnTo>
                    <a:pt x="2911330" y="1678876"/>
                  </a:lnTo>
                  <a:lnTo>
                    <a:pt x="2891990" y="1667882"/>
                  </a:lnTo>
                  <a:lnTo>
                    <a:pt x="2891763" y="1667882"/>
                  </a:lnTo>
                  <a:lnTo>
                    <a:pt x="2901091" y="1667653"/>
                  </a:lnTo>
                  <a:lnTo>
                    <a:pt x="2894721" y="1666508"/>
                  </a:lnTo>
                  <a:lnTo>
                    <a:pt x="2886807" y="1662735"/>
                  </a:lnTo>
                  <a:lnTo>
                    <a:pt x="2889251" y="1666736"/>
                  </a:lnTo>
                  <a:lnTo>
                    <a:pt x="2889251" y="1666927"/>
                  </a:lnTo>
                  <a:lnTo>
                    <a:pt x="2888995" y="1666927"/>
                  </a:lnTo>
                  <a:lnTo>
                    <a:pt x="2884253" y="1666422"/>
                  </a:lnTo>
                  <a:lnTo>
                    <a:pt x="2884488" y="1666995"/>
                  </a:lnTo>
                  <a:lnTo>
                    <a:pt x="2881241" y="1666068"/>
                  </a:lnTo>
                  <a:lnTo>
                    <a:pt x="2856894" y="1654010"/>
                  </a:lnTo>
                  <a:lnTo>
                    <a:pt x="2842285" y="1652850"/>
                  </a:lnTo>
                  <a:lnTo>
                    <a:pt x="2828604" y="1648676"/>
                  </a:lnTo>
                  <a:lnTo>
                    <a:pt x="2822575" y="1648676"/>
                  </a:lnTo>
                  <a:lnTo>
                    <a:pt x="2826285" y="1647285"/>
                  </a:lnTo>
                  <a:lnTo>
                    <a:pt x="2830227" y="1646589"/>
                  </a:lnTo>
                  <a:lnTo>
                    <a:pt x="2833705" y="1646357"/>
                  </a:lnTo>
                  <a:lnTo>
                    <a:pt x="2837415" y="1646821"/>
                  </a:lnTo>
                  <a:lnTo>
                    <a:pt x="2840894" y="1647517"/>
                  </a:lnTo>
                  <a:lnTo>
                    <a:pt x="2844372" y="1649140"/>
                  </a:lnTo>
                  <a:lnTo>
                    <a:pt x="2848082" y="1650531"/>
                  </a:lnTo>
                  <a:lnTo>
                    <a:pt x="2852024" y="1652618"/>
                  </a:lnTo>
                  <a:lnTo>
                    <a:pt x="2848314" y="1650299"/>
                  </a:lnTo>
                  <a:lnTo>
                    <a:pt x="2857434" y="1651110"/>
                  </a:lnTo>
                  <a:lnTo>
                    <a:pt x="2854196" y="1649398"/>
                  </a:lnTo>
                  <a:lnTo>
                    <a:pt x="2844005" y="1648027"/>
                  </a:lnTo>
                  <a:lnTo>
                    <a:pt x="2843335" y="1646563"/>
                  </a:lnTo>
                  <a:lnTo>
                    <a:pt x="2842178" y="1645673"/>
                  </a:lnTo>
                  <a:lnTo>
                    <a:pt x="2838997" y="1643175"/>
                  </a:lnTo>
                  <a:lnTo>
                    <a:pt x="2835362" y="1640450"/>
                  </a:lnTo>
                  <a:lnTo>
                    <a:pt x="2831727" y="1638179"/>
                  </a:lnTo>
                  <a:lnTo>
                    <a:pt x="2827638" y="1635681"/>
                  </a:lnTo>
                  <a:lnTo>
                    <a:pt x="2823548" y="1633411"/>
                  </a:lnTo>
                  <a:lnTo>
                    <a:pt x="2818777" y="1631367"/>
                  </a:lnTo>
                  <a:lnTo>
                    <a:pt x="2814461" y="1629323"/>
                  </a:lnTo>
                  <a:lnTo>
                    <a:pt x="2809917" y="1627960"/>
                  </a:lnTo>
                  <a:lnTo>
                    <a:pt x="2805146" y="1626370"/>
                  </a:lnTo>
                  <a:lnTo>
                    <a:pt x="2800602" y="1625462"/>
                  </a:lnTo>
                  <a:lnTo>
                    <a:pt x="2796058" y="1625009"/>
                  </a:lnTo>
                  <a:lnTo>
                    <a:pt x="2791514" y="1624781"/>
                  </a:lnTo>
                  <a:lnTo>
                    <a:pt x="2787198" y="1625235"/>
                  </a:lnTo>
                  <a:lnTo>
                    <a:pt x="2784926" y="1625462"/>
                  </a:lnTo>
                  <a:lnTo>
                    <a:pt x="2783108" y="1625916"/>
                  </a:lnTo>
                  <a:lnTo>
                    <a:pt x="2780836" y="1626598"/>
                  </a:lnTo>
                  <a:lnTo>
                    <a:pt x="2779019" y="1627279"/>
                  </a:lnTo>
                  <a:lnTo>
                    <a:pt x="2772885" y="1628187"/>
                  </a:lnTo>
                  <a:lnTo>
                    <a:pt x="2771067" y="1627279"/>
                  </a:lnTo>
                  <a:lnTo>
                    <a:pt x="2763797" y="1618877"/>
                  </a:lnTo>
                  <a:lnTo>
                    <a:pt x="2739033" y="1605478"/>
                  </a:lnTo>
                  <a:lnTo>
                    <a:pt x="2730627" y="1595032"/>
                  </a:lnTo>
                  <a:lnTo>
                    <a:pt x="2749030" y="1593442"/>
                  </a:lnTo>
                  <a:lnTo>
                    <a:pt x="2746758" y="1592079"/>
                  </a:lnTo>
                  <a:lnTo>
                    <a:pt x="2743577" y="1589128"/>
                  </a:lnTo>
                  <a:lnTo>
                    <a:pt x="2735171" y="1580725"/>
                  </a:lnTo>
                  <a:lnTo>
                    <a:pt x="2724947" y="1570052"/>
                  </a:lnTo>
                  <a:lnTo>
                    <a:pt x="2719267" y="1565056"/>
                  </a:lnTo>
                  <a:lnTo>
                    <a:pt x="2714484" y="1560474"/>
                  </a:lnTo>
                  <a:lnTo>
                    <a:pt x="2714185" y="1560632"/>
                  </a:lnTo>
                  <a:lnTo>
                    <a:pt x="2705173" y="1560632"/>
                  </a:lnTo>
                  <a:lnTo>
                    <a:pt x="2700337" y="1554359"/>
                  </a:lnTo>
                  <a:lnTo>
                    <a:pt x="2703093" y="1551960"/>
                  </a:lnTo>
                  <a:lnTo>
                    <a:pt x="2701319" y="1550976"/>
                  </a:lnTo>
                  <a:lnTo>
                    <a:pt x="2699047" y="1549613"/>
                  </a:lnTo>
                  <a:lnTo>
                    <a:pt x="2696776" y="1549159"/>
                  </a:lnTo>
                  <a:lnTo>
                    <a:pt x="2695185" y="1548705"/>
                  </a:lnTo>
                  <a:lnTo>
                    <a:pt x="2693368" y="1548933"/>
                  </a:lnTo>
                  <a:lnTo>
                    <a:pt x="2691777" y="1549386"/>
                  </a:lnTo>
                  <a:lnTo>
                    <a:pt x="2690414" y="1550522"/>
                  </a:lnTo>
                  <a:lnTo>
                    <a:pt x="2689505" y="1552111"/>
                  </a:lnTo>
                  <a:lnTo>
                    <a:pt x="2688824" y="1554155"/>
                  </a:lnTo>
                  <a:lnTo>
                    <a:pt x="2688369" y="1556880"/>
                  </a:lnTo>
                  <a:lnTo>
                    <a:pt x="2688142" y="1560287"/>
                  </a:lnTo>
                  <a:lnTo>
                    <a:pt x="2688369" y="1564148"/>
                  </a:lnTo>
                  <a:lnTo>
                    <a:pt x="2683826" y="1563012"/>
                  </a:lnTo>
                  <a:lnTo>
                    <a:pt x="2677691" y="1576637"/>
                  </a:lnTo>
                  <a:lnTo>
                    <a:pt x="2672466" y="1568689"/>
                  </a:lnTo>
                  <a:lnTo>
                    <a:pt x="2667241" y="1560513"/>
                  </a:lnTo>
                  <a:lnTo>
                    <a:pt x="2664742" y="1556199"/>
                  </a:lnTo>
                  <a:lnTo>
                    <a:pt x="2662470" y="1551884"/>
                  </a:lnTo>
                  <a:lnTo>
                    <a:pt x="2660652" y="1547570"/>
                  </a:lnTo>
                  <a:lnTo>
                    <a:pt x="2659062" y="1543028"/>
                  </a:lnTo>
                  <a:lnTo>
                    <a:pt x="2661788" y="1543709"/>
                  </a:lnTo>
                  <a:lnTo>
                    <a:pt x="2664742" y="1544163"/>
                  </a:lnTo>
                  <a:lnTo>
                    <a:pt x="2665152" y="1544163"/>
                  </a:lnTo>
                  <a:lnTo>
                    <a:pt x="2664941" y="1543522"/>
                  </a:lnTo>
                  <a:lnTo>
                    <a:pt x="2664941" y="1543293"/>
                  </a:lnTo>
                  <a:lnTo>
                    <a:pt x="2665393" y="1542375"/>
                  </a:lnTo>
                  <a:lnTo>
                    <a:pt x="2666299" y="1541458"/>
                  </a:lnTo>
                  <a:lnTo>
                    <a:pt x="2667657" y="1540082"/>
                  </a:lnTo>
                  <a:lnTo>
                    <a:pt x="2670601" y="1537560"/>
                  </a:lnTo>
                  <a:lnTo>
                    <a:pt x="2671959" y="1535955"/>
                  </a:lnTo>
                  <a:lnTo>
                    <a:pt x="2673091" y="1534808"/>
                  </a:lnTo>
                  <a:lnTo>
                    <a:pt x="2673470" y="1534136"/>
                  </a:lnTo>
                  <a:lnTo>
                    <a:pt x="2669695" y="1536966"/>
                  </a:lnTo>
                  <a:lnTo>
                    <a:pt x="2668789" y="1530399"/>
                  </a:lnTo>
                  <a:lnTo>
                    <a:pt x="2664710" y="1530852"/>
                  </a:lnTo>
                  <a:lnTo>
                    <a:pt x="2661085" y="1531305"/>
                  </a:lnTo>
                  <a:lnTo>
                    <a:pt x="2657459" y="1531984"/>
                  </a:lnTo>
                  <a:lnTo>
                    <a:pt x="2653834" y="1532890"/>
                  </a:lnTo>
                  <a:lnTo>
                    <a:pt x="2650435" y="1534248"/>
                  </a:lnTo>
                  <a:lnTo>
                    <a:pt x="2647263" y="1535607"/>
                  </a:lnTo>
                  <a:lnTo>
                    <a:pt x="2640692" y="1538550"/>
                  </a:lnTo>
                  <a:lnTo>
                    <a:pt x="2627776" y="1544664"/>
                  </a:lnTo>
                  <a:lnTo>
                    <a:pt x="2621432" y="1547608"/>
                  </a:lnTo>
                  <a:lnTo>
                    <a:pt x="2618033" y="1548740"/>
                  </a:lnTo>
                  <a:lnTo>
                    <a:pt x="2614634" y="1549872"/>
                  </a:lnTo>
                  <a:lnTo>
                    <a:pt x="2613727" y="1551005"/>
                  </a:lnTo>
                  <a:lnTo>
                    <a:pt x="2613048" y="1552590"/>
                  </a:lnTo>
                  <a:lnTo>
                    <a:pt x="2612141" y="1554627"/>
                  </a:lnTo>
                  <a:lnTo>
                    <a:pt x="2611688" y="1556666"/>
                  </a:lnTo>
                  <a:lnTo>
                    <a:pt x="2611008" y="1562100"/>
                  </a:lnTo>
                  <a:lnTo>
                    <a:pt x="2610555" y="1568214"/>
                  </a:lnTo>
                  <a:lnTo>
                    <a:pt x="2610102" y="1574102"/>
                  </a:lnTo>
                  <a:lnTo>
                    <a:pt x="2609649" y="1578857"/>
                  </a:lnTo>
                  <a:lnTo>
                    <a:pt x="2608969" y="1581121"/>
                  </a:lnTo>
                  <a:lnTo>
                    <a:pt x="2608516" y="1582706"/>
                  </a:lnTo>
                  <a:lnTo>
                    <a:pt x="2608063" y="1583612"/>
                  </a:lnTo>
                  <a:lnTo>
                    <a:pt x="2607610" y="1584291"/>
                  </a:lnTo>
                  <a:lnTo>
                    <a:pt x="2607383" y="1584518"/>
                  </a:lnTo>
                  <a:lnTo>
                    <a:pt x="2603531" y="1591310"/>
                  </a:lnTo>
                  <a:lnTo>
                    <a:pt x="2600359" y="1597877"/>
                  </a:lnTo>
                  <a:lnTo>
                    <a:pt x="2597640" y="1603991"/>
                  </a:lnTo>
                  <a:lnTo>
                    <a:pt x="2597295" y="1605026"/>
                  </a:lnTo>
                  <a:lnTo>
                    <a:pt x="2597603" y="1604799"/>
                  </a:lnTo>
                  <a:lnTo>
                    <a:pt x="2600098" y="1602509"/>
                  </a:lnTo>
                  <a:lnTo>
                    <a:pt x="2603046" y="1600676"/>
                  </a:lnTo>
                  <a:lnTo>
                    <a:pt x="2605767" y="1598615"/>
                  </a:lnTo>
                  <a:lnTo>
                    <a:pt x="2607355" y="1602050"/>
                  </a:lnTo>
                  <a:lnTo>
                    <a:pt x="2608942" y="1605258"/>
                  </a:lnTo>
                  <a:lnTo>
                    <a:pt x="2611437" y="1608465"/>
                  </a:lnTo>
                  <a:lnTo>
                    <a:pt x="2614158" y="1611672"/>
                  </a:lnTo>
                  <a:lnTo>
                    <a:pt x="2617333" y="1614879"/>
                  </a:lnTo>
                  <a:lnTo>
                    <a:pt x="2620508" y="1617628"/>
                  </a:lnTo>
                  <a:lnTo>
                    <a:pt x="2624137" y="1620377"/>
                  </a:lnTo>
                  <a:lnTo>
                    <a:pt x="2627766" y="1623125"/>
                  </a:lnTo>
                  <a:lnTo>
                    <a:pt x="2631394" y="1625645"/>
                  </a:lnTo>
                  <a:lnTo>
                    <a:pt x="2635023" y="1628165"/>
                  </a:lnTo>
                  <a:lnTo>
                    <a:pt x="2642280" y="1632059"/>
                  </a:lnTo>
                  <a:lnTo>
                    <a:pt x="2648857" y="1635495"/>
                  </a:lnTo>
                  <a:lnTo>
                    <a:pt x="2654122" y="1637490"/>
                  </a:lnTo>
                  <a:lnTo>
                    <a:pt x="2654967" y="1635239"/>
                  </a:lnTo>
                  <a:lnTo>
                    <a:pt x="2657686" y="1636372"/>
                  </a:lnTo>
                  <a:lnTo>
                    <a:pt x="2660405" y="1637504"/>
                  </a:lnTo>
                  <a:lnTo>
                    <a:pt x="2662671" y="1639088"/>
                  </a:lnTo>
                  <a:lnTo>
                    <a:pt x="2664937" y="1640673"/>
                  </a:lnTo>
                  <a:lnTo>
                    <a:pt x="2667203" y="1642485"/>
                  </a:lnTo>
                  <a:lnTo>
                    <a:pt x="2669015" y="1644297"/>
                  </a:lnTo>
                  <a:lnTo>
                    <a:pt x="2670828" y="1646334"/>
                  </a:lnTo>
                  <a:lnTo>
                    <a:pt x="2672414" y="1648373"/>
                  </a:lnTo>
                  <a:lnTo>
                    <a:pt x="2675586" y="1652675"/>
                  </a:lnTo>
                  <a:lnTo>
                    <a:pt x="2678532" y="1657430"/>
                  </a:lnTo>
                  <a:lnTo>
                    <a:pt x="2681251" y="1662185"/>
                  </a:lnTo>
                  <a:lnTo>
                    <a:pt x="2683517" y="1667167"/>
                  </a:lnTo>
                  <a:lnTo>
                    <a:pt x="2688502" y="1676904"/>
                  </a:lnTo>
                  <a:lnTo>
                    <a:pt x="2691221" y="1681659"/>
                  </a:lnTo>
                  <a:lnTo>
                    <a:pt x="2694167" y="1686640"/>
                  </a:lnTo>
                  <a:lnTo>
                    <a:pt x="2697112" y="1690943"/>
                  </a:lnTo>
                  <a:lnTo>
                    <a:pt x="2698925" y="1692980"/>
                  </a:lnTo>
                  <a:lnTo>
                    <a:pt x="2700964" y="1694792"/>
                  </a:lnTo>
                  <a:lnTo>
                    <a:pt x="2702777" y="1696829"/>
                  </a:lnTo>
                  <a:lnTo>
                    <a:pt x="2705043" y="1698415"/>
                  </a:lnTo>
                  <a:lnTo>
                    <a:pt x="2707082" y="1700226"/>
                  </a:lnTo>
                  <a:lnTo>
                    <a:pt x="2709575" y="1701585"/>
                  </a:lnTo>
                  <a:lnTo>
                    <a:pt x="2715013" y="1704528"/>
                  </a:lnTo>
                  <a:lnTo>
                    <a:pt x="2719771" y="1707018"/>
                  </a:lnTo>
                  <a:lnTo>
                    <a:pt x="2724756" y="1708604"/>
                  </a:lnTo>
                  <a:lnTo>
                    <a:pt x="2729288" y="1709962"/>
                  </a:lnTo>
                  <a:lnTo>
                    <a:pt x="2733367" y="1710867"/>
                  </a:lnTo>
                  <a:lnTo>
                    <a:pt x="2737898" y="1711547"/>
                  </a:lnTo>
                  <a:lnTo>
                    <a:pt x="2741977" y="1711774"/>
                  </a:lnTo>
                  <a:lnTo>
                    <a:pt x="2746056" y="1711774"/>
                  </a:lnTo>
                  <a:lnTo>
                    <a:pt x="2750134" y="1711547"/>
                  </a:lnTo>
                  <a:lnTo>
                    <a:pt x="2754213" y="1711321"/>
                  </a:lnTo>
                  <a:lnTo>
                    <a:pt x="2762823" y="1710415"/>
                  </a:lnTo>
                  <a:lnTo>
                    <a:pt x="2772113" y="1709735"/>
                  </a:lnTo>
                  <a:lnTo>
                    <a:pt x="2776872" y="1709509"/>
                  </a:lnTo>
                  <a:lnTo>
                    <a:pt x="2782310" y="1709509"/>
                  </a:lnTo>
                  <a:lnTo>
                    <a:pt x="2784802" y="1711321"/>
                  </a:lnTo>
                  <a:lnTo>
                    <a:pt x="2783443" y="1714264"/>
                  </a:lnTo>
                  <a:lnTo>
                    <a:pt x="2782310" y="1716755"/>
                  </a:lnTo>
                  <a:lnTo>
                    <a:pt x="2781403" y="1719245"/>
                  </a:lnTo>
                  <a:lnTo>
                    <a:pt x="2780724" y="1721509"/>
                  </a:lnTo>
                  <a:lnTo>
                    <a:pt x="2780271" y="1723774"/>
                  </a:lnTo>
                  <a:lnTo>
                    <a:pt x="2780044" y="1725811"/>
                  </a:lnTo>
                  <a:lnTo>
                    <a:pt x="2780044" y="1727622"/>
                  </a:lnTo>
                  <a:lnTo>
                    <a:pt x="2780271" y="1729660"/>
                  </a:lnTo>
                  <a:lnTo>
                    <a:pt x="2780724" y="1731245"/>
                  </a:lnTo>
                  <a:lnTo>
                    <a:pt x="2781403" y="1733057"/>
                  </a:lnTo>
                  <a:lnTo>
                    <a:pt x="2782310" y="1734415"/>
                  </a:lnTo>
                  <a:lnTo>
                    <a:pt x="2783216" y="1736000"/>
                  </a:lnTo>
                  <a:lnTo>
                    <a:pt x="2784349" y="1737358"/>
                  </a:lnTo>
                  <a:lnTo>
                    <a:pt x="2785935" y="1738490"/>
                  </a:lnTo>
                  <a:lnTo>
                    <a:pt x="2787295" y="1739849"/>
                  </a:lnTo>
                  <a:lnTo>
                    <a:pt x="2789107" y="1740755"/>
                  </a:lnTo>
                  <a:lnTo>
                    <a:pt x="2792733" y="1743018"/>
                  </a:lnTo>
                  <a:lnTo>
                    <a:pt x="2797038" y="1744604"/>
                  </a:lnTo>
                  <a:lnTo>
                    <a:pt x="2802023" y="1746188"/>
                  </a:lnTo>
                  <a:lnTo>
                    <a:pt x="2807008" y="1747547"/>
                  </a:lnTo>
                  <a:lnTo>
                    <a:pt x="2812446" y="1748679"/>
                  </a:lnTo>
                  <a:lnTo>
                    <a:pt x="2818111" y="1750037"/>
                  </a:lnTo>
                  <a:lnTo>
                    <a:pt x="2830347" y="1751849"/>
                  </a:lnTo>
                  <a:lnTo>
                    <a:pt x="2843036" y="1754113"/>
                  </a:lnTo>
                  <a:lnTo>
                    <a:pt x="2855272" y="1756377"/>
                  </a:lnTo>
                  <a:lnTo>
                    <a:pt x="2861389" y="1757736"/>
                  </a:lnTo>
                  <a:lnTo>
                    <a:pt x="2867281" y="1759095"/>
                  </a:lnTo>
                  <a:lnTo>
                    <a:pt x="2872492" y="1760906"/>
                  </a:lnTo>
                  <a:lnTo>
                    <a:pt x="2877930" y="1762944"/>
                  </a:lnTo>
                  <a:lnTo>
                    <a:pt x="2882689" y="1764983"/>
                  </a:lnTo>
                  <a:lnTo>
                    <a:pt x="2886994" y="1767473"/>
                  </a:lnTo>
                  <a:lnTo>
                    <a:pt x="2889033" y="1768831"/>
                  </a:lnTo>
                  <a:lnTo>
                    <a:pt x="2890846" y="1770417"/>
                  </a:lnTo>
                  <a:lnTo>
                    <a:pt x="2892432" y="1772002"/>
                  </a:lnTo>
                  <a:lnTo>
                    <a:pt x="2894245" y="1773814"/>
                  </a:lnTo>
                  <a:lnTo>
                    <a:pt x="2895604" y="1775399"/>
                  </a:lnTo>
                  <a:lnTo>
                    <a:pt x="2896964" y="1777437"/>
                  </a:lnTo>
                  <a:lnTo>
                    <a:pt x="2897870" y="1779248"/>
                  </a:lnTo>
                  <a:lnTo>
                    <a:pt x="2898777" y="1781512"/>
                  </a:lnTo>
                  <a:lnTo>
                    <a:pt x="2899230" y="1783778"/>
                  </a:lnTo>
                  <a:lnTo>
                    <a:pt x="2899910" y="1786042"/>
                  </a:lnTo>
                  <a:lnTo>
                    <a:pt x="2900363" y="1788533"/>
                  </a:lnTo>
                  <a:lnTo>
                    <a:pt x="2900363" y="1791251"/>
                  </a:lnTo>
                  <a:lnTo>
                    <a:pt x="2896058" y="1805290"/>
                  </a:lnTo>
                  <a:lnTo>
                    <a:pt x="2895378" y="1805516"/>
                  </a:lnTo>
                  <a:lnTo>
                    <a:pt x="2889486" y="1801666"/>
                  </a:lnTo>
                  <a:lnTo>
                    <a:pt x="2883822" y="1798044"/>
                  </a:lnTo>
                  <a:lnTo>
                    <a:pt x="2878157" y="1794873"/>
                  </a:lnTo>
                  <a:lnTo>
                    <a:pt x="2872492" y="1791703"/>
                  </a:lnTo>
                  <a:lnTo>
                    <a:pt x="2866601" y="1788986"/>
                  </a:lnTo>
                  <a:lnTo>
                    <a:pt x="2860483" y="1786268"/>
                  </a:lnTo>
                  <a:lnTo>
                    <a:pt x="2853912" y="1783778"/>
                  </a:lnTo>
                  <a:lnTo>
                    <a:pt x="2846888" y="1781286"/>
                  </a:lnTo>
                  <a:lnTo>
                    <a:pt x="2845302" y="1781060"/>
                  </a:lnTo>
                  <a:lnTo>
                    <a:pt x="2843942" y="1780834"/>
                  </a:lnTo>
                  <a:lnTo>
                    <a:pt x="2842129" y="1780834"/>
                  </a:lnTo>
                  <a:lnTo>
                    <a:pt x="2840543" y="1781060"/>
                  </a:lnTo>
                  <a:lnTo>
                    <a:pt x="2836691" y="1781966"/>
                  </a:lnTo>
                  <a:lnTo>
                    <a:pt x="2832839" y="1783778"/>
                  </a:lnTo>
                  <a:lnTo>
                    <a:pt x="2828534" y="1785589"/>
                  </a:lnTo>
                  <a:lnTo>
                    <a:pt x="2824455" y="1788306"/>
                  </a:lnTo>
                  <a:lnTo>
                    <a:pt x="2820603" y="1791251"/>
                  </a:lnTo>
                  <a:lnTo>
                    <a:pt x="2816978" y="1794647"/>
                  </a:lnTo>
                  <a:lnTo>
                    <a:pt x="2813579" y="1798270"/>
                  </a:lnTo>
                  <a:lnTo>
                    <a:pt x="2812220" y="1800082"/>
                  </a:lnTo>
                  <a:lnTo>
                    <a:pt x="2810860" y="1801893"/>
                  </a:lnTo>
                  <a:lnTo>
                    <a:pt x="2809954" y="1803931"/>
                  </a:lnTo>
                  <a:lnTo>
                    <a:pt x="2809047" y="1805743"/>
                  </a:lnTo>
                  <a:lnTo>
                    <a:pt x="2808141" y="1807781"/>
                  </a:lnTo>
                  <a:lnTo>
                    <a:pt x="2807461" y="1809819"/>
                  </a:lnTo>
                  <a:lnTo>
                    <a:pt x="2807235" y="1811857"/>
                  </a:lnTo>
                  <a:lnTo>
                    <a:pt x="2807235" y="1813895"/>
                  </a:lnTo>
                  <a:lnTo>
                    <a:pt x="2807461" y="1815707"/>
                  </a:lnTo>
                  <a:lnTo>
                    <a:pt x="2807914" y="1817744"/>
                  </a:lnTo>
                  <a:lnTo>
                    <a:pt x="2808821" y="1819329"/>
                  </a:lnTo>
                  <a:lnTo>
                    <a:pt x="2809727" y="1821368"/>
                  </a:lnTo>
                  <a:lnTo>
                    <a:pt x="2811087" y="1822953"/>
                  </a:lnTo>
                  <a:lnTo>
                    <a:pt x="2812899" y="1824764"/>
                  </a:lnTo>
                  <a:lnTo>
                    <a:pt x="2837824" y="1834955"/>
                  </a:lnTo>
                  <a:lnTo>
                    <a:pt x="2840090" y="1839483"/>
                  </a:lnTo>
                  <a:lnTo>
                    <a:pt x="2841676" y="1843560"/>
                  </a:lnTo>
                  <a:lnTo>
                    <a:pt x="2842583" y="1846729"/>
                  </a:lnTo>
                  <a:lnTo>
                    <a:pt x="2842809" y="1849673"/>
                  </a:lnTo>
                  <a:lnTo>
                    <a:pt x="2842809" y="1851031"/>
                  </a:lnTo>
                  <a:lnTo>
                    <a:pt x="2842583" y="1851938"/>
                  </a:lnTo>
                  <a:lnTo>
                    <a:pt x="2841450" y="1853750"/>
                  </a:lnTo>
                  <a:lnTo>
                    <a:pt x="2840317" y="1855335"/>
                  </a:lnTo>
                  <a:lnTo>
                    <a:pt x="2838731" y="1856467"/>
                  </a:lnTo>
                  <a:lnTo>
                    <a:pt x="2836918" y="1857825"/>
                  </a:lnTo>
                  <a:lnTo>
                    <a:pt x="2834652" y="1858957"/>
                  </a:lnTo>
                  <a:lnTo>
                    <a:pt x="2829894" y="1861448"/>
                  </a:lnTo>
                  <a:lnTo>
                    <a:pt x="2827401" y="1862807"/>
                  </a:lnTo>
                  <a:lnTo>
                    <a:pt x="2824909" y="1864619"/>
                  </a:lnTo>
                  <a:lnTo>
                    <a:pt x="2822643" y="1866656"/>
                  </a:lnTo>
                  <a:lnTo>
                    <a:pt x="2820150" y="1869148"/>
                  </a:lnTo>
                  <a:lnTo>
                    <a:pt x="2819697" y="1872544"/>
                  </a:lnTo>
                  <a:lnTo>
                    <a:pt x="2819017" y="1876167"/>
                  </a:lnTo>
                  <a:lnTo>
                    <a:pt x="2817884" y="1880242"/>
                  </a:lnTo>
                  <a:lnTo>
                    <a:pt x="2816525" y="1884545"/>
                  </a:lnTo>
                  <a:lnTo>
                    <a:pt x="2815165" y="1888848"/>
                  </a:lnTo>
                  <a:lnTo>
                    <a:pt x="2813579" y="1893151"/>
                  </a:lnTo>
                  <a:lnTo>
                    <a:pt x="2811540" y="1897453"/>
                  </a:lnTo>
                  <a:lnTo>
                    <a:pt x="2809727" y="1901981"/>
                  </a:lnTo>
                  <a:lnTo>
                    <a:pt x="2807461" y="1906057"/>
                  </a:lnTo>
                  <a:lnTo>
                    <a:pt x="2804969" y="1909907"/>
                  </a:lnTo>
                  <a:lnTo>
                    <a:pt x="2802476" y="1913530"/>
                  </a:lnTo>
                  <a:lnTo>
                    <a:pt x="2799531" y="1916700"/>
                  </a:lnTo>
                  <a:lnTo>
                    <a:pt x="2796585" y="1919418"/>
                  </a:lnTo>
                  <a:lnTo>
                    <a:pt x="2793413" y="1921682"/>
                  </a:lnTo>
                  <a:lnTo>
                    <a:pt x="2791600" y="1922588"/>
                  </a:lnTo>
                  <a:lnTo>
                    <a:pt x="2790014" y="1923267"/>
                  </a:lnTo>
                  <a:lnTo>
                    <a:pt x="2788201" y="1923720"/>
                  </a:lnTo>
                  <a:lnTo>
                    <a:pt x="2786388" y="1924173"/>
                  </a:lnTo>
                  <a:lnTo>
                    <a:pt x="2784576" y="1921908"/>
                  </a:lnTo>
                  <a:lnTo>
                    <a:pt x="2782990" y="1919190"/>
                  </a:lnTo>
                  <a:lnTo>
                    <a:pt x="2781403" y="1916248"/>
                  </a:lnTo>
                  <a:lnTo>
                    <a:pt x="2780044" y="1913078"/>
                  </a:lnTo>
                  <a:lnTo>
                    <a:pt x="2779138" y="1909680"/>
                  </a:lnTo>
                  <a:lnTo>
                    <a:pt x="2778458" y="1906284"/>
                  </a:lnTo>
                  <a:lnTo>
                    <a:pt x="2777778" y="1902887"/>
                  </a:lnTo>
                  <a:lnTo>
                    <a:pt x="2777551" y="1899491"/>
                  </a:lnTo>
                  <a:lnTo>
                    <a:pt x="2777778" y="1896094"/>
                  </a:lnTo>
                  <a:lnTo>
                    <a:pt x="2778684" y="1892924"/>
                  </a:lnTo>
                  <a:lnTo>
                    <a:pt x="2779591" y="1889754"/>
                  </a:lnTo>
                  <a:lnTo>
                    <a:pt x="2780950" y="1886810"/>
                  </a:lnTo>
                  <a:lnTo>
                    <a:pt x="2782083" y="1885678"/>
                  </a:lnTo>
                  <a:lnTo>
                    <a:pt x="2782990" y="1884093"/>
                  </a:lnTo>
                  <a:lnTo>
                    <a:pt x="2784123" y="1883187"/>
                  </a:lnTo>
                  <a:lnTo>
                    <a:pt x="2785709" y="1882055"/>
                  </a:lnTo>
                  <a:lnTo>
                    <a:pt x="2787068" y="1881149"/>
                  </a:lnTo>
                  <a:lnTo>
                    <a:pt x="2788654" y="1880017"/>
                  </a:lnTo>
                  <a:lnTo>
                    <a:pt x="2790467" y="1879338"/>
                  </a:lnTo>
                  <a:lnTo>
                    <a:pt x="2792280" y="1878658"/>
                  </a:lnTo>
                  <a:lnTo>
                    <a:pt x="2800437" y="1870959"/>
                  </a:lnTo>
                  <a:lnTo>
                    <a:pt x="2793186" y="1858504"/>
                  </a:lnTo>
                  <a:lnTo>
                    <a:pt x="2788654" y="1851484"/>
                  </a:lnTo>
                  <a:lnTo>
                    <a:pt x="2783443" y="1843560"/>
                  </a:lnTo>
                  <a:lnTo>
                    <a:pt x="2778005" y="1835860"/>
                  </a:lnTo>
                  <a:lnTo>
                    <a:pt x="2772340" y="1827934"/>
                  </a:lnTo>
                  <a:lnTo>
                    <a:pt x="2766449" y="1820009"/>
                  </a:lnTo>
                  <a:lnTo>
                    <a:pt x="2760104" y="1812763"/>
                  </a:lnTo>
                  <a:lnTo>
                    <a:pt x="2753533" y="1805743"/>
                  </a:lnTo>
                  <a:lnTo>
                    <a:pt x="2750134" y="1802572"/>
                  </a:lnTo>
                  <a:lnTo>
                    <a:pt x="2746735" y="1799628"/>
                  </a:lnTo>
                  <a:lnTo>
                    <a:pt x="2743563" y="1796911"/>
                  </a:lnTo>
                  <a:lnTo>
                    <a:pt x="2740164" y="1794420"/>
                  </a:lnTo>
                  <a:lnTo>
                    <a:pt x="2736765" y="1792156"/>
                  </a:lnTo>
                  <a:lnTo>
                    <a:pt x="2733367" y="1790344"/>
                  </a:lnTo>
                  <a:lnTo>
                    <a:pt x="2729968" y="1788533"/>
                  </a:lnTo>
                  <a:lnTo>
                    <a:pt x="2726569" y="1787401"/>
                  </a:lnTo>
                  <a:lnTo>
                    <a:pt x="2723397" y="1786268"/>
                  </a:lnTo>
                  <a:lnTo>
                    <a:pt x="2719998" y="1785815"/>
                  </a:lnTo>
                  <a:lnTo>
                    <a:pt x="2716826" y="1785815"/>
                  </a:lnTo>
                  <a:lnTo>
                    <a:pt x="2713427" y="1786268"/>
                  </a:lnTo>
                  <a:lnTo>
                    <a:pt x="2710254" y="1787174"/>
                  </a:lnTo>
                  <a:lnTo>
                    <a:pt x="2707082" y="1788533"/>
                  </a:lnTo>
                  <a:lnTo>
                    <a:pt x="2700058" y="1777210"/>
                  </a:lnTo>
                  <a:lnTo>
                    <a:pt x="2697565" y="1777663"/>
                  </a:lnTo>
                  <a:lnTo>
                    <a:pt x="2694846" y="1776757"/>
                  </a:lnTo>
                  <a:lnTo>
                    <a:pt x="2692127" y="1775173"/>
                  </a:lnTo>
                  <a:lnTo>
                    <a:pt x="2689182" y="1773587"/>
                  </a:lnTo>
                  <a:lnTo>
                    <a:pt x="2686236" y="1771323"/>
                  </a:lnTo>
                  <a:lnTo>
                    <a:pt x="2680118" y="1766568"/>
                  </a:lnTo>
                  <a:lnTo>
                    <a:pt x="2677172" y="1764077"/>
                  </a:lnTo>
                  <a:lnTo>
                    <a:pt x="2673774" y="1761585"/>
                  </a:lnTo>
                  <a:lnTo>
                    <a:pt x="2670601" y="1759774"/>
                  </a:lnTo>
                  <a:lnTo>
                    <a:pt x="2667203" y="1757963"/>
                  </a:lnTo>
                  <a:lnTo>
                    <a:pt x="2663804" y="1756830"/>
                  </a:lnTo>
                  <a:lnTo>
                    <a:pt x="2661991" y="1756377"/>
                  </a:lnTo>
                  <a:lnTo>
                    <a:pt x="2660405" y="1756377"/>
                  </a:lnTo>
                  <a:lnTo>
                    <a:pt x="2658592" y="1756151"/>
                  </a:lnTo>
                  <a:lnTo>
                    <a:pt x="2657006" y="1756377"/>
                  </a:lnTo>
                  <a:lnTo>
                    <a:pt x="2655193" y="1756604"/>
                  </a:lnTo>
                  <a:lnTo>
                    <a:pt x="2653607" y="1757283"/>
                  </a:lnTo>
                  <a:lnTo>
                    <a:pt x="2651794" y="1757963"/>
                  </a:lnTo>
                  <a:lnTo>
                    <a:pt x="2650208" y="1758868"/>
                  </a:lnTo>
                  <a:lnTo>
                    <a:pt x="2648396" y="1760453"/>
                  </a:lnTo>
                  <a:lnTo>
                    <a:pt x="2646356" y="1761812"/>
                  </a:lnTo>
                  <a:lnTo>
                    <a:pt x="2649302" y="1756830"/>
                  </a:lnTo>
                  <a:lnTo>
                    <a:pt x="2651794" y="1751849"/>
                  </a:lnTo>
                  <a:lnTo>
                    <a:pt x="2653607" y="1747321"/>
                  </a:lnTo>
                  <a:lnTo>
                    <a:pt x="2654740" y="1742792"/>
                  </a:lnTo>
                  <a:lnTo>
                    <a:pt x="2654848" y="1742073"/>
                  </a:lnTo>
                  <a:lnTo>
                    <a:pt x="2645229" y="1762127"/>
                  </a:lnTo>
                  <a:lnTo>
                    <a:pt x="2630034" y="1753509"/>
                  </a:lnTo>
                  <a:lnTo>
                    <a:pt x="2619148" y="1748293"/>
                  </a:lnTo>
                  <a:lnTo>
                    <a:pt x="2599644" y="1730150"/>
                  </a:lnTo>
                  <a:lnTo>
                    <a:pt x="2587625" y="1724027"/>
                  </a:lnTo>
                  <a:lnTo>
                    <a:pt x="2588985" y="1720852"/>
                  </a:lnTo>
                  <a:lnTo>
                    <a:pt x="2591027" y="1718130"/>
                  </a:lnTo>
                  <a:lnTo>
                    <a:pt x="2592841" y="1715409"/>
                  </a:lnTo>
                  <a:lnTo>
                    <a:pt x="2595109" y="1713141"/>
                  </a:lnTo>
                  <a:lnTo>
                    <a:pt x="2597603" y="1710873"/>
                  </a:lnTo>
                  <a:lnTo>
                    <a:pt x="2600098" y="1708605"/>
                  </a:lnTo>
                  <a:lnTo>
                    <a:pt x="2602819" y="1707018"/>
                  </a:lnTo>
                  <a:lnTo>
                    <a:pt x="2605541" y="1705203"/>
                  </a:lnTo>
                  <a:lnTo>
                    <a:pt x="2608489" y="1703843"/>
                  </a:lnTo>
                  <a:lnTo>
                    <a:pt x="2611437" y="1702935"/>
                  </a:lnTo>
                  <a:lnTo>
                    <a:pt x="2614612" y="1701801"/>
                  </a:lnTo>
                  <a:lnTo>
                    <a:pt x="2617561" y="1701121"/>
                  </a:lnTo>
                  <a:lnTo>
                    <a:pt x="2620736" y="1700441"/>
                  </a:lnTo>
                  <a:lnTo>
                    <a:pt x="2623684" y="1700214"/>
                  </a:lnTo>
                  <a:lnTo>
                    <a:pt x="2626859" y="1700214"/>
                  </a:lnTo>
                  <a:lnTo>
                    <a:pt x="2626893" y="1700214"/>
                  </a:lnTo>
                  <a:lnTo>
                    <a:pt x="2625284" y="1699999"/>
                  </a:lnTo>
                  <a:lnTo>
                    <a:pt x="2621885" y="1699773"/>
                  </a:lnTo>
                  <a:lnTo>
                    <a:pt x="2618259" y="1699773"/>
                  </a:lnTo>
                  <a:lnTo>
                    <a:pt x="2614634" y="1700453"/>
                  </a:lnTo>
                  <a:lnTo>
                    <a:pt x="2611235" y="1701358"/>
                  </a:lnTo>
                  <a:lnTo>
                    <a:pt x="2607610" y="1702717"/>
                  </a:lnTo>
                  <a:lnTo>
                    <a:pt x="2604211" y="1704301"/>
                  </a:lnTo>
                  <a:lnTo>
                    <a:pt x="2600812" y="1706566"/>
                  </a:lnTo>
                  <a:lnTo>
                    <a:pt x="2597640" y="1709056"/>
                  </a:lnTo>
                  <a:lnTo>
                    <a:pt x="2594694" y="1712000"/>
                  </a:lnTo>
                  <a:lnTo>
                    <a:pt x="2591748" y="1715396"/>
                  </a:lnTo>
                  <a:lnTo>
                    <a:pt x="2589029" y="1719471"/>
                  </a:lnTo>
                  <a:lnTo>
                    <a:pt x="2586763" y="1723774"/>
                  </a:lnTo>
                  <a:lnTo>
                    <a:pt x="2584497" y="1721057"/>
                  </a:lnTo>
                  <a:lnTo>
                    <a:pt x="2582005" y="1718792"/>
                  </a:lnTo>
                  <a:lnTo>
                    <a:pt x="2579966" y="1716755"/>
                  </a:lnTo>
                  <a:lnTo>
                    <a:pt x="2577926" y="1714943"/>
                  </a:lnTo>
                  <a:lnTo>
                    <a:pt x="2573621" y="1712000"/>
                  </a:lnTo>
                  <a:lnTo>
                    <a:pt x="2569316" y="1709509"/>
                  </a:lnTo>
                  <a:lnTo>
                    <a:pt x="2565011" y="1707018"/>
                  </a:lnTo>
                  <a:lnTo>
                    <a:pt x="2560479" y="1704075"/>
                  </a:lnTo>
                  <a:lnTo>
                    <a:pt x="2555947" y="1700679"/>
                  </a:lnTo>
                  <a:lnTo>
                    <a:pt x="2553681" y="1698867"/>
                  </a:lnTo>
                  <a:lnTo>
                    <a:pt x="2550962" y="1696377"/>
                  </a:lnTo>
                  <a:lnTo>
                    <a:pt x="2547790" y="1693206"/>
                  </a:lnTo>
                  <a:lnTo>
                    <a:pt x="2545071" y="1690036"/>
                  </a:lnTo>
                  <a:lnTo>
                    <a:pt x="2542578" y="1686640"/>
                  </a:lnTo>
                  <a:lnTo>
                    <a:pt x="2540086" y="1683244"/>
                  </a:lnTo>
                  <a:lnTo>
                    <a:pt x="2535554" y="1676225"/>
                  </a:lnTo>
                  <a:lnTo>
                    <a:pt x="2531249" y="1669205"/>
                  </a:lnTo>
                  <a:lnTo>
                    <a:pt x="2527397" y="1661959"/>
                  </a:lnTo>
                  <a:lnTo>
                    <a:pt x="2523092" y="1654939"/>
                  </a:lnTo>
                  <a:lnTo>
                    <a:pt x="2520599" y="1651090"/>
                  </a:lnTo>
                  <a:lnTo>
                    <a:pt x="2518107" y="1647467"/>
                  </a:lnTo>
                  <a:lnTo>
                    <a:pt x="2515614" y="1643844"/>
                  </a:lnTo>
                  <a:lnTo>
                    <a:pt x="2512669" y="1640220"/>
                  </a:lnTo>
                  <a:lnTo>
                    <a:pt x="2509270" y="1636824"/>
                  </a:lnTo>
                  <a:lnTo>
                    <a:pt x="2506098" y="1633654"/>
                  </a:lnTo>
                  <a:lnTo>
                    <a:pt x="2502925" y="1630937"/>
                  </a:lnTo>
                  <a:lnTo>
                    <a:pt x="2499980" y="1628673"/>
                  </a:lnTo>
                  <a:lnTo>
                    <a:pt x="2496807" y="1626634"/>
                  </a:lnTo>
                  <a:lnTo>
                    <a:pt x="2493862" y="1625276"/>
                  </a:lnTo>
                  <a:lnTo>
                    <a:pt x="2490916" y="1623691"/>
                  </a:lnTo>
                  <a:lnTo>
                    <a:pt x="2488197" y="1622785"/>
                  </a:lnTo>
                  <a:lnTo>
                    <a:pt x="2485251" y="1622332"/>
                  </a:lnTo>
                  <a:lnTo>
                    <a:pt x="2482306" y="1621879"/>
                  </a:lnTo>
                  <a:lnTo>
                    <a:pt x="2479587" y="1621879"/>
                  </a:lnTo>
                  <a:lnTo>
                    <a:pt x="2476641" y="1622106"/>
                  </a:lnTo>
                  <a:lnTo>
                    <a:pt x="2473922" y="1622332"/>
                  </a:lnTo>
                  <a:lnTo>
                    <a:pt x="2471429" y="1623011"/>
                  </a:lnTo>
                  <a:lnTo>
                    <a:pt x="2468710" y="1623691"/>
                  </a:lnTo>
                  <a:lnTo>
                    <a:pt x="2465991" y="1624823"/>
                  </a:lnTo>
                  <a:lnTo>
                    <a:pt x="2463499" y="1625955"/>
                  </a:lnTo>
                  <a:lnTo>
                    <a:pt x="2460780" y="1627314"/>
                  </a:lnTo>
                  <a:lnTo>
                    <a:pt x="2455795" y="1630484"/>
                  </a:lnTo>
                  <a:lnTo>
                    <a:pt x="2450583" y="1633881"/>
                  </a:lnTo>
                  <a:lnTo>
                    <a:pt x="2445598" y="1637730"/>
                  </a:lnTo>
                  <a:lnTo>
                    <a:pt x="2435628" y="1645881"/>
                  </a:lnTo>
                  <a:lnTo>
                    <a:pt x="2430417" y="1649731"/>
                  </a:lnTo>
                  <a:lnTo>
                    <a:pt x="2425432" y="1653581"/>
                  </a:lnTo>
                  <a:lnTo>
                    <a:pt x="2421404" y="1647804"/>
                  </a:lnTo>
                  <a:lnTo>
                    <a:pt x="2422076" y="1650713"/>
                  </a:lnTo>
                  <a:lnTo>
                    <a:pt x="2422525" y="1655512"/>
                  </a:lnTo>
                  <a:lnTo>
                    <a:pt x="2421178" y="1656197"/>
                  </a:lnTo>
                  <a:lnTo>
                    <a:pt x="2402320" y="1658939"/>
                  </a:lnTo>
                  <a:lnTo>
                    <a:pt x="2407314" y="1649621"/>
                  </a:lnTo>
                  <a:lnTo>
                    <a:pt x="2405024" y="1652983"/>
                  </a:lnTo>
                  <a:lnTo>
                    <a:pt x="2402510" y="1656446"/>
                  </a:lnTo>
                  <a:lnTo>
                    <a:pt x="2400224" y="1659677"/>
                  </a:lnTo>
                  <a:lnTo>
                    <a:pt x="2397709" y="1662678"/>
                  </a:lnTo>
                  <a:lnTo>
                    <a:pt x="2395194" y="1665447"/>
                  </a:lnTo>
                  <a:lnTo>
                    <a:pt x="2389479" y="1670525"/>
                  </a:lnTo>
                  <a:lnTo>
                    <a:pt x="2383764" y="1675603"/>
                  </a:lnTo>
                  <a:lnTo>
                    <a:pt x="2377364" y="1680450"/>
                  </a:lnTo>
                  <a:lnTo>
                    <a:pt x="2362733" y="1691528"/>
                  </a:lnTo>
                  <a:lnTo>
                    <a:pt x="2365476" y="1695452"/>
                  </a:lnTo>
                  <a:lnTo>
                    <a:pt x="2362276" y="1691528"/>
                  </a:lnTo>
                  <a:lnTo>
                    <a:pt x="2359533" y="1687605"/>
                  </a:lnTo>
                  <a:lnTo>
                    <a:pt x="2358581" y="1685874"/>
                  </a:lnTo>
                  <a:lnTo>
                    <a:pt x="2358344" y="1688591"/>
                  </a:lnTo>
                  <a:lnTo>
                    <a:pt x="2358118" y="1690856"/>
                  </a:lnTo>
                  <a:lnTo>
                    <a:pt x="2357437" y="1693124"/>
                  </a:lnTo>
                  <a:lnTo>
                    <a:pt x="2356757" y="1694937"/>
                  </a:lnTo>
                  <a:lnTo>
                    <a:pt x="2355623" y="1696977"/>
                  </a:lnTo>
                  <a:lnTo>
                    <a:pt x="2354262" y="1698790"/>
                  </a:lnTo>
                  <a:lnTo>
                    <a:pt x="2352448" y="1700150"/>
                  </a:lnTo>
                  <a:lnTo>
                    <a:pt x="2350407" y="1701283"/>
                  </a:lnTo>
                  <a:lnTo>
                    <a:pt x="2347912" y="1702643"/>
                  </a:lnTo>
                  <a:lnTo>
                    <a:pt x="2344964" y="1703323"/>
                  </a:lnTo>
                  <a:lnTo>
                    <a:pt x="2341789" y="1703776"/>
                  </a:lnTo>
                  <a:lnTo>
                    <a:pt x="2337934" y="1704003"/>
                  </a:lnTo>
                  <a:lnTo>
                    <a:pt x="2333398" y="1703776"/>
                  </a:lnTo>
                  <a:lnTo>
                    <a:pt x="2310039" y="1701283"/>
                  </a:lnTo>
                  <a:lnTo>
                    <a:pt x="2310719" y="1697883"/>
                  </a:lnTo>
                  <a:lnTo>
                    <a:pt x="2297112" y="1695617"/>
                  </a:lnTo>
                  <a:lnTo>
                    <a:pt x="2301875" y="1690177"/>
                  </a:lnTo>
                  <a:lnTo>
                    <a:pt x="2297339" y="1687910"/>
                  </a:lnTo>
                  <a:lnTo>
                    <a:pt x="2297112" y="1687910"/>
                  </a:lnTo>
                  <a:lnTo>
                    <a:pt x="2297793" y="1691310"/>
                  </a:lnTo>
                  <a:lnTo>
                    <a:pt x="2295978" y="1692670"/>
                  </a:lnTo>
                  <a:lnTo>
                    <a:pt x="2293937" y="1693124"/>
                  </a:lnTo>
                  <a:lnTo>
                    <a:pt x="2292350" y="1693351"/>
                  </a:lnTo>
                  <a:lnTo>
                    <a:pt x="2290535" y="1693124"/>
                  </a:lnTo>
                  <a:lnTo>
                    <a:pt x="2289175" y="1692670"/>
                  </a:lnTo>
                  <a:lnTo>
                    <a:pt x="2287814" y="1691991"/>
                  </a:lnTo>
                  <a:lnTo>
                    <a:pt x="2285546" y="1690404"/>
                  </a:lnTo>
                  <a:lnTo>
                    <a:pt x="2283959" y="1689271"/>
                  </a:lnTo>
                  <a:lnTo>
                    <a:pt x="2283278" y="1689044"/>
                  </a:lnTo>
                  <a:lnTo>
                    <a:pt x="2283052" y="1689271"/>
                  </a:lnTo>
                  <a:lnTo>
                    <a:pt x="2282825" y="1689951"/>
                  </a:lnTo>
                  <a:lnTo>
                    <a:pt x="2282825" y="1691083"/>
                  </a:lnTo>
                  <a:lnTo>
                    <a:pt x="2283278" y="1695843"/>
                  </a:lnTo>
                  <a:lnTo>
                    <a:pt x="2255837" y="1691991"/>
                  </a:lnTo>
                  <a:lnTo>
                    <a:pt x="2245859" y="1696977"/>
                  </a:lnTo>
                  <a:lnTo>
                    <a:pt x="2240869" y="1699697"/>
                  </a:lnTo>
                  <a:lnTo>
                    <a:pt x="2236107" y="1702416"/>
                  </a:lnTo>
                  <a:lnTo>
                    <a:pt x="2231571" y="1705136"/>
                  </a:lnTo>
                  <a:lnTo>
                    <a:pt x="2227035" y="1708309"/>
                  </a:lnTo>
                  <a:lnTo>
                    <a:pt x="2222953" y="1711482"/>
                  </a:lnTo>
                  <a:lnTo>
                    <a:pt x="2219325" y="1714881"/>
                  </a:lnTo>
                  <a:lnTo>
                    <a:pt x="2216150" y="1718735"/>
                  </a:lnTo>
                  <a:lnTo>
                    <a:pt x="2214789" y="1720775"/>
                  </a:lnTo>
                  <a:lnTo>
                    <a:pt x="2213428" y="1722814"/>
                  </a:lnTo>
                  <a:lnTo>
                    <a:pt x="2212521" y="1724854"/>
                  </a:lnTo>
                  <a:lnTo>
                    <a:pt x="2211614" y="1727120"/>
                  </a:lnTo>
                  <a:lnTo>
                    <a:pt x="2210707" y="1729387"/>
                  </a:lnTo>
                  <a:lnTo>
                    <a:pt x="2210027" y="1731653"/>
                  </a:lnTo>
                  <a:lnTo>
                    <a:pt x="2209800" y="1734146"/>
                  </a:lnTo>
                  <a:lnTo>
                    <a:pt x="2209573" y="1736639"/>
                  </a:lnTo>
                  <a:lnTo>
                    <a:pt x="2209573" y="1739360"/>
                  </a:lnTo>
                  <a:lnTo>
                    <a:pt x="2209800" y="1741852"/>
                  </a:lnTo>
                  <a:lnTo>
                    <a:pt x="2210253" y="1744572"/>
                  </a:lnTo>
                  <a:lnTo>
                    <a:pt x="2211160" y="1747518"/>
                  </a:lnTo>
                  <a:lnTo>
                    <a:pt x="2212068" y="1750692"/>
                  </a:lnTo>
                  <a:lnTo>
                    <a:pt x="2213202" y="1753638"/>
                  </a:lnTo>
                  <a:lnTo>
                    <a:pt x="2208893" y="1754998"/>
                  </a:lnTo>
                  <a:lnTo>
                    <a:pt x="2204584" y="1756131"/>
                  </a:lnTo>
                  <a:lnTo>
                    <a:pt x="2200048" y="1757038"/>
                  </a:lnTo>
                  <a:lnTo>
                    <a:pt x="2195739" y="1757717"/>
                  </a:lnTo>
                  <a:lnTo>
                    <a:pt x="2191430" y="1758397"/>
                  </a:lnTo>
                  <a:lnTo>
                    <a:pt x="2186668" y="1758851"/>
                  </a:lnTo>
                  <a:lnTo>
                    <a:pt x="2182359" y="1759078"/>
                  </a:lnTo>
                  <a:lnTo>
                    <a:pt x="2178050" y="1759078"/>
                  </a:lnTo>
                  <a:lnTo>
                    <a:pt x="2178051" y="1759068"/>
                  </a:lnTo>
                  <a:lnTo>
                    <a:pt x="2170646" y="1760542"/>
                  </a:lnTo>
                  <a:lnTo>
                    <a:pt x="2161194" y="1760312"/>
                  </a:lnTo>
                  <a:lnTo>
                    <a:pt x="2153355" y="1756871"/>
                  </a:lnTo>
                  <a:lnTo>
                    <a:pt x="2155120" y="1754530"/>
                  </a:lnTo>
                  <a:lnTo>
                    <a:pt x="2141781" y="1762126"/>
                  </a:lnTo>
                  <a:lnTo>
                    <a:pt x="2141746" y="1762777"/>
                  </a:lnTo>
                  <a:lnTo>
                    <a:pt x="2153005" y="1757188"/>
                  </a:lnTo>
                  <a:lnTo>
                    <a:pt x="2154613" y="1758529"/>
                  </a:lnTo>
                  <a:lnTo>
                    <a:pt x="2156451" y="1759647"/>
                  </a:lnTo>
                  <a:lnTo>
                    <a:pt x="2158749" y="1760765"/>
                  </a:lnTo>
                  <a:lnTo>
                    <a:pt x="2161047" y="1761436"/>
                  </a:lnTo>
                  <a:lnTo>
                    <a:pt x="2161783" y="1761579"/>
                  </a:lnTo>
                  <a:lnTo>
                    <a:pt x="2160571" y="1761243"/>
                  </a:lnTo>
                  <a:lnTo>
                    <a:pt x="2160359" y="1761021"/>
                  </a:lnTo>
                  <a:lnTo>
                    <a:pt x="2162507" y="1761720"/>
                  </a:lnTo>
                  <a:lnTo>
                    <a:pt x="2163344" y="1761883"/>
                  </a:lnTo>
                  <a:lnTo>
                    <a:pt x="2165642" y="1762107"/>
                  </a:lnTo>
                  <a:lnTo>
                    <a:pt x="2168170" y="1761883"/>
                  </a:lnTo>
                  <a:lnTo>
                    <a:pt x="2170238" y="1761212"/>
                  </a:lnTo>
                  <a:lnTo>
                    <a:pt x="2178050" y="1759647"/>
                  </a:lnTo>
                  <a:lnTo>
                    <a:pt x="2177131" y="1762554"/>
                  </a:lnTo>
                  <a:lnTo>
                    <a:pt x="2175752" y="1767249"/>
                  </a:lnTo>
                  <a:lnTo>
                    <a:pt x="2175614" y="1767504"/>
                  </a:lnTo>
                  <a:lnTo>
                    <a:pt x="2173684" y="1771050"/>
                  </a:lnTo>
                  <a:lnTo>
                    <a:pt x="2172365" y="1773476"/>
                  </a:lnTo>
                  <a:lnTo>
                    <a:pt x="2173987" y="1772812"/>
                  </a:lnTo>
                  <a:lnTo>
                    <a:pt x="2187562" y="1767261"/>
                  </a:lnTo>
                  <a:lnTo>
                    <a:pt x="2196864" y="1763644"/>
                  </a:lnTo>
                  <a:lnTo>
                    <a:pt x="2201402" y="1761836"/>
                  </a:lnTo>
                  <a:lnTo>
                    <a:pt x="2205259" y="1760706"/>
                  </a:lnTo>
                  <a:lnTo>
                    <a:pt x="2208662" y="1759802"/>
                  </a:lnTo>
                  <a:lnTo>
                    <a:pt x="2211612" y="1759124"/>
                  </a:lnTo>
                  <a:lnTo>
                    <a:pt x="2214108" y="1759124"/>
                  </a:lnTo>
                  <a:lnTo>
                    <a:pt x="2215015" y="1759350"/>
                  </a:lnTo>
                  <a:lnTo>
                    <a:pt x="2215923" y="1759576"/>
                  </a:lnTo>
                  <a:lnTo>
                    <a:pt x="2217738" y="1759576"/>
                  </a:lnTo>
                  <a:lnTo>
                    <a:pt x="2217511" y="1760932"/>
                  </a:lnTo>
                  <a:lnTo>
                    <a:pt x="2209343" y="1770877"/>
                  </a:lnTo>
                  <a:lnTo>
                    <a:pt x="2209116" y="1774268"/>
                  </a:lnTo>
                  <a:lnTo>
                    <a:pt x="2208662" y="1777432"/>
                  </a:lnTo>
                  <a:lnTo>
                    <a:pt x="2207982" y="1780144"/>
                  </a:lnTo>
                  <a:lnTo>
                    <a:pt x="2206847" y="1783082"/>
                  </a:lnTo>
                  <a:lnTo>
                    <a:pt x="2205486" y="1785795"/>
                  </a:lnTo>
                  <a:lnTo>
                    <a:pt x="2204124" y="1788507"/>
                  </a:lnTo>
                  <a:lnTo>
                    <a:pt x="2202309" y="1790993"/>
                  </a:lnTo>
                  <a:lnTo>
                    <a:pt x="2200721" y="1793027"/>
                  </a:lnTo>
                  <a:lnTo>
                    <a:pt x="2198452" y="1795288"/>
                  </a:lnTo>
                  <a:lnTo>
                    <a:pt x="2195956" y="1797322"/>
                  </a:lnTo>
                  <a:lnTo>
                    <a:pt x="2193461" y="1798904"/>
                  </a:lnTo>
                  <a:lnTo>
                    <a:pt x="2190965" y="1800712"/>
                  </a:lnTo>
                  <a:lnTo>
                    <a:pt x="2188015" y="1802295"/>
                  </a:lnTo>
                  <a:lnTo>
                    <a:pt x="2185066" y="1803425"/>
                  </a:lnTo>
                  <a:lnTo>
                    <a:pt x="2181889" y="1804781"/>
                  </a:lnTo>
                  <a:lnTo>
                    <a:pt x="2178486" y="1805911"/>
                  </a:lnTo>
                  <a:lnTo>
                    <a:pt x="2160562" y="1820602"/>
                  </a:lnTo>
                  <a:lnTo>
                    <a:pt x="2126982" y="1832808"/>
                  </a:lnTo>
                  <a:lnTo>
                    <a:pt x="2121764" y="1835746"/>
                  </a:lnTo>
                  <a:lnTo>
                    <a:pt x="2097487" y="1853150"/>
                  </a:lnTo>
                  <a:lnTo>
                    <a:pt x="2100890" y="1859930"/>
                  </a:lnTo>
                  <a:lnTo>
                    <a:pt x="2085915" y="1870779"/>
                  </a:lnTo>
                  <a:lnTo>
                    <a:pt x="2071394" y="1890669"/>
                  </a:lnTo>
                  <a:lnTo>
                    <a:pt x="2064361" y="1899936"/>
                  </a:lnTo>
                  <a:lnTo>
                    <a:pt x="2058008" y="1908073"/>
                  </a:lnTo>
                  <a:lnTo>
                    <a:pt x="2055285" y="1912367"/>
                  </a:lnTo>
                  <a:lnTo>
                    <a:pt x="2052790" y="1916210"/>
                  </a:lnTo>
                  <a:lnTo>
                    <a:pt x="2050748" y="1920052"/>
                  </a:lnTo>
                  <a:lnTo>
                    <a:pt x="2049159" y="1923894"/>
                  </a:lnTo>
                  <a:lnTo>
                    <a:pt x="2047798" y="1927736"/>
                  </a:lnTo>
                  <a:lnTo>
                    <a:pt x="2046890" y="1932031"/>
                  </a:lnTo>
                  <a:lnTo>
                    <a:pt x="2046664" y="1936099"/>
                  </a:lnTo>
                  <a:lnTo>
                    <a:pt x="2046890" y="1940394"/>
                  </a:lnTo>
                  <a:lnTo>
                    <a:pt x="2047344" y="1944914"/>
                  </a:lnTo>
                  <a:lnTo>
                    <a:pt x="2048932" y="1949886"/>
                  </a:lnTo>
                  <a:lnTo>
                    <a:pt x="2050748" y="1955085"/>
                  </a:lnTo>
                  <a:lnTo>
                    <a:pt x="2053243" y="1960735"/>
                  </a:lnTo>
                  <a:lnTo>
                    <a:pt x="2058689" y="1970002"/>
                  </a:lnTo>
                  <a:lnTo>
                    <a:pt x="2055966" y="1973393"/>
                  </a:lnTo>
                  <a:lnTo>
                    <a:pt x="2053243" y="1976557"/>
                  </a:lnTo>
                  <a:lnTo>
                    <a:pt x="2050067" y="1979721"/>
                  </a:lnTo>
                  <a:lnTo>
                    <a:pt x="2046890" y="1982207"/>
                  </a:lnTo>
                  <a:lnTo>
                    <a:pt x="2043714" y="1984920"/>
                  </a:lnTo>
                  <a:lnTo>
                    <a:pt x="2040084" y="1987406"/>
                  </a:lnTo>
                  <a:lnTo>
                    <a:pt x="2036454" y="1989666"/>
                  </a:lnTo>
                  <a:lnTo>
                    <a:pt x="2032596" y="1991700"/>
                  </a:lnTo>
                  <a:lnTo>
                    <a:pt x="2033504" y="1979721"/>
                  </a:lnTo>
                  <a:lnTo>
                    <a:pt x="2034185" y="1965934"/>
                  </a:lnTo>
                  <a:lnTo>
                    <a:pt x="2035546" y="1933839"/>
                  </a:lnTo>
                  <a:lnTo>
                    <a:pt x="2036680" y="1898806"/>
                  </a:lnTo>
                  <a:lnTo>
                    <a:pt x="2037588" y="1880498"/>
                  </a:lnTo>
                  <a:lnTo>
                    <a:pt x="2038949" y="1862417"/>
                  </a:lnTo>
                  <a:lnTo>
                    <a:pt x="2040538" y="1844561"/>
                  </a:lnTo>
                  <a:lnTo>
                    <a:pt x="2042353" y="1827157"/>
                  </a:lnTo>
                  <a:lnTo>
                    <a:pt x="2043487" y="1819020"/>
                  </a:lnTo>
                  <a:lnTo>
                    <a:pt x="2044622" y="1811109"/>
                  </a:lnTo>
                  <a:lnTo>
                    <a:pt x="2045983" y="1803198"/>
                  </a:lnTo>
                  <a:lnTo>
                    <a:pt x="2047344" y="1795965"/>
                  </a:lnTo>
                  <a:lnTo>
                    <a:pt x="2049159" y="1788959"/>
                  </a:lnTo>
                  <a:lnTo>
                    <a:pt x="2050748" y="1782404"/>
                  </a:lnTo>
                  <a:lnTo>
                    <a:pt x="2052790" y="1776075"/>
                  </a:lnTo>
                  <a:lnTo>
                    <a:pt x="2054832" y="1770651"/>
                  </a:lnTo>
                  <a:lnTo>
                    <a:pt x="2057100" y="1765452"/>
                  </a:lnTo>
                  <a:lnTo>
                    <a:pt x="2059596" y="1760932"/>
                  </a:lnTo>
                  <a:lnTo>
                    <a:pt x="2062319" y="1757089"/>
                  </a:lnTo>
                  <a:lnTo>
                    <a:pt x="2063680" y="1755055"/>
                  </a:lnTo>
                  <a:lnTo>
                    <a:pt x="2065042" y="1753699"/>
                  </a:lnTo>
                  <a:lnTo>
                    <a:pt x="2066403" y="1753699"/>
                  </a:lnTo>
                  <a:lnTo>
                    <a:pt x="2083420" y="1755508"/>
                  </a:lnTo>
                  <a:lnTo>
                    <a:pt x="2109966" y="1753925"/>
                  </a:lnTo>
                  <a:lnTo>
                    <a:pt x="2110492" y="1752731"/>
                  </a:lnTo>
                  <a:lnTo>
                    <a:pt x="2111646" y="1749362"/>
                  </a:lnTo>
                  <a:lnTo>
                    <a:pt x="2113944" y="1744667"/>
                  </a:lnTo>
                  <a:lnTo>
                    <a:pt x="2114042" y="1744676"/>
                  </a:lnTo>
                  <a:lnTo>
                    <a:pt x="2114050" y="1744658"/>
                  </a:lnTo>
                  <a:lnTo>
                    <a:pt x="2114043" y="1744676"/>
                  </a:lnTo>
                  <a:lnTo>
                    <a:pt x="2122905" y="1745561"/>
                  </a:lnTo>
                  <a:lnTo>
                    <a:pt x="2125203" y="1746455"/>
                  </a:lnTo>
                  <a:lnTo>
                    <a:pt x="2130487" y="1748915"/>
                  </a:lnTo>
                  <a:lnTo>
                    <a:pt x="2132326" y="1748691"/>
                  </a:lnTo>
                  <a:lnTo>
                    <a:pt x="2141944" y="1753915"/>
                  </a:lnTo>
                  <a:lnTo>
                    <a:pt x="2143217" y="1753250"/>
                  </a:lnTo>
                  <a:lnTo>
                    <a:pt x="2142519" y="1753200"/>
                  </a:lnTo>
                  <a:lnTo>
                    <a:pt x="2138138" y="1748383"/>
                  </a:lnTo>
                  <a:lnTo>
                    <a:pt x="2136294" y="1747924"/>
                  </a:lnTo>
                  <a:lnTo>
                    <a:pt x="2130761" y="1747924"/>
                  </a:lnTo>
                  <a:lnTo>
                    <a:pt x="2127764" y="1746548"/>
                  </a:lnTo>
                  <a:lnTo>
                    <a:pt x="2125919" y="1743565"/>
                  </a:lnTo>
                  <a:lnTo>
                    <a:pt x="2124766" y="1740812"/>
                  </a:lnTo>
                  <a:lnTo>
                    <a:pt x="2124075" y="1738059"/>
                  </a:lnTo>
                  <a:lnTo>
                    <a:pt x="2124075" y="1736877"/>
                  </a:lnTo>
                  <a:lnTo>
                    <a:pt x="2120219" y="1738453"/>
                  </a:lnTo>
                  <a:lnTo>
                    <a:pt x="2110241" y="1742986"/>
                  </a:lnTo>
                  <a:lnTo>
                    <a:pt x="2100489" y="1747065"/>
                  </a:lnTo>
                  <a:lnTo>
                    <a:pt x="2095727" y="1748652"/>
                  </a:lnTo>
                  <a:lnTo>
                    <a:pt x="2091191" y="1750465"/>
                  </a:lnTo>
                  <a:lnTo>
                    <a:pt x="2086655" y="1751599"/>
                  </a:lnTo>
                  <a:lnTo>
                    <a:pt x="2082346" y="1752505"/>
                  </a:lnTo>
                  <a:lnTo>
                    <a:pt x="2078264" y="1753411"/>
                  </a:lnTo>
                  <a:lnTo>
                    <a:pt x="2074409" y="1753638"/>
                  </a:lnTo>
                  <a:lnTo>
                    <a:pt x="2071007" y="1753411"/>
                  </a:lnTo>
                  <a:lnTo>
                    <a:pt x="2069419" y="1753184"/>
                  </a:lnTo>
                  <a:lnTo>
                    <a:pt x="2067605" y="1752505"/>
                  </a:lnTo>
                  <a:lnTo>
                    <a:pt x="2065564" y="1752958"/>
                  </a:lnTo>
                  <a:lnTo>
                    <a:pt x="2064884" y="1752278"/>
                  </a:lnTo>
                  <a:lnTo>
                    <a:pt x="2057853" y="1748878"/>
                  </a:lnTo>
                  <a:lnTo>
                    <a:pt x="2061709" y="1717829"/>
                  </a:lnTo>
                  <a:lnTo>
                    <a:pt x="2066018" y="1686777"/>
                  </a:lnTo>
                  <a:lnTo>
                    <a:pt x="2070553" y="1655724"/>
                  </a:lnTo>
                  <a:lnTo>
                    <a:pt x="2073048" y="1640084"/>
                  </a:lnTo>
                  <a:lnTo>
                    <a:pt x="2075316" y="1624897"/>
                  </a:lnTo>
                  <a:lnTo>
                    <a:pt x="2080532" y="1644845"/>
                  </a:lnTo>
                  <a:lnTo>
                    <a:pt x="2075543" y="1616738"/>
                  </a:lnTo>
                  <a:lnTo>
                    <a:pt x="2079625" y="1592712"/>
                  </a:lnTo>
                  <a:lnTo>
                    <a:pt x="2083707" y="1568460"/>
                  </a:lnTo>
                  <a:lnTo>
                    <a:pt x="2087789" y="1544433"/>
                  </a:lnTo>
                  <a:lnTo>
                    <a:pt x="2092325" y="1520406"/>
                  </a:lnTo>
                  <a:lnTo>
                    <a:pt x="2101169" y="1472573"/>
                  </a:lnTo>
                  <a:lnTo>
                    <a:pt x="2105025" y="1448998"/>
                  </a:lnTo>
                  <a:lnTo>
                    <a:pt x="2108880" y="1425423"/>
                  </a:lnTo>
                  <a:lnTo>
                    <a:pt x="2111602" y="1424516"/>
                  </a:lnTo>
                  <a:lnTo>
                    <a:pt x="2115230" y="1424062"/>
                  </a:lnTo>
                  <a:lnTo>
                    <a:pt x="2119539" y="1423609"/>
                  </a:lnTo>
                  <a:lnTo>
                    <a:pt x="2124755" y="1423155"/>
                  </a:lnTo>
                  <a:lnTo>
                    <a:pt x="2135414" y="1422702"/>
                  </a:lnTo>
                  <a:lnTo>
                    <a:pt x="2146073" y="1422022"/>
                  </a:lnTo>
                  <a:lnTo>
                    <a:pt x="2150835" y="1421342"/>
                  </a:lnTo>
                  <a:lnTo>
                    <a:pt x="2154691" y="1420664"/>
                  </a:lnTo>
                  <a:lnTo>
                    <a:pt x="2157866" y="1419983"/>
                  </a:lnTo>
                  <a:lnTo>
                    <a:pt x="2158773" y="1419529"/>
                  </a:lnTo>
                  <a:lnTo>
                    <a:pt x="2159453" y="1419076"/>
                  </a:lnTo>
                  <a:lnTo>
                    <a:pt x="2159907" y="1418623"/>
                  </a:lnTo>
                  <a:lnTo>
                    <a:pt x="2159907" y="1417715"/>
                  </a:lnTo>
                  <a:lnTo>
                    <a:pt x="2159680" y="1417262"/>
                  </a:lnTo>
                  <a:lnTo>
                    <a:pt x="2159000" y="1416582"/>
                  </a:lnTo>
                  <a:lnTo>
                    <a:pt x="2158093" y="1415676"/>
                  </a:lnTo>
                  <a:lnTo>
                    <a:pt x="2156278" y="1414541"/>
                  </a:lnTo>
                  <a:lnTo>
                    <a:pt x="2151516" y="1412729"/>
                  </a:lnTo>
                  <a:lnTo>
                    <a:pt x="2167391" y="1397311"/>
                  </a:lnTo>
                  <a:lnTo>
                    <a:pt x="2214789" y="1374418"/>
                  </a:lnTo>
                  <a:lnTo>
                    <a:pt x="2212975" y="1372378"/>
                  </a:lnTo>
                  <a:lnTo>
                    <a:pt x="2211841" y="1370338"/>
                  </a:lnTo>
                  <a:lnTo>
                    <a:pt x="2210707" y="1368525"/>
                  </a:lnTo>
                  <a:lnTo>
                    <a:pt x="2210027" y="1366484"/>
                  </a:lnTo>
                  <a:lnTo>
                    <a:pt x="2209800" y="1364671"/>
                  </a:lnTo>
                  <a:lnTo>
                    <a:pt x="2209800" y="1362629"/>
                  </a:lnTo>
                  <a:lnTo>
                    <a:pt x="2210027" y="1360590"/>
                  </a:lnTo>
                  <a:lnTo>
                    <a:pt x="2210480" y="1358776"/>
                  </a:lnTo>
                  <a:lnTo>
                    <a:pt x="2211614" y="1356736"/>
                  </a:lnTo>
                  <a:lnTo>
                    <a:pt x="2212521" y="1354922"/>
                  </a:lnTo>
                  <a:lnTo>
                    <a:pt x="2213655" y="1353108"/>
                  </a:lnTo>
                  <a:lnTo>
                    <a:pt x="2215243" y="1351295"/>
                  </a:lnTo>
                  <a:lnTo>
                    <a:pt x="2218644" y="1347667"/>
                  </a:lnTo>
                  <a:lnTo>
                    <a:pt x="2222500" y="1344494"/>
                  </a:lnTo>
                  <a:lnTo>
                    <a:pt x="2226582" y="1341321"/>
                  </a:lnTo>
                  <a:lnTo>
                    <a:pt x="2231118" y="1338375"/>
                  </a:lnTo>
                  <a:lnTo>
                    <a:pt x="2235880" y="1335655"/>
                  </a:lnTo>
                  <a:lnTo>
                    <a:pt x="2240189" y="1333389"/>
                  </a:lnTo>
                  <a:lnTo>
                    <a:pt x="2244498" y="1331802"/>
                  </a:lnTo>
                  <a:lnTo>
                    <a:pt x="2248580" y="1330216"/>
                  </a:lnTo>
                  <a:lnTo>
                    <a:pt x="2251982" y="1329308"/>
                  </a:lnTo>
                  <a:lnTo>
                    <a:pt x="2254477" y="1328856"/>
                  </a:lnTo>
                  <a:lnTo>
                    <a:pt x="2254651" y="1328956"/>
                  </a:lnTo>
                  <a:lnTo>
                    <a:pt x="2254477" y="1328103"/>
                  </a:lnTo>
                  <a:lnTo>
                    <a:pt x="2265172" y="1320846"/>
                  </a:lnTo>
                  <a:lnTo>
                    <a:pt x="2273819" y="1314949"/>
                  </a:lnTo>
                  <a:lnTo>
                    <a:pt x="2280646" y="1310867"/>
                  </a:lnTo>
                  <a:lnTo>
                    <a:pt x="2285652" y="1308146"/>
                  </a:lnTo>
                  <a:lnTo>
                    <a:pt x="2287472" y="1307465"/>
                  </a:lnTo>
                  <a:lnTo>
                    <a:pt x="2288838" y="1307238"/>
                  </a:lnTo>
                  <a:lnTo>
                    <a:pt x="2289520" y="1307238"/>
                  </a:lnTo>
                  <a:lnTo>
                    <a:pt x="2289748" y="1307465"/>
                  </a:lnTo>
                  <a:lnTo>
                    <a:pt x="2289975" y="1307691"/>
                  </a:lnTo>
                  <a:lnTo>
                    <a:pt x="2289748" y="1308599"/>
                  </a:lnTo>
                  <a:lnTo>
                    <a:pt x="2289293" y="1309960"/>
                  </a:lnTo>
                  <a:lnTo>
                    <a:pt x="2287927" y="1311547"/>
                  </a:lnTo>
                  <a:lnTo>
                    <a:pt x="2286699" y="1313587"/>
                  </a:lnTo>
                  <a:lnTo>
                    <a:pt x="2295822" y="1308600"/>
                  </a:lnTo>
                  <a:lnTo>
                    <a:pt x="2317750" y="1308133"/>
                  </a:lnTo>
                  <a:lnTo>
                    <a:pt x="2317521" y="1308366"/>
                  </a:lnTo>
                  <a:lnTo>
                    <a:pt x="2304946" y="1315437"/>
                  </a:lnTo>
                  <a:lnTo>
                    <a:pt x="2308407" y="1314495"/>
                  </a:lnTo>
                  <a:lnTo>
                    <a:pt x="2312958" y="1312908"/>
                  </a:lnTo>
                  <a:lnTo>
                    <a:pt x="2316599" y="1311321"/>
                  </a:lnTo>
                  <a:lnTo>
                    <a:pt x="2318874" y="1310187"/>
                  </a:lnTo>
                  <a:lnTo>
                    <a:pt x="2318874" y="1307012"/>
                  </a:lnTo>
                  <a:lnTo>
                    <a:pt x="2309955" y="1305680"/>
                  </a:lnTo>
                  <a:lnTo>
                    <a:pt x="2297541" y="1307265"/>
                  </a:lnTo>
                  <a:lnTo>
                    <a:pt x="2292350" y="1304322"/>
                  </a:lnTo>
                  <a:lnTo>
                    <a:pt x="2304764" y="1298662"/>
                  </a:lnTo>
                  <a:lnTo>
                    <a:pt x="2320338" y="1303869"/>
                  </a:lnTo>
                  <a:lnTo>
                    <a:pt x="2311761" y="1299115"/>
                  </a:lnTo>
                  <a:lnTo>
                    <a:pt x="2316952" y="1297756"/>
                  </a:lnTo>
                  <a:lnTo>
                    <a:pt x="2317178" y="1297756"/>
                  </a:lnTo>
                  <a:lnTo>
                    <a:pt x="2317404" y="1297756"/>
                  </a:lnTo>
                  <a:lnTo>
                    <a:pt x="2317629" y="1297756"/>
                  </a:lnTo>
                  <a:lnTo>
                    <a:pt x="2318984" y="1297304"/>
                  </a:lnTo>
                  <a:lnTo>
                    <a:pt x="2316501" y="1295040"/>
                  </a:lnTo>
                  <a:lnTo>
                    <a:pt x="2342232" y="1289154"/>
                  </a:lnTo>
                  <a:lnTo>
                    <a:pt x="2334106" y="1288475"/>
                  </a:lnTo>
                  <a:lnTo>
                    <a:pt x="2331398" y="1289607"/>
                  </a:lnTo>
                  <a:lnTo>
                    <a:pt x="2328915" y="1290059"/>
                  </a:lnTo>
                  <a:lnTo>
                    <a:pt x="2326884" y="1290286"/>
                  </a:lnTo>
                  <a:lnTo>
                    <a:pt x="2324852" y="1290286"/>
                  </a:lnTo>
                  <a:lnTo>
                    <a:pt x="2323272" y="1290059"/>
                  </a:lnTo>
                  <a:lnTo>
                    <a:pt x="2321692" y="1289607"/>
                  </a:lnTo>
                  <a:lnTo>
                    <a:pt x="2320564" y="1288929"/>
                  </a:lnTo>
                  <a:lnTo>
                    <a:pt x="2319886" y="1288249"/>
                  </a:lnTo>
                  <a:lnTo>
                    <a:pt x="2318984" y="1287343"/>
                  </a:lnTo>
                  <a:lnTo>
                    <a:pt x="2318758" y="1286210"/>
                  </a:lnTo>
                  <a:lnTo>
                    <a:pt x="2318758" y="1284852"/>
                  </a:lnTo>
                  <a:lnTo>
                    <a:pt x="2318984" y="1283495"/>
                  </a:lnTo>
                  <a:lnTo>
                    <a:pt x="2319661" y="1281909"/>
                  </a:lnTo>
                  <a:lnTo>
                    <a:pt x="2320338" y="1280325"/>
                  </a:lnTo>
                  <a:lnTo>
                    <a:pt x="2321241" y="1278514"/>
                  </a:lnTo>
                  <a:lnTo>
                    <a:pt x="2322369" y="1276703"/>
                  </a:lnTo>
                  <a:lnTo>
                    <a:pt x="2336815" y="1257686"/>
                  </a:lnTo>
                  <a:lnTo>
                    <a:pt x="2346069" y="1240028"/>
                  </a:lnTo>
                  <a:lnTo>
                    <a:pt x="2348552" y="1237312"/>
                  </a:lnTo>
                  <a:lnTo>
                    <a:pt x="2361417" y="1232108"/>
                  </a:lnTo>
                  <a:lnTo>
                    <a:pt x="2384440" y="1213772"/>
                  </a:lnTo>
                  <a:lnTo>
                    <a:pt x="2389631" y="1211282"/>
                  </a:lnTo>
                  <a:lnTo>
                    <a:pt x="2417394" y="1203359"/>
                  </a:lnTo>
                  <a:lnTo>
                    <a:pt x="2435225" y="1217845"/>
                  </a:lnTo>
                  <a:lnTo>
                    <a:pt x="2422585" y="1238444"/>
                  </a:lnTo>
                  <a:lnTo>
                    <a:pt x="2422359" y="1238444"/>
                  </a:lnTo>
                  <a:lnTo>
                    <a:pt x="2422134" y="1238444"/>
                  </a:lnTo>
                  <a:lnTo>
                    <a:pt x="2421908" y="1238444"/>
                  </a:lnTo>
                  <a:lnTo>
                    <a:pt x="2421682" y="1238444"/>
                  </a:lnTo>
                  <a:lnTo>
                    <a:pt x="2421231" y="1238444"/>
                  </a:lnTo>
                  <a:lnTo>
                    <a:pt x="2417619" y="1246593"/>
                  </a:lnTo>
                  <a:lnTo>
                    <a:pt x="2418066" y="1260470"/>
                  </a:lnTo>
                  <a:lnTo>
                    <a:pt x="2419095" y="1259271"/>
                  </a:lnTo>
                  <a:lnTo>
                    <a:pt x="2419775" y="1258137"/>
                  </a:lnTo>
                  <a:lnTo>
                    <a:pt x="2420455" y="1256780"/>
                  </a:lnTo>
                  <a:lnTo>
                    <a:pt x="2420908" y="1255195"/>
                  </a:lnTo>
                  <a:lnTo>
                    <a:pt x="2420908" y="1253836"/>
                  </a:lnTo>
                  <a:lnTo>
                    <a:pt x="2420682" y="1252479"/>
                  </a:lnTo>
                  <a:lnTo>
                    <a:pt x="2420455" y="1249535"/>
                  </a:lnTo>
                  <a:lnTo>
                    <a:pt x="2420002" y="1246363"/>
                  </a:lnTo>
                  <a:lnTo>
                    <a:pt x="2420002" y="1244553"/>
                  </a:lnTo>
                  <a:lnTo>
                    <a:pt x="2420455" y="1242967"/>
                  </a:lnTo>
                  <a:lnTo>
                    <a:pt x="2420908" y="1240927"/>
                  </a:lnTo>
                  <a:lnTo>
                    <a:pt x="2421588" y="1238890"/>
                  </a:lnTo>
                  <a:lnTo>
                    <a:pt x="2421815" y="1238890"/>
                  </a:lnTo>
                  <a:lnTo>
                    <a:pt x="2422041" y="1238890"/>
                  </a:lnTo>
                  <a:lnTo>
                    <a:pt x="2422268" y="1238890"/>
                  </a:lnTo>
                  <a:lnTo>
                    <a:pt x="2424308" y="1238662"/>
                  </a:lnTo>
                  <a:lnTo>
                    <a:pt x="2426801" y="1237532"/>
                  </a:lnTo>
                  <a:lnTo>
                    <a:pt x="2429294" y="1235944"/>
                  </a:lnTo>
                  <a:lnTo>
                    <a:pt x="2431560" y="1233906"/>
                  </a:lnTo>
                  <a:lnTo>
                    <a:pt x="2433373" y="1231867"/>
                  </a:lnTo>
                  <a:lnTo>
                    <a:pt x="2434960" y="1229603"/>
                  </a:lnTo>
                  <a:lnTo>
                    <a:pt x="2436093" y="1227116"/>
                  </a:lnTo>
                  <a:lnTo>
                    <a:pt x="2436773" y="1224626"/>
                  </a:lnTo>
                  <a:lnTo>
                    <a:pt x="2437679" y="1222135"/>
                  </a:lnTo>
                  <a:lnTo>
                    <a:pt x="2437906" y="1219641"/>
                  </a:lnTo>
                  <a:lnTo>
                    <a:pt x="2437679" y="1216926"/>
                  </a:lnTo>
                  <a:lnTo>
                    <a:pt x="2437226" y="1214437"/>
                  </a:lnTo>
                  <a:lnTo>
                    <a:pt x="2436319" y="1212404"/>
                  </a:lnTo>
                  <a:lnTo>
                    <a:pt x="2435413" y="1210128"/>
                  </a:lnTo>
                  <a:lnTo>
                    <a:pt x="2434053" y="1208090"/>
                  </a:lnTo>
                  <a:lnTo>
                    <a:pt x="2432240" y="1206282"/>
                  </a:lnTo>
                  <a:lnTo>
                    <a:pt x="2429974" y="1204923"/>
                  </a:lnTo>
                  <a:lnTo>
                    <a:pt x="2429974" y="1202658"/>
                  </a:lnTo>
                  <a:lnTo>
                    <a:pt x="2429974" y="1200391"/>
                  </a:lnTo>
                  <a:lnTo>
                    <a:pt x="2430200" y="1198811"/>
                  </a:lnTo>
                  <a:lnTo>
                    <a:pt x="2430880" y="1196998"/>
                  </a:lnTo>
                  <a:lnTo>
                    <a:pt x="2431560" y="1195635"/>
                  </a:lnTo>
                  <a:lnTo>
                    <a:pt x="2432467" y="1194281"/>
                  </a:lnTo>
                  <a:lnTo>
                    <a:pt x="2433373" y="1193374"/>
                  </a:lnTo>
                  <a:lnTo>
                    <a:pt x="2434733" y="1192468"/>
                  </a:lnTo>
                  <a:lnTo>
                    <a:pt x="2435866" y="1191564"/>
                  </a:lnTo>
                  <a:lnTo>
                    <a:pt x="2437452" y="1191109"/>
                  </a:lnTo>
                  <a:lnTo>
                    <a:pt x="2438812" y="1190884"/>
                  </a:lnTo>
                  <a:lnTo>
                    <a:pt x="2440172" y="1190659"/>
                  </a:lnTo>
                  <a:lnTo>
                    <a:pt x="2443572" y="1190432"/>
                  </a:lnTo>
                  <a:lnTo>
                    <a:pt x="2447424" y="1190659"/>
                  </a:lnTo>
                  <a:lnTo>
                    <a:pt x="2450824" y="1191109"/>
                  </a:lnTo>
                  <a:lnTo>
                    <a:pt x="2454450" y="1191791"/>
                  </a:lnTo>
                  <a:lnTo>
                    <a:pt x="2457623" y="1192921"/>
                  </a:lnTo>
                  <a:lnTo>
                    <a:pt x="2460569" y="1194056"/>
                  </a:lnTo>
                  <a:lnTo>
                    <a:pt x="2465328" y="1195861"/>
                  </a:lnTo>
                  <a:lnTo>
                    <a:pt x="2466688" y="1196543"/>
                  </a:lnTo>
                  <a:lnTo>
                    <a:pt x="2467141" y="1196998"/>
                  </a:lnTo>
                  <a:lnTo>
                    <a:pt x="2474847" y="1197681"/>
                  </a:lnTo>
                  <a:lnTo>
                    <a:pt x="2474847" y="1191564"/>
                  </a:lnTo>
                  <a:lnTo>
                    <a:pt x="2476207" y="1190432"/>
                  </a:lnTo>
                  <a:lnTo>
                    <a:pt x="2479606" y="1187714"/>
                  </a:lnTo>
                  <a:lnTo>
                    <a:pt x="2482099" y="1186128"/>
                  </a:lnTo>
                  <a:lnTo>
                    <a:pt x="2485045" y="1184544"/>
                  </a:lnTo>
                  <a:lnTo>
                    <a:pt x="2488445" y="1182957"/>
                  </a:lnTo>
                  <a:lnTo>
                    <a:pt x="2492071" y="1181598"/>
                  </a:lnTo>
                  <a:lnTo>
                    <a:pt x="2495924" y="1180466"/>
                  </a:lnTo>
                  <a:lnTo>
                    <a:pt x="2500003" y="1179559"/>
                  </a:lnTo>
                  <a:lnTo>
                    <a:pt x="2504309" y="1179332"/>
                  </a:lnTo>
                  <a:lnTo>
                    <a:pt x="2509068" y="1179332"/>
                  </a:lnTo>
                  <a:lnTo>
                    <a:pt x="2511561" y="1179559"/>
                  </a:lnTo>
                  <a:lnTo>
                    <a:pt x="2513828" y="1180012"/>
                  </a:lnTo>
                  <a:lnTo>
                    <a:pt x="2516321" y="1180691"/>
                  </a:lnTo>
                  <a:lnTo>
                    <a:pt x="2518814" y="1181371"/>
                  </a:lnTo>
                  <a:lnTo>
                    <a:pt x="2521080" y="1182505"/>
                  </a:lnTo>
                  <a:lnTo>
                    <a:pt x="2522670" y="1183166"/>
                  </a:lnTo>
                  <a:lnTo>
                    <a:pt x="2529012" y="1186806"/>
                  </a:lnTo>
                  <a:lnTo>
                    <a:pt x="2526292" y="1184997"/>
                  </a:lnTo>
                  <a:lnTo>
                    <a:pt x="2523800" y="1183638"/>
                  </a:lnTo>
                  <a:lnTo>
                    <a:pt x="2522670" y="1183166"/>
                  </a:lnTo>
                  <a:lnTo>
                    <a:pt x="2507709" y="1174576"/>
                  </a:lnTo>
                  <a:lnTo>
                    <a:pt x="2498417" y="1170493"/>
                  </a:lnTo>
                  <a:lnTo>
                    <a:pt x="2502269" y="1168002"/>
                  </a:lnTo>
                  <a:lnTo>
                    <a:pt x="2497510" y="1160527"/>
                  </a:lnTo>
                  <a:lnTo>
                    <a:pt x="2499776" y="1157810"/>
                  </a:lnTo>
                  <a:lnTo>
                    <a:pt x="2490031" y="1158715"/>
                  </a:lnTo>
                  <a:lnTo>
                    <a:pt x="2502949" y="1150333"/>
                  </a:lnTo>
                  <a:lnTo>
                    <a:pt x="2495924" y="1133341"/>
                  </a:lnTo>
                  <a:lnTo>
                    <a:pt x="2498190" y="1132435"/>
                  </a:lnTo>
                  <a:lnTo>
                    <a:pt x="2499525" y="1132561"/>
                  </a:lnTo>
                  <a:lnTo>
                    <a:pt x="2498952" y="1132176"/>
                  </a:lnTo>
                  <a:lnTo>
                    <a:pt x="2497137" y="1130119"/>
                  </a:lnTo>
                  <a:lnTo>
                    <a:pt x="2495550" y="1128065"/>
                  </a:lnTo>
                  <a:lnTo>
                    <a:pt x="2512105" y="1125781"/>
                  </a:lnTo>
                  <a:lnTo>
                    <a:pt x="2520043" y="1124868"/>
                  </a:lnTo>
                  <a:lnTo>
                    <a:pt x="2528207" y="1124184"/>
                  </a:lnTo>
                  <a:lnTo>
                    <a:pt x="2531609" y="1131263"/>
                  </a:lnTo>
                  <a:lnTo>
                    <a:pt x="2527073" y="1129207"/>
                  </a:lnTo>
                  <a:lnTo>
                    <a:pt x="2523218" y="1131947"/>
                  </a:lnTo>
                  <a:lnTo>
                    <a:pt x="2515734" y="1133547"/>
                  </a:lnTo>
                  <a:lnTo>
                    <a:pt x="2514468" y="1133971"/>
                  </a:lnTo>
                  <a:lnTo>
                    <a:pt x="2538984" y="1136286"/>
                  </a:lnTo>
                  <a:lnTo>
                    <a:pt x="2537171" y="1137645"/>
                  </a:lnTo>
                  <a:lnTo>
                    <a:pt x="2539890" y="1138777"/>
                  </a:lnTo>
                  <a:lnTo>
                    <a:pt x="2534678" y="1146482"/>
                  </a:lnTo>
                  <a:lnTo>
                    <a:pt x="2544650" y="1146253"/>
                  </a:lnTo>
                  <a:lnTo>
                    <a:pt x="2543743" y="1150785"/>
                  </a:lnTo>
                  <a:lnTo>
                    <a:pt x="2558021" y="1147614"/>
                  </a:lnTo>
                  <a:lnTo>
                    <a:pt x="2560514" y="1147839"/>
                  </a:lnTo>
                  <a:lnTo>
                    <a:pt x="2562780" y="1148294"/>
                  </a:lnTo>
                  <a:lnTo>
                    <a:pt x="2564820" y="1147839"/>
                  </a:lnTo>
                  <a:lnTo>
                    <a:pt x="2567313" y="1147614"/>
                  </a:lnTo>
                  <a:lnTo>
                    <a:pt x="2569579" y="1146934"/>
                  </a:lnTo>
                  <a:lnTo>
                    <a:pt x="2571619" y="1146253"/>
                  </a:lnTo>
                  <a:lnTo>
                    <a:pt x="2573885" y="1145348"/>
                  </a:lnTo>
                  <a:lnTo>
                    <a:pt x="2575925" y="1144216"/>
                  </a:lnTo>
                  <a:lnTo>
                    <a:pt x="2564593" y="1162341"/>
                  </a:lnTo>
                  <a:lnTo>
                    <a:pt x="2586803" y="1162793"/>
                  </a:lnTo>
                  <a:lnTo>
                    <a:pt x="2591789" y="1155770"/>
                  </a:lnTo>
                  <a:lnTo>
                    <a:pt x="2590203" y="1156223"/>
                  </a:lnTo>
                  <a:lnTo>
                    <a:pt x="2595415" y="1153279"/>
                  </a:lnTo>
                  <a:lnTo>
                    <a:pt x="2600855" y="1150785"/>
                  </a:lnTo>
                  <a:lnTo>
                    <a:pt x="2606520" y="1148747"/>
                  </a:lnTo>
                  <a:lnTo>
                    <a:pt x="2611733" y="1146707"/>
                  </a:lnTo>
                  <a:lnTo>
                    <a:pt x="2617172" y="1144442"/>
                  </a:lnTo>
                  <a:lnTo>
                    <a:pt x="2619620" y="1143422"/>
                  </a:lnTo>
                  <a:lnTo>
                    <a:pt x="2619212" y="1144442"/>
                  </a:lnTo>
                  <a:lnTo>
                    <a:pt x="2621037" y="1142832"/>
                  </a:lnTo>
                  <a:lnTo>
                    <a:pt x="2622611" y="1142177"/>
                  </a:lnTo>
                  <a:lnTo>
                    <a:pt x="2628051" y="1139230"/>
                  </a:lnTo>
                  <a:lnTo>
                    <a:pt x="2630997" y="1137419"/>
                  </a:lnTo>
                  <a:lnTo>
                    <a:pt x="2633716" y="1135833"/>
                  </a:lnTo>
                  <a:lnTo>
                    <a:pt x="2633000" y="1135778"/>
                  </a:lnTo>
                  <a:lnTo>
                    <a:pt x="2633943" y="1135606"/>
                  </a:lnTo>
                  <a:lnTo>
                    <a:pt x="2635983" y="1135606"/>
                  </a:lnTo>
                  <a:lnTo>
                    <a:pt x="2638022" y="1135833"/>
                  </a:lnTo>
                  <a:lnTo>
                    <a:pt x="2640062" y="1136512"/>
                  </a:lnTo>
                  <a:lnTo>
                    <a:pt x="2641875" y="1137419"/>
                  </a:lnTo>
                  <a:lnTo>
                    <a:pt x="2643915" y="1138777"/>
                  </a:lnTo>
                  <a:lnTo>
                    <a:pt x="2648221" y="1141043"/>
                  </a:lnTo>
                  <a:lnTo>
                    <a:pt x="2650714" y="1142403"/>
                  </a:lnTo>
                  <a:lnTo>
                    <a:pt x="2653433" y="1143309"/>
                  </a:lnTo>
                  <a:lnTo>
                    <a:pt x="2656380" y="1143989"/>
                  </a:lnTo>
                  <a:lnTo>
                    <a:pt x="2659779" y="1144216"/>
                  </a:lnTo>
                  <a:lnTo>
                    <a:pt x="2671791" y="1156903"/>
                  </a:lnTo>
                  <a:lnTo>
                    <a:pt x="2684255" y="1160753"/>
                  </a:lnTo>
                  <a:lnTo>
                    <a:pt x="2688749" y="1170601"/>
                  </a:lnTo>
                  <a:lnTo>
                    <a:pt x="2686059" y="1161356"/>
                  </a:lnTo>
                  <a:lnTo>
                    <a:pt x="2687422" y="1159537"/>
                  </a:lnTo>
                  <a:lnTo>
                    <a:pt x="2695828" y="1159765"/>
                  </a:lnTo>
                  <a:lnTo>
                    <a:pt x="2695828" y="1152719"/>
                  </a:lnTo>
                  <a:lnTo>
                    <a:pt x="2689694" y="1151128"/>
                  </a:lnTo>
                  <a:lnTo>
                    <a:pt x="2688558" y="1152947"/>
                  </a:lnTo>
                  <a:lnTo>
                    <a:pt x="2684696" y="1152037"/>
                  </a:lnTo>
                  <a:lnTo>
                    <a:pt x="2684241" y="1149992"/>
                  </a:lnTo>
                  <a:lnTo>
                    <a:pt x="2756032" y="1122722"/>
                  </a:lnTo>
                  <a:lnTo>
                    <a:pt x="2759213" y="1119541"/>
                  </a:lnTo>
                  <a:lnTo>
                    <a:pt x="2762621" y="1116587"/>
                  </a:lnTo>
                  <a:lnTo>
                    <a:pt x="2766710" y="1113406"/>
                  </a:lnTo>
                  <a:lnTo>
                    <a:pt x="2770799" y="1110681"/>
                  </a:lnTo>
                  <a:lnTo>
                    <a:pt x="2775570" y="1107955"/>
                  </a:lnTo>
                  <a:lnTo>
                    <a:pt x="2780341" y="1105229"/>
                  </a:lnTo>
                  <a:lnTo>
                    <a:pt x="2785566" y="1102957"/>
                  </a:lnTo>
                  <a:lnTo>
                    <a:pt x="2790565" y="1100911"/>
                  </a:lnTo>
                  <a:lnTo>
                    <a:pt x="2796017" y="1098868"/>
                  </a:lnTo>
                  <a:lnTo>
                    <a:pt x="2801242" y="1097278"/>
                  </a:lnTo>
                  <a:lnTo>
                    <a:pt x="2806695" y="1095914"/>
                  </a:lnTo>
                  <a:lnTo>
                    <a:pt x="2811920" y="1094780"/>
                  </a:lnTo>
                  <a:lnTo>
                    <a:pt x="2817373" y="1094324"/>
                  </a:lnTo>
                  <a:lnTo>
                    <a:pt x="2822371" y="1094098"/>
                  </a:lnTo>
                  <a:lnTo>
                    <a:pt x="2827369" y="1094098"/>
                  </a:lnTo>
                  <a:lnTo>
                    <a:pt x="2831685" y="1094552"/>
                  </a:lnTo>
                  <a:lnTo>
                    <a:pt x="2840091" y="1096142"/>
                  </a:lnTo>
                  <a:lnTo>
                    <a:pt x="2843726" y="1097278"/>
                  </a:lnTo>
                  <a:lnTo>
                    <a:pt x="2844181" y="1097505"/>
                  </a:lnTo>
                  <a:lnTo>
                    <a:pt x="2843953" y="1097732"/>
                  </a:lnTo>
                  <a:lnTo>
                    <a:pt x="2841682" y="1097732"/>
                  </a:lnTo>
                  <a:lnTo>
                    <a:pt x="2834184" y="1097278"/>
                  </a:lnTo>
                  <a:lnTo>
                    <a:pt x="2831004" y="1097051"/>
                  </a:lnTo>
                  <a:lnTo>
                    <a:pt x="2829868" y="1096823"/>
                  </a:lnTo>
                  <a:lnTo>
                    <a:pt x="2832140" y="1099550"/>
                  </a:lnTo>
                  <a:lnTo>
                    <a:pt x="2834639" y="1102048"/>
                  </a:lnTo>
                  <a:lnTo>
                    <a:pt x="2837365" y="1104320"/>
                  </a:lnTo>
                  <a:lnTo>
                    <a:pt x="2839864" y="1106138"/>
                  </a:lnTo>
                  <a:lnTo>
                    <a:pt x="2842363" y="1107728"/>
                  </a:lnTo>
                  <a:lnTo>
                    <a:pt x="2845089" y="1108864"/>
                  </a:lnTo>
                  <a:lnTo>
                    <a:pt x="2847816" y="1109773"/>
                  </a:lnTo>
                  <a:lnTo>
                    <a:pt x="2850542" y="1110453"/>
                  </a:lnTo>
                  <a:lnTo>
                    <a:pt x="2853495" y="1110681"/>
                  </a:lnTo>
                  <a:lnTo>
                    <a:pt x="2856222" y="1110681"/>
                  </a:lnTo>
                  <a:lnTo>
                    <a:pt x="2859175" y="1110000"/>
                  </a:lnTo>
                  <a:lnTo>
                    <a:pt x="2862128" y="1109318"/>
                  </a:lnTo>
                  <a:lnTo>
                    <a:pt x="2864713" y="1108580"/>
                  </a:lnTo>
                  <a:lnTo>
                    <a:pt x="2863264" y="1109544"/>
                  </a:lnTo>
                  <a:lnTo>
                    <a:pt x="2862128" y="1110681"/>
                  </a:lnTo>
                  <a:lnTo>
                    <a:pt x="2861901" y="1111135"/>
                  </a:lnTo>
                  <a:lnTo>
                    <a:pt x="2861901" y="1111362"/>
                  </a:lnTo>
                  <a:lnTo>
                    <a:pt x="2862356" y="1111590"/>
                  </a:lnTo>
                  <a:lnTo>
                    <a:pt x="2863719" y="1111362"/>
                  </a:lnTo>
                  <a:lnTo>
                    <a:pt x="2884393" y="1104092"/>
                  </a:lnTo>
                  <a:lnTo>
                    <a:pt x="2888638" y="1103430"/>
                  </a:lnTo>
                  <a:lnTo>
                    <a:pt x="2899156" y="1094944"/>
                  </a:lnTo>
                  <a:lnTo>
                    <a:pt x="2907064" y="1090048"/>
                  </a:lnTo>
                  <a:lnTo>
                    <a:pt x="2894411" y="1091214"/>
                  </a:lnTo>
                  <a:lnTo>
                    <a:pt x="2879725" y="1104736"/>
                  </a:lnTo>
                  <a:lnTo>
                    <a:pt x="2890344" y="1085153"/>
                  </a:lnTo>
                  <a:lnTo>
                    <a:pt x="2891022" y="1082122"/>
                  </a:lnTo>
                  <a:lnTo>
                    <a:pt x="2899382" y="1078624"/>
                  </a:lnTo>
                  <a:lnTo>
                    <a:pt x="2912035" y="1074661"/>
                  </a:lnTo>
                  <a:lnTo>
                    <a:pt x="2913617" y="1074427"/>
                  </a:lnTo>
                  <a:lnTo>
                    <a:pt x="2912035" y="1077225"/>
                  </a:lnTo>
                  <a:lnTo>
                    <a:pt x="2930111" y="1076293"/>
                  </a:lnTo>
                  <a:lnTo>
                    <a:pt x="2933501" y="1075127"/>
                  </a:lnTo>
                  <a:lnTo>
                    <a:pt x="2937116" y="1073961"/>
                  </a:lnTo>
                  <a:lnTo>
                    <a:pt x="2944798" y="1071630"/>
                  </a:lnTo>
                  <a:lnTo>
                    <a:pt x="2952481" y="1069999"/>
                  </a:lnTo>
                  <a:lnTo>
                    <a:pt x="2960389" y="1068133"/>
                  </a:lnTo>
                  <a:lnTo>
                    <a:pt x="2968523" y="1066968"/>
                  </a:lnTo>
                  <a:lnTo>
                    <a:pt x="2976657" y="1065802"/>
                  </a:lnTo>
                  <a:lnTo>
                    <a:pt x="2992925" y="1063702"/>
                  </a:lnTo>
                  <a:lnTo>
                    <a:pt x="3000834" y="1069066"/>
                  </a:lnTo>
                  <a:lnTo>
                    <a:pt x="2999930" y="1072096"/>
                  </a:lnTo>
                  <a:lnTo>
                    <a:pt x="2998800" y="1074894"/>
                  </a:lnTo>
                  <a:lnTo>
                    <a:pt x="2997670" y="1077458"/>
                  </a:lnTo>
                  <a:lnTo>
                    <a:pt x="2997444" y="1080023"/>
                  </a:lnTo>
                  <a:lnTo>
                    <a:pt x="2997444" y="1082588"/>
                  </a:lnTo>
                  <a:lnTo>
                    <a:pt x="2997670" y="1085153"/>
                  </a:lnTo>
                  <a:lnTo>
                    <a:pt x="2998800" y="1087950"/>
                  </a:lnTo>
                  <a:lnTo>
                    <a:pt x="3000156" y="1090281"/>
                  </a:lnTo>
                  <a:lnTo>
                    <a:pt x="3001694" y="1092463"/>
                  </a:lnTo>
                  <a:lnTo>
                    <a:pt x="3002344" y="1092321"/>
                  </a:lnTo>
                  <a:lnTo>
                    <a:pt x="3002217" y="1092069"/>
                  </a:lnTo>
                  <a:lnTo>
                    <a:pt x="2997466" y="1080102"/>
                  </a:lnTo>
                  <a:lnTo>
                    <a:pt x="3001086" y="1069037"/>
                  </a:lnTo>
                  <a:lnTo>
                    <a:pt x="2993167" y="1063843"/>
                  </a:lnTo>
                  <a:lnTo>
                    <a:pt x="3047243" y="1056843"/>
                  </a:lnTo>
                  <a:lnTo>
                    <a:pt x="3101093" y="1050069"/>
                  </a:lnTo>
                  <a:lnTo>
                    <a:pt x="3093174" y="1058423"/>
                  </a:lnTo>
                  <a:lnTo>
                    <a:pt x="3088970" y="1073950"/>
                  </a:lnTo>
                  <a:lnTo>
                    <a:pt x="3101068" y="1050825"/>
                  </a:lnTo>
                  <a:lnTo>
                    <a:pt x="3114675" y="1048558"/>
                  </a:lnTo>
                  <a:lnTo>
                    <a:pt x="3128509" y="1046064"/>
                  </a:lnTo>
                  <a:lnTo>
                    <a:pt x="3156631" y="1040139"/>
                  </a:lnTo>
                  <a:lnTo>
                    <a:pt x="3170918" y="1037645"/>
                  </a:lnTo>
                  <a:lnTo>
                    <a:pt x="3184979" y="1034924"/>
                  </a:lnTo>
                  <a:lnTo>
                    <a:pt x="3199040" y="1032656"/>
                  </a:lnTo>
                  <a:lnTo>
                    <a:pt x="3206070" y="1031749"/>
                  </a:lnTo>
                  <a:lnTo>
                    <a:pt x="3213100" y="1031295"/>
                  </a:lnTo>
                  <a:lnTo>
                    <a:pt x="3219904" y="1030615"/>
                  </a:lnTo>
                  <a:lnTo>
                    <a:pt x="3226707" y="1030388"/>
                  </a:lnTo>
                  <a:lnTo>
                    <a:pt x="3233511" y="1030388"/>
                  </a:lnTo>
                  <a:lnTo>
                    <a:pt x="3240088" y="1030615"/>
                  </a:lnTo>
                  <a:lnTo>
                    <a:pt x="3246665" y="1031068"/>
                  </a:lnTo>
                  <a:lnTo>
                    <a:pt x="3253241" y="1031749"/>
                  </a:lnTo>
                  <a:lnTo>
                    <a:pt x="3259591" y="1032656"/>
                  </a:lnTo>
                  <a:lnTo>
                    <a:pt x="3265941" y="1034243"/>
                  </a:lnTo>
                  <a:lnTo>
                    <a:pt x="3272291" y="1035830"/>
                  </a:lnTo>
                  <a:lnTo>
                    <a:pt x="3273852" y="1036455"/>
                  </a:lnTo>
                  <a:lnTo>
                    <a:pt x="3273425" y="1035493"/>
                  </a:lnTo>
                  <a:lnTo>
                    <a:pt x="3272744" y="1033906"/>
                  </a:lnTo>
                  <a:lnTo>
                    <a:pt x="3272291" y="1031638"/>
                  </a:lnTo>
                  <a:lnTo>
                    <a:pt x="3271837" y="1029597"/>
                  </a:lnTo>
                  <a:lnTo>
                    <a:pt x="3272291" y="1027102"/>
                  </a:lnTo>
                  <a:lnTo>
                    <a:pt x="3513818" y="993995"/>
                  </a:lnTo>
                  <a:close/>
                  <a:moveTo>
                    <a:pt x="2184400" y="993845"/>
                  </a:moveTo>
                  <a:lnTo>
                    <a:pt x="2185988" y="997526"/>
                  </a:lnTo>
                  <a:lnTo>
                    <a:pt x="2185534" y="998608"/>
                  </a:lnTo>
                  <a:lnTo>
                    <a:pt x="2184400" y="993845"/>
                  </a:lnTo>
                  <a:close/>
                  <a:moveTo>
                    <a:pt x="1004888" y="993817"/>
                  </a:moveTo>
                  <a:lnTo>
                    <a:pt x="998952" y="1000348"/>
                  </a:lnTo>
                  <a:lnTo>
                    <a:pt x="969962" y="1025567"/>
                  </a:lnTo>
                  <a:lnTo>
                    <a:pt x="1004888" y="993817"/>
                  </a:lnTo>
                  <a:close/>
                  <a:moveTo>
                    <a:pt x="5263198" y="992938"/>
                  </a:moveTo>
                  <a:lnTo>
                    <a:pt x="5263651" y="993391"/>
                  </a:lnTo>
                  <a:lnTo>
                    <a:pt x="5264105" y="993618"/>
                  </a:lnTo>
                  <a:lnTo>
                    <a:pt x="5263198" y="992938"/>
                  </a:lnTo>
                  <a:close/>
                  <a:moveTo>
                    <a:pt x="3159951" y="991985"/>
                  </a:moveTo>
                  <a:lnTo>
                    <a:pt x="3160488" y="992993"/>
                  </a:lnTo>
                  <a:lnTo>
                    <a:pt x="3162300" y="997495"/>
                  </a:lnTo>
                  <a:lnTo>
                    <a:pt x="3148705" y="1001097"/>
                  </a:lnTo>
                  <a:lnTo>
                    <a:pt x="3142044" y="1012199"/>
                  </a:lnTo>
                  <a:lnTo>
                    <a:pt x="3144838" y="1010204"/>
                  </a:lnTo>
                  <a:lnTo>
                    <a:pt x="3148013" y="1007256"/>
                  </a:lnTo>
                  <a:lnTo>
                    <a:pt x="3151188" y="1004308"/>
                  </a:lnTo>
                  <a:lnTo>
                    <a:pt x="3154590" y="1001586"/>
                  </a:lnTo>
                  <a:lnTo>
                    <a:pt x="3156404" y="1000679"/>
                  </a:lnTo>
                  <a:lnTo>
                    <a:pt x="3158218" y="999545"/>
                  </a:lnTo>
                  <a:lnTo>
                    <a:pt x="3160259" y="998865"/>
                  </a:lnTo>
                  <a:lnTo>
                    <a:pt x="3162073" y="998411"/>
                  </a:lnTo>
                  <a:lnTo>
                    <a:pt x="3170011" y="997504"/>
                  </a:lnTo>
                  <a:lnTo>
                    <a:pt x="3179536" y="998865"/>
                  </a:lnTo>
                  <a:lnTo>
                    <a:pt x="3196318" y="997050"/>
                  </a:lnTo>
                  <a:lnTo>
                    <a:pt x="3204206" y="1001101"/>
                  </a:lnTo>
                  <a:lnTo>
                    <a:pt x="3202490" y="997243"/>
                  </a:lnTo>
                  <a:lnTo>
                    <a:pt x="3201582" y="996337"/>
                  </a:lnTo>
                  <a:lnTo>
                    <a:pt x="3200675" y="995431"/>
                  </a:lnTo>
                  <a:lnTo>
                    <a:pt x="3198406" y="994524"/>
                  </a:lnTo>
                  <a:lnTo>
                    <a:pt x="3195911" y="993844"/>
                  </a:lnTo>
                  <a:lnTo>
                    <a:pt x="3193189" y="993618"/>
                  </a:lnTo>
                  <a:lnTo>
                    <a:pt x="3190467" y="993618"/>
                  </a:lnTo>
                  <a:lnTo>
                    <a:pt x="3187518" y="993844"/>
                  </a:lnTo>
                  <a:lnTo>
                    <a:pt x="3181166" y="994298"/>
                  </a:lnTo>
                  <a:lnTo>
                    <a:pt x="3174814" y="994751"/>
                  </a:lnTo>
                  <a:lnTo>
                    <a:pt x="3171638" y="994751"/>
                  </a:lnTo>
                  <a:lnTo>
                    <a:pt x="3168462" y="994751"/>
                  </a:lnTo>
                  <a:lnTo>
                    <a:pt x="3165513" y="994298"/>
                  </a:lnTo>
                  <a:lnTo>
                    <a:pt x="3162564" y="993391"/>
                  </a:lnTo>
                  <a:lnTo>
                    <a:pt x="3159951" y="991985"/>
                  </a:lnTo>
                  <a:close/>
                  <a:moveTo>
                    <a:pt x="2609850" y="990691"/>
                  </a:moveTo>
                  <a:lnTo>
                    <a:pt x="2609645" y="990967"/>
                  </a:lnTo>
                  <a:lnTo>
                    <a:pt x="2603500" y="997042"/>
                  </a:lnTo>
                  <a:lnTo>
                    <a:pt x="2605343" y="991796"/>
                  </a:lnTo>
                  <a:lnTo>
                    <a:pt x="2609850" y="990691"/>
                  </a:lnTo>
                  <a:close/>
                  <a:moveTo>
                    <a:pt x="1019247" y="990616"/>
                  </a:moveTo>
                  <a:lnTo>
                    <a:pt x="1014488" y="1000368"/>
                  </a:lnTo>
                  <a:lnTo>
                    <a:pt x="1013582" y="1001048"/>
                  </a:lnTo>
                  <a:lnTo>
                    <a:pt x="1009277" y="1004903"/>
                  </a:lnTo>
                  <a:lnTo>
                    <a:pt x="1013582" y="1001955"/>
                  </a:lnTo>
                  <a:lnTo>
                    <a:pt x="1015395" y="1002636"/>
                  </a:lnTo>
                  <a:lnTo>
                    <a:pt x="1011316" y="1008079"/>
                  </a:lnTo>
                  <a:lnTo>
                    <a:pt x="1013355" y="1006037"/>
                  </a:lnTo>
                  <a:lnTo>
                    <a:pt x="1015621" y="1004450"/>
                  </a:lnTo>
                  <a:lnTo>
                    <a:pt x="1017661" y="1002636"/>
                  </a:lnTo>
                  <a:lnTo>
                    <a:pt x="1019927" y="1001275"/>
                  </a:lnTo>
                  <a:lnTo>
                    <a:pt x="1022193" y="999914"/>
                  </a:lnTo>
                  <a:lnTo>
                    <a:pt x="1024459" y="998780"/>
                  </a:lnTo>
                  <a:lnTo>
                    <a:pt x="1026951" y="997873"/>
                  </a:lnTo>
                  <a:lnTo>
                    <a:pt x="1029217" y="997193"/>
                  </a:lnTo>
                  <a:lnTo>
                    <a:pt x="1028764" y="998327"/>
                  </a:lnTo>
                  <a:lnTo>
                    <a:pt x="1027631" y="999461"/>
                  </a:lnTo>
                  <a:lnTo>
                    <a:pt x="1024912" y="1002636"/>
                  </a:lnTo>
                  <a:lnTo>
                    <a:pt x="1018114" y="1010120"/>
                  </a:lnTo>
                  <a:lnTo>
                    <a:pt x="1012902" y="1015789"/>
                  </a:lnTo>
                  <a:lnTo>
                    <a:pt x="1012223" y="1016923"/>
                  </a:lnTo>
                  <a:lnTo>
                    <a:pt x="1011996" y="1017377"/>
                  </a:lnTo>
                  <a:lnTo>
                    <a:pt x="1012223" y="1017377"/>
                  </a:lnTo>
                  <a:lnTo>
                    <a:pt x="1012902" y="1017150"/>
                  </a:lnTo>
                  <a:lnTo>
                    <a:pt x="1014715" y="1017830"/>
                  </a:lnTo>
                  <a:lnTo>
                    <a:pt x="1004518" y="1027582"/>
                  </a:lnTo>
                  <a:lnTo>
                    <a:pt x="1009730" y="1024861"/>
                  </a:lnTo>
                  <a:lnTo>
                    <a:pt x="999080" y="1035519"/>
                  </a:lnTo>
                  <a:lnTo>
                    <a:pt x="998627" y="1035973"/>
                  </a:lnTo>
                  <a:lnTo>
                    <a:pt x="990242" y="1044137"/>
                  </a:lnTo>
                  <a:lnTo>
                    <a:pt x="992055" y="1043003"/>
                  </a:lnTo>
                  <a:lnTo>
                    <a:pt x="989109" y="1046635"/>
                  </a:lnTo>
                  <a:lnTo>
                    <a:pt x="990469" y="1046409"/>
                  </a:lnTo>
                  <a:lnTo>
                    <a:pt x="990242" y="1050037"/>
                  </a:lnTo>
                  <a:lnTo>
                    <a:pt x="992055" y="1050944"/>
                  </a:lnTo>
                  <a:lnTo>
                    <a:pt x="987859" y="1056944"/>
                  </a:lnTo>
                  <a:lnTo>
                    <a:pt x="945376" y="1089952"/>
                  </a:lnTo>
                  <a:lnTo>
                    <a:pt x="945829" y="1092219"/>
                  </a:lnTo>
                  <a:lnTo>
                    <a:pt x="949002" y="1093581"/>
                  </a:lnTo>
                  <a:lnTo>
                    <a:pt x="948549" y="1094714"/>
                  </a:lnTo>
                  <a:lnTo>
                    <a:pt x="947869" y="1096075"/>
                  </a:lnTo>
                  <a:lnTo>
                    <a:pt x="945150" y="1099477"/>
                  </a:lnTo>
                  <a:lnTo>
                    <a:pt x="941751" y="1103332"/>
                  </a:lnTo>
                  <a:lnTo>
                    <a:pt x="937899" y="1107187"/>
                  </a:lnTo>
                  <a:lnTo>
                    <a:pt x="929968" y="1114898"/>
                  </a:lnTo>
                  <a:lnTo>
                    <a:pt x="924983" y="1119434"/>
                  </a:lnTo>
                  <a:lnTo>
                    <a:pt x="925436" y="1120794"/>
                  </a:lnTo>
                  <a:lnTo>
                    <a:pt x="924756" y="1120794"/>
                  </a:lnTo>
                  <a:lnTo>
                    <a:pt x="923623" y="1121248"/>
                  </a:lnTo>
                  <a:lnTo>
                    <a:pt x="921584" y="1122382"/>
                  </a:lnTo>
                  <a:lnTo>
                    <a:pt x="919318" y="1123970"/>
                  </a:lnTo>
                  <a:lnTo>
                    <a:pt x="916599" y="1126238"/>
                  </a:lnTo>
                  <a:lnTo>
                    <a:pt x="911613" y="1131227"/>
                  </a:lnTo>
                  <a:lnTo>
                    <a:pt x="906855" y="1136216"/>
                  </a:lnTo>
                  <a:lnTo>
                    <a:pt x="902323" y="1141432"/>
                  </a:lnTo>
                  <a:lnTo>
                    <a:pt x="909574" y="1132815"/>
                  </a:lnTo>
                  <a:lnTo>
                    <a:pt x="896431" y="1144381"/>
                  </a:lnTo>
                  <a:lnTo>
                    <a:pt x="896431" y="1146195"/>
                  </a:lnTo>
                  <a:lnTo>
                    <a:pt x="894166" y="1149143"/>
                  </a:lnTo>
                  <a:lnTo>
                    <a:pt x="895978" y="1147102"/>
                  </a:lnTo>
                  <a:lnTo>
                    <a:pt x="898244" y="1145515"/>
                  </a:lnTo>
                  <a:lnTo>
                    <a:pt x="900057" y="1143701"/>
                  </a:lnTo>
                  <a:lnTo>
                    <a:pt x="902323" y="1142340"/>
                  </a:lnTo>
                  <a:lnTo>
                    <a:pt x="904816" y="1140979"/>
                  </a:lnTo>
                  <a:lnTo>
                    <a:pt x="906855" y="1140071"/>
                  </a:lnTo>
                  <a:lnTo>
                    <a:pt x="909348" y="1139164"/>
                  </a:lnTo>
                  <a:lnTo>
                    <a:pt x="912067" y="1138484"/>
                  </a:lnTo>
                  <a:lnTo>
                    <a:pt x="910027" y="1142113"/>
                  </a:lnTo>
                  <a:lnTo>
                    <a:pt x="907988" y="1145742"/>
                  </a:lnTo>
                  <a:lnTo>
                    <a:pt x="905495" y="1149143"/>
                  </a:lnTo>
                  <a:lnTo>
                    <a:pt x="902549" y="1152545"/>
                  </a:lnTo>
                  <a:lnTo>
                    <a:pt x="899377" y="1155720"/>
                  </a:lnTo>
                  <a:lnTo>
                    <a:pt x="899345" y="1155753"/>
                  </a:lnTo>
                  <a:lnTo>
                    <a:pt x="897111" y="1157308"/>
                  </a:lnTo>
                  <a:lnTo>
                    <a:pt x="891446" y="1161163"/>
                  </a:lnTo>
                  <a:lnTo>
                    <a:pt x="886008" y="1165019"/>
                  </a:lnTo>
                  <a:lnTo>
                    <a:pt x="881023" y="1169102"/>
                  </a:lnTo>
                  <a:lnTo>
                    <a:pt x="875584" y="1173184"/>
                  </a:lnTo>
                  <a:lnTo>
                    <a:pt x="870600" y="1177266"/>
                  </a:lnTo>
                  <a:lnTo>
                    <a:pt x="865614" y="1181575"/>
                  </a:lnTo>
                  <a:lnTo>
                    <a:pt x="860856" y="1186110"/>
                  </a:lnTo>
                  <a:lnTo>
                    <a:pt x="866974" y="1181348"/>
                  </a:lnTo>
                  <a:lnTo>
                    <a:pt x="873998" y="1176359"/>
                  </a:lnTo>
                  <a:lnTo>
                    <a:pt x="881476" y="1170916"/>
                  </a:lnTo>
                  <a:lnTo>
                    <a:pt x="888954" y="1165019"/>
                  </a:lnTo>
                  <a:lnTo>
                    <a:pt x="892579" y="1162070"/>
                  </a:lnTo>
                  <a:lnTo>
                    <a:pt x="895978" y="1159122"/>
                  </a:lnTo>
                  <a:lnTo>
                    <a:pt x="899345" y="1155753"/>
                  </a:lnTo>
                  <a:lnTo>
                    <a:pt x="902323" y="1153679"/>
                  </a:lnTo>
                  <a:lnTo>
                    <a:pt x="885328" y="1170463"/>
                  </a:lnTo>
                  <a:lnTo>
                    <a:pt x="900510" y="1157082"/>
                  </a:lnTo>
                  <a:lnTo>
                    <a:pt x="878757" y="1179534"/>
                  </a:lnTo>
                  <a:lnTo>
                    <a:pt x="927702" y="1141886"/>
                  </a:lnTo>
                  <a:lnTo>
                    <a:pt x="910027" y="1161163"/>
                  </a:lnTo>
                  <a:lnTo>
                    <a:pt x="914559" y="1157534"/>
                  </a:lnTo>
                  <a:lnTo>
                    <a:pt x="918638" y="1153452"/>
                  </a:lnTo>
                  <a:lnTo>
                    <a:pt x="926795" y="1145515"/>
                  </a:lnTo>
                  <a:lnTo>
                    <a:pt x="931101" y="1141432"/>
                  </a:lnTo>
                  <a:lnTo>
                    <a:pt x="935633" y="1137577"/>
                  </a:lnTo>
                  <a:lnTo>
                    <a:pt x="940165" y="1134175"/>
                  </a:lnTo>
                  <a:lnTo>
                    <a:pt x="945376" y="1131001"/>
                  </a:lnTo>
                  <a:lnTo>
                    <a:pt x="950588" y="1122836"/>
                  </a:lnTo>
                  <a:lnTo>
                    <a:pt x="950135" y="1124423"/>
                  </a:lnTo>
                  <a:lnTo>
                    <a:pt x="962598" y="1113764"/>
                  </a:lnTo>
                  <a:lnTo>
                    <a:pt x="962144" y="1117166"/>
                  </a:lnTo>
                  <a:lnTo>
                    <a:pt x="964184" y="1113992"/>
                  </a:lnTo>
                  <a:lnTo>
                    <a:pt x="966223" y="1110816"/>
                  </a:lnTo>
                  <a:lnTo>
                    <a:pt x="968263" y="1108322"/>
                  </a:lnTo>
                  <a:lnTo>
                    <a:pt x="969849" y="1105827"/>
                  </a:lnTo>
                  <a:lnTo>
                    <a:pt x="971888" y="1103786"/>
                  </a:lnTo>
                  <a:lnTo>
                    <a:pt x="972794" y="1102878"/>
                  </a:lnTo>
                  <a:lnTo>
                    <a:pt x="973701" y="1102425"/>
                  </a:lnTo>
                  <a:lnTo>
                    <a:pt x="975060" y="1101971"/>
                  </a:lnTo>
                  <a:lnTo>
                    <a:pt x="976194" y="1101518"/>
                  </a:lnTo>
                  <a:lnTo>
                    <a:pt x="977553" y="1101518"/>
                  </a:lnTo>
                  <a:lnTo>
                    <a:pt x="979140" y="1101518"/>
                  </a:lnTo>
                  <a:lnTo>
                    <a:pt x="1002915" y="1081428"/>
                  </a:lnTo>
                  <a:lnTo>
                    <a:pt x="1003838" y="1081561"/>
                  </a:lnTo>
                  <a:lnTo>
                    <a:pt x="992509" y="1090632"/>
                  </a:lnTo>
                  <a:lnTo>
                    <a:pt x="997947" y="1087911"/>
                  </a:lnTo>
                  <a:lnTo>
                    <a:pt x="990242" y="1094941"/>
                  </a:lnTo>
                  <a:lnTo>
                    <a:pt x="996814" y="1091085"/>
                  </a:lnTo>
                  <a:lnTo>
                    <a:pt x="997041" y="1091085"/>
                  </a:lnTo>
                  <a:lnTo>
                    <a:pt x="989300" y="1099110"/>
                  </a:lnTo>
                  <a:lnTo>
                    <a:pt x="989189" y="1099289"/>
                  </a:lnTo>
                  <a:lnTo>
                    <a:pt x="988972" y="1099450"/>
                  </a:lnTo>
                  <a:lnTo>
                    <a:pt x="984351" y="1104239"/>
                  </a:lnTo>
                  <a:lnTo>
                    <a:pt x="978686" y="1110362"/>
                  </a:lnTo>
                  <a:lnTo>
                    <a:pt x="980499" y="1110589"/>
                  </a:lnTo>
                  <a:lnTo>
                    <a:pt x="969396" y="1121702"/>
                  </a:lnTo>
                  <a:lnTo>
                    <a:pt x="974834" y="1117846"/>
                  </a:lnTo>
                  <a:lnTo>
                    <a:pt x="969622" y="1123290"/>
                  </a:lnTo>
                  <a:lnTo>
                    <a:pt x="973021" y="1120794"/>
                  </a:lnTo>
                  <a:lnTo>
                    <a:pt x="955573" y="1133948"/>
                  </a:lnTo>
                  <a:lnTo>
                    <a:pt x="963957" y="1129412"/>
                  </a:lnTo>
                  <a:lnTo>
                    <a:pt x="965317" y="1130773"/>
                  </a:lnTo>
                  <a:lnTo>
                    <a:pt x="960558" y="1134402"/>
                  </a:lnTo>
                  <a:lnTo>
                    <a:pt x="962371" y="1133722"/>
                  </a:lnTo>
                  <a:lnTo>
                    <a:pt x="957159" y="1138484"/>
                  </a:lnTo>
                  <a:lnTo>
                    <a:pt x="958972" y="1139164"/>
                  </a:lnTo>
                  <a:lnTo>
                    <a:pt x="934726" y="1159122"/>
                  </a:lnTo>
                  <a:lnTo>
                    <a:pt x="940165" y="1156627"/>
                  </a:lnTo>
                  <a:lnTo>
                    <a:pt x="939032" y="1157534"/>
                  </a:lnTo>
                  <a:lnTo>
                    <a:pt x="947869" y="1153679"/>
                  </a:lnTo>
                  <a:lnTo>
                    <a:pt x="920904" y="1175226"/>
                  </a:lnTo>
                  <a:lnTo>
                    <a:pt x="935633" y="1167514"/>
                  </a:lnTo>
                  <a:lnTo>
                    <a:pt x="931554" y="1171143"/>
                  </a:lnTo>
                  <a:lnTo>
                    <a:pt x="933593" y="1170463"/>
                  </a:lnTo>
                  <a:lnTo>
                    <a:pt x="925209" y="1176813"/>
                  </a:lnTo>
                  <a:lnTo>
                    <a:pt x="926795" y="1176813"/>
                  </a:lnTo>
                  <a:lnTo>
                    <a:pt x="925663" y="1178173"/>
                  </a:lnTo>
                  <a:lnTo>
                    <a:pt x="929741" y="1176813"/>
                  </a:lnTo>
                  <a:lnTo>
                    <a:pt x="926569" y="1180894"/>
                  </a:lnTo>
                  <a:lnTo>
                    <a:pt x="926401" y="1181089"/>
                  </a:lnTo>
                  <a:lnTo>
                    <a:pt x="928688" y="1179564"/>
                  </a:lnTo>
                  <a:lnTo>
                    <a:pt x="928688" y="1180555"/>
                  </a:lnTo>
                  <a:lnTo>
                    <a:pt x="925660" y="1181944"/>
                  </a:lnTo>
                  <a:lnTo>
                    <a:pt x="923623" y="1184297"/>
                  </a:lnTo>
                  <a:lnTo>
                    <a:pt x="921584" y="1187470"/>
                  </a:lnTo>
                  <a:lnTo>
                    <a:pt x="919318" y="1189966"/>
                  </a:lnTo>
                  <a:lnTo>
                    <a:pt x="917052" y="1192006"/>
                  </a:lnTo>
                  <a:lnTo>
                    <a:pt x="915050" y="1193463"/>
                  </a:lnTo>
                  <a:lnTo>
                    <a:pt x="911225" y="1197026"/>
                  </a:lnTo>
                  <a:lnTo>
                    <a:pt x="913643" y="1194279"/>
                  </a:lnTo>
                  <a:lnTo>
                    <a:pt x="911387" y="1195407"/>
                  </a:lnTo>
                  <a:lnTo>
                    <a:pt x="907535" y="1196995"/>
                  </a:lnTo>
                  <a:lnTo>
                    <a:pt x="902096" y="1208560"/>
                  </a:lnTo>
                  <a:lnTo>
                    <a:pt x="903456" y="1210375"/>
                  </a:lnTo>
                  <a:lnTo>
                    <a:pt x="880570" y="1231237"/>
                  </a:lnTo>
                  <a:lnTo>
                    <a:pt x="883742" y="1228516"/>
                  </a:lnTo>
                  <a:lnTo>
                    <a:pt x="878530" y="1233278"/>
                  </a:lnTo>
                  <a:lnTo>
                    <a:pt x="877624" y="1229195"/>
                  </a:lnTo>
                  <a:lnTo>
                    <a:pt x="882609" y="1225568"/>
                  </a:lnTo>
                  <a:lnTo>
                    <a:pt x="878983" y="1225568"/>
                  </a:lnTo>
                  <a:lnTo>
                    <a:pt x="875131" y="1234865"/>
                  </a:lnTo>
                  <a:lnTo>
                    <a:pt x="873545" y="1234865"/>
                  </a:lnTo>
                  <a:lnTo>
                    <a:pt x="876944" y="1236907"/>
                  </a:lnTo>
                  <a:lnTo>
                    <a:pt x="875466" y="1238470"/>
                  </a:lnTo>
                  <a:lnTo>
                    <a:pt x="877888" y="1236709"/>
                  </a:lnTo>
                  <a:lnTo>
                    <a:pt x="875927" y="1241469"/>
                  </a:lnTo>
                  <a:lnTo>
                    <a:pt x="873634" y="1240406"/>
                  </a:lnTo>
                  <a:lnTo>
                    <a:pt x="870621" y="1243593"/>
                  </a:lnTo>
                  <a:lnTo>
                    <a:pt x="871538" y="1243963"/>
                  </a:lnTo>
                  <a:lnTo>
                    <a:pt x="870977" y="1244644"/>
                  </a:lnTo>
                  <a:lnTo>
                    <a:pt x="868362" y="1246232"/>
                  </a:lnTo>
                  <a:lnTo>
                    <a:pt x="868469" y="1245868"/>
                  </a:lnTo>
                  <a:lnTo>
                    <a:pt x="864934" y="1249606"/>
                  </a:lnTo>
                  <a:lnTo>
                    <a:pt x="861536" y="1250514"/>
                  </a:lnTo>
                  <a:lnTo>
                    <a:pt x="861309" y="1252555"/>
                  </a:lnTo>
                  <a:lnTo>
                    <a:pt x="862895" y="1253689"/>
                  </a:lnTo>
                  <a:lnTo>
                    <a:pt x="866068" y="1252102"/>
                  </a:lnTo>
                  <a:lnTo>
                    <a:pt x="857230" y="1261854"/>
                  </a:lnTo>
                  <a:lnTo>
                    <a:pt x="858363" y="1263214"/>
                  </a:lnTo>
                  <a:lnTo>
                    <a:pt x="854737" y="1268430"/>
                  </a:lnTo>
                  <a:lnTo>
                    <a:pt x="856324" y="1268203"/>
                  </a:lnTo>
                  <a:lnTo>
                    <a:pt x="855870" y="1269337"/>
                  </a:lnTo>
                  <a:lnTo>
                    <a:pt x="852018" y="1273192"/>
                  </a:lnTo>
                  <a:lnTo>
                    <a:pt x="851792" y="1273192"/>
                  </a:lnTo>
                  <a:lnTo>
                    <a:pt x="852245" y="1273647"/>
                  </a:lnTo>
                  <a:lnTo>
                    <a:pt x="857004" y="1270698"/>
                  </a:lnTo>
                  <a:lnTo>
                    <a:pt x="851112" y="1277275"/>
                  </a:lnTo>
                  <a:lnTo>
                    <a:pt x="858363" y="1271832"/>
                  </a:lnTo>
                  <a:lnTo>
                    <a:pt x="845447" y="1285893"/>
                  </a:lnTo>
                  <a:lnTo>
                    <a:pt x="848846" y="1284078"/>
                  </a:lnTo>
                  <a:lnTo>
                    <a:pt x="844314" y="1289068"/>
                  </a:lnTo>
                  <a:lnTo>
                    <a:pt x="831171" y="1289748"/>
                  </a:lnTo>
                  <a:lnTo>
                    <a:pt x="817122" y="1291109"/>
                  </a:lnTo>
                  <a:lnTo>
                    <a:pt x="802167" y="1292244"/>
                  </a:lnTo>
                  <a:lnTo>
                    <a:pt x="787438" y="1293151"/>
                  </a:lnTo>
                  <a:lnTo>
                    <a:pt x="779960" y="1293378"/>
                  </a:lnTo>
                  <a:lnTo>
                    <a:pt x="772483" y="1293378"/>
                  </a:lnTo>
                  <a:lnTo>
                    <a:pt x="765005" y="1293151"/>
                  </a:lnTo>
                  <a:lnTo>
                    <a:pt x="757981" y="1292697"/>
                  </a:lnTo>
                  <a:lnTo>
                    <a:pt x="750956" y="1292017"/>
                  </a:lnTo>
                  <a:lnTo>
                    <a:pt x="744385" y="1290883"/>
                  </a:lnTo>
                  <a:lnTo>
                    <a:pt x="737814" y="1289068"/>
                  </a:lnTo>
                  <a:lnTo>
                    <a:pt x="735094" y="1288161"/>
                  </a:lnTo>
                  <a:lnTo>
                    <a:pt x="732149" y="1286801"/>
                  </a:lnTo>
                  <a:lnTo>
                    <a:pt x="742345" y="1275687"/>
                  </a:lnTo>
                  <a:lnTo>
                    <a:pt x="752769" y="1264348"/>
                  </a:lnTo>
                  <a:lnTo>
                    <a:pt x="762966" y="1252329"/>
                  </a:lnTo>
                  <a:lnTo>
                    <a:pt x="773163" y="1240534"/>
                  </a:lnTo>
                  <a:lnTo>
                    <a:pt x="793330" y="1216496"/>
                  </a:lnTo>
                  <a:lnTo>
                    <a:pt x="813724" y="1192232"/>
                  </a:lnTo>
                  <a:lnTo>
                    <a:pt x="823920" y="1180442"/>
                  </a:lnTo>
                  <a:lnTo>
                    <a:pt x="834117" y="1168875"/>
                  </a:lnTo>
                  <a:lnTo>
                    <a:pt x="844541" y="1157308"/>
                  </a:lnTo>
                  <a:lnTo>
                    <a:pt x="854964" y="1146195"/>
                  </a:lnTo>
                  <a:lnTo>
                    <a:pt x="865388" y="1135309"/>
                  </a:lnTo>
                  <a:lnTo>
                    <a:pt x="875811" y="1125104"/>
                  </a:lnTo>
                  <a:lnTo>
                    <a:pt x="886461" y="1115125"/>
                  </a:lnTo>
                  <a:lnTo>
                    <a:pt x="897564" y="1105600"/>
                  </a:lnTo>
                  <a:lnTo>
                    <a:pt x="943790" y="1057748"/>
                  </a:lnTo>
                  <a:lnTo>
                    <a:pt x="942430" y="1058429"/>
                  </a:lnTo>
                  <a:lnTo>
                    <a:pt x="960558" y="1040509"/>
                  </a:lnTo>
                  <a:lnTo>
                    <a:pt x="969849" y="1031210"/>
                  </a:lnTo>
                  <a:lnTo>
                    <a:pt x="979366" y="1021912"/>
                  </a:lnTo>
                  <a:lnTo>
                    <a:pt x="989109" y="1013068"/>
                  </a:lnTo>
                  <a:lnTo>
                    <a:pt x="994095" y="1008759"/>
                  </a:lnTo>
                  <a:lnTo>
                    <a:pt x="999080" y="1004903"/>
                  </a:lnTo>
                  <a:lnTo>
                    <a:pt x="1004065" y="1001048"/>
                  </a:lnTo>
                  <a:lnTo>
                    <a:pt x="1009050" y="997193"/>
                  </a:lnTo>
                  <a:lnTo>
                    <a:pt x="1014035" y="993791"/>
                  </a:lnTo>
                  <a:lnTo>
                    <a:pt x="1019247" y="990616"/>
                  </a:lnTo>
                  <a:close/>
                  <a:moveTo>
                    <a:pt x="1103086" y="987471"/>
                  </a:moveTo>
                  <a:lnTo>
                    <a:pt x="1103312" y="989181"/>
                  </a:lnTo>
                  <a:lnTo>
                    <a:pt x="1102632" y="989425"/>
                  </a:lnTo>
                  <a:lnTo>
                    <a:pt x="1093787" y="993821"/>
                  </a:lnTo>
                  <a:lnTo>
                    <a:pt x="1103086" y="987471"/>
                  </a:lnTo>
                  <a:close/>
                  <a:moveTo>
                    <a:pt x="1101558" y="987471"/>
                  </a:moveTo>
                  <a:lnTo>
                    <a:pt x="1101726" y="987471"/>
                  </a:lnTo>
                  <a:lnTo>
                    <a:pt x="1101391" y="987616"/>
                  </a:lnTo>
                  <a:lnTo>
                    <a:pt x="1098550" y="989059"/>
                  </a:lnTo>
                  <a:lnTo>
                    <a:pt x="1101558" y="987471"/>
                  </a:lnTo>
                  <a:close/>
                  <a:moveTo>
                    <a:pt x="1017588" y="987467"/>
                  </a:moveTo>
                  <a:lnTo>
                    <a:pt x="1017588" y="987996"/>
                  </a:lnTo>
                  <a:lnTo>
                    <a:pt x="1017412" y="988525"/>
                  </a:lnTo>
                  <a:lnTo>
                    <a:pt x="1016000" y="990642"/>
                  </a:lnTo>
                  <a:lnTo>
                    <a:pt x="1017588" y="987467"/>
                  </a:lnTo>
                  <a:close/>
                  <a:moveTo>
                    <a:pt x="1017323" y="987467"/>
                  </a:moveTo>
                  <a:lnTo>
                    <a:pt x="1017587" y="987467"/>
                  </a:lnTo>
                  <a:lnTo>
                    <a:pt x="1017323" y="987785"/>
                  </a:lnTo>
                  <a:lnTo>
                    <a:pt x="1014412" y="989055"/>
                  </a:lnTo>
                  <a:lnTo>
                    <a:pt x="1017323" y="987467"/>
                  </a:lnTo>
                  <a:close/>
                  <a:moveTo>
                    <a:pt x="1039813" y="982704"/>
                  </a:moveTo>
                  <a:lnTo>
                    <a:pt x="1038810" y="984972"/>
                  </a:lnTo>
                  <a:lnTo>
                    <a:pt x="1038059" y="986106"/>
                  </a:lnTo>
                  <a:lnTo>
                    <a:pt x="1035050" y="987466"/>
                  </a:lnTo>
                  <a:lnTo>
                    <a:pt x="1039813" y="982704"/>
                  </a:lnTo>
                  <a:close/>
                  <a:moveTo>
                    <a:pt x="1065213" y="977944"/>
                  </a:moveTo>
                  <a:lnTo>
                    <a:pt x="1060547" y="986108"/>
                  </a:lnTo>
                  <a:lnTo>
                    <a:pt x="1054100" y="990644"/>
                  </a:lnTo>
                  <a:lnTo>
                    <a:pt x="1061435" y="982253"/>
                  </a:lnTo>
                  <a:lnTo>
                    <a:pt x="1062323" y="979985"/>
                  </a:lnTo>
                  <a:lnTo>
                    <a:pt x="1061657" y="980212"/>
                  </a:lnTo>
                  <a:lnTo>
                    <a:pt x="1065213" y="977944"/>
                  </a:lnTo>
                  <a:close/>
                  <a:moveTo>
                    <a:pt x="5217147" y="977755"/>
                  </a:moveTo>
                  <a:lnTo>
                    <a:pt x="5217374" y="978435"/>
                  </a:lnTo>
                  <a:lnTo>
                    <a:pt x="5217374" y="977982"/>
                  </a:lnTo>
                  <a:lnTo>
                    <a:pt x="5217147" y="977755"/>
                  </a:lnTo>
                  <a:close/>
                  <a:moveTo>
                    <a:pt x="1020762" y="971593"/>
                  </a:moveTo>
                  <a:lnTo>
                    <a:pt x="1016397" y="976621"/>
                  </a:lnTo>
                  <a:lnTo>
                    <a:pt x="1009503" y="982790"/>
                  </a:lnTo>
                  <a:lnTo>
                    <a:pt x="995258" y="994444"/>
                  </a:lnTo>
                  <a:lnTo>
                    <a:pt x="986297" y="1001756"/>
                  </a:lnTo>
                  <a:lnTo>
                    <a:pt x="988824" y="999243"/>
                  </a:lnTo>
                  <a:lnTo>
                    <a:pt x="985838" y="1001528"/>
                  </a:lnTo>
                  <a:lnTo>
                    <a:pt x="1014328" y="975021"/>
                  </a:lnTo>
                  <a:lnTo>
                    <a:pt x="1013869" y="975935"/>
                  </a:lnTo>
                  <a:lnTo>
                    <a:pt x="1014788" y="975935"/>
                  </a:lnTo>
                  <a:lnTo>
                    <a:pt x="1017315" y="973878"/>
                  </a:lnTo>
                  <a:lnTo>
                    <a:pt x="1020762" y="971593"/>
                  </a:lnTo>
                  <a:close/>
                  <a:moveTo>
                    <a:pt x="2836439" y="968467"/>
                  </a:moveTo>
                  <a:lnTo>
                    <a:pt x="2840038" y="970747"/>
                  </a:lnTo>
                  <a:lnTo>
                    <a:pt x="2833741" y="983971"/>
                  </a:lnTo>
                  <a:lnTo>
                    <a:pt x="2837564" y="986706"/>
                  </a:lnTo>
                  <a:lnTo>
                    <a:pt x="2821596" y="1005402"/>
                  </a:lnTo>
                  <a:lnTo>
                    <a:pt x="2814174" y="1011329"/>
                  </a:lnTo>
                  <a:lnTo>
                    <a:pt x="2819347" y="1002894"/>
                  </a:lnTo>
                  <a:lnTo>
                    <a:pt x="2813050" y="988074"/>
                  </a:lnTo>
                  <a:lnTo>
                    <a:pt x="2824295" y="973483"/>
                  </a:lnTo>
                  <a:lnTo>
                    <a:pt x="2836439" y="968467"/>
                  </a:lnTo>
                  <a:close/>
                  <a:moveTo>
                    <a:pt x="3136143" y="964863"/>
                  </a:moveTo>
                  <a:lnTo>
                    <a:pt x="3136243" y="965078"/>
                  </a:lnTo>
                  <a:lnTo>
                    <a:pt x="3137830" y="967780"/>
                  </a:lnTo>
                  <a:lnTo>
                    <a:pt x="3139416" y="970031"/>
                  </a:lnTo>
                  <a:lnTo>
                    <a:pt x="3141455" y="971832"/>
                  </a:lnTo>
                  <a:lnTo>
                    <a:pt x="3143267" y="973633"/>
                  </a:lnTo>
                  <a:lnTo>
                    <a:pt x="3145533" y="975209"/>
                  </a:lnTo>
                  <a:lnTo>
                    <a:pt x="3149838" y="979036"/>
                  </a:lnTo>
                  <a:lnTo>
                    <a:pt x="3152104" y="980837"/>
                  </a:lnTo>
                  <a:lnTo>
                    <a:pt x="3152426" y="981189"/>
                  </a:lnTo>
                  <a:lnTo>
                    <a:pt x="3149634" y="977755"/>
                  </a:lnTo>
                  <a:lnTo>
                    <a:pt x="3147138" y="974583"/>
                  </a:lnTo>
                  <a:lnTo>
                    <a:pt x="3143962" y="971637"/>
                  </a:lnTo>
                  <a:lnTo>
                    <a:pt x="3140787" y="969144"/>
                  </a:lnTo>
                  <a:lnTo>
                    <a:pt x="3136143" y="964863"/>
                  </a:lnTo>
                  <a:close/>
                  <a:moveTo>
                    <a:pt x="2844998" y="963705"/>
                  </a:moveTo>
                  <a:lnTo>
                    <a:pt x="2847975" y="965788"/>
                  </a:lnTo>
                  <a:lnTo>
                    <a:pt x="2847776" y="966086"/>
                  </a:lnTo>
                  <a:lnTo>
                    <a:pt x="2841625" y="968468"/>
                  </a:lnTo>
                  <a:lnTo>
                    <a:pt x="2844998" y="963705"/>
                  </a:lnTo>
                  <a:close/>
                  <a:moveTo>
                    <a:pt x="1395412" y="963690"/>
                  </a:moveTo>
                  <a:lnTo>
                    <a:pt x="1395412" y="964484"/>
                  </a:lnTo>
                  <a:lnTo>
                    <a:pt x="1392237" y="968453"/>
                  </a:lnTo>
                  <a:lnTo>
                    <a:pt x="1393931" y="964220"/>
                  </a:lnTo>
                  <a:lnTo>
                    <a:pt x="1395412" y="963690"/>
                  </a:lnTo>
                  <a:close/>
                  <a:moveTo>
                    <a:pt x="2421203" y="963636"/>
                  </a:moveTo>
                  <a:lnTo>
                    <a:pt x="2422526" y="969305"/>
                  </a:lnTo>
                  <a:lnTo>
                    <a:pt x="2420409" y="973160"/>
                  </a:lnTo>
                  <a:lnTo>
                    <a:pt x="2417763" y="970439"/>
                  </a:lnTo>
                  <a:lnTo>
                    <a:pt x="2421203" y="963636"/>
                  </a:lnTo>
                  <a:close/>
                  <a:moveTo>
                    <a:pt x="5740491" y="960760"/>
                  </a:moveTo>
                  <a:lnTo>
                    <a:pt x="5744347" y="963479"/>
                  </a:lnTo>
                  <a:lnTo>
                    <a:pt x="5744120" y="963253"/>
                  </a:lnTo>
                  <a:lnTo>
                    <a:pt x="5740491" y="960760"/>
                  </a:lnTo>
                  <a:close/>
                  <a:moveTo>
                    <a:pt x="1404088" y="955753"/>
                  </a:moveTo>
                  <a:lnTo>
                    <a:pt x="1406525" y="956468"/>
                  </a:lnTo>
                  <a:lnTo>
                    <a:pt x="1406304" y="956468"/>
                  </a:lnTo>
                  <a:lnTo>
                    <a:pt x="1398993" y="960040"/>
                  </a:lnTo>
                  <a:lnTo>
                    <a:pt x="1397222" y="960516"/>
                  </a:lnTo>
                  <a:lnTo>
                    <a:pt x="1397000" y="960516"/>
                  </a:lnTo>
                  <a:lnTo>
                    <a:pt x="1404088" y="955753"/>
                  </a:lnTo>
                  <a:close/>
                  <a:moveTo>
                    <a:pt x="1054100" y="954129"/>
                  </a:moveTo>
                  <a:lnTo>
                    <a:pt x="1048965" y="961387"/>
                  </a:lnTo>
                  <a:lnTo>
                    <a:pt x="1039812" y="968417"/>
                  </a:lnTo>
                  <a:lnTo>
                    <a:pt x="1054100" y="954129"/>
                  </a:lnTo>
                  <a:close/>
                  <a:moveTo>
                    <a:pt x="2431822" y="952793"/>
                  </a:moveTo>
                  <a:lnTo>
                    <a:pt x="2428670" y="957980"/>
                  </a:lnTo>
                  <a:lnTo>
                    <a:pt x="2427060" y="958911"/>
                  </a:lnTo>
                  <a:lnTo>
                    <a:pt x="2425699" y="958458"/>
                  </a:lnTo>
                  <a:lnTo>
                    <a:pt x="2425926" y="958458"/>
                  </a:lnTo>
                  <a:lnTo>
                    <a:pt x="2431822" y="952793"/>
                  </a:lnTo>
                  <a:close/>
                  <a:moveTo>
                    <a:pt x="2458810" y="952340"/>
                  </a:moveTo>
                  <a:lnTo>
                    <a:pt x="2457559" y="953047"/>
                  </a:lnTo>
                  <a:lnTo>
                    <a:pt x="2458636" y="952861"/>
                  </a:lnTo>
                  <a:lnTo>
                    <a:pt x="2458810" y="952340"/>
                  </a:lnTo>
                  <a:close/>
                  <a:moveTo>
                    <a:pt x="2427288" y="952051"/>
                  </a:moveTo>
                  <a:lnTo>
                    <a:pt x="2427288" y="952266"/>
                  </a:lnTo>
                  <a:lnTo>
                    <a:pt x="2427233" y="952083"/>
                  </a:lnTo>
                  <a:lnTo>
                    <a:pt x="2427288" y="952051"/>
                  </a:lnTo>
                  <a:close/>
                  <a:moveTo>
                    <a:pt x="2425473" y="947760"/>
                  </a:moveTo>
                  <a:lnTo>
                    <a:pt x="2425700" y="947760"/>
                  </a:lnTo>
                  <a:lnTo>
                    <a:pt x="2425927" y="947760"/>
                  </a:lnTo>
                  <a:lnTo>
                    <a:pt x="2427233" y="952083"/>
                  </a:lnTo>
                  <a:lnTo>
                    <a:pt x="2420938" y="955698"/>
                  </a:lnTo>
                  <a:lnTo>
                    <a:pt x="2422525" y="949477"/>
                  </a:lnTo>
                  <a:lnTo>
                    <a:pt x="2425473" y="947760"/>
                  </a:lnTo>
                  <a:close/>
                  <a:moveTo>
                    <a:pt x="5274994" y="946710"/>
                  </a:moveTo>
                  <a:lnTo>
                    <a:pt x="5276582" y="948750"/>
                  </a:lnTo>
                  <a:lnTo>
                    <a:pt x="5275901" y="947164"/>
                  </a:lnTo>
                  <a:lnTo>
                    <a:pt x="5274994" y="946710"/>
                  </a:lnTo>
                  <a:close/>
                  <a:moveTo>
                    <a:pt x="1425575" y="946229"/>
                  </a:moveTo>
                  <a:lnTo>
                    <a:pt x="1425335" y="946473"/>
                  </a:lnTo>
                  <a:lnTo>
                    <a:pt x="1417637" y="952578"/>
                  </a:lnTo>
                  <a:lnTo>
                    <a:pt x="1425575" y="946229"/>
                  </a:lnTo>
                  <a:close/>
                  <a:moveTo>
                    <a:pt x="1152302" y="946196"/>
                  </a:moveTo>
                  <a:lnTo>
                    <a:pt x="1152525" y="946431"/>
                  </a:lnTo>
                  <a:lnTo>
                    <a:pt x="1152079" y="946666"/>
                  </a:lnTo>
                  <a:lnTo>
                    <a:pt x="1143167" y="956309"/>
                  </a:lnTo>
                  <a:lnTo>
                    <a:pt x="1139825" y="958896"/>
                  </a:lnTo>
                  <a:lnTo>
                    <a:pt x="1152302" y="946196"/>
                  </a:lnTo>
                  <a:close/>
                  <a:moveTo>
                    <a:pt x="1066800" y="946192"/>
                  </a:moveTo>
                  <a:lnTo>
                    <a:pt x="1061367" y="953198"/>
                  </a:lnTo>
                  <a:lnTo>
                    <a:pt x="1059145" y="955614"/>
                  </a:lnTo>
                  <a:lnTo>
                    <a:pt x="1058650" y="956097"/>
                  </a:lnTo>
                  <a:lnTo>
                    <a:pt x="1055687" y="957305"/>
                  </a:lnTo>
                  <a:lnTo>
                    <a:pt x="1066800" y="946192"/>
                  </a:lnTo>
                  <a:close/>
                  <a:moveTo>
                    <a:pt x="2611093" y="945138"/>
                  </a:moveTo>
                  <a:lnTo>
                    <a:pt x="2610530" y="946223"/>
                  </a:lnTo>
                  <a:lnTo>
                    <a:pt x="2607355" y="952340"/>
                  </a:lnTo>
                  <a:lnTo>
                    <a:pt x="2605371" y="956457"/>
                  </a:lnTo>
                  <a:lnTo>
                    <a:pt x="2605994" y="956612"/>
                  </a:lnTo>
                  <a:lnTo>
                    <a:pt x="2606901" y="956612"/>
                  </a:lnTo>
                  <a:lnTo>
                    <a:pt x="2607355" y="956386"/>
                  </a:lnTo>
                  <a:lnTo>
                    <a:pt x="2608035" y="956159"/>
                  </a:lnTo>
                  <a:lnTo>
                    <a:pt x="2608489" y="955705"/>
                  </a:lnTo>
                  <a:lnTo>
                    <a:pt x="2609396" y="954343"/>
                  </a:lnTo>
                  <a:lnTo>
                    <a:pt x="2609849" y="952982"/>
                  </a:lnTo>
                  <a:lnTo>
                    <a:pt x="2610303" y="950941"/>
                  </a:lnTo>
                  <a:lnTo>
                    <a:pt x="2610983" y="946403"/>
                  </a:lnTo>
                  <a:lnTo>
                    <a:pt x="2611093" y="945138"/>
                  </a:lnTo>
                  <a:close/>
                  <a:moveTo>
                    <a:pt x="1304712" y="943387"/>
                  </a:moveTo>
                  <a:lnTo>
                    <a:pt x="1298588" y="945657"/>
                  </a:lnTo>
                  <a:lnTo>
                    <a:pt x="1304485" y="943614"/>
                  </a:lnTo>
                  <a:lnTo>
                    <a:pt x="1304712" y="943387"/>
                  </a:lnTo>
                  <a:close/>
                  <a:moveTo>
                    <a:pt x="1042328" y="941490"/>
                  </a:moveTo>
                  <a:lnTo>
                    <a:pt x="1041680" y="942084"/>
                  </a:lnTo>
                  <a:lnTo>
                    <a:pt x="1042311" y="941496"/>
                  </a:lnTo>
                  <a:lnTo>
                    <a:pt x="1042328" y="941490"/>
                  </a:lnTo>
                  <a:close/>
                  <a:moveTo>
                    <a:pt x="2428587" y="941410"/>
                  </a:moveTo>
                  <a:lnTo>
                    <a:pt x="2432051" y="948604"/>
                  </a:lnTo>
                  <a:lnTo>
                    <a:pt x="2427288" y="949348"/>
                  </a:lnTo>
                  <a:lnTo>
                    <a:pt x="2428587" y="941410"/>
                  </a:lnTo>
                  <a:close/>
                  <a:moveTo>
                    <a:pt x="1434901" y="939878"/>
                  </a:moveTo>
                  <a:lnTo>
                    <a:pt x="1435100" y="939878"/>
                  </a:lnTo>
                  <a:lnTo>
                    <a:pt x="1434505" y="940514"/>
                  </a:lnTo>
                  <a:lnTo>
                    <a:pt x="1433315" y="941466"/>
                  </a:lnTo>
                  <a:lnTo>
                    <a:pt x="1431925" y="941149"/>
                  </a:lnTo>
                  <a:lnTo>
                    <a:pt x="1434901" y="939878"/>
                  </a:lnTo>
                  <a:close/>
                  <a:moveTo>
                    <a:pt x="2249304" y="939870"/>
                  </a:moveTo>
                  <a:lnTo>
                    <a:pt x="2249528" y="939870"/>
                  </a:lnTo>
                  <a:lnTo>
                    <a:pt x="2246394" y="946784"/>
                  </a:lnTo>
                  <a:lnTo>
                    <a:pt x="2250424" y="943885"/>
                  </a:lnTo>
                  <a:lnTo>
                    <a:pt x="2252663" y="948569"/>
                  </a:lnTo>
                  <a:lnTo>
                    <a:pt x="2251991" y="949461"/>
                  </a:lnTo>
                  <a:lnTo>
                    <a:pt x="2243036" y="963289"/>
                  </a:lnTo>
                  <a:lnTo>
                    <a:pt x="2237215" y="966858"/>
                  </a:lnTo>
                  <a:lnTo>
                    <a:pt x="2239901" y="963067"/>
                  </a:lnTo>
                  <a:lnTo>
                    <a:pt x="2239454" y="955037"/>
                  </a:lnTo>
                  <a:lnTo>
                    <a:pt x="2236543" y="955706"/>
                  </a:lnTo>
                  <a:lnTo>
                    <a:pt x="2235424" y="955929"/>
                  </a:lnTo>
                  <a:lnTo>
                    <a:pt x="2235200" y="955037"/>
                  </a:lnTo>
                  <a:lnTo>
                    <a:pt x="2235424" y="952584"/>
                  </a:lnTo>
                  <a:lnTo>
                    <a:pt x="2246170" y="949238"/>
                  </a:lnTo>
                  <a:lnTo>
                    <a:pt x="2241469" y="944331"/>
                  </a:lnTo>
                  <a:lnTo>
                    <a:pt x="2249304" y="939870"/>
                  </a:lnTo>
                  <a:close/>
                  <a:moveTo>
                    <a:pt x="1044399" y="939590"/>
                  </a:moveTo>
                  <a:lnTo>
                    <a:pt x="1042586" y="941404"/>
                  </a:lnTo>
                  <a:lnTo>
                    <a:pt x="1042328" y="941490"/>
                  </a:lnTo>
                  <a:lnTo>
                    <a:pt x="1044399" y="939590"/>
                  </a:lnTo>
                  <a:close/>
                  <a:moveTo>
                    <a:pt x="2261989" y="938283"/>
                  </a:moveTo>
                  <a:lnTo>
                    <a:pt x="2263775" y="938945"/>
                  </a:lnTo>
                  <a:lnTo>
                    <a:pt x="2260600" y="939871"/>
                  </a:lnTo>
                  <a:lnTo>
                    <a:pt x="2261989" y="938283"/>
                  </a:lnTo>
                  <a:close/>
                  <a:moveTo>
                    <a:pt x="1158863" y="938212"/>
                  </a:moveTo>
                  <a:lnTo>
                    <a:pt x="1157045" y="939346"/>
                  </a:lnTo>
                  <a:lnTo>
                    <a:pt x="1158635" y="938665"/>
                  </a:lnTo>
                  <a:lnTo>
                    <a:pt x="1158863" y="938212"/>
                  </a:lnTo>
                  <a:close/>
                  <a:moveTo>
                    <a:pt x="5713041" y="937193"/>
                  </a:moveTo>
                  <a:lnTo>
                    <a:pt x="5714403" y="938552"/>
                  </a:lnTo>
                  <a:lnTo>
                    <a:pt x="5715991" y="939686"/>
                  </a:lnTo>
                  <a:lnTo>
                    <a:pt x="5715083" y="938779"/>
                  </a:lnTo>
                  <a:lnTo>
                    <a:pt x="5713041" y="937193"/>
                  </a:lnTo>
                  <a:close/>
                  <a:moveTo>
                    <a:pt x="3044742" y="937143"/>
                  </a:moveTo>
                  <a:lnTo>
                    <a:pt x="3042710" y="937369"/>
                  </a:lnTo>
                  <a:lnTo>
                    <a:pt x="3040452" y="937595"/>
                  </a:lnTo>
                  <a:lnTo>
                    <a:pt x="3038195" y="938273"/>
                  </a:lnTo>
                  <a:lnTo>
                    <a:pt x="3036163" y="938726"/>
                  </a:lnTo>
                  <a:lnTo>
                    <a:pt x="3035990" y="938787"/>
                  </a:lnTo>
                  <a:lnTo>
                    <a:pt x="3036321" y="938739"/>
                  </a:lnTo>
                  <a:lnTo>
                    <a:pt x="3042892" y="938289"/>
                  </a:lnTo>
                  <a:lnTo>
                    <a:pt x="3049690" y="938739"/>
                  </a:lnTo>
                  <a:lnTo>
                    <a:pt x="3056260" y="939190"/>
                  </a:lnTo>
                  <a:lnTo>
                    <a:pt x="3063058" y="939865"/>
                  </a:lnTo>
                  <a:lnTo>
                    <a:pt x="3067531" y="940667"/>
                  </a:lnTo>
                  <a:lnTo>
                    <a:pt x="3067092" y="940534"/>
                  </a:lnTo>
                  <a:lnTo>
                    <a:pt x="3060093" y="938726"/>
                  </a:lnTo>
                  <a:lnTo>
                    <a:pt x="3056481" y="938048"/>
                  </a:lnTo>
                  <a:lnTo>
                    <a:pt x="3052869" y="937369"/>
                  </a:lnTo>
                  <a:lnTo>
                    <a:pt x="3049031" y="937143"/>
                  </a:lnTo>
                  <a:lnTo>
                    <a:pt x="3044742" y="937143"/>
                  </a:lnTo>
                  <a:close/>
                  <a:moveTo>
                    <a:pt x="2255384" y="936695"/>
                  </a:moveTo>
                  <a:lnTo>
                    <a:pt x="2257426" y="939190"/>
                  </a:lnTo>
                  <a:lnTo>
                    <a:pt x="2252663" y="944633"/>
                  </a:lnTo>
                  <a:lnTo>
                    <a:pt x="2255384" y="936695"/>
                  </a:lnTo>
                  <a:close/>
                  <a:moveTo>
                    <a:pt x="2438559" y="936647"/>
                  </a:moveTo>
                  <a:lnTo>
                    <a:pt x="2439988" y="938462"/>
                  </a:lnTo>
                  <a:lnTo>
                    <a:pt x="2436178" y="941410"/>
                  </a:lnTo>
                  <a:lnTo>
                    <a:pt x="2430463" y="940049"/>
                  </a:lnTo>
                  <a:lnTo>
                    <a:pt x="2434035" y="938916"/>
                  </a:lnTo>
                  <a:lnTo>
                    <a:pt x="2438559" y="936647"/>
                  </a:lnTo>
                  <a:close/>
                  <a:moveTo>
                    <a:pt x="1047791" y="936383"/>
                  </a:moveTo>
                  <a:lnTo>
                    <a:pt x="1042311" y="941496"/>
                  </a:lnTo>
                  <a:lnTo>
                    <a:pt x="1041907" y="941630"/>
                  </a:lnTo>
                  <a:lnTo>
                    <a:pt x="1047791" y="936383"/>
                  </a:lnTo>
                  <a:close/>
                  <a:moveTo>
                    <a:pt x="3123767" y="933876"/>
                  </a:moveTo>
                  <a:lnTo>
                    <a:pt x="3117209" y="945282"/>
                  </a:lnTo>
                  <a:lnTo>
                    <a:pt x="3117435" y="945509"/>
                  </a:lnTo>
                  <a:lnTo>
                    <a:pt x="3117209" y="945509"/>
                  </a:lnTo>
                  <a:lnTo>
                    <a:pt x="3116984" y="945509"/>
                  </a:lnTo>
                  <a:lnTo>
                    <a:pt x="3102987" y="944378"/>
                  </a:lnTo>
                  <a:lnTo>
                    <a:pt x="3098697" y="945509"/>
                  </a:lnTo>
                  <a:lnTo>
                    <a:pt x="3098118" y="945577"/>
                  </a:lnTo>
                  <a:lnTo>
                    <a:pt x="3104069" y="946168"/>
                  </a:lnTo>
                  <a:lnTo>
                    <a:pt x="3110866" y="946393"/>
                  </a:lnTo>
                  <a:lnTo>
                    <a:pt x="3117437" y="946168"/>
                  </a:lnTo>
                  <a:lnTo>
                    <a:pt x="3117664" y="946168"/>
                  </a:lnTo>
                  <a:lnTo>
                    <a:pt x="3117890" y="946168"/>
                  </a:lnTo>
                  <a:lnTo>
                    <a:pt x="3125190" y="949957"/>
                  </a:lnTo>
                  <a:lnTo>
                    <a:pt x="3124907" y="949203"/>
                  </a:lnTo>
                  <a:lnTo>
                    <a:pt x="3124453" y="946937"/>
                  </a:lnTo>
                  <a:lnTo>
                    <a:pt x="3124000" y="944671"/>
                  </a:lnTo>
                  <a:lnTo>
                    <a:pt x="3123773" y="942405"/>
                  </a:lnTo>
                  <a:lnTo>
                    <a:pt x="3123546" y="939686"/>
                  </a:lnTo>
                  <a:lnTo>
                    <a:pt x="3123546" y="936966"/>
                  </a:lnTo>
                  <a:lnTo>
                    <a:pt x="3123767" y="933876"/>
                  </a:lnTo>
                  <a:close/>
                  <a:moveTo>
                    <a:pt x="1079500" y="933492"/>
                  </a:moveTo>
                  <a:lnTo>
                    <a:pt x="1077996" y="934853"/>
                  </a:lnTo>
                  <a:lnTo>
                    <a:pt x="1074737" y="936667"/>
                  </a:lnTo>
                  <a:lnTo>
                    <a:pt x="1079500" y="933492"/>
                  </a:lnTo>
                  <a:close/>
                  <a:moveTo>
                    <a:pt x="2264429" y="931933"/>
                  </a:moveTo>
                  <a:lnTo>
                    <a:pt x="2265363" y="933124"/>
                  </a:lnTo>
                  <a:lnTo>
                    <a:pt x="2263869" y="936696"/>
                  </a:lnTo>
                  <a:lnTo>
                    <a:pt x="2262188" y="933719"/>
                  </a:lnTo>
                  <a:lnTo>
                    <a:pt x="2264429" y="931933"/>
                  </a:lnTo>
                  <a:close/>
                  <a:moveTo>
                    <a:pt x="4959672" y="931301"/>
                  </a:moveTo>
                  <a:lnTo>
                    <a:pt x="4969653" y="936966"/>
                  </a:lnTo>
                  <a:lnTo>
                    <a:pt x="4979862" y="942631"/>
                  </a:lnTo>
                  <a:lnTo>
                    <a:pt x="4984275" y="944884"/>
                  </a:lnTo>
                  <a:lnTo>
                    <a:pt x="4990977" y="948523"/>
                  </a:lnTo>
                  <a:lnTo>
                    <a:pt x="4996882" y="951472"/>
                  </a:lnTo>
                  <a:lnTo>
                    <a:pt x="5000278" y="953282"/>
                  </a:lnTo>
                  <a:lnTo>
                    <a:pt x="5001412" y="953735"/>
                  </a:lnTo>
                  <a:lnTo>
                    <a:pt x="4996882" y="951472"/>
                  </a:lnTo>
                  <a:lnTo>
                    <a:pt x="4990070" y="947843"/>
                  </a:lnTo>
                  <a:lnTo>
                    <a:pt x="4984275" y="944884"/>
                  </a:lnTo>
                  <a:lnTo>
                    <a:pt x="4980542" y="942858"/>
                  </a:lnTo>
                  <a:lnTo>
                    <a:pt x="4970107" y="937193"/>
                  </a:lnTo>
                  <a:lnTo>
                    <a:pt x="4959672" y="931301"/>
                  </a:lnTo>
                  <a:close/>
                  <a:moveTo>
                    <a:pt x="4349069" y="930047"/>
                  </a:moveTo>
                  <a:lnTo>
                    <a:pt x="4345214" y="932542"/>
                  </a:lnTo>
                  <a:lnTo>
                    <a:pt x="4345441" y="932542"/>
                  </a:lnTo>
                  <a:lnTo>
                    <a:pt x="4349069" y="930047"/>
                  </a:lnTo>
                  <a:close/>
                  <a:moveTo>
                    <a:pt x="2809875" y="928781"/>
                  </a:moveTo>
                  <a:lnTo>
                    <a:pt x="2809875" y="928939"/>
                  </a:lnTo>
                  <a:lnTo>
                    <a:pt x="2806700" y="930369"/>
                  </a:lnTo>
                  <a:lnTo>
                    <a:pt x="2809875" y="928781"/>
                  </a:lnTo>
                  <a:close/>
                  <a:moveTo>
                    <a:pt x="1440582" y="927724"/>
                  </a:moveTo>
                  <a:lnTo>
                    <a:pt x="1439772" y="928178"/>
                  </a:lnTo>
                  <a:lnTo>
                    <a:pt x="1439646" y="929560"/>
                  </a:lnTo>
                  <a:lnTo>
                    <a:pt x="1439646" y="929361"/>
                  </a:lnTo>
                  <a:lnTo>
                    <a:pt x="1436394" y="930071"/>
                  </a:lnTo>
                  <a:lnTo>
                    <a:pt x="1434912" y="930902"/>
                  </a:lnTo>
                  <a:lnTo>
                    <a:pt x="1439675" y="929767"/>
                  </a:lnTo>
                  <a:lnTo>
                    <a:pt x="1439675" y="929994"/>
                  </a:lnTo>
                  <a:lnTo>
                    <a:pt x="1440582" y="927724"/>
                  </a:lnTo>
                  <a:close/>
                  <a:moveTo>
                    <a:pt x="2817813" y="925605"/>
                  </a:moveTo>
                  <a:lnTo>
                    <a:pt x="2817813" y="925805"/>
                  </a:lnTo>
                  <a:lnTo>
                    <a:pt x="2816225" y="928781"/>
                  </a:lnTo>
                  <a:lnTo>
                    <a:pt x="2817813" y="925605"/>
                  </a:lnTo>
                  <a:close/>
                  <a:moveTo>
                    <a:pt x="2955926" y="925549"/>
                  </a:moveTo>
                  <a:lnTo>
                    <a:pt x="2973388" y="929405"/>
                  </a:lnTo>
                  <a:lnTo>
                    <a:pt x="2973161" y="929405"/>
                  </a:lnTo>
                  <a:lnTo>
                    <a:pt x="2972254" y="929178"/>
                  </a:lnTo>
                  <a:lnTo>
                    <a:pt x="2972028" y="929178"/>
                  </a:lnTo>
                  <a:lnTo>
                    <a:pt x="2971347" y="929178"/>
                  </a:lnTo>
                  <a:lnTo>
                    <a:pt x="2970213" y="929631"/>
                  </a:lnTo>
                  <a:lnTo>
                    <a:pt x="2969079" y="930085"/>
                  </a:lnTo>
                  <a:lnTo>
                    <a:pt x="2965224" y="933260"/>
                  </a:lnTo>
                  <a:lnTo>
                    <a:pt x="2958420" y="939383"/>
                  </a:lnTo>
                  <a:lnTo>
                    <a:pt x="2945720" y="941651"/>
                  </a:lnTo>
                  <a:lnTo>
                    <a:pt x="2941865" y="948001"/>
                  </a:lnTo>
                  <a:lnTo>
                    <a:pt x="2936876" y="954124"/>
                  </a:lnTo>
                  <a:lnTo>
                    <a:pt x="2936876" y="949135"/>
                  </a:lnTo>
                  <a:lnTo>
                    <a:pt x="2938236" y="945053"/>
                  </a:lnTo>
                  <a:lnTo>
                    <a:pt x="2937783" y="944146"/>
                  </a:lnTo>
                  <a:lnTo>
                    <a:pt x="2932340" y="940290"/>
                  </a:lnTo>
                  <a:lnTo>
                    <a:pt x="2931659" y="937796"/>
                  </a:lnTo>
                  <a:lnTo>
                    <a:pt x="2928938" y="932580"/>
                  </a:lnTo>
                  <a:lnTo>
                    <a:pt x="2929391" y="932580"/>
                  </a:lnTo>
                  <a:lnTo>
                    <a:pt x="2929618" y="932580"/>
                  </a:lnTo>
                  <a:lnTo>
                    <a:pt x="2939370" y="931672"/>
                  </a:lnTo>
                  <a:lnTo>
                    <a:pt x="2945267" y="927591"/>
                  </a:lnTo>
                  <a:lnTo>
                    <a:pt x="2955926" y="925549"/>
                  </a:lnTo>
                  <a:close/>
                  <a:moveTo>
                    <a:pt x="2422701" y="925536"/>
                  </a:moveTo>
                  <a:lnTo>
                    <a:pt x="2425700" y="927845"/>
                  </a:lnTo>
                  <a:lnTo>
                    <a:pt x="2425347" y="929769"/>
                  </a:lnTo>
                  <a:lnTo>
                    <a:pt x="2422878" y="931693"/>
                  </a:lnTo>
                  <a:lnTo>
                    <a:pt x="2422701" y="931886"/>
                  </a:lnTo>
                  <a:lnTo>
                    <a:pt x="2422525" y="931886"/>
                  </a:lnTo>
                  <a:lnTo>
                    <a:pt x="2422701" y="925536"/>
                  </a:lnTo>
                  <a:close/>
                  <a:moveTo>
                    <a:pt x="2969243" y="920786"/>
                  </a:moveTo>
                  <a:lnTo>
                    <a:pt x="2974976" y="922930"/>
                  </a:lnTo>
                  <a:lnTo>
                    <a:pt x="2974756" y="923168"/>
                  </a:lnTo>
                  <a:lnTo>
                    <a:pt x="2968802" y="925549"/>
                  </a:lnTo>
                  <a:lnTo>
                    <a:pt x="2967038" y="921501"/>
                  </a:lnTo>
                  <a:lnTo>
                    <a:pt x="2969243" y="920786"/>
                  </a:lnTo>
                  <a:close/>
                  <a:moveTo>
                    <a:pt x="2117725" y="919166"/>
                  </a:moveTo>
                  <a:lnTo>
                    <a:pt x="2120900" y="926246"/>
                  </a:lnTo>
                  <a:lnTo>
                    <a:pt x="2120476" y="927104"/>
                  </a:lnTo>
                  <a:lnTo>
                    <a:pt x="2117725" y="919166"/>
                  </a:lnTo>
                  <a:close/>
                  <a:moveTo>
                    <a:pt x="3110776" y="917177"/>
                  </a:moveTo>
                  <a:lnTo>
                    <a:pt x="3110888" y="918603"/>
                  </a:lnTo>
                  <a:lnTo>
                    <a:pt x="3111340" y="919281"/>
                  </a:lnTo>
                  <a:lnTo>
                    <a:pt x="3113181" y="920693"/>
                  </a:lnTo>
                  <a:lnTo>
                    <a:pt x="3111069" y="917705"/>
                  </a:lnTo>
                  <a:lnTo>
                    <a:pt x="3110776" y="917177"/>
                  </a:lnTo>
                  <a:close/>
                  <a:moveTo>
                    <a:pt x="2426798" y="914418"/>
                  </a:moveTo>
                  <a:lnTo>
                    <a:pt x="2430462" y="917016"/>
                  </a:lnTo>
                  <a:lnTo>
                    <a:pt x="2430218" y="917016"/>
                  </a:lnTo>
                  <a:lnTo>
                    <a:pt x="2427043" y="917593"/>
                  </a:lnTo>
                  <a:lnTo>
                    <a:pt x="2424112" y="915572"/>
                  </a:lnTo>
                  <a:lnTo>
                    <a:pt x="2426798" y="914418"/>
                  </a:lnTo>
                  <a:close/>
                  <a:moveTo>
                    <a:pt x="1330118" y="909717"/>
                  </a:moveTo>
                  <a:lnTo>
                    <a:pt x="1330325" y="910205"/>
                  </a:lnTo>
                  <a:lnTo>
                    <a:pt x="1330118" y="910450"/>
                  </a:lnTo>
                  <a:lnTo>
                    <a:pt x="1325562" y="912892"/>
                  </a:lnTo>
                  <a:lnTo>
                    <a:pt x="1330118" y="909717"/>
                  </a:lnTo>
                  <a:close/>
                  <a:moveTo>
                    <a:pt x="2128610" y="909641"/>
                  </a:moveTo>
                  <a:lnTo>
                    <a:pt x="2128837" y="911758"/>
                  </a:lnTo>
                  <a:lnTo>
                    <a:pt x="2127476" y="914404"/>
                  </a:lnTo>
                  <a:lnTo>
                    <a:pt x="2125662" y="911229"/>
                  </a:lnTo>
                  <a:lnTo>
                    <a:pt x="2128610" y="909641"/>
                  </a:lnTo>
                  <a:close/>
                  <a:moveTo>
                    <a:pt x="2824018" y="908142"/>
                  </a:moveTo>
                  <a:lnTo>
                    <a:pt x="2825750" y="908310"/>
                  </a:lnTo>
                  <a:lnTo>
                    <a:pt x="2822502" y="910314"/>
                  </a:lnTo>
                  <a:lnTo>
                    <a:pt x="2820987" y="911317"/>
                  </a:lnTo>
                  <a:lnTo>
                    <a:pt x="2824018" y="908142"/>
                  </a:lnTo>
                  <a:close/>
                  <a:moveTo>
                    <a:pt x="2967038" y="908086"/>
                  </a:moveTo>
                  <a:lnTo>
                    <a:pt x="2970213" y="908086"/>
                  </a:lnTo>
                  <a:lnTo>
                    <a:pt x="2967435" y="909674"/>
                  </a:lnTo>
                  <a:lnTo>
                    <a:pt x="2967038" y="908086"/>
                  </a:lnTo>
                  <a:close/>
                  <a:moveTo>
                    <a:pt x="2949438" y="908086"/>
                  </a:moveTo>
                  <a:lnTo>
                    <a:pt x="2955738" y="909930"/>
                  </a:lnTo>
                  <a:lnTo>
                    <a:pt x="2960688" y="914769"/>
                  </a:lnTo>
                  <a:lnTo>
                    <a:pt x="2959788" y="915691"/>
                  </a:lnTo>
                  <a:lnTo>
                    <a:pt x="2955288" y="918226"/>
                  </a:lnTo>
                  <a:lnTo>
                    <a:pt x="2952363" y="921683"/>
                  </a:lnTo>
                  <a:lnTo>
                    <a:pt x="2949888" y="922374"/>
                  </a:lnTo>
                  <a:lnTo>
                    <a:pt x="2946513" y="919839"/>
                  </a:lnTo>
                  <a:lnTo>
                    <a:pt x="2942688" y="916613"/>
                  </a:lnTo>
                  <a:lnTo>
                    <a:pt x="2932113" y="915922"/>
                  </a:lnTo>
                  <a:lnTo>
                    <a:pt x="2949438" y="908086"/>
                  </a:lnTo>
                  <a:close/>
                  <a:moveTo>
                    <a:pt x="2121666" y="901705"/>
                  </a:moveTo>
                  <a:lnTo>
                    <a:pt x="2124075" y="902452"/>
                  </a:lnTo>
                  <a:lnTo>
                    <a:pt x="2123856" y="902639"/>
                  </a:lnTo>
                  <a:lnTo>
                    <a:pt x="2119476" y="904880"/>
                  </a:lnTo>
                  <a:lnTo>
                    <a:pt x="2117725" y="903760"/>
                  </a:lnTo>
                  <a:lnTo>
                    <a:pt x="2121666" y="901705"/>
                  </a:lnTo>
                  <a:close/>
                  <a:moveTo>
                    <a:pt x="1342564" y="900192"/>
                  </a:moveTo>
                  <a:lnTo>
                    <a:pt x="1343026" y="900721"/>
                  </a:lnTo>
                  <a:lnTo>
                    <a:pt x="1342564" y="900986"/>
                  </a:lnTo>
                  <a:lnTo>
                    <a:pt x="1330325" y="908130"/>
                  </a:lnTo>
                  <a:lnTo>
                    <a:pt x="1339100" y="902044"/>
                  </a:lnTo>
                  <a:lnTo>
                    <a:pt x="1342564" y="900192"/>
                  </a:lnTo>
                  <a:close/>
                  <a:moveTo>
                    <a:pt x="1485901" y="897018"/>
                  </a:moveTo>
                  <a:lnTo>
                    <a:pt x="1484966" y="899525"/>
                  </a:lnTo>
                  <a:lnTo>
                    <a:pt x="1484733" y="899525"/>
                  </a:lnTo>
                  <a:lnTo>
                    <a:pt x="1477962" y="900193"/>
                  </a:lnTo>
                  <a:lnTo>
                    <a:pt x="1485901" y="897018"/>
                  </a:lnTo>
                  <a:close/>
                  <a:moveTo>
                    <a:pt x="2428346" y="896961"/>
                  </a:moveTo>
                  <a:lnTo>
                    <a:pt x="2430463" y="898549"/>
                  </a:lnTo>
                  <a:lnTo>
                    <a:pt x="2427288" y="898305"/>
                  </a:lnTo>
                  <a:lnTo>
                    <a:pt x="2428346" y="896961"/>
                  </a:lnTo>
                  <a:close/>
                  <a:moveTo>
                    <a:pt x="2124075" y="895353"/>
                  </a:moveTo>
                  <a:lnTo>
                    <a:pt x="2124319" y="895353"/>
                  </a:lnTo>
                  <a:lnTo>
                    <a:pt x="2128227" y="898289"/>
                  </a:lnTo>
                  <a:lnTo>
                    <a:pt x="2128227" y="897660"/>
                  </a:lnTo>
                  <a:lnTo>
                    <a:pt x="2130181" y="899547"/>
                  </a:lnTo>
                  <a:lnTo>
                    <a:pt x="2130181" y="902902"/>
                  </a:lnTo>
                  <a:lnTo>
                    <a:pt x="2130425" y="905627"/>
                  </a:lnTo>
                  <a:lnTo>
                    <a:pt x="2130181" y="906466"/>
                  </a:lnTo>
                  <a:lnTo>
                    <a:pt x="2124075" y="895353"/>
                  </a:lnTo>
                  <a:close/>
                  <a:moveTo>
                    <a:pt x="1135454" y="895325"/>
                  </a:moveTo>
                  <a:lnTo>
                    <a:pt x="1129318" y="899636"/>
                  </a:lnTo>
                  <a:lnTo>
                    <a:pt x="1121137" y="907578"/>
                  </a:lnTo>
                  <a:lnTo>
                    <a:pt x="1125682" y="903267"/>
                  </a:lnTo>
                  <a:lnTo>
                    <a:pt x="1129091" y="900771"/>
                  </a:lnTo>
                  <a:lnTo>
                    <a:pt x="1134091" y="897367"/>
                  </a:lnTo>
                  <a:lnTo>
                    <a:pt x="1134545" y="896913"/>
                  </a:lnTo>
                  <a:lnTo>
                    <a:pt x="1134773" y="896460"/>
                  </a:lnTo>
                  <a:lnTo>
                    <a:pt x="1134091" y="897140"/>
                  </a:lnTo>
                  <a:lnTo>
                    <a:pt x="1135454" y="895325"/>
                  </a:lnTo>
                  <a:close/>
                  <a:moveTo>
                    <a:pt x="2130425" y="893766"/>
                  </a:moveTo>
                  <a:lnTo>
                    <a:pt x="2135188" y="899521"/>
                  </a:lnTo>
                  <a:lnTo>
                    <a:pt x="2133600" y="901614"/>
                  </a:lnTo>
                  <a:lnTo>
                    <a:pt x="2133600" y="901704"/>
                  </a:lnTo>
                  <a:lnTo>
                    <a:pt x="2132012" y="901704"/>
                  </a:lnTo>
                  <a:lnTo>
                    <a:pt x="2132013" y="901705"/>
                  </a:lnTo>
                  <a:lnTo>
                    <a:pt x="2131748" y="901705"/>
                  </a:lnTo>
                  <a:lnTo>
                    <a:pt x="2130425" y="900117"/>
                  </a:lnTo>
                  <a:lnTo>
                    <a:pt x="2132012" y="901704"/>
                  </a:lnTo>
                  <a:lnTo>
                    <a:pt x="2132012" y="900116"/>
                  </a:lnTo>
                  <a:lnTo>
                    <a:pt x="2132921" y="900116"/>
                  </a:lnTo>
                  <a:lnTo>
                    <a:pt x="2132081" y="897934"/>
                  </a:lnTo>
                  <a:lnTo>
                    <a:pt x="2131667" y="900513"/>
                  </a:lnTo>
                  <a:lnTo>
                    <a:pt x="2130425" y="893766"/>
                  </a:lnTo>
                  <a:close/>
                  <a:moveTo>
                    <a:pt x="2640305" y="891985"/>
                  </a:moveTo>
                  <a:lnTo>
                    <a:pt x="2636610" y="899095"/>
                  </a:lnTo>
                  <a:lnTo>
                    <a:pt x="2630033" y="911103"/>
                  </a:lnTo>
                  <a:lnTo>
                    <a:pt x="2622231" y="924711"/>
                  </a:lnTo>
                  <a:lnTo>
                    <a:pt x="2636610" y="911235"/>
                  </a:lnTo>
                  <a:lnTo>
                    <a:pt x="2638197" y="908739"/>
                  </a:lnTo>
                  <a:lnTo>
                    <a:pt x="2639785" y="906243"/>
                  </a:lnTo>
                  <a:lnTo>
                    <a:pt x="2640919" y="903521"/>
                  </a:lnTo>
                  <a:lnTo>
                    <a:pt x="2641599" y="901025"/>
                  </a:lnTo>
                  <a:lnTo>
                    <a:pt x="2641826" y="898075"/>
                  </a:lnTo>
                  <a:lnTo>
                    <a:pt x="2641826" y="896714"/>
                  </a:lnTo>
                  <a:lnTo>
                    <a:pt x="2641599" y="895353"/>
                  </a:lnTo>
                  <a:lnTo>
                    <a:pt x="2641146" y="894219"/>
                  </a:lnTo>
                  <a:lnTo>
                    <a:pt x="2640692" y="892630"/>
                  </a:lnTo>
                  <a:lnTo>
                    <a:pt x="2640305" y="891985"/>
                  </a:lnTo>
                  <a:close/>
                  <a:moveTo>
                    <a:pt x="4422775" y="891497"/>
                  </a:moveTo>
                  <a:lnTo>
                    <a:pt x="4418919" y="892858"/>
                  </a:lnTo>
                  <a:lnTo>
                    <a:pt x="4422548" y="891724"/>
                  </a:lnTo>
                  <a:lnTo>
                    <a:pt x="4422775" y="891497"/>
                  </a:lnTo>
                  <a:close/>
                  <a:moveTo>
                    <a:pt x="2142278" y="890591"/>
                  </a:moveTo>
                  <a:lnTo>
                    <a:pt x="2143125" y="893554"/>
                  </a:lnTo>
                  <a:lnTo>
                    <a:pt x="2139950" y="896941"/>
                  </a:lnTo>
                  <a:lnTo>
                    <a:pt x="2142278" y="890591"/>
                  </a:lnTo>
                  <a:close/>
                  <a:moveTo>
                    <a:pt x="1358243" y="885502"/>
                  </a:moveTo>
                  <a:lnTo>
                    <a:pt x="1353253" y="887545"/>
                  </a:lnTo>
                  <a:lnTo>
                    <a:pt x="1358471" y="885502"/>
                  </a:lnTo>
                  <a:lnTo>
                    <a:pt x="1358243" y="885502"/>
                  </a:lnTo>
                  <a:close/>
                  <a:moveTo>
                    <a:pt x="1504712" y="884209"/>
                  </a:moveTo>
                  <a:lnTo>
                    <a:pt x="1501776" y="890669"/>
                  </a:lnTo>
                  <a:lnTo>
                    <a:pt x="1503200" y="886125"/>
                  </a:lnTo>
                  <a:lnTo>
                    <a:pt x="1502996" y="886125"/>
                  </a:lnTo>
                  <a:lnTo>
                    <a:pt x="1504712" y="884209"/>
                  </a:lnTo>
                  <a:close/>
                  <a:moveTo>
                    <a:pt x="1230678" y="881483"/>
                  </a:moveTo>
                  <a:lnTo>
                    <a:pt x="1229996" y="881710"/>
                  </a:lnTo>
                  <a:lnTo>
                    <a:pt x="1230224" y="881710"/>
                  </a:lnTo>
                  <a:lnTo>
                    <a:pt x="1230678" y="881483"/>
                  </a:lnTo>
                  <a:close/>
                  <a:moveTo>
                    <a:pt x="2865487" y="881137"/>
                  </a:moveTo>
                  <a:lnTo>
                    <a:pt x="2870200" y="882726"/>
                  </a:lnTo>
                  <a:lnTo>
                    <a:pt x="2862262" y="882461"/>
                  </a:lnTo>
                  <a:lnTo>
                    <a:pt x="2865487" y="881137"/>
                  </a:lnTo>
                  <a:close/>
                  <a:moveTo>
                    <a:pt x="1353740" y="879556"/>
                  </a:moveTo>
                  <a:lnTo>
                    <a:pt x="1354137" y="879556"/>
                  </a:lnTo>
                  <a:lnTo>
                    <a:pt x="1350962" y="881143"/>
                  </a:lnTo>
                  <a:lnTo>
                    <a:pt x="1353740" y="879556"/>
                  </a:lnTo>
                  <a:close/>
                  <a:moveTo>
                    <a:pt x="4736646" y="879252"/>
                  </a:moveTo>
                  <a:lnTo>
                    <a:pt x="4739368" y="879706"/>
                  </a:lnTo>
                  <a:lnTo>
                    <a:pt x="4739141" y="879479"/>
                  </a:lnTo>
                  <a:lnTo>
                    <a:pt x="4736646" y="879252"/>
                  </a:lnTo>
                  <a:close/>
                  <a:moveTo>
                    <a:pt x="1372988" y="876422"/>
                  </a:moveTo>
                  <a:lnTo>
                    <a:pt x="1367316" y="882097"/>
                  </a:lnTo>
                  <a:lnTo>
                    <a:pt x="1366182" y="883459"/>
                  </a:lnTo>
                  <a:lnTo>
                    <a:pt x="1366182" y="883913"/>
                  </a:lnTo>
                  <a:lnTo>
                    <a:pt x="1367089" y="883913"/>
                  </a:lnTo>
                  <a:lnTo>
                    <a:pt x="1373214" y="878238"/>
                  </a:lnTo>
                  <a:lnTo>
                    <a:pt x="1373668" y="878011"/>
                  </a:lnTo>
                  <a:lnTo>
                    <a:pt x="1372988" y="876422"/>
                  </a:lnTo>
                  <a:close/>
                  <a:moveTo>
                    <a:pt x="2850515" y="876376"/>
                  </a:moveTo>
                  <a:lnTo>
                    <a:pt x="2852738" y="879551"/>
                  </a:lnTo>
                  <a:lnTo>
                    <a:pt x="2852420" y="879551"/>
                  </a:lnTo>
                  <a:lnTo>
                    <a:pt x="2847975" y="878845"/>
                  </a:lnTo>
                  <a:lnTo>
                    <a:pt x="2847975" y="878669"/>
                  </a:lnTo>
                  <a:lnTo>
                    <a:pt x="2850515" y="876376"/>
                  </a:lnTo>
                  <a:close/>
                  <a:moveTo>
                    <a:pt x="2505981" y="875984"/>
                  </a:moveTo>
                  <a:lnTo>
                    <a:pt x="2497590" y="888446"/>
                  </a:lnTo>
                  <a:lnTo>
                    <a:pt x="2504394" y="886180"/>
                  </a:lnTo>
                  <a:lnTo>
                    <a:pt x="2503033" y="886180"/>
                  </a:lnTo>
                  <a:lnTo>
                    <a:pt x="2505981" y="875984"/>
                  </a:lnTo>
                  <a:close/>
                  <a:moveTo>
                    <a:pt x="3121047" y="875094"/>
                  </a:moveTo>
                  <a:lnTo>
                    <a:pt x="3121047" y="875192"/>
                  </a:lnTo>
                  <a:lnTo>
                    <a:pt x="3114952" y="877905"/>
                  </a:lnTo>
                  <a:lnTo>
                    <a:pt x="3114049" y="879261"/>
                  </a:lnTo>
                  <a:lnTo>
                    <a:pt x="3113819" y="880184"/>
                  </a:lnTo>
                  <a:lnTo>
                    <a:pt x="3114926" y="878955"/>
                  </a:lnTo>
                  <a:lnTo>
                    <a:pt x="3117648" y="877142"/>
                  </a:lnTo>
                  <a:lnTo>
                    <a:pt x="3121051" y="875329"/>
                  </a:lnTo>
                  <a:lnTo>
                    <a:pt x="3121277" y="875556"/>
                  </a:lnTo>
                  <a:lnTo>
                    <a:pt x="3121277" y="875329"/>
                  </a:lnTo>
                  <a:lnTo>
                    <a:pt x="3121504" y="875329"/>
                  </a:lnTo>
                  <a:lnTo>
                    <a:pt x="3121047" y="875094"/>
                  </a:lnTo>
                  <a:close/>
                  <a:moveTo>
                    <a:pt x="4841256" y="874876"/>
                  </a:moveTo>
                  <a:lnTo>
                    <a:pt x="4874277" y="889686"/>
                  </a:lnTo>
                  <a:lnTo>
                    <a:pt x="4874312" y="889703"/>
                  </a:lnTo>
                  <a:lnTo>
                    <a:pt x="4875511" y="890286"/>
                  </a:lnTo>
                  <a:lnTo>
                    <a:pt x="4874603" y="889832"/>
                  </a:lnTo>
                  <a:lnTo>
                    <a:pt x="4874277" y="889686"/>
                  </a:lnTo>
                  <a:lnTo>
                    <a:pt x="4867117" y="886207"/>
                  </a:lnTo>
                  <a:lnTo>
                    <a:pt x="4858497" y="882128"/>
                  </a:lnTo>
                  <a:lnTo>
                    <a:pt x="4850103" y="878502"/>
                  </a:lnTo>
                  <a:lnTo>
                    <a:pt x="4841256" y="874876"/>
                  </a:lnTo>
                  <a:close/>
                  <a:moveTo>
                    <a:pt x="2813050" y="873218"/>
                  </a:moveTo>
                  <a:lnTo>
                    <a:pt x="2819400" y="877981"/>
                  </a:lnTo>
                  <a:lnTo>
                    <a:pt x="2819181" y="877981"/>
                  </a:lnTo>
                  <a:lnTo>
                    <a:pt x="2813050" y="873218"/>
                  </a:lnTo>
                  <a:close/>
                  <a:moveTo>
                    <a:pt x="2957513" y="873200"/>
                  </a:moveTo>
                  <a:lnTo>
                    <a:pt x="2957513" y="873654"/>
                  </a:lnTo>
                  <a:lnTo>
                    <a:pt x="2949779" y="874788"/>
                  </a:lnTo>
                  <a:lnTo>
                    <a:pt x="2949575" y="874334"/>
                  </a:lnTo>
                  <a:lnTo>
                    <a:pt x="2957513" y="873200"/>
                  </a:lnTo>
                  <a:close/>
                  <a:moveTo>
                    <a:pt x="2857209" y="871613"/>
                  </a:moveTo>
                  <a:lnTo>
                    <a:pt x="2857422" y="871613"/>
                  </a:lnTo>
                  <a:lnTo>
                    <a:pt x="2870200" y="875961"/>
                  </a:lnTo>
                  <a:lnTo>
                    <a:pt x="2862107" y="874995"/>
                  </a:lnTo>
                  <a:lnTo>
                    <a:pt x="2861894" y="874995"/>
                  </a:lnTo>
                  <a:lnTo>
                    <a:pt x="2856996" y="882726"/>
                  </a:lnTo>
                  <a:lnTo>
                    <a:pt x="2852737" y="876203"/>
                  </a:lnTo>
                  <a:lnTo>
                    <a:pt x="2857422" y="879102"/>
                  </a:lnTo>
                  <a:lnTo>
                    <a:pt x="2857209" y="871613"/>
                  </a:lnTo>
                  <a:close/>
                  <a:moveTo>
                    <a:pt x="1218989" y="869997"/>
                  </a:moveTo>
                  <a:lnTo>
                    <a:pt x="1219200" y="869997"/>
                  </a:lnTo>
                  <a:lnTo>
                    <a:pt x="1216025" y="871585"/>
                  </a:lnTo>
                  <a:lnTo>
                    <a:pt x="1218989" y="869997"/>
                  </a:lnTo>
                  <a:close/>
                  <a:moveTo>
                    <a:pt x="2437778" y="869968"/>
                  </a:moveTo>
                  <a:lnTo>
                    <a:pt x="2442955" y="871238"/>
                  </a:lnTo>
                  <a:lnTo>
                    <a:pt x="2443162" y="871238"/>
                  </a:lnTo>
                  <a:lnTo>
                    <a:pt x="2443162" y="871397"/>
                  </a:lnTo>
                  <a:lnTo>
                    <a:pt x="2433637" y="871556"/>
                  </a:lnTo>
                  <a:lnTo>
                    <a:pt x="2437778" y="869968"/>
                  </a:lnTo>
                  <a:close/>
                  <a:moveTo>
                    <a:pt x="4469493" y="869048"/>
                  </a:moveTo>
                  <a:lnTo>
                    <a:pt x="4462462" y="871089"/>
                  </a:lnTo>
                  <a:lnTo>
                    <a:pt x="4468812" y="869275"/>
                  </a:lnTo>
                  <a:lnTo>
                    <a:pt x="4469493" y="869048"/>
                  </a:lnTo>
                  <a:close/>
                  <a:moveTo>
                    <a:pt x="1360487" y="868443"/>
                  </a:moveTo>
                  <a:lnTo>
                    <a:pt x="1360487" y="868670"/>
                  </a:lnTo>
                  <a:lnTo>
                    <a:pt x="1359510" y="869577"/>
                  </a:lnTo>
                  <a:lnTo>
                    <a:pt x="1357312" y="871617"/>
                  </a:lnTo>
                  <a:lnTo>
                    <a:pt x="1357312" y="870030"/>
                  </a:lnTo>
                  <a:lnTo>
                    <a:pt x="1360487" y="868443"/>
                  </a:lnTo>
                  <a:close/>
                  <a:moveTo>
                    <a:pt x="2925762" y="868437"/>
                  </a:moveTo>
                  <a:lnTo>
                    <a:pt x="2925762" y="868664"/>
                  </a:lnTo>
                  <a:lnTo>
                    <a:pt x="2922587" y="870025"/>
                  </a:lnTo>
                  <a:lnTo>
                    <a:pt x="2925762" y="868437"/>
                  </a:lnTo>
                  <a:close/>
                  <a:moveTo>
                    <a:pt x="1264558" y="868408"/>
                  </a:moveTo>
                  <a:lnTo>
                    <a:pt x="1265238" y="868408"/>
                  </a:lnTo>
                  <a:lnTo>
                    <a:pt x="1263878" y="869678"/>
                  </a:lnTo>
                  <a:lnTo>
                    <a:pt x="1260475" y="871583"/>
                  </a:lnTo>
                  <a:lnTo>
                    <a:pt x="1264558" y="868408"/>
                  </a:lnTo>
                  <a:close/>
                  <a:moveTo>
                    <a:pt x="2462439" y="866921"/>
                  </a:moveTo>
                  <a:lnTo>
                    <a:pt x="2453821" y="868280"/>
                  </a:lnTo>
                  <a:lnTo>
                    <a:pt x="2457449" y="869640"/>
                  </a:lnTo>
                  <a:lnTo>
                    <a:pt x="2463346" y="868734"/>
                  </a:lnTo>
                  <a:lnTo>
                    <a:pt x="2463119" y="871453"/>
                  </a:lnTo>
                  <a:lnTo>
                    <a:pt x="2473778" y="867147"/>
                  </a:lnTo>
                  <a:lnTo>
                    <a:pt x="2474458" y="866921"/>
                  </a:lnTo>
                  <a:lnTo>
                    <a:pt x="2459717" y="867374"/>
                  </a:lnTo>
                  <a:lnTo>
                    <a:pt x="2462439" y="866921"/>
                  </a:lnTo>
                  <a:close/>
                  <a:moveTo>
                    <a:pt x="2485798" y="865562"/>
                  </a:moveTo>
                  <a:lnTo>
                    <a:pt x="2478087" y="866015"/>
                  </a:lnTo>
                  <a:lnTo>
                    <a:pt x="2486024" y="865562"/>
                  </a:lnTo>
                  <a:lnTo>
                    <a:pt x="2485798" y="865562"/>
                  </a:lnTo>
                  <a:close/>
                  <a:moveTo>
                    <a:pt x="4611461" y="865420"/>
                  </a:moveTo>
                  <a:lnTo>
                    <a:pt x="4620305" y="868594"/>
                  </a:lnTo>
                  <a:lnTo>
                    <a:pt x="4611687" y="865420"/>
                  </a:lnTo>
                  <a:lnTo>
                    <a:pt x="4611461" y="865420"/>
                  </a:lnTo>
                  <a:close/>
                  <a:moveTo>
                    <a:pt x="2929964" y="865262"/>
                  </a:moveTo>
                  <a:lnTo>
                    <a:pt x="2933700" y="865857"/>
                  </a:lnTo>
                  <a:lnTo>
                    <a:pt x="2930198" y="866850"/>
                  </a:lnTo>
                  <a:lnTo>
                    <a:pt x="2925762" y="866453"/>
                  </a:lnTo>
                  <a:lnTo>
                    <a:pt x="2929964" y="865262"/>
                  </a:lnTo>
                  <a:close/>
                  <a:moveTo>
                    <a:pt x="2441258" y="865211"/>
                  </a:moveTo>
                  <a:lnTo>
                    <a:pt x="2443163" y="867063"/>
                  </a:lnTo>
                  <a:lnTo>
                    <a:pt x="2442528" y="868386"/>
                  </a:lnTo>
                  <a:lnTo>
                    <a:pt x="2438400" y="866005"/>
                  </a:lnTo>
                  <a:lnTo>
                    <a:pt x="2441258" y="865211"/>
                  </a:lnTo>
                  <a:close/>
                  <a:moveTo>
                    <a:pt x="2952750" y="863675"/>
                  </a:moveTo>
                  <a:lnTo>
                    <a:pt x="2952070" y="864129"/>
                  </a:lnTo>
                  <a:lnTo>
                    <a:pt x="2947307" y="874107"/>
                  </a:lnTo>
                  <a:lnTo>
                    <a:pt x="2944813" y="875241"/>
                  </a:lnTo>
                  <a:lnTo>
                    <a:pt x="2936875" y="876375"/>
                  </a:lnTo>
                  <a:lnTo>
                    <a:pt x="2939597" y="870705"/>
                  </a:lnTo>
                  <a:lnTo>
                    <a:pt x="2937329" y="868437"/>
                  </a:lnTo>
                  <a:lnTo>
                    <a:pt x="2952750" y="863675"/>
                  </a:lnTo>
                  <a:close/>
                  <a:moveTo>
                    <a:pt x="4636634" y="862698"/>
                  </a:moveTo>
                  <a:lnTo>
                    <a:pt x="4635500" y="863379"/>
                  </a:lnTo>
                  <a:lnTo>
                    <a:pt x="4635500" y="864059"/>
                  </a:lnTo>
                  <a:lnTo>
                    <a:pt x="4636634" y="862698"/>
                  </a:lnTo>
                  <a:close/>
                  <a:moveTo>
                    <a:pt x="1366837" y="862093"/>
                  </a:moveTo>
                  <a:lnTo>
                    <a:pt x="1366367" y="862546"/>
                  </a:lnTo>
                  <a:lnTo>
                    <a:pt x="1360487" y="865268"/>
                  </a:lnTo>
                  <a:lnTo>
                    <a:pt x="1366837" y="862093"/>
                  </a:lnTo>
                  <a:close/>
                  <a:moveTo>
                    <a:pt x="2935568" y="862087"/>
                  </a:moveTo>
                  <a:lnTo>
                    <a:pt x="2936875" y="863476"/>
                  </a:lnTo>
                  <a:lnTo>
                    <a:pt x="2933700" y="863675"/>
                  </a:lnTo>
                  <a:lnTo>
                    <a:pt x="2935568" y="862087"/>
                  </a:lnTo>
                  <a:close/>
                  <a:moveTo>
                    <a:pt x="4691970" y="861338"/>
                  </a:moveTo>
                  <a:lnTo>
                    <a:pt x="4702628" y="868821"/>
                  </a:lnTo>
                  <a:lnTo>
                    <a:pt x="4702402" y="868367"/>
                  </a:lnTo>
                  <a:lnTo>
                    <a:pt x="4691970" y="861338"/>
                  </a:lnTo>
                  <a:close/>
                  <a:moveTo>
                    <a:pt x="2917825" y="860501"/>
                  </a:moveTo>
                  <a:lnTo>
                    <a:pt x="2924175" y="865025"/>
                  </a:lnTo>
                  <a:lnTo>
                    <a:pt x="2923956" y="865263"/>
                  </a:lnTo>
                  <a:lnTo>
                    <a:pt x="2917825" y="861215"/>
                  </a:lnTo>
                  <a:lnTo>
                    <a:pt x="2917825" y="860501"/>
                  </a:lnTo>
                  <a:close/>
                  <a:moveTo>
                    <a:pt x="1368166" y="859888"/>
                  </a:moveTo>
                  <a:lnTo>
                    <a:pt x="1367770" y="860079"/>
                  </a:lnTo>
                  <a:lnTo>
                    <a:pt x="1366636" y="860306"/>
                  </a:lnTo>
                  <a:lnTo>
                    <a:pt x="1368166" y="859888"/>
                  </a:lnTo>
                  <a:close/>
                  <a:moveTo>
                    <a:pt x="2902790" y="858913"/>
                  </a:moveTo>
                  <a:lnTo>
                    <a:pt x="2906713" y="859905"/>
                  </a:lnTo>
                  <a:lnTo>
                    <a:pt x="2901950" y="860501"/>
                  </a:lnTo>
                  <a:lnTo>
                    <a:pt x="2902790" y="858913"/>
                  </a:lnTo>
                  <a:close/>
                  <a:moveTo>
                    <a:pt x="1141413" y="858881"/>
                  </a:moveTo>
                  <a:lnTo>
                    <a:pt x="1140695" y="860083"/>
                  </a:lnTo>
                  <a:lnTo>
                    <a:pt x="1123950" y="874756"/>
                  </a:lnTo>
                  <a:lnTo>
                    <a:pt x="1141413" y="858881"/>
                  </a:lnTo>
                  <a:close/>
                  <a:moveTo>
                    <a:pt x="1390453" y="856674"/>
                  </a:moveTo>
                  <a:lnTo>
                    <a:pt x="1387055" y="858490"/>
                  </a:lnTo>
                  <a:lnTo>
                    <a:pt x="1387051" y="858490"/>
                  </a:lnTo>
                  <a:lnTo>
                    <a:pt x="1370493" y="867343"/>
                  </a:lnTo>
                  <a:lnTo>
                    <a:pt x="1387055" y="858490"/>
                  </a:lnTo>
                  <a:lnTo>
                    <a:pt x="1396425" y="859324"/>
                  </a:lnTo>
                  <a:lnTo>
                    <a:pt x="1396351" y="859398"/>
                  </a:lnTo>
                  <a:lnTo>
                    <a:pt x="1396630" y="859342"/>
                  </a:lnTo>
                  <a:lnTo>
                    <a:pt x="1397258" y="859398"/>
                  </a:lnTo>
                  <a:lnTo>
                    <a:pt x="1397485" y="859171"/>
                  </a:lnTo>
                  <a:lnTo>
                    <a:pt x="1396630" y="859342"/>
                  </a:lnTo>
                  <a:lnTo>
                    <a:pt x="1396425" y="859324"/>
                  </a:lnTo>
                  <a:lnTo>
                    <a:pt x="1398620" y="857128"/>
                  </a:lnTo>
                  <a:lnTo>
                    <a:pt x="1390453" y="856674"/>
                  </a:lnTo>
                  <a:close/>
                  <a:moveTo>
                    <a:pt x="1546559" y="855744"/>
                  </a:moveTo>
                  <a:lnTo>
                    <a:pt x="1547813" y="856032"/>
                  </a:lnTo>
                  <a:lnTo>
                    <a:pt x="1543551" y="858919"/>
                  </a:lnTo>
                  <a:lnTo>
                    <a:pt x="1543050" y="857187"/>
                  </a:lnTo>
                  <a:lnTo>
                    <a:pt x="1546559" y="855744"/>
                  </a:lnTo>
                  <a:close/>
                  <a:moveTo>
                    <a:pt x="1147762" y="855706"/>
                  </a:moveTo>
                  <a:lnTo>
                    <a:pt x="1142285" y="861526"/>
                  </a:lnTo>
                  <a:lnTo>
                    <a:pt x="1137464" y="865617"/>
                  </a:lnTo>
                  <a:lnTo>
                    <a:pt x="1132522" y="869810"/>
                  </a:lnTo>
                  <a:lnTo>
                    <a:pt x="1132760" y="869810"/>
                  </a:lnTo>
                  <a:lnTo>
                    <a:pt x="1131808" y="870929"/>
                  </a:lnTo>
                  <a:lnTo>
                    <a:pt x="1128712" y="873168"/>
                  </a:lnTo>
                  <a:lnTo>
                    <a:pt x="1132760" y="869138"/>
                  </a:lnTo>
                  <a:lnTo>
                    <a:pt x="1132522" y="869138"/>
                  </a:lnTo>
                  <a:lnTo>
                    <a:pt x="1132284" y="869138"/>
                  </a:lnTo>
                  <a:lnTo>
                    <a:pt x="1132046" y="869138"/>
                  </a:lnTo>
                  <a:lnTo>
                    <a:pt x="1131808" y="869138"/>
                  </a:lnTo>
                  <a:lnTo>
                    <a:pt x="1142047" y="860631"/>
                  </a:lnTo>
                  <a:lnTo>
                    <a:pt x="1147762" y="855706"/>
                  </a:lnTo>
                  <a:close/>
                  <a:moveTo>
                    <a:pt x="2459778" y="854097"/>
                  </a:moveTo>
                  <a:lnTo>
                    <a:pt x="2463800" y="854097"/>
                  </a:lnTo>
                  <a:lnTo>
                    <a:pt x="2463588" y="854530"/>
                  </a:lnTo>
                  <a:lnTo>
                    <a:pt x="2457450" y="855685"/>
                  </a:lnTo>
                  <a:lnTo>
                    <a:pt x="2457450" y="854530"/>
                  </a:lnTo>
                  <a:lnTo>
                    <a:pt x="2459778" y="854097"/>
                  </a:lnTo>
                  <a:close/>
                  <a:moveTo>
                    <a:pt x="5670167" y="853575"/>
                  </a:moveTo>
                  <a:lnTo>
                    <a:pt x="5674931" y="857654"/>
                  </a:lnTo>
                  <a:lnTo>
                    <a:pt x="5674704" y="857654"/>
                  </a:lnTo>
                  <a:lnTo>
                    <a:pt x="5670167" y="853575"/>
                  </a:lnTo>
                  <a:close/>
                  <a:moveTo>
                    <a:pt x="1158876" y="849355"/>
                  </a:moveTo>
                  <a:lnTo>
                    <a:pt x="1155780" y="851695"/>
                  </a:lnTo>
                  <a:lnTo>
                    <a:pt x="1154112" y="852530"/>
                  </a:lnTo>
                  <a:lnTo>
                    <a:pt x="1158876" y="849355"/>
                  </a:lnTo>
                  <a:close/>
                  <a:moveTo>
                    <a:pt x="2467336" y="849335"/>
                  </a:moveTo>
                  <a:lnTo>
                    <a:pt x="2470151" y="849335"/>
                  </a:lnTo>
                  <a:lnTo>
                    <a:pt x="2470151" y="849562"/>
                  </a:lnTo>
                  <a:lnTo>
                    <a:pt x="2465388" y="855685"/>
                  </a:lnTo>
                  <a:lnTo>
                    <a:pt x="2467336" y="849335"/>
                  </a:lnTo>
                  <a:close/>
                  <a:moveTo>
                    <a:pt x="4760686" y="848639"/>
                  </a:moveTo>
                  <a:lnTo>
                    <a:pt x="4777014" y="854762"/>
                  </a:lnTo>
                  <a:lnTo>
                    <a:pt x="4776561" y="854535"/>
                  </a:lnTo>
                  <a:lnTo>
                    <a:pt x="4760686" y="848639"/>
                  </a:lnTo>
                  <a:close/>
                  <a:moveTo>
                    <a:pt x="4745718" y="848412"/>
                  </a:moveTo>
                  <a:lnTo>
                    <a:pt x="4744130" y="849773"/>
                  </a:lnTo>
                  <a:lnTo>
                    <a:pt x="4744584" y="849546"/>
                  </a:lnTo>
                  <a:lnTo>
                    <a:pt x="4745718" y="848412"/>
                  </a:lnTo>
                  <a:close/>
                  <a:moveTo>
                    <a:pt x="5358021" y="847457"/>
                  </a:moveTo>
                  <a:lnTo>
                    <a:pt x="5364146" y="849043"/>
                  </a:lnTo>
                  <a:lnTo>
                    <a:pt x="5363919" y="848817"/>
                  </a:lnTo>
                  <a:lnTo>
                    <a:pt x="5358021" y="847457"/>
                  </a:lnTo>
                  <a:close/>
                  <a:moveTo>
                    <a:pt x="1147095" y="846428"/>
                  </a:moveTo>
                  <a:lnTo>
                    <a:pt x="1143348" y="849841"/>
                  </a:lnTo>
                  <a:lnTo>
                    <a:pt x="1134132" y="857947"/>
                  </a:lnTo>
                  <a:lnTo>
                    <a:pt x="1131041" y="861040"/>
                  </a:lnTo>
                  <a:lnTo>
                    <a:pt x="1122323" y="868944"/>
                  </a:lnTo>
                  <a:lnTo>
                    <a:pt x="1131348" y="860260"/>
                  </a:lnTo>
                  <a:lnTo>
                    <a:pt x="1140477" y="852277"/>
                  </a:lnTo>
                  <a:lnTo>
                    <a:pt x="1147095" y="846428"/>
                  </a:lnTo>
                  <a:close/>
                  <a:moveTo>
                    <a:pt x="1264541" y="846085"/>
                  </a:moveTo>
                  <a:lnTo>
                    <a:pt x="1263177" y="847219"/>
                  </a:lnTo>
                  <a:lnTo>
                    <a:pt x="1264769" y="846085"/>
                  </a:lnTo>
                  <a:lnTo>
                    <a:pt x="1264541" y="846085"/>
                  </a:lnTo>
                  <a:close/>
                  <a:moveTo>
                    <a:pt x="2481035" y="839959"/>
                  </a:moveTo>
                  <a:lnTo>
                    <a:pt x="2482536" y="840333"/>
                  </a:lnTo>
                  <a:lnTo>
                    <a:pt x="2480808" y="840412"/>
                  </a:lnTo>
                  <a:lnTo>
                    <a:pt x="2480355" y="840412"/>
                  </a:lnTo>
                  <a:lnTo>
                    <a:pt x="2481035" y="839959"/>
                  </a:lnTo>
                  <a:close/>
                  <a:moveTo>
                    <a:pt x="1600654" y="838282"/>
                  </a:moveTo>
                  <a:lnTo>
                    <a:pt x="1601788" y="839076"/>
                  </a:lnTo>
                  <a:lnTo>
                    <a:pt x="1597025" y="843045"/>
                  </a:lnTo>
                  <a:lnTo>
                    <a:pt x="1597252" y="840134"/>
                  </a:lnTo>
                  <a:lnTo>
                    <a:pt x="1600654" y="838282"/>
                  </a:lnTo>
                  <a:close/>
                  <a:moveTo>
                    <a:pt x="1600200" y="836694"/>
                  </a:moveTo>
                  <a:lnTo>
                    <a:pt x="1600200" y="836921"/>
                  </a:lnTo>
                  <a:lnTo>
                    <a:pt x="1600043" y="836716"/>
                  </a:lnTo>
                  <a:lnTo>
                    <a:pt x="1600200" y="836694"/>
                  </a:lnTo>
                  <a:close/>
                  <a:moveTo>
                    <a:pt x="1239838" y="835073"/>
                  </a:moveTo>
                  <a:lnTo>
                    <a:pt x="1238073" y="838348"/>
                  </a:lnTo>
                  <a:lnTo>
                    <a:pt x="1236662" y="839836"/>
                  </a:lnTo>
                  <a:lnTo>
                    <a:pt x="1239838" y="835073"/>
                  </a:lnTo>
                  <a:close/>
                  <a:moveTo>
                    <a:pt x="3096883" y="834324"/>
                  </a:moveTo>
                  <a:lnTo>
                    <a:pt x="3096591" y="834647"/>
                  </a:lnTo>
                  <a:lnTo>
                    <a:pt x="3096641" y="834647"/>
                  </a:lnTo>
                  <a:lnTo>
                    <a:pt x="3096883" y="834324"/>
                  </a:lnTo>
                  <a:close/>
                  <a:moveTo>
                    <a:pt x="1597593" y="833519"/>
                  </a:moveTo>
                  <a:lnTo>
                    <a:pt x="1600043" y="836716"/>
                  </a:lnTo>
                  <a:lnTo>
                    <a:pt x="1598541" y="836921"/>
                  </a:lnTo>
                  <a:lnTo>
                    <a:pt x="1594750" y="840550"/>
                  </a:lnTo>
                  <a:lnTo>
                    <a:pt x="1584325" y="844632"/>
                  </a:lnTo>
                  <a:lnTo>
                    <a:pt x="1586931" y="840096"/>
                  </a:lnTo>
                  <a:lnTo>
                    <a:pt x="1597593" y="833519"/>
                  </a:lnTo>
                  <a:close/>
                  <a:moveTo>
                    <a:pt x="4503930" y="833407"/>
                  </a:moveTo>
                  <a:lnTo>
                    <a:pt x="4510055" y="834087"/>
                  </a:lnTo>
                  <a:lnTo>
                    <a:pt x="4510508" y="834087"/>
                  </a:lnTo>
                  <a:lnTo>
                    <a:pt x="4503930" y="833407"/>
                  </a:lnTo>
                  <a:close/>
                  <a:moveTo>
                    <a:pt x="1612900" y="831932"/>
                  </a:moveTo>
                  <a:lnTo>
                    <a:pt x="1612665" y="832149"/>
                  </a:lnTo>
                  <a:lnTo>
                    <a:pt x="1606550" y="836695"/>
                  </a:lnTo>
                  <a:lnTo>
                    <a:pt x="1612900" y="831932"/>
                  </a:lnTo>
                  <a:close/>
                  <a:moveTo>
                    <a:pt x="2529794" y="830442"/>
                  </a:moveTo>
                  <a:lnTo>
                    <a:pt x="2519815" y="830895"/>
                  </a:lnTo>
                  <a:lnTo>
                    <a:pt x="2530021" y="830442"/>
                  </a:lnTo>
                  <a:lnTo>
                    <a:pt x="2529794" y="830442"/>
                  </a:lnTo>
                  <a:close/>
                  <a:moveTo>
                    <a:pt x="1618654" y="828757"/>
                  </a:moveTo>
                  <a:lnTo>
                    <a:pt x="1618853" y="828757"/>
                  </a:lnTo>
                  <a:lnTo>
                    <a:pt x="1611312" y="835107"/>
                  </a:lnTo>
                  <a:lnTo>
                    <a:pt x="1618654" y="828757"/>
                  </a:lnTo>
                  <a:close/>
                  <a:moveTo>
                    <a:pt x="5607556" y="828649"/>
                  </a:moveTo>
                  <a:lnTo>
                    <a:pt x="5608010" y="829102"/>
                  </a:lnTo>
                  <a:lnTo>
                    <a:pt x="5616177" y="836580"/>
                  </a:lnTo>
                  <a:lnTo>
                    <a:pt x="5607556" y="828649"/>
                  </a:lnTo>
                  <a:close/>
                  <a:moveTo>
                    <a:pt x="1412875" y="822414"/>
                  </a:moveTo>
                  <a:lnTo>
                    <a:pt x="1412461" y="822573"/>
                  </a:lnTo>
                  <a:lnTo>
                    <a:pt x="1408526" y="824002"/>
                  </a:lnTo>
                  <a:lnTo>
                    <a:pt x="1408319" y="824002"/>
                  </a:lnTo>
                  <a:lnTo>
                    <a:pt x="1408112" y="824002"/>
                  </a:lnTo>
                  <a:lnTo>
                    <a:pt x="1412875" y="822414"/>
                  </a:lnTo>
                  <a:close/>
                  <a:moveTo>
                    <a:pt x="1411284" y="821548"/>
                  </a:moveTo>
                  <a:lnTo>
                    <a:pt x="1409701" y="822414"/>
                  </a:lnTo>
                  <a:lnTo>
                    <a:pt x="1409918" y="822134"/>
                  </a:lnTo>
                  <a:lnTo>
                    <a:pt x="1411284" y="821548"/>
                  </a:lnTo>
                  <a:close/>
                  <a:moveTo>
                    <a:pt x="1311358" y="821351"/>
                  </a:moveTo>
                  <a:lnTo>
                    <a:pt x="1308858" y="822713"/>
                  </a:lnTo>
                  <a:lnTo>
                    <a:pt x="1311358" y="821578"/>
                  </a:lnTo>
                  <a:lnTo>
                    <a:pt x="1311358" y="821351"/>
                  </a:lnTo>
                  <a:close/>
                  <a:moveTo>
                    <a:pt x="1317625" y="820783"/>
                  </a:moveTo>
                  <a:lnTo>
                    <a:pt x="1317625" y="820784"/>
                  </a:lnTo>
                  <a:lnTo>
                    <a:pt x="1317625" y="821842"/>
                  </a:lnTo>
                  <a:lnTo>
                    <a:pt x="1317625" y="822106"/>
                  </a:lnTo>
                  <a:lnTo>
                    <a:pt x="1316037" y="822371"/>
                  </a:lnTo>
                  <a:lnTo>
                    <a:pt x="1317625" y="820783"/>
                  </a:lnTo>
                  <a:close/>
                  <a:moveTo>
                    <a:pt x="1418416" y="817651"/>
                  </a:moveTo>
                  <a:lnTo>
                    <a:pt x="1420377" y="817651"/>
                  </a:lnTo>
                  <a:lnTo>
                    <a:pt x="1418677" y="818380"/>
                  </a:lnTo>
                  <a:lnTo>
                    <a:pt x="1419941" y="818538"/>
                  </a:lnTo>
                  <a:lnTo>
                    <a:pt x="1419487" y="818538"/>
                  </a:lnTo>
                  <a:lnTo>
                    <a:pt x="1418307" y="818538"/>
                  </a:lnTo>
                  <a:lnTo>
                    <a:pt x="1411284" y="821548"/>
                  </a:lnTo>
                  <a:lnTo>
                    <a:pt x="1414037" y="820044"/>
                  </a:lnTo>
                  <a:lnTo>
                    <a:pt x="1408600" y="822397"/>
                  </a:lnTo>
                  <a:lnTo>
                    <a:pt x="1408373" y="822397"/>
                  </a:lnTo>
                  <a:lnTo>
                    <a:pt x="1414500" y="819791"/>
                  </a:lnTo>
                  <a:lnTo>
                    <a:pt x="1418416" y="817651"/>
                  </a:lnTo>
                  <a:close/>
                  <a:moveTo>
                    <a:pt x="2523926" y="817580"/>
                  </a:moveTo>
                  <a:lnTo>
                    <a:pt x="2524125" y="818714"/>
                  </a:lnTo>
                  <a:lnTo>
                    <a:pt x="2522537" y="820755"/>
                  </a:lnTo>
                  <a:lnTo>
                    <a:pt x="2523926" y="817580"/>
                  </a:lnTo>
                  <a:close/>
                  <a:moveTo>
                    <a:pt x="1313630" y="816359"/>
                  </a:moveTo>
                  <a:lnTo>
                    <a:pt x="1299313" y="823848"/>
                  </a:lnTo>
                  <a:lnTo>
                    <a:pt x="1313175" y="816813"/>
                  </a:lnTo>
                  <a:lnTo>
                    <a:pt x="1313630" y="816359"/>
                  </a:lnTo>
                  <a:close/>
                  <a:moveTo>
                    <a:pt x="1328480" y="816021"/>
                  </a:moveTo>
                  <a:lnTo>
                    <a:pt x="1328480" y="816248"/>
                  </a:lnTo>
                  <a:lnTo>
                    <a:pt x="1328738" y="816248"/>
                  </a:lnTo>
                  <a:lnTo>
                    <a:pt x="1327963" y="816701"/>
                  </a:lnTo>
                  <a:lnTo>
                    <a:pt x="1317625" y="820784"/>
                  </a:lnTo>
                  <a:lnTo>
                    <a:pt x="1328480" y="816021"/>
                  </a:lnTo>
                  <a:close/>
                  <a:moveTo>
                    <a:pt x="4719184" y="815985"/>
                  </a:moveTo>
                  <a:lnTo>
                    <a:pt x="4723039" y="816212"/>
                  </a:lnTo>
                  <a:lnTo>
                    <a:pt x="4726668" y="816665"/>
                  </a:lnTo>
                  <a:lnTo>
                    <a:pt x="4730296" y="817119"/>
                  </a:lnTo>
                  <a:lnTo>
                    <a:pt x="4733925" y="817572"/>
                  </a:lnTo>
                  <a:lnTo>
                    <a:pt x="4737327" y="818479"/>
                  </a:lnTo>
                  <a:lnTo>
                    <a:pt x="4740955" y="819613"/>
                  </a:lnTo>
                  <a:lnTo>
                    <a:pt x="4744584" y="820974"/>
                  </a:lnTo>
                  <a:lnTo>
                    <a:pt x="4748212" y="822561"/>
                  </a:lnTo>
                  <a:lnTo>
                    <a:pt x="4751614" y="824602"/>
                  </a:lnTo>
                  <a:lnTo>
                    <a:pt x="4755470" y="826870"/>
                  </a:lnTo>
                  <a:lnTo>
                    <a:pt x="4759098" y="829137"/>
                  </a:lnTo>
                  <a:lnTo>
                    <a:pt x="4762727" y="832085"/>
                  </a:lnTo>
                  <a:lnTo>
                    <a:pt x="4766355" y="835260"/>
                  </a:lnTo>
                  <a:lnTo>
                    <a:pt x="4769984" y="838888"/>
                  </a:lnTo>
                  <a:lnTo>
                    <a:pt x="4773612" y="842743"/>
                  </a:lnTo>
                  <a:lnTo>
                    <a:pt x="4794023" y="865646"/>
                  </a:lnTo>
                  <a:lnTo>
                    <a:pt x="4814207" y="888550"/>
                  </a:lnTo>
                  <a:lnTo>
                    <a:pt x="4834164" y="911906"/>
                  </a:lnTo>
                  <a:lnTo>
                    <a:pt x="4854121" y="935263"/>
                  </a:lnTo>
                  <a:lnTo>
                    <a:pt x="4877480" y="963155"/>
                  </a:lnTo>
                  <a:lnTo>
                    <a:pt x="4900612" y="991500"/>
                  </a:lnTo>
                  <a:lnTo>
                    <a:pt x="4923291" y="1020300"/>
                  </a:lnTo>
                  <a:lnTo>
                    <a:pt x="4945743" y="1048874"/>
                  </a:lnTo>
                  <a:lnTo>
                    <a:pt x="4967741" y="1078127"/>
                  </a:lnTo>
                  <a:lnTo>
                    <a:pt x="4989739" y="1107380"/>
                  </a:lnTo>
                  <a:lnTo>
                    <a:pt x="5011284" y="1136632"/>
                  </a:lnTo>
                  <a:lnTo>
                    <a:pt x="5032829" y="1166340"/>
                  </a:lnTo>
                  <a:lnTo>
                    <a:pt x="5053012" y="1195364"/>
                  </a:lnTo>
                  <a:lnTo>
                    <a:pt x="5073196" y="1224389"/>
                  </a:lnTo>
                  <a:lnTo>
                    <a:pt x="5093154" y="1253868"/>
                  </a:lnTo>
                  <a:lnTo>
                    <a:pt x="5112430" y="1283348"/>
                  </a:lnTo>
                  <a:lnTo>
                    <a:pt x="5131707" y="1313055"/>
                  </a:lnTo>
                  <a:lnTo>
                    <a:pt x="5150757" y="1342762"/>
                  </a:lnTo>
                  <a:lnTo>
                    <a:pt x="5169354" y="1372923"/>
                  </a:lnTo>
                  <a:lnTo>
                    <a:pt x="5187950" y="1403080"/>
                  </a:lnTo>
                  <a:lnTo>
                    <a:pt x="5206093" y="1433466"/>
                  </a:lnTo>
                  <a:lnTo>
                    <a:pt x="5224009" y="1464080"/>
                  </a:lnTo>
                  <a:lnTo>
                    <a:pt x="5241471" y="1494693"/>
                  </a:lnTo>
                  <a:lnTo>
                    <a:pt x="5259161" y="1525533"/>
                  </a:lnTo>
                  <a:lnTo>
                    <a:pt x="5276170" y="1556374"/>
                  </a:lnTo>
                  <a:lnTo>
                    <a:pt x="5292952" y="1587667"/>
                  </a:lnTo>
                  <a:lnTo>
                    <a:pt x="5309734" y="1618961"/>
                  </a:lnTo>
                  <a:lnTo>
                    <a:pt x="5325836" y="1650255"/>
                  </a:lnTo>
                  <a:lnTo>
                    <a:pt x="5318125" y="1635968"/>
                  </a:lnTo>
                  <a:lnTo>
                    <a:pt x="5310641" y="1622363"/>
                  </a:lnTo>
                  <a:lnTo>
                    <a:pt x="5303157" y="1609891"/>
                  </a:lnTo>
                  <a:lnTo>
                    <a:pt x="5295900" y="1598552"/>
                  </a:lnTo>
                  <a:lnTo>
                    <a:pt x="5288416" y="1587894"/>
                  </a:lnTo>
                  <a:lnTo>
                    <a:pt x="5281159" y="1577917"/>
                  </a:lnTo>
                  <a:lnTo>
                    <a:pt x="5273902" y="1569072"/>
                  </a:lnTo>
                  <a:lnTo>
                    <a:pt x="5266871" y="1560909"/>
                  </a:lnTo>
                  <a:lnTo>
                    <a:pt x="5260068" y="1553653"/>
                  </a:lnTo>
                  <a:lnTo>
                    <a:pt x="5253264" y="1547076"/>
                  </a:lnTo>
                  <a:lnTo>
                    <a:pt x="5246687" y="1541407"/>
                  </a:lnTo>
                  <a:lnTo>
                    <a:pt x="5240111" y="1536191"/>
                  </a:lnTo>
                  <a:lnTo>
                    <a:pt x="5233761" y="1531883"/>
                  </a:lnTo>
                  <a:lnTo>
                    <a:pt x="5227637" y="1528255"/>
                  </a:lnTo>
                  <a:lnTo>
                    <a:pt x="5221741" y="1525080"/>
                  </a:lnTo>
                  <a:lnTo>
                    <a:pt x="5215845" y="1522585"/>
                  </a:lnTo>
                  <a:lnTo>
                    <a:pt x="5210175" y="1520998"/>
                  </a:lnTo>
                  <a:lnTo>
                    <a:pt x="5204959" y="1519864"/>
                  </a:lnTo>
                  <a:lnTo>
                    <a:pt x="5199743" y="1518957"/>
                  </a:lnTo>
                  <a:lnTo>
                    <a:pt x="5194754" y="1518730"/>
                  </a:lnTo>
                  <a:lnTo>
                    <a:pt x="5189991" y="1519184"/>
                  </a:lnTo>
                  <a:lnTo>
                    <a:pt x="5185455" y="1520091"/>
                  </a:lnTo>
                  <a:lnTo>
                    <a:pt x="5181373" y="1521225"/>
                  </a:lnTo>
                  <a:lnTo>
                    <a:pt x="5177064" y="1523039"/>
                  </a:lnTo>
                  <a:lnTo>
                    <a:pt x="5173436" y="1525080"/>
                  </a:lnTo>
                  <a:lnTo>
                    <a:pt x="5169807" y="1527574"/>
                  </a:lnTo>
                  <a:lnTo>
                    <a:pt x="5166632" y="1530296"/>
                  </a:lnTo>
                  <a:lnTo>
                    <a:pt x="5163684" y="1533470"/>
                  </a:lnTo>
                  <a:lnTo>
                    <a:pt x="5161189" y="1536872"/>
                  </a:lnTo>
                  <a:lnTo>
                    <a:pt x="5158921" y="1540500"/>
                  </a:lnTo>
                  <a:lnTo>
                    <a:pt x="5156880" y="1544582"/>
                  </a:lnTo>
                  <a:lnTo>
                    <a:pt x="5155293" y="1548664"/>
                  </a:lnTo>
                  <a:lnTo>
                    <a:pt x="5153705" y="1552972"/>
                  </a:lnTo>
                  <a:lnTo>
                    <a:pt x="5152798" y="1557507"/>
                  </a:lnTo>
                  <a:lnTo>
                    <a:pt x="5152345" y="1562269"/>
                  </a:lnTo>
                  <a:lnTo>
                    <a:pt x="5152118" y="1567032"/>
                  </a:lnTo>
                  <a:lnTo>
                    <a:pt x="5152118" y="1572020"/>
                  </a:lnTo>
                  <a:lnTo>
                    <a:pt x="5152571" y="1576783"/>
                  </a:lnTo>
                  <a:lnTo>
                    <a:pt x="5153252" y="1581998"/>
                  </a:lnTo>
                  <a:lnTo>
                    <a:pt x="5154839" y="1587214"/>
                  </a:lnTo>
                  <a:lnTo>
                    <a:pt x="5156200" y="1591976"/>
                  </a:lnTo>
                  <a:lnTo>
                    <a:pt x="5158468" y="1596965"/>
                  </a:lnTo>
                  <a:lnTo>
                    <a:pt x="5160962" y="1602180"/>
                  </a:lnTo>
                  <a:lnTo>
                    <a:pt x="5163684" y="1606943"/>
                  </a:lnTo>
                  <a:lnTo>
                    <a:pt x="5167086" y="1611704"/>
                  </a:lnTo>
                  <a:lnTo>
                    <a:pt x="5170941" y="1616467"/>
                  </a:lnTo>
                  <a:lnTo>
                    <a:pt x="5175250" y="1621002"/>
                  </a:lnTo>
                  <a:lnTo>
                    <a:pt x="5179786" y="1625310"/>
                  </a:lnTo>
                  <a:lnTo>
                    <a:pt x="5185229" y="1629392"/>
                  </a:lnTo>
                  <a:lnTo>
                    <a:pt x="5190671" y="1633247"/>
                  </a:lnTo>
                  <a:lnTo>
                    <a:pt x="5197021" y="1636876"/>
                  </a:lnTo>
                  <a:lnTo>
                    <a:pt x="5203598" y="1640277"/>
                  </a:lnTo>
                  <a:lnTo>
                    <a:pt x="5210629" y="1643452"/>
                  </a:lnTo>
                  <a:lnTo>
                    <a:pt x="5218566" y="1646173"/>
                  </a:lnTo>
                  <a:lnTo>
                    <a:pt x="5226730" y="1648668"/>
                  </a:lnTo>
                  <a:lnTo>
                    <a:pt x="5235575" y="1650482"/>
                  </a:lnTo>
                  <a:lnTo>
                    <a:pt x="5244646" y="1652296"/>
                  </a:lnTo>
                  <a:lnTo>
                    <a:pt x="5254625" y="1653430"/>
                  </a:lnTo>
                  <a:lnTo>
                    <a:pt x="5265057" y="1654110"/>
                  </a:lnTo>
                  <a:lnTo>
                    <a:pt x="5276170" y="1654337"/>
                  </a:lnTo>
                  <a:lnTo>
                    <a:pt x="5287509" y="1654110"/>
                  </a:lnTo>
                  <a:lnTo>
                    <a:pt x="5299755" y="1653430"/>
                  </a:lnTo>
                  <a:lnTo>
                    <a:pt x="5312455" y="1652296"/>
                  </a:lnTo>
                  <a:lnTo>
                    <a:pt x="5325836" y="1650255"/>
                  </a:lnTo>
                  <a:lnTo>
                    <a:pt x="5174796" y="1674292"/>
                  </a:lnTo>
                  <a:lnTo>
                    <a:pt x="5023304" y="1697649"/>
                  </a:lnTo>
                  <a:lnTo>
                    <a:pt x="4872037" y="1720552"/>
                  </a:lnTo>
                  <a:lnTo>
                    <a:pt x="4720545" y="1743229"/>
                  </a:lnTo>
                  <a:lnTo>
                    <a:pt x="4709659" y="1744817"/>
                  </a:lnTo>
                  <a:lnTo>
                    <a:pt x="4697186" y="1747311"/>
                  </a:lnTo>
                  <a:lnTo>
                    <a:pt x="4667930" y="1753207"/>
                  </a:lnTo>
                  <a:lnTo>
                    <a:pt x="4633459" y="1760690"/>
                  </a:lnTo>
                  <a:lnTo>
                    <a:pt x="4595359" y="1768627"/>
                  </a:lnTo>
                  <a:lnTo>
                    <a:pt x="4575175" y="1772709"/>
                  </a:lnTo>
                  <a:lnTo>
                    <a:pt x="4554311" y="1777017"/>
                  </a:lnTo>
                  <a:lnTo>
                    <a:pt x="4533220" y="1781099"/>
                  </a:lnTo>
                  <a:lnTo>
                    <a:pt x="4511221" y="1784954"/>
                  </a:lnTo>
                  <a:lnTo>
                    <a:pt x="4489450" y="1788582"/>
                  </a:lnTo>
                  <a:lnTo>
                    <a:pt x="4467225" y="1791757"/>
                  </a:lnTo>
                  <a:lnTo>
                    <a:pt x="4445453" y="1794705"/>
                  </a:lnTo>
                  <a:lnTo>
                    <a:pt x="4423455" y="1797199"/>
                  </a:lnTo>
                  <a:lnTo>
                    <a:pt x="4401911" y="1799014"/>
                  </a:lnTo>
                  <a:lnTo>
                    <a:pt x="4391252" y="1799694"/>
                  </a:lnTo>
                  <a:lnTo>
                    <a:pt x="4380819" y="1800374"/>
                  </a:lnTo>
                  <a:lnTo>
                    <a:pt x="4370387" y="1800601"/>
                  </a:lnTo>
                  <a:lnTo>
                    <a:pt x="4360182" y="1800828"/>
                  </a:lnTo>
                  <a:lnTo>
                    <a:pt x="4350203" y="1800828"/>
                  </a:lnTo>
                  <a:lnTo>
                    <a:pt x="4340225" y="1800601"/>
                  </a:lnTo>
                  <a:lnTo>
                    <a:pt x="4330473" y="1800374"/>
                  </a:lnTo>
                  <a:lnTo>
                    <a:pt x="4320948" y="1799467"/>
                  </a:lnTo>
                  <a:lnTo>
                    <a:pt x="4311650" y="1798787"/>
                  </a:lnTo>
                  <a:lnTo>
                    <a:pt x="4302352" y="1797653"/>
                  </a:lnTo>
                  <a:lnTo>
                    <a:pt x="4293734" y="1796292"/>
                  </a:lnTo>
                  <a:lnTo>
                    <a:pt x="4285116" y="1794705"/>
                  </a:lnTo>
                  <a:lnTo>
                    <a:pt x="4276952" y="1792664"/>
                  </a:lnTo>
                  <a:lnTo>
                    <a:pt x="4269241" y="1790850"/>
                  </a:lnTo>
                  <a:lnTo>
                    <a:pt x="4261530" y="1788356"/>
                  </a:lnTo>
                  <a:lnTo>
                    <a:pt x="4257895" y="1786992"/>
                  </a:lnTo>
                  <a:lnTo>
                    <a:pt x="4266839" y="1796468"/>
                  </a:lnTo>
                  <a:lnTo>
                    <a:pt x="4280906" y="1808482"/>
                  </a:lnTo>
                  <a:lnTo>
                    <a:pt x="4088513" y="1835683"/>
                  </a:lnTo>
                  <a:lnTo>
                    <a:pt x="4099404" y="1833868"/>
                  </a:lnTo>
                  <a:lnTo>
                    <a:pt x="4107344" y="1832735"/>
                  </a:lnTo>
                  <a:lnTo>
                    <a:pt x="4112789" y="1831602"/>
                  </a:lnTo>
                  <a:lnTo>
                    <a:pt x="4116193" y="1830696"/>
                  </a:lnTo>
                  <a:lnTo>
                    <a:pt x="4117554" y="1830016"/>
                  </a:lnTo>
                  <a:lnTo>
                    <a:pt x="4117554" y="1829789"/>
                  </a:lnTo>
                  <a:lnTo>
                    <a:pt x="4117327" y="1829789"/>
                  </a:lnTo>
                  <a:lnTo>
                    <a:pt x="4115512" y="1829562"/>
                  </a:lnTo>
                  <a:lnTo>
                    <a:pt x="4113016" y="1829562"/>
                  </a:lnTo>
                  <a:lnTo>
                    <a:pt x="4105756" y="1830016"/>
                  </a:lnTo>
                  <a:lnTo>
                    <a:pt x="4101672" y="1830696"/>
                  </a:lnTo>
                  <a:lnTo>
                    <a:pt x="4097815" y="1831602"/>
                  </a:lnTo>
                  <a:lnTo>
                    <a:pt x="4094185" y="1832283"/>
                  </a:lnTo>
                  <a:lnTo>
                    <a:pt x="4091236" y="1833189"/>
                  </a:lnTo>
                  <a:lnTo>
                    <a:pt x="4090329" y="1833642"/>
                  </a:lnTo>
                  <a:lnTo>
                    <a:pt x="4089194" y="1834322"/>
                  </a:lnTo>
                  <a:lnTo>
                    <a:pt x="4088740" y="1835002"/>
                  </a:lnTo>
                  <a:lnTo>
                    <a:pt x="4088513" y="1835683"/>
                  </a:lnTo>
                  <a:lnTo>
                    <a:pt x="4088740" y="1834322"/>
                  </a:lnTo>
                  <a:lnTo>
                    <a:pt x="4088745" y="1834299"/>
                  </a:lnTo>
                  <a:lnTo>
                    <a:pt x="4088239" y="1834737"/>
                  </a:lnTo>
                  <a:lnTo>
                    <a:pt x="3970448" y="1851569"/>
                  </a:lnTo>
                  <a:lnTo>
                    <a:pt x="3911440" y="1859757"/>
                  </a:lnTo>
                  <a:lnTo>
                    <a:pt x="3863263" y="1866256"/>
                  </a:lnTo>
                  <a:lnTo>
                    <a:pt x="3866470" y="1867632"/>
                  </a:lnTo>
                  <a:lnTo>
                    <a:pt x="3868057" y="1868768"/>
                  </a:lnTo>
                  <a:lnTo>
                    <a:pt x="3869418" y="1869449"/>
                  </a:lnTo>
                  <a:lnTo>
                    <a:pt x="3869871" y="1870130"/>
                  </a:lnTo>
                  <a:lnTo>
                    <a:pt x="3869871" y="1870584"/>
                  </a:lnTo>
                  <a:lnTo>
                    <a:pt x="3869871" y="1870811"/>
                  </a:lnTo>
                  <a:lnTo>
                    <a:pt x="3868738" y="1871493"/>
                  </a:lnTo>
                  <a:lnTo>
                    <a:pt x="3867150" y="1871947"/>
                  </a:lnTo>
                  <a:lnTo>
                    <a:pt x="3864202" y="1872401"/>
                  </a:lnTo>
                  <a:lnTo>
                    <a:pt x="3860573" y="1872628"/>
                  </a:lnTo>
                  <a:lnTo>
                    <a:pt x="3849688" y="1872628"/>
                  </a:lnTo>
                  <a:lnTo>
                    <a:pt x="3833359" y="1872401"/>
                  </a:lnTo>
                  <a:lnTo>
                    <a:pt x="3811134" y="1871493"/>
                  </a:lnTo>
                  <a:lnTo>
                    <a:pt x="3823380" y="1855143"/>
                  </a:lnTo>
                  <a:lnTo>
                    <a:pt x="3823607" y="1852418"/>
                  </a:lnTo>
                  <a:lnTo>
                    <a:pt x="3823834" y="1850148"/>
                  </a:lnTo>
                  <a:lnTo>
                    <a:pt x="3823834" y="1848331"/>
                  </a:lnTo>
                  <a:lnTo>
                    <a:pt x="3823607" y="1846742"/>
                  </a:lnTo>
                  <a:lnTo>
                    <a:pt x="3823154" y="1845833"/>
                  </a:lnTo>
                  <a:lnTo>
                    <a:pt x="3822473" y="1844925"/>
                  </a:lnTo>
                  <a:lnTo>
                    <a:pt x="3821339" y="1844471"/>
                  </a:lnTo>
                  <a:lnTo>
                    <a:pt x="3820432" y="1843790"/>
                  </a:lnTo>
                  <a:lnTo>
                    <a:pt x="3819298" y="1843790"/>
                  </a:lnTo>
                  <a:lnTo>
                    <a:pt x="3817711" y="1843790"/>
                  </a:lnTo>
                  <a:lnTo>
                    <a:pt x="3816577" y="1844016"/>
                  </a:lnTo>
                  <a:lnTo>
                    <a:pt x="3814762" y="1844697"/>
                  </a:lnTo>
                  <a:lnTo>
                    <a:pt x="3811587" y="1846060"/>
                  </a:lnTo>
                  <a:lnTo>
                    <a:pt x="3808186" y="1847877"/>
                  </a:lnTo>
                  <a:lnTo>
                    <a:pt x="3805237" y="1849694"/>
                  </a:lnTo>
                  <a:lnTo>
                    <a:pt x="3802062" y="1851964"/>
                  </a:lnTo>
                  <a:lnTo>
                    <a:pt x="3796620" y="1855597"/>
                  </a:lnTo>
                  <a:lnTo>
                    <a:pt x="3794579" y="1856733"/>
                  </a:lnTo>
                  <a:lnTo>
                    <a:pt x="3793931" y="1857122"/>
                  </a:lnTo>
                  <a:lnTo>
                    <a:pt x="3793671" y="1856279"/>
                  </a:lnTo>
                  <a:lnTo>
                    <a:pt x="3793218" y="1857186"/>
                  </a:lnTo>
                  <a:lnTo>
                    <a:pt x="3793218" y="1857414"/>
                  </a:lnTo>
                  <a:lnTo>
                    <a:pt x="3793445" y="1857414"/>
                  </a:lnTo>
                  <a:lnTo>
                    <a:pt x="3793931" y="1857122"/>
                  </a:lnTo>
                  <a:lnTo>
                    <a:pt x="3794579" y="1859231"/>
                  </a:lnTo>
                  <a:lnTo>
                    <a:pt x="3792991" y="1860820"/>
                  </a:lnTo>
                  <a:lnTo>
                    <a:pt x="3791630" y="1862410"/>
                  </a:lnTo>
                  <a:lnTo>
                    <a:pt x="3790043" y="1863545"/>
                  </a:lnTo>
                  <a:lnTo>
                    <a:pt x="3788455" y="1864680"/>
                  </a:lnTo>
                  <a:lnTo>
                    <a:pt x="3786868" y="1865362"/>
                  </a:lnTo>
                  <a:lnTo>
                    <a:pt x="3785507" y="1865589"/>
                  </a:lnTo>
                  <a:lnTo>
                    <a:pt x="3783920" y="1865816"/>
                  </a:lnTo>
                  <a:lnTo>
                    <a:pt x="3782559" y="1865816"/>
                  </a:lnTo>
                  <a:lnTo>
                    <a:pt x="3781425" y="1865589"/>
                  </a:lnTo>
                  <a:lnTo>
                    <a:pt x="3779837" y="1865134"/>
                  </a:lnTo>
                  <a:lnTo>
                    <a:pt x="3778477" y="1864680"/>
                  </a:lnTo>
                  <a:lnTo>
                    <a:pt x="3777116" y="1863545"/>
                  </a:lnTo>
                  <a:lnTo>
                    <a:pt x="3775755" y="1862637"/>
                  </a:lnTo>
                  <a:lnTo>
                    <a:pt x="3774395" y="1861274"/>
                  </a:lnTo>
                  <a:lnTo>
                    <a:pt x="3772127" y="1858322"/>
                  </a:lnTo>
                  <a:lnTo>
                    <a:pt x="3769405" y="1854689"/>
                  </a:lnTo>
                  <a:lnTo>
                    <a:pt x="3767137" y="1850148"/>
                  </a:lnTo>
                  <a:lnTo>
                    <a:pt x="3764870" y="1845606"/>
                  </a:lnTo>
                  <a:lnTo>
                    <a:pt x="3762602" y="1840156"/>
                  </a:lnTo>
                  <a:lnTo>
                    <a:pt x="3760334" y="1834479"/>
                  </a:lnTo>
                  <a:lnTo>
                    <a:pt x="3758520" y="1828576"/>
                  </a:lnTo>
                  <a:lnTo>
                    <a:pt x="3756479" y="1822217"/>
                  </a:lnTo>
                  <a:lnTo>
                    <a:pt x="3754664" y="1815633"/>
                  </a:lnTo>
                  <a:lnTo>
                    <a:pt x="3751262" y="1802008"/>
                  </a:lnTo>
                  <a:lnTo>
                    <a:pt x="3748087" y="1788383"/>
                  </a:lnTo>
                  <a:lnTo>
                    <a:pt x="3745366" y="1774758"/>
                  </a:lnTo>
                  <a:lnTo>
                    <a:pt x="3742871" y="1762042"/>
                  </a:lnTo>
                  <a:lnTo>
                    <a:pt x="3739016" y="1741154"/>
                  </a:lnTo>
                  <a:lnTo>
                    <a:pt x="3737882" y="1733888"/>
                  </a:lnTo>
                  <a:lnTo>
                    <a:pt x="3736748" y="1728892"/>
                  </a:lnTo>
                  <a:lnTo>
                    <a:pt x="3732666" y="1712999"/>
                  </a:lnTo>
                  <a:lnTo>
                    <a:pt x="3728357" y="1695970"/>
                  </a:lnTo>
                  <a:lnTo>
                    <a:pt x="3724048" y="1678032"/>
                  </a:lnTo>
                  <a:lnTo>
                    <a:pt x="3719512" y="1660320"/>
                  </a:lnTo>
                  <a:lnTo>
                    <a:pt x="3717698" y="1651692"/>
                  </a:lnTo>
                  <a:lnTo>
                    <a:pt x="3715884" y="1642836"/>
                  </a:lnTo>
                  <a:lnTo>
                    <a:pt x="3714296" y="1634207"/>
                  </a:lnTo>
                  <a:lnTo>
                    <a:pt x="3712936" y="1626033"/>
                  </a:lnTo>
                  <a:lnTo>
                    <a:pt x="3712029" y="1618086"/>
                  </a:lnTo>
                  <a:lnTo>
                    <a:pt x="3711348" y="1610365"/>
                  </a:lnTo>
                  <a:lnTo>
                    <a:pt x="3711121" y="1603099"/>
                  </a:lnTo>
                  <a:lnTo>
                    <a:pt x="3711348" y="1596287"/>
                  </a:lnTo>
                  <a:lnTo>
                    <a:pt x="3713162" y="1598557"/>
                  </a:lnTo>
                  <a:lnTo>
                    <a:pt x="3714296" y="1594923"/>
                  </a:lnTo>
                  <a:lnTo>
                    <a:pt x="3724729" y="1602645"/>
                  </a:lnTo>
                  <a:lnTo>
                    <a:pt x="3743779" y="1615587"/>
                  </a:lnTo>
                  <a:lnTo>
                    <a:pt x="3760334" y="1608775"/>
                  </a:lnTo>
                  <a:lnTo>
                    <a:pt x="3786414" y="1616042"/>
                  </a:lnTo>
                  <a:lnTo>
                    <a:pt x="3792084" y="1616723"/>
                  </a:lnTo>
                  <a:lnTo>
                    <a:pt x="3797754" y="1617631"/>
                  </a:lnTo>
                  <a:lnTo>
                    <a:pt x="3809773" y="1618766"/>
                  </a:lnTo>
                  <a:lnTo>
                    <a:pt x="3822700" y="1619221"/>
                  </a:lnTo>
                  <a:lnTo>
                    <a:pt x="3835854" y="1619221"/>
                  </a:lnTo>
                  <a:lnTo>
                    <a:pt x="3849461" y="1618540"/>
                  </a:lnTo>
                  <a:lnTo>
                    <a:pt x="3856264" y="1618086"/>
                  </a:lnTo>
                  <a:lnTo>
                    <a:pt x="3863295" y="1617178"/>
                  </a:lnTo>
                  <a:lnTo>
                    <a:pt x="3870098" y="1616496"/>
                  </a:lnTo>
                  <a:lnTo>
                    <a:pt x="3877129" y="1615587"/>
                  </a:lnTo>
                  <a:lnTo>
                    <a:pt x="3883932" y="1614452"/>
                  </a:lnTo>
                  <a:lnTo>
                    <a:pt x="3890736" y="1613090"/>
                  </a:lnTo>
                  <a:lnTo>
                    <a:pt x="3897539" y="1611727"/>
                  </a:lnTo>
                  <a:lnTo>
                    <a:pt x="3904343" y="1609911"/>
                  </a:lnTo>
                  <a:lnTo>
                    <a:pt x="3911146" y="1608321"/>
                  </a:lnTo>
                  <a:lnTo>
                    <a:pt x="3917723" y="1606278"/>
                  </a:lnTo>
                  <a:lnTo>
                    <a:pt x="3924073" y="1604234"/>
                  </a:lnTo>
                  <a:lnTo>
                    <a:pt x="3930423" y="1601964"/>
                  </a:lnTo>
                  <a:lnTo>
                    <a:pt x="3936546" y="1599466"/>
                  </a:lnTo>
                  <a:lnTo>
                    <a:pt x="3942670" y="1596741"/>
                  </a:lnTo>
                  <a:lnTo>
                    <a:pt x="3948566" y="1594016"/>
                  </a:lnTo>
                  <a:lnTo>
                    <a:pt x="3954236" y="1591064"/>
                  </a:lnTo>
                  <a:lnTo>
                    <a:pt x="3959452" y="1587885"/>
                  </a:lnTo>
                  <a:lnTo>
                    <a:pt x="3964895" y="1584479"/>
                  </a:lnTo>
                  <a:lnTo>
                    <a:pt x="3969657" y="1580845"/>
                  </a:lnTo>
                  <a:lnTo>
                    <a:pt x="3974420" y="1577213"/>
                  </a:lnTo>
                  <a:lnTo>
                    <a:pt x="3978955" y="1572898"/>
                  </a:lnTo>
                  <a:lnTo>
                    <a:pt x="3983038" y="1568812"/>
                  </a:lnTo>
                  <a:lnTo>
                    <a:pt x="3983038" y="1569038"/>
                  </a:lnTo>
                  <a:lnTo>
                    <a:pt x="3983491" y="1569038"/>
                  </a:lnTo>
                  <a:lnTo>
                    <a:pt x="3985532" y="1569038"/>
                  </a:lnTo>
                  <a:lnTo>
                    <a:pt x="3991882" y="1568357"/>
                  </a:lnTo>
                  <a:lnTo>
                    <a:pt x="3994885" y="1567972"/>
                  </a:lnTo>
                  <a:lnTo>
                    <a:pt x="3993697" y="1567179"/>
                  </a:lnTo>
                  <a:lnTo>
                    <a:pt x="3992336" y="1565365"/>
                  </a:lnTo>
                  <a:lnTo>
                    <a:pt x="3990749" y="1563325"/>
                  </a:lnTo>
                  <a:lnTo>
                    <a:pt x="3989388" y="1561056"/>
                  </a:lnTo>
                  <a:lnTo>
                    <a:pt x="3988028" y="1558334"/>
                  </a:lnTo>
                  <a:lnTo>
                    <a:pt x="3985533" y="1551985"/>
                  </a:lnTo>
                  <a:lnTo>
                    <a:pt x="3983719" y="1548582"/>
                  </a:lnTo>
                  <a:lnTo>
                    <a:pt x="3981904" y="1544953"/>
                  </a:lnTo>
                  <a:lnTo>
                    <a:pt x="3952422" y="1512748"/>
                  </a:lnTo>
                  <a:lnTo>
                    <a:pt x="3869050" y="1487441"/>
                  </a:lnTo>
                  <a:lnTo>
                    <a:pt x="3868511" y="1487890"/>
                  </a:lnTo>
                  <a:lnTo>
                    <a:pt x="3859666" y="1484942"/>
                  </a:lnTo>
                  <a:lnTo>
                    <a:pt x="3848780" y="1481541"/>
                  </a:lnTo>
                  <a:lnTo>
                    <a:pt x="3822927" y="1474057"/>
                  </a:lnTo>
                  <a:lnTo>
                    <a:pt x="3793218" y="1465894"/>
                  </a:lnTo>
                  <a:lnTo>
                    <a:pt x="3777796" y="1461132"/>
                  </a:lnTo>
                  <a:lnTo>
                    <a:pt x="3762828" y="1456597"/>
                  </a:lnTo>
                  <a:lnTo>
                    <a:pt x="3747861" y="1451608"/>
                  </a:lnTo>
                  <a:lnTo>
                    <a:pt x="3734027" y="1446846"/>
                  </a:lnTo>
                  <a:lnTo>
                    <a:pt x="3721553" y="1442084"/>
                  </a:lnTo>
                  <a:lnTo>
                    <a:pt x="3715657" y="1439590"/>
                  </a:lnTo>
                  <a:lnTo>
                    <a:pt x="3710214" y="1436868"/>
                  </a:lnTo>
                  <a:lnTo>
                    <a:pt x="3705452" y="1434374"/>
                  </a:lnTo>
                  <a:lnTo>
                    <a:pt x="3700689" y="1432106"/>
                  </a:lnTo>
                  <a:lnTo>
                    <a:pt x="3696834" y="1429612"/>
                  </a:lnTo>
                  <a:lnTo>
                    <a:pt x="3693659" y="1427117"/>
                  </a:lnTo>
                  <a:lnTo>
                    <a:pt x="3691164" y="1424623"/>
                  </a:lnTo>
                  <a:lnTo>
                    <a:pt x="3689123" y="1422356"/>
                  </a:lnTo>
                  <a:lnTo>
                    <a:pt x="3688443" y="1420996"/>
                  </a:lnTo>
                  <a:lnTo>
                    <a:pt x="3687989" y="1419862"/>
                  </a:lnTo>
                  <a:lnTo>
                    <a:pt x="3687309" y="1418727"/>
                  </a:lnTo>
                  <a:lnTo>
                    <a:pt x="3687309" y="1417367"/>
                  </a:lnTo>
                  <a:lnTo>
                    <a:pt x="3678892" y="1412937"/>
                  </a:lnTo>
                  <a:lnTo>
                    <a:pt x="3682093" y="1410337"/>
                  </a:lnTo>
                  <a:lnTo>
                    <a:pt x="3689803" y="1411697"/>
                  </a:lnTo>
                  <a:lnTo>
                    <a:pt x="3693205" y="1412151"/>
                  </a:lnTo>
                  <a:lnTo>
                    <a:pt x="3696834" y="1412605"/>
                  </a:lnTo>
                  <a:lnTo>
                    <a:pt x="3700009" y="1412605"/>
                  </a:lnTo>
                  <a:lnTo>
                    <a:pt x="3702957" y="1412605"/>
                  </a:lnTo>
                  <a:lnTo>
                    <a:pt x="3705678" y="1412378"/>
                  </a:lnTo>
                  <a:lnTo>
                    <a:pt x="3708173" y="1411924"/>
                  </a:lnTo>
                  <a:lnTo>
                    <a:pt x="3710214" y="1410791"/>
                  </a:lnTo>
                  <a:lnTo>
                    <a:pt x="3712028" y="1409884"/>
                  </a:lnTo>
                  <a:lnTo>
                    <a:pt x="3713162" y="1408523"/>
                  </a:lnTo>
                  <a:lnTo>
                    <a:pt x="3714069" y="1406709"/>
                  </a:lnTo>
                  <a:lnTo>
                    <a:pt x="3714523" y="1404895"/>
                  </a:lnTo>
                  <a:lnTo>
                    <a:pt x="3714296" y="1402400"/>
                  </a:lnTo>
                  <a:lnTo>
                    <a:pt x="3713843" y="1399452"/>
                  </a:lnTo>
                  <a:lnTo>
                    <a:pt x="3712709" y="1396277"/>
                  </a:lnTo>
                  <a:lnTo>
                    <a:pt x="3715203" y="1390835"/>
                  </a:lnTo>
                  <a:lnTo>
                    <a:pt x="3717471" y="1386073"/>
                  </a:lnTo>
                  <a:lnTo>
                    <a:pt x="3720193" y="1381765"/>
                  </a:lnTo>
                  <a:lnTo>
                    <a:pt x="3721780" y="1379725"/>
                  </a:lnTo>
                  <a:lnTo>
                    <a:pt x="3723368" y="1377911"/>
                  </a:lnTo>
                  <a:lnTo>
                    <a:pt x="3725182" y="1376097"/>
                  </a:lnTo>
                  <a:lnTo>
                    <a:pt x="3726769" y="1374736"/>
                  </a:lnTo>
                  <a:lnTo>
                    <a:pt x="3728811" y="1373376"/>
                  </a:lnTo>
                  <a:lnTo>
                    <a:pt x="3730625" y="1372242"/>
                  </a:lnTo>
                  <a:lnTo>
                    <a:pt x="3733119" y="1371335"/>
                  </a:lnTo>
                  <a:lnTo>
                    <a:pt x="3735614" y="1370881"/>
                  </a:lnTo>
                  <a:lnTo>
                    <a:pt x="3738109" y="1370201"/>
                  </a:lnTo>
                  <a:lnTo>
                    <a:pt x="3741057" y="1369975"/>
                  </a:lnTo>
                  <a:lnTo>
                    <a:pt x="3735387" y="1368161"/>
                  </a:lnTo>
                  <a:lnTo>
                    <a:pt x="3729491" y="1365892"/>
                  </a:lnTo>
                  <a:lnTo>
                    <a:pt x="3723821" y="1363397"/>
                  </a:lnTo>
                  <a:lnTo>
                    <a:pt x="3718605" y="1361129"/>
                  </a:lnTo>
                  <a:lnTo>
                    <a:pt x="3712936" y="1358181"/>
                  </a:lnTo>
                  <a:lnTo>
                    <a:pt x="3707719" y="1355233"/>
                  </a:lnTo>
                  <a:lnTo>
                    <a:pt x="3702503" y="1352058"/>
                  </a:lnTo>
                  <a:lnTo>
                    <a:pt x="3697287" y="1348884"/>
                  </a:lnTo>
                  <a:lnTo>
                    <a:pt x="3706586" y="1346617"/>
                  </a:lnTo>
                  <a:lnTo>
                    <a:pt x="3709987" y="1345709"/>
                  </a:lnTo>
                  <a:lnTo>
                    <a:pt x="3712709" y="1344802"/>
                  </a:lnTo>
                  <a:lnTo>
                    <a:pt x="3714977" y="1343895"/>
                  </a:lnTo>
                  <a:lnTo>
                    <a:pt x="3716564" y="1342987"/>
                  </a:lnTo>
                  <a:lnTo>
                    <a:pt x="3717698" y="1342082"/>
                  </a:lnTo>
                  <a:lnTo>
                    <a:pt x="3718832" y="1341401"/>
                  </a:lnTo>
                  <a:lnTo>
                    <a:pt x="3720193" y="1339588"/>
                  </a:lnTo>
                  <a:lnTo>
                    <a:pt x="3721553" y="1338000"/>
                  </a:lnTo>
                  <a:lnTo>
                    <a:pt x="3722914" y="1336186"/>
                  </a:lnTo>
                  <a:lnTo>
                    <a:pt x="3723821" y="1335278"/>
                  </a:lnTo>
                  <a:lnTo>
                    <a:pt x="3725409" y="1334599"/>
                  </a:lnTo>
                  <a:lnTo>
                    <a:pt x="3731078" y="1332784"/>
                  </a:lnTo>
                  <a:lnTo>
                    <a:pt x="3736521" y="1330970"/>
                  </a:lnTo>
                  <a:lnTo>
                    <a:pt x="3738789" y="1329836"/>
                  </a:lnTo>
                  <a:lnTo>
                    <a:pt x="3741057" y="1328929"/>
                  </a:lnTo>
                  <a:lnTo>
                    <a:pt x="3743098" y="1327795"/>
                  </a:lnTo>
                  <a:lnTo>
                    <a:pt x="3744686" y="1326434"/>
                  </a:lnTo>
                  <a:lnTo>
                    <a:pt x="3746046" y="1325301"/>
                  </a:lnTo>
                  <a:lnTo>
                    <a:pt x="3746953" y="1323940"/>
                  </a:lnTo>
                  <a:lnTo>
                    <a:pt x="3747634" y="1322353"/>
                  </a:lnTo>
                  <a:lnTo>
                    <a:pt x="3747634" y="1320765"/>
                  </a:lnTo>
                  <a:lnTo>
                    <a:pt x="3747407" y="1318951"/>
                  </a:lnTo>
                  <a:lnTo>
                    <a:pt x="3746500" y="1317137"/>
                  </a:lnTo>
                  <a:lnTo>
                    <a:pt x="3745366" y="1314869"/>
                  </a:lnTo>
                  <a:lnTo>
                    <a:pt x="3743098" y="1312602"/>
                  </a:lnTo>
                  <a:lnTo>
                    <a:pt x="3735841" y="1314869"/>
                  </a:lnTo>
                  <a:lnTo>
                    <a:pt x="3729264" y="1317137"/>
                  </a:lnTo>
                  <a:lnTo>
                    <a:pt x="3723141" y="1318497"/>
                  </a:lnTo>
                  <a:lnTo>
                    <a:pt x="3720193" y="1318951"/>
                  </a:lnTo>
                  <a:lnTo>
                    <a:pt x="3717471" y="1319178"/>
                  </a:lnTo>
                  <a:lnTo>
                    <a:pt x="3715203" y="1319178"/>
                  </a:lnTo>
                  <a:lnTo>
                    <a:pt x="3712709" y="1318951"/>
                  </a:lnTo>
                  <a:lnTo>
                    <a:pt x="3710214" y="1318271"/>
                  </a:lnTo>
                  <a:lnTo>
                    <a:pt x="3708173" y="1317364"/>
                  </a:lnTo>
                  <a:lnTo>
                    <a:pt x="3705905" y="1315550"/>
                  </a:lnTo>
                  <a:lnTo>
                    <a:pt x="3704313" y="1314276"/>
                  </a:lnTo>
                  <a:lnTo>
                    <a:pt x="3704334" y="1315699"/>
                  </a:lnTo>
                  <a:lnTo>
                    <a:pt x="3704334" y="1322729"/>
                  </a:lnTo>
                  <a:lnTo>
                    <a:pt x="3704107" y="1323183"/>
                  </a:lnTo>
                  <a:lnTo>
                    <a:pt x="3702973" y="1324090"/>
                  </a:lnTo>
                  <a:lnTo>
                    <a:pt x="3699573" y="1325677"/>
                  </a:lnTo>
                  <a:lnTo>
                    <a:pt x="3694812" y="1327717"/>
                  </a:lnTo>
                  <a:lnTo>
                    <a:pt x="3689144" y="1329532"/>
                  </a:lnTo>
                  <a:lnTo>
                    <a:pt x="3683022" y="1331800"/>
                  </a:lnTo>
                  <a:lnTo>
                    <a:pt x="3677581" y="1334067"/>
                  </a:lnTo>
                  <a:lnTo>
                    <a:pt x="3672593" y="1336109"/>
                  </a:lnTo>
                  <a:lnTo>
                    <a:pt x="3671006" y="1337242"/>
                  </a:lnTo>
                  <a:lnTo>
                    <a:pt x="3669419" y="1338149"/>
                  </a:lnTo>
                  <a:lnTo>
                    <a:pt x="3659217" y="1342005"/>
                  </a:lnTo>
                  <a:lnTo>
                    <a:pt x="3656950" y="1343364"/>
                  </a:lnTo>
                  <a:lnTo>
                    <a:pt x="3651962" y="1352436"/>
                  </a:lnTo>
                  <a:lnTo>
                    <a:pt x="3638359" y="1350621"/>
                  </a:lnTo>
                  <a:lnTo>
                    <a:pt x="3635638" y="1340871"/>
                  </a:lnTo>
                  <a:lnTo>
                    <a:pt x="3632464" y="1330666"/>
                  </a:lnTo>
                  <a:lnTo>
                    <a:pt x="3625663" y="1308896"/>
                  </a:lnTo>
                  <a:lnTo>
                    <a:pt x="3618408" y="1286895"/>
                  </a:lnTo>
                  <a:lnTo>
                    <a:pt x="3611606" y="1264213"/>
                  </a:lnTo>
                  <a:lnTo>
                    <a:pt x="3608432" y="1253104"/>
                  </a:lnTo>
                  <a:lnTo>
                    <a:pt x="3605258" y="1241990"/>
                  </a:lnTo>
                  <a:lnTo>
                    <a:pt x="3602764" y="1231104"/>
                  </a:lnTo>
                  <a:lnTo>
                    <a:pt x="3600497" y="1220679"/>
                  </a:lnTo>
                  <a:lnTo>
                    <a:pt x="3598684" y="1210471"/>
                  </a:lnTo>
                  <a:lnTo>
                    <a:pt x="3597550" y="1200725"/>
                  </a:lnTo>
                  <a:lnTo>
                    <a:pt x="3597097" y="1196184"/>
                  </a:lnTo>
                  <a:lnTo>
                    <a:pt x="3596870" y="1191427"/>
                  </a:lnTo>
                  <a:lnTo>
                    <a:pt x="3596870" y="1187117"/>
                  </a:lnTo>
                  <a:lnTo>
                    <a:pt x="3596870" y="1182809"/>
                  </a:lnTo>
                  <a:lnTo>
                    <a:pt x="3604578" y="1183717"/>
                  </a:lnTo>
                  <a:lnTo>
                    <a:pt x="3617955" y="1193924"/>
                  </a:lnTo>
                  <a:lnTo>
                    <a:pt x="3631784" y="1198910"/>
                  </a:lnTo>
                  <a:lnTo>
                    <a:pt x="3633825" y="1200267"/>
                  </a:lnTo>
                  <a:lnTo>
                    <a:pt x="3635638" y="1201857"/>
                  </a:lnTo>
                  <a:lnTo>
                    <a:pt x="3652642" y="1196184"/>
                  </a:lnTo>
                  <a:lnTo>
                    <a:pt x="3664875" y="1196184"/>
                  </a:lnTo>
                  <a:lnTo>
                    <a:pt x="3657373" y="1195592"/>
                  </a:lnTo>
                  <a:lnTo>
                    <a:pt x="3649662" y="1195138"/>
                  </a:lnTo>
                  <a:lnTo>
                    <a:pt x="3644219" y="1194684"/>
                  </a:lnTo>
                  <a:lnTo>
                    <a:pt x="3638323" y="1200353"/>
                  </a:lnTo>
                  <a:lnTo>
                    <a:pt x="3634694" y="1199220"/>
                  </a:lnTo>
                  <a:lnTo>
                    <a:pt x="3631066" y="1197859"/>
                  </a:lnTo>
                  <a:lnTo>
                    <a:pt x="3627664" y="1196499"/>
                  </a:lnTo>
                  <a:lnTo>
                    <a:pt x="3624489" y="1195138"/>
                  </a:lnTo>
                  <a:lnTo>
                    <a:pt x="3621314" y="1193324"/>
                  </a:lnTo>
                  <a:lnTo>
                    <a:pt x="3618139" y="1191510"/>
                  </a:lnTo>
                  <a:lnTo>
                    <a:pt x="3612016" y="1187656"/>
                  </a:lnTo>
                  <a:lnTo>
                    <a:pt x="3606800" y="1183574"/>
                  </a:lnTo>
                  <a:lnTo>
                    <a:pt x="3601357" y="1179039"/>
                  </a:lnTo>
                  <a:lnTo>
                    <a:pt x="3596594" y="1173823"/>
                  </a:lnTo>
                  <a:lnTo>
                    <a:pt x="3591832" y="1168381"/>
                  </a:lnTo>
                  <a:lnTo>
                    <a:pt x="3587523" y="1162711"/>
                  </a:lnTo>
                  <a:lnTo>
                    <a:pt x="3583668" y="1156588"/>
                  </a:lnTo>
                  <a:lnTo>
                    <a:pt x="3580039" y="1150239"/>
                  </a:lnTo>
                  <a:lnTo>
                    <a:pt x="3576410" y="1143662"/>
                  </a:lnTo>
                  <a:lnTo>
                    <a:pt x="3573235" y="1136859"/>
                  </a:lnTo>
                  <a:lnTo>
                    <a:pt x="3570060" y="1129829"/>
                  </a:lnTo>
                  <a:lnTo>
                    <a:pt x="3567112" y="1122573"/>
                  </a:lnTo>
                  <a:lnTo>
                    <a:pt x="3564391" y="1115090"/>
                  </a:lnTo>
                  <a:lnTo>
                    <a:pt x="3561669" y="1107606"/>
                  </a:lnTo>
                  <a:lnTo>
                    <a:pt x="3559402" y="1099670"/>
                  </a:lnTo>
                  <a:lnTo>
                    <a:pt x="3554866" y="1084250"/>
                  </a:lnTo>
                  <a:lnTo>
                    <a:pt x="3550784" y="1068150"/>
                  </a:lnTo>
                  <a:lnTo>
                    <a:pt x="3546928" y="1052276"/>
                  </a:lnTo>
                  <a:lnTo>
                    <a:pt x="3543073" y="1036627"/>
                  </a:lnTo>
                  <a:lnTo>
                    <a:pt x="3539444" y="1020980"/>
                  </a:lnTo>
                  <a:lnTo>
                    <a:pt x="3535135" y="1006014"/>
                  </a:lnTo>
                  <a:lnTo>
                    <a:pt x="3533094" y="998530"/>
                  </a:lnTo>
                  <a:lnTo>
                    <a:pt x="3530827" y="991500"/>
                  </a:lnTo>
                  <a:lnTo>
                    <a:pt x="3810000" y="952270"/>
                  </a:lnTo>
                  <a:lnTo>
                    <a:pt x="3949246" y="932315"/>
                  </a:lnTo>
                  <a:lnTo>
                    <a:pt x="4088719" y="912360"/>
                  </a:lnTo>
                  <a:lnTo>
                    <a:pt x="4227966" y="891951"/>
                  </a:lnTo>
                  <a:lnTo>
                    <a:pt x="4367439" y="871542"/>
                  </a:lnTo>
                  <a:lnTo>
                    <a:pt x="4506686" y="850453"/>
                  </a:lnTo>
                  <a:lnTo>
                    <a:pt x="4645932" y="828684"/>
                  </a:lnTo>
                  <a:lnTo>
                    <a:pt x="4655911" y="827096"/>
                  </a:lnTo>
                  <a:lnTo>
                    <a:pt x="4665436" y="825055"/>
                  </a:lnTo>
                  <a:lnTo>
                    <a:pt x="4683352" y="821200"/>
                  </a:lnTo>
                  <a:lnTo>
                    <a:pt x="4691970" y="819386"/>
                  </a:lnTo>
                  <a:lnTo>
                    <a:pt x="4699907" y="818026"/>
                  </a:lnTo>
                  <a:lnTo>
                    <a:pt x="4707618" y="816892"/>
                  </a:lnTo>
                  <a:lnTo>
                    <a:pt x="4715555" y="816212"/>
                  </a:lnTo>
                  <a:lnTo>
                    <a:pt x="4719184" y="815985"/>
                  </a:lnTo>
                  <a:close/>
                  <a:moveTo>
                    <a:pt x="1310221" y="815678"/>
                  </a:moveTo>
                  <a:lnTo>
                    <a:pt x="1310221" y="815806"/>
                  </a:lnTo>
                  <a:lnTo>
                    <a:pt x="1306813" y="817721"/>
                  </a:lnTo>
                  <a:lnTo>
                    <a:pt x="1310221" y="815906"/>
                  </a:lnTo>
                  <a:lnTo>
                    <a:pt x="1310221" y="815806"/>
                  </a:lnTo>
                  <a:lnTo>
                    <a:pt x="1310449" y="815678"/>
                  </a:lnTo>
                  <a:lnTo>
                    <a:pt x="1310221" y="815678"/>
                  </a:lnTo>
                  <a:close/>
                  <a:moveTo>
                    <a:pt x="1328420" y="814433"/>
                  </a:moveTo>
                  <a:lnTo>
                    <a:pt x="1328738" y="814433"/>
                  </a:lnTo>
                  <a:lnTo>
                    <a:pt x="1327150" y="816021"/>
                  </a:lnTo>
                  <a:lnTo>
                    <a:pt x="1328420" y="814433"/>
                  </a:lnTo>
                  <a:close/>
                  <a:moveTo>
                    <a:pt x="2530803" y="812822"/>
                  </a:moveTo>
                  <a:lnTo>
                    <a:pt x="2533650" y="814727"/>
                  </a:lnTo>
                  <a:lnTo>
                    <a:pt x="2530146" y="815997"/>
                  </a:lnTo>
                  <a:lnTo>
                    <a:pt x="2527300" y="815680"/>
                  </a:lnTo>
                  <a:lnTo>
                    <a:pt x="2530803" y="812822"/>
                  </a:lnTo>
                  <a:close/>
                  <a:moveTo>
                    <a:pt x="1323475" y="811258"/>
                  </a:moveTo>
                  <a:lnTo>
                    <a:pt x="1323975" y="812701"/>
                  </a:lnTo>
                  <a:lnTo>
                    <a:pt x="1321468" y="814433"/>
                  </a:lnTo>
                  <a:lnTo>
                    <a:pt x="1319212" y="814145"/>
                  </a:lnTo>
                  <a:lnTo>
                    <a:pt x="1323475" y="811258"/>
                  </a:lnTo>
                  <a:close/>
                  <a:moveTo>
                    <a:pt x="2635134" y="810511"/>
                  </a:moveTo>
                  <a:lnTo>
                    <a:pt x="2635023" y="810957"/>
                  </a:lnTo>
                  <a:lnTo>
                    <a:pt x="2634569" y="814582"/>
                  </a:lnTo>
                  <a:lnTo>
                    <a:pt x="2634115" y="818207"/>
                  </a:lnTo>
                  <a:lnTo>
                    <a:pt x="2633889" y="821833"/>
                  </a:lnTo>
                  <a:lnTo>
                    <a:pt x="2633889" y="825231"/>
                  </a:lnTo>
                  <a:lnTo>
                    <a:pt x="2634115" y="828856"/>
                  </a:lnTo>
                  <a:lnTo>
                    <a:pt x="2634569" y="832255"/>
                  </a:lnTo>
                  <a:lnTo>
                    <a:pt x="2635023" y="835654"/>
                  </a:lnTo>
                  <a:lnTo>
                    <a:pt x="2635703" y="839052"/>
                  </a:lnTo>
                  <a:lnTo>
                    <a:pt x="2636837" y="842224"/>
                  </a:lnTo>
                  <a:lnTo>
                    <a:pt x="2637120" y="842884"/>
                  </a:lnTo>
                  <a:lnTo>
                    <a:pt x="2637064" y="842716"/>
                  </a:lnTo>
                  <a:lnTo>
                    <a:pt x="2636156" y="839312"/>
                  </a:lnTo>
                  <a:lnTo>
                    <a:pt x="2635249" y="835682"/>
                  </a:lnTo>
                  <a:lnTo>
                    <a:pt x="2634796" y="832052"/>
                  </a:lnTo>
                  <a:lnTo>
                    <a:pt x="2634342" y="828195"/>
                  </a:lnTo>
                  <a:lnTo>
                    <a:pt x="2634342" y="824565"/>
                  </a:lnTo>
                  <a:lnTo>
                    <a:pt x="2634115" y="820708"/>
                  </a:lnTo>
                  <a:lnTo>
                    <a:pt x="2634342" y="817078"/>
                  </a:lnTo>
                  <a:lnTo>
                    <a:pt x="2634796" y="813221"/>
                  </a:lnTo>
                  <a:lnTo>
                    <a:pt x="2635134" y="810511"/>
                  </a:lnTo>
                  <a:close/>
                  <a:moveTo>
                    <a:pt x="2540680" y="809647"/>
                  </a:moveTo>
                  <a:lnTo>
                    <a:pt x="2543175" y="812822"/>
                  </a:lnTo>
                  <a:lnTo>
                    <a:pt x="2536825" y="812142"/>
                  </a:lnTo>
                  <a:lnTo>
                    <a:pt x="2540680" y="809647"/>
                  </a:lnTo>
                  <a:close/>
                  <a:moveTo>
                    <a:pt x="1459636" y="809458"/>
                  </a:moveTo>
                  <a:lnTo>
                    <a:pt x="1452605" y="811501"/>
                  </a:lnTo>
                  <a:lnTo>
                    <a:pt x="1445799" y="813998"/>
                  </a:lnTo>
                  <a:lnTo>
                    <a:pt x="1438767" y="816496"/>
                  </a:lnTo>
                  <a:lnTo>
                    <a:pt x="1431963" y="819673"/>
                  </a:lnTo>
                  <a:lnTo>
                    <a:pt x="1425384" y="823078"/>
                  </a:lnTo>
                  <a:lnTo>
                    <a:pt x="1418807" y="826710"/>
                  </a:lnTo>
                  <a:lnTo>
                    <a:pt x="1412229" y="830796"/>
                  </a:lnTo>
                  <a:lnTo>
                    <a:pt x="1405877" y="834428"/>
                  </a:lnTo>
                  <a:lnTo>
                    <a:pt x="1415177" y="829888"/>
                  </a:lnTo>
                  <a:lnTo>
                    <a:pt x="1423570" y="825348"/>
                  </a:lnTo>
                  <a:lnTo>
                    <a:pt x="1427427" y="823305"/>
                  </a:lnTo>
                  <a:lnTo>
                    <a:pt x="1431282" y="821716"/>
                  </a:lnTo>
                  <a:lnTo>
                    <a:pt x="1435365" y="819900"/>
                  </a:lnTo>
                  <a:lnTo>
                    <a:pt x="1439448" y="818992"/>
                  </a:lnTo>
                  <a:lnTo>
                    <a:pt x="1443984" y="818084"/>
                  </a:lnTo>
                  <a:lnTo>
                    <a:pt x="1448295" y="817630"/>
                  </a:lnTo>
                  <a:lnTo>
                    <a:pt x="1448975" y="817403"/>
                  </a:lnTo>
                  <a:lnTo>
                    <a:pt x="1444439" y="817857"/>
                  </a:lnTo>
                  <a:lnTo>
                    <a:pt x="1453965" y="812863"/>
                  </a:lnTo>
                  <a:lnTo>
                    <a:pt x="1458275" y="812182"/>
                  </a:lnTo>
                  <a:lnTo>
                    <a:pt x="1458729" y="811956"/>
                  </a:lnTo>
                  <a:lnTo>
                    <a:pt x="1455327" y="810820"/>
                  </a:lnTo>
                  <a:lnTo>
                    <a:pt x="1459636" y="809458"/>
                  </a:lnTo>
                  <a:close/>
                  <a:moveTo>
                    <a:pt x="2781300" y="806716"/>
                  </a:moveTo>
                  <a:lnTo>
                    <a:pt x="2781072" y="806868"/>
                  </a:lnTo>
                  <a:lnTo>
                    <a:pt x="2781409" y="807162"/>
                  </a:lnTo>
                  <a:lnTo>
                    <a:pt x="2781300" y="806755"/>
                  </a:lnTo>
                  <a:lnTo>
                    <a:pt x="2781300" y="806716"/>
                  </a:lnTo>
                  <a:close/>
                  <a:moveTo>
                    <a:pt x="2531836" y="804885"/>
                  </a:moveTo>
                  <a:lnTo>
                    <a:pt x="2535238" y="808160"/>
                  </a:lnTo>
                  <a:lnTo>
                    <a:pt x="2534784" y="808755"/>
                  </a:lnTo>
                  <a:lnTo>
                    <a:pt x="2525713" y="809648"/>
                  </a:lnTo>
                  <a:lnTo>
                    <a:pt x="2531836" y="804885"/>
                  </a:lnTo>
                  <a:close/>
                  <a:moveTo>
                    <a:pt x="2546151" y="804885"/>
                  </a:moveTo>
                  <a:lnTo>
                    <a:pt x="2546350" y="808060"/>
                  </a:lnTo>
                  <a:lnTo>
                    <a:pt x="2546151" y="808060"/>
                  </a:lnTo>
                  <a:lnTo>
                    <a:pt x="2543175" y="806649"/>
                  </a:lnTo>
                  <a:lnTo>
                    <a:pt x="2546151" y="804885"/>
                  </a:lnTo>
                  <a:close/>
                  <a:moveTo>
                    <a:pt x="1333501" y="801733"/>
                  </a:moveTo>
                  <a:lnTo>
                    <a:pt x="1330653" y="805243"/>
                  </a:lnTo>
                  <a:lnTo>
                    <a:pt x="1330435" y="805494"/>
                  </a:lnTo>
                  <a:lnTo>
                    <a:pt x="1327150" y="806496"/>
                  </a:lnTo>
                  <a:lnTo>
                    <a:pt x="1333501" y="801733"/>
                  </a:lnTo>
                  <a:close/>
                  <a:moveTo>
                    <a:pt x="2556247" y="795360"/>
                  </a:moveTo>
                  <a:lnTo>
                    <a:pt x="2560638" y="796242"/>
                  </a:lnTo>
                  <a:lnTo>
                    <a:pt x="2560199" y="797124"/>
                  </a:lnTo>
                  <a:lnTo>
                    <a:pt x="2540000" y="803298"/>
                  </a:lnTo>
                  <a:lnTo>
                    <a:pt x="2550538" y="798888"/>
                  </a:lnTo>
                  <a:lnTo>
                    <a:pt x="2547245" y="798667"/>
                  </a:lnTo>
                  <a:lnTo>
                    <a:pt x="2556247" y="795360"/>
                  </a:lnTo>
                  <a:close/>
                  <a:moveTo>
                    <a:pt x="2551489" y="792185"/>
                  </a:moveTo>
                  <a:lnTo>
                    <a:pt x="2554288" y="792714"/>
                  </a:lnTo>
                  <a:lnTo>
                    <a:pt x="2553857" y="793067"/>
                  </a:lnTo>
                  <a:lnTo>
                    <a:pt x="2549552" y="794831"/>
                  </a:lnTo>
                  <a:lnTo>
                    <a:pt x="2541588" y="795360"/>
                  </a:lnTo>
                  <a:lnTo>
                    <a:pt x="2551489" y="792185"/>
                  </a:lnTo>
                  <a:close/>
                  <a:moveTo>
                    <a:pt x="2801251" y="792102"/>
                  </a:moveTo>
                  <a:lnTo>
                    <a:pt x="2801710" y="792120"/>
                  </a:lnTo>
                  <a:lnTo>
                    <a:pt x="2798762" y="793255"/>
                  </a:lnTo>
                  <a:lnTo>
                    <a:pt x="2801251" y="792102"/>
                  </a:lnTo>
                  <a:close/>
                  <a:moveTo>
                    <a:pt x="1447161" y="788575"/>
                  </a:moveTo>
                  <a:lnTo>
                    <a:pt x="1447614" y="789483"/>
                  </a:lnTo>
                  <a:lnTo>
                    <a:pt x="1443078" y="792207"/>
                  </a:lnTo>
                  <a:lnTo>
                    <a:pt x="1447161" y="788575"/>
                  </a:lnTo>
                  <a:close/>
                  <a:moveTo>
                    <a:pt x="1279526" y="787450"/>
                  </a:moveTo>
                  <a:lnTo>
                    <a:pt x="1274944" y="792666"/>
                  </a:lnTo>
                  <a:lnTo>
                    <a:pt x="1276873" y="792439"/>
                  </a:lnTo>
                  <a:lnTo>
                    <a:pt x="1274944" y="794480"/>
                  </a:lnTo>
                  <a:lnTo>
                    <a:pt x="1269880" y="797882"/>
                  </a:lnTo>
                  <a:lnTo>
                    <a:pt x="1266262" y="800150"/>
                  </a:lnTo>
                  <a:lnTo>
                    <a:pt x="1263610" y="801284"/>
                  </a:lnTo>
                  <a:lnTo>
                    <a:pt x="1262163" y="801738"/>
                  </a:lnTo>
                  <a:lnTo>
                    <a:pt x="1260958" y="801511"/>
                  </a:lnTo>
                  <a:lnTo>
                    <a:pt x="1260716" y="801057"/>
                  </a:lnTo>
                  <a:lnTo>
                    <a:pt x="1260475" y="800830"/>
                  </a:lnTo>
                  <a:lnTo>
                    <a:pt x="1260475" y="800603"/>
                  </a:lnTo>
                  <a:lnTo>
                    <a:pt x="1273256" y="790171"/>
                  </a:lnTo>
                  <a:lnTo>
                    <a:pt x="1279526" y="787450"/>
                  </a:lnTo>
                  <a:close/>
                  <a:moveTo>
                    <a:pt x="1342781" y="784272"/>
                  </a:moveTo>
                  <a:lnTo>
                    <a:pt x="1343026" y="785138"/>
                  </a:lnTo>
                  <a:lnTo>
                    <a:pt x="1342781" y="785426"/>
                  </a:lnTo>
                  <a:lnTo>
                    <a:pt x="1339850" y="787447"/>
                  </a:lnTo>
                  <a:lnTo>
                    <a:pt x="1340583" y="786003"/>
                  </a:lnTo>
                  <a:lnTo>
                    <a:pt x="1342781" y="784272"/>
                  </a:lnTo>
                  <a:close/>
                  <a:moveTo>
                    <a:pt x="1277938" y="782687"/>
                  </a:moveTo>
                  <a:lnTo>
                    <a:pt x="1273821" y="788626"/>
                  </a:lnTo>
                  <a:lnTo>
                    <a:pt x="1263300" y="795885"/>
                  </a:lnTo>
                  <a:lnTo>
                    <a:pt x="1249120" y="806882"/>
                  </a:lnTo>
                  <a:lnTo>
                    <a:pt x="1246376" y="808422"/>
                  </a:lnTo>
                  <a:lnTo>
                    <a:pt x="1243402" y="810621"/>
                  </a:lnTo>
                  <a:lnTo>
                    <a:pt x="1240200" y="813041"/>
                  </a:lnTo>
                  <a:lnTo>
                    <a:pt x="1236770" y="815240"/>
                  </a:lnTo>
                  <a:lnTo>
                    <a:pt x="1233339" y="817440"/>
                  </a:lnTo>
                  <a:lnTo>
                    <a:pt x="1231738" y="818100"/>
                  </a:lnTo>
                  <a:lnTo>
                    <a:pt x="1230137" y="818760"/>
                  </a:lnTo>
                  <a:lnTo>
                    <a:pt x="1228537" y="819200"/>
                  </a:lnTo>
                  <a:lnTo>
                    <a:pt x="1226936" y="819200"/>
                  </a:lnTo>
                  <a:lnTo>
                    <a:pt x="1225563" y="818980"/>
                  </a:lnTo>
                  <a:lnTo>
                    <a:pt x="1223962" y="818540"/>
                  </a:lnTo>
                  <a:lnTo>
                    <a:pt x="1223962" y="817660"/>
                  </a:lnTo>
                  <a:lnTo>
                    <a:pt x="1224191" y="816780"/>
                  </a:lnTo>
                  <a:lnTo>
                    <a:pt x="1224877" y="815680"/>
                  </a:lnTo>
                  <a:lnTo>
                    <a:pt x="1225563" y="814581"/>
                  </a:lnTo>
                  <a:lnTo>
                    <a:pt x="1227393" y="811941"/>
                  </a:lnTo>
                  <a:lnTo>
                    <a:pt x="1230366" y="809302"/>
                  </a:lnTo>
                  <a:lnTo>
                    <a:pt x="1233797" y="806662"/>
                  </a:lnTo>
                  <a:lnTo>
                    <a:pt x="1237914" y="803583"/>
                  </a:lnTo>
                  <a:lnTo>
                    <a:pt x="1242488" y="800503"/>
                  </a:lnTo>
                  <a:lnTo>
                    <a:pt x="1247061" y="797644"/>
                  </a:lnTo>
                  <a:lnTo>
                    <a:pt x="1256668" y="791925"/>
                  </a:lnTo>
                  <a:lnTo>
                    <a:pt x="1265816" y="787306"/>
                  </a:lnTo>
                  <a:lnTo>
                    <a:pt x="1269704" y="785546"/>
                  </a:lnTo>
                  <a:lnTo>
                    <a:pt x="1273134" y="784007"/>
                  </a:lnTo>
                  <a:lnTo>
                    <a:pt x="1276107" y="782907"/>
                  </a:lnTo>
                  <a:lnTo>
                    <a:pt x="1277938" y="782687"/>
                  </a:lnTo>
                  <a:close/>
                  <a:moveTo>
                    <a:pt x="1341438" y="782684"/>
                  </a:moveTo>
                  <a:lnTo>
                    <a:pt x="1340948" y="783138"/>
                  </a:lnTo>
                  <a:lnTo>
                    <a:pt x="1336552" y="785859"/>
                  </a:lnTo>
                  <a:lnTo>
                    <a:pt x="1335088" y="785179"/>
                  </a:lnTo>
                  <a:lnTo>
                    <a:pt x="1341438" y="782684"/>
                  </a:lnTo>
                  <a:close/>
                  <a:moveTo>
                    <a:pt x="1233487" y="782681"/>
                  </a:moveTo>
                  <a:lnTo>
                    <a:pt x="1231264" y="784722"/>
                  </a:lnTo>
                  <a:lnTo>
                    <a:pt x="1211262" y="800144"/>
                  </a:lnTo>
                  <a:lnTo>
                    <a:pt x="1233487" y="782681"/>
                  </a:lnTo>
                  <a:close/>
                  <a:moveTo>
                    <a:pt x="2592614" y="781729"/>
                  </a:moveTo>
                  <a:lnTo>
                    <a:pt x="2586264" y="782635"/>
                  </a:lnTo>
                  <a:lnTo>
                    <a:pt x="2592840" y="781729"/>
                  </a:lnTo>
                  <a:lnTo>
                    <a:pt x="2592614" y="781729"/>
                  </a:lnTo>
                  <a:close/>
                  <a:moveTo>
                    <a:pt x="1260475" y="781100"/>
                  </a:moveTo>
                  <a:lnTo>
                    <a:pt x="1258359" y="784275"/>
                  </a:lnTo>
                  <a:lnTo>
                    <a:pt x="1254125" y="787450"/>
                  </a:lnTo>
                  <a:lnTo>
                    <a:pt x="1260475" y="781100"/>
                  </a:lnTo>
                  <a:close/>
                  <a:moveTo>
                    <a:pt x="1473699" y="781084"/>
                  </a:moveTo>
                  <a:lnTo>
                    <a:pt x="1470977" y="781424"/>
                  </a:lnTo>
                  <a:lnTo>
                    <a:pt x="1468709" y="781538"/>
                  </a:lnTo>
                  <a:lnTo>
                    <a:pt x="1470070" y="781538"/>
                  </a:lnTo>
                  <a:lnTo>
                    <a:pt x="1470977" y="781424"/>
                  </a:lnTo>
                  <a:lnTo>
                    <a:pt x="1473246" y="781311"/>
                  </a:lnTo>
                  <a:lnTo>
                    <a:pt x="1473699" y="781084"/>
                  </a:lnTo>
                  <a:close/>
                  <a:moveTo>
                    <a:pt x="1481411" y="779949"/>
                  </a:moveTo>
                  <a:lnTo>
                    <a:pt x="1475061" y="781765"/>
                  </a:lnTo>
                  <a:lnTo>
                    <a:pt x="1458048" y="787440"/>
                  </a:lnTo>
                  <a:lnTo>
                    <a:pt x="1449882" y="790391"/>
                  </a:lnTo>
                  <a:lnTo>
                    <a:pt x="1445119" y="792207"/>
                  </a:lnTo>
                  <a:lnTo>
                    <a:pt x="1444212" y="792661"/>
                  </a:lnTo>
                  <a:lnTo>
                    <a:pt x="1444439" y="792888"/>
                  </a:lnTo>
                  <a:lnTo>
                    <a:pt x="1444892" y="792888"/>
                  </a:lnTo>
                  <a:lnTo>
                    <a:pt x="1447387" y="792661"/>
                  </a:lnTo>
                  <a:lnTo>
                    <a:pt x="1451470" y="791753"/>
                  </a:lnTo>
                  <a:lnTo>
                    <a:pt x="1452151" y="791299"/>
                  </a:lnTo>
                  <a:lnTo>
                    <a:pt x="1450109" y="791753"/>
                  </a:lnTo>
                  <a:lnTo>
                    <a:pt x="1458729" y="788802"/>
                  </a:lnTo>
                  <a:lnTo>
                    <a:pt x="1461451" y="789028"/>
                  </a:lnTo>
                  <a:lnTo>
                    <a:pt x="1464172" y="789483"/>
                  </a:lnTo>
                  <a:lnTo>
                    <a:pt x="1469162" y="790845"/>
                  </a:lnTo>
                  <a:lnTo>
                    <a:pt x="1474379" y="792661"/>
                  </a:lnTo>
                  <a:lnTo>
                    <a:pt x="1479143" y="794704"/>
                  </a:lnTo>
                  <a:lnTo>
                    <a:pt x="1474379" y="792207"/>
                  </a:lnTo>
                  <a:lnTo>
                    <a:pt x="1487083" y="786986"/>
                  </a:lnTo>
                  <a:lnTo>
                    <a:pt x="1475968" y="790391"/>
                  </a:lnTo>
                  <a:lnTo>
                    <a:pt x="1474379" y="788121"/>
                  </a:lnTo>
                  <a:lnTo>
                    <a:pt x="1488897" y="784035"/>
                  </a:lnTo>
                  <a:lnTo>
                    <a:pt x="1491392" y="783127"/>
                  </a:lnTo>
                  <a:lnTo>
                    <a:pt x="1484814" y="783581"/>
                  </a:lnTo>
                  <a:lnTo>
                    <a:pt x="1484814" y="784035"/>
                  </a:lnTo>
                  <a:lnTo>
                    <a:pt x="1485494" y="784262"/>
                  </a:lnTo>
                  <a:lnTo>
                    <a:pt x="1478236" y="786532"/>
                  </a:lnTo>
                  <a:lnTo>
                    <a:pt x="1480051" y="783127"/>
                  </a:lnTo>
                  <a:lnTo>
                    <a:pt x="1486628" y="781084"/>
                  </a:lnTo>
                  <a:lnTo>
                    <a:pt x="1486628" y="780176"/>
                  </a:lnTo>
                  <a:lnTo>
                    <a:pt x="1482545" y="781084"/>
                  </a:lnTo>
                  <a:lnTo>
                    <a:pt x="1480051" y="781992"/>
                  </a:lnTo>
                  <a:lnTo>
                    <a:pt x="1479370" y="782219"/>
                  </a:lnTo>
                  <a:lnTo>
                    <a:pt x="1476875" y="785624"/>
                  </a:lnTo>
                  <a:lnTo>
                    <a:pt x="1469162" y="787894"/>
                  </a:lnTo>
                  <a:lnTo>
                    <a:pt x="1470978" y="786986"/>
                  </a:lnTo>
                  <a:lnTo>
                    <a:pt x="1466895" y="787666"/>
                  </a:lnTo>
                  <a:lnTo>
                    <a:pt x="1467348" y="785170"/>
                  </a:lnTo>
                  <a:lnTo>
                    <a:pt x="1473699" y="783127"/>
                  </a:lnTo>
                  <a:lnTo>
                    <a:pt x="1481411" y="779949"/>
                  </a:lnTo>
                  <a:close/>
                  <a:moveTo>
                    <a:pt x="1225090" y="779421"/>
                  </a:moveTo>
                  <a:lnTo>
                    <a:pt x="1221371" y="782427"/>
                  </a:lnTo>
                  <a:lnTo>
                    <a:pt x="1222051" y="781747"/>
                  </a:lnTo>
                  <a:lnTo>
                    <a:pt x="1225090" y="779421"/>
                  </a:lnTo>
                  <a:close/>
                  <a:moveTo>
                    <a:pt x="1292225" y="777925"/>
                  </a:moveTo>
                  <a:lnTo>
                    <a:pt x="1288490" y="781209"/>
                  </a:lnTo>
                  <a:lnTo>
                    <a:pt x="1284288" y="784275"/>
                  </a:lnTo>
                  <a:lnTo>
                    <a:pt x="1292225" y="777925"/>
                  </a:lnTo>
                  <a:close/>
                  <a:moveTo>
                    <a:pt x="1227263" y="777665"/>
                  </a:moveTo>
                  <a:lnTo>
                    <a:pt x="1225903" y="778799"/>
                  </a:lnTo>
                  <a:lnTo>
                    <a:pt x="1225090" y="779421"/>
                  </a:lnTo>
                  <a:lnTo>
                    <a:pt x="1227263" y="777665"/>
                  </a:lnTo>
                  <a:close/>
                  <a:moveTo>
                    <a:pt x="1465636" y="777186"/>
                  </a:moveTo>
                  <a:lnTo>
                    <a:pt x="1463090" y="779325"/>
                  </a:lnTo>
                  <a:lnTo>
                    <a:pt x="1462088" y="779552"/>
                  </a:lnTo>
                  <a:lnTo>
                    <a:pt x="1465636" y="777186"/>
                  </a:lnTo>
                  <a:close/>
                  <a:moveTo>
                    <a:pt x="1466600" y="776376"/>
                  </a:moveTo>
                  <a:lnTo>
                    <a:pt x="1466851" y="776376"/>
                  </a:lnTo>
                  <a:lnTo>
                    <a:pt x="1465636" y="777186"/>
                  </a:lnTo>
                  <a:lnTo>
                    <a:pt x="1466600" y="776376"/>
                  </a:lnTo>
                  <a:close/>
                  <a:moveTo>
                    <a:pt x="1342494" y="773700"/>
                  </a:moveTo>
                  <a:lnTo>
                    <a:pt x="1342721" y="773700"/>
                  </a:lnTo>
                  <a:lnTo>
                    <a:pt x="1340996" y="774482"/>
                  </a:lnTo>
                  <a:lnTo>
                    <a:pt x="1341130" y="774381"/>
                  </a:lnTo>
                  <a:lnTo>
                    <a:pt x="1342494" y="773700"/>
                  </a:lnTo>
                  <a:close/>
                  <a:moveTo>
                    <a:pt x="1490735" y="773201"/>
                  </a:moveTo>
                  <a:lnTo>
                    <a:pt x="1492251" y="773624"/>
                  </a:lnTo>
                  <a:lnTo>
                    <a:pt x="1492033" y="773837"/>
                  </a:lnTo>
                  <a:lnTo>
                    <a:pt x="1482725" y="776376"/>
                  </a:lnTo>
                  <a:lnTo>
                    <a:pt x="1490735" y="773201"/>
                  </a:lnTo>
                  <a:close/>
                  <a:moveTo>
                    <a:pt x="1276350" y="771575"/>
                  </a:moveTo>
                  <a:lnTo>
                    <a:pt x="1275464" y="772845"/>
                  </a:lnTo>
                  <a:lnTo>
                    <a:pt x="1266825" y="777925"/>
                  </a:lnTo>
                  <a:lnTo>
                    <a:pt x="1267489" y="777290"/>
                  </a:lnTo>
                  <a:lnTo>
                    <a:pt x="1272584" y="774327"/>
                  </a:lnTo>
                  <a:lnTo>
                    <a:pt x="1276350" y="771575"/>
                  </a:lnTo>
                  <a:close/>
                  <a:moveTo>
                    <a:pt x="1493838" y="770027"/>
                  </a:moveTo>
                  <a:lnTo>
                    <a:pt x="1493118" y="770893"/>
                  </a:lnTo>
                  <a:lnTo>
                    <a:pt x="1481137" y="774790"/>
                  </a:lnTo>
                  <a:lnTo>
                    <a:pt x="1484971" y="773057"/>
                  </a:lnTo>
                  <a:lnTo>
                    <a:pt x="1484731" y="773057"/>
                  </a:lnTo>
                  <a:lnTo>
                    <a:pt x="1481617" y="773057"/>
                  </a:lnTo>
                  <a:lnTo>
                    <a:pt x="1493838" y="770027"/>
                  </a:lnTo>
                  <a:close/>
                  <a:moveTo>
                    <a:pt x="1296988" y="769987"/>
                  </a:moveTo>
                  <a:lnTo>
                    <a:pt x="1293308" y="773761"/>
                  </a:lnTo>
                  <a:lnTo>
                    <a:pt x="1282700" y="781100"/>
                  </a:lnTo>
                  <a:lnTo>
                    <a:pt x="1282700" y="780890"/>
                  </a:lnTo>
                  <a:lnTo>
                    <a:pt x="1296988" y="769987"/>
                  </a:lnTo>
                  <a:close/>
                  <a:moveTo>
                    <a:pt x="1298575" y="769987"/>
                  </a:moveTo>
                  <a:lnTo>
                    <a:pt x="1295995" y="773909"/>
                  </a:lnTo>
                  <a:lnTo>
                    <a:pt x="1295797" y="773909"/>
                  </a:lnTo>
                  <a:lnTo>
                    <a:pt x="1293812" y="774750"/>
                  </a:lnTo>
                  <a:lnTo>
                    <a:pt x="1298575" y="769987"/>
                  </a:lnTo>
                  <a:close/>
                  <a:moveTo>
                    <a:pt x="2018795" y="768385"/>
                  </a:moveTo>
                  <a:lnTo>
                    <a:pt x="2023112" y="768840"/>
                  </a:lnTo>
                  <a:lnTo>
                    <a:pt x="2023112" y="771800"/>
                  </a:lnTo>
                  <a:lnTo>
                    <a:pt x="2023566" y="773849"/>
                  </a:lnTo>
                  <a:lnTo>
                    <a:pt x="2024021" y="775442"/>
                  </a:lnTo>
                  <a:lnTo>
                    <a:pt x="2024702" y="776581"/>
                  </a:lnTo>
                  <a:lnTo>
                    <a:pt x="2025838" y="777036"/>
                  </a:lnTo>
                  <a:lnTo>
                    <a:pt x="2026974" y="777264"/>
                  </a:lnTo>
                  <a:lnTo>
                    <a:pt x="2028110" y="777036"/>
                  </a:lnTo>
                  <a:lnTo>
                    <a:pt x="2029701" y="776808"/>
                  </a:lnTo>
                  <a:lnTo>
                    <a:pt x="2033109" y="774987"/>
                  </a:lnTo>
                  <a:lnTo>
                    <a:pt x="2036972" y="773166"/>
                  </a:lnTo>
                  <a:lnTo>
                    <a:pt x="2041289" y="771117"/>
                  </a:lnTo>
                  <a:lnTo>
                    <a:pt x="2043788" y="770206"/>
                  </a:lnTo>
                  <a:lnTo>
                    <a:pt x="2046288" y="769295"/>
                  </a:lnTo>
                  <a:lnTo>
                    <a:pt x="2030383" y="778630"/>
                  </a:lnTo>
                  <a:lnTo>
                    <a:pt x="2029474" y="778857"/>
                  </a:lnTo>
                  <a:lnTo>
                    <a:pt x="2035836" y="783183"/>
                  </a:lnTo>
                  <a:lnTo>
                    <a:pt x="2024702" y="792290"/>
                  </a:lnTo>
                  <a:lnTo>
                    <a:pt x="2037199" y="789102"/>
                  </a:lnTo>
                  <a:lnTo>
                    <a:pt x="2025384" y="799575"/>
                  </a:lnTo>
                  <a:lnTo>
                    <a:pt x="2039698" y="795249"/>
                  </a:lnTo>
                  <a:lnTo>
                    <a:pt x="2044924" y="796387"/>
                  </a:lnTo>
                  <a:lnTo>
                    <a:pt x="2032655" y="805722"/>
                  </a:lnTo>
                  <a:lnTo>
                    <a:pt x="2041062" y="805039"/>
                  </a:lnTo>
                  <a:lnTo>
                    <a:pt x="2031519" y="808681"/>
                  </a:lnTo>
                  <a:lnTo>
                    <a:pt x="2031746" y="808681"/>
                  </a:lnTo>
                  <a:lnTo>
                    <a:pt x="2038335" y="808681"/>
                  </a:lnTo>
                  <a:lnTo>
                    <a:pt x="2039017" y="810503"/>
                  </a:lnTo>
                  <a:lnTo>
                    <a:pt x="2037654" y="811869"/>
                  </a:lnTo>
                  <a:lnTo>
                    <a:pt x="2024021" y="814373"/>
                  </a:lnTo>
                  <a:lnTo>
                    <a:pt x="2029474" y="817332"/>
                  </a:lnTo>
                  <a:lnTo>
                    <a:pt x="2024702" y="818471"/>
                  </a:lnTo>
                  <a:lnTo>
                    <a:pt x="2026066" y="818699"/>
                  </a:lnTo>
                  <a:lnTo>
                    <a:pt x="2023112" y="820975"/>
                  </a:lnTo>
                  <a:lnTo>
                    <a:pt x="2023566" y="822569"/>
                  </a:lnTo>
                  <a:lnTo>
                    <a:pt x="2010615" y="826211"/>
                  </a:lnTo>
                  <a:lnTo>
                    <a:pt x="2002435" y="831903"/>
                  </a:lnTo>
                  <a:lnTo>
                    <a:pt x="2004026" y="832131"/>
                  </a:lnTo>
                  <a:lnTo>
                    <a:pt x="1987666" y="843514"/>
                  </a:lnTo>
                  <a:lnTo>
                    <a:pt x="1984258" y="843742"/>
                  </a:lnTo>
                  <a:lnTo>
                    <a:pt x="1980850" y="844424"/>
                  </a:lnTo>
                  <a:lnTo>
                    <a:pt x="1977896" y="845107"/>
                  </a:lnTo>
                  <a:lnTo>
                    <a:pt x="1974715" y="846018"/>
                  </a:lnTo>
                  <a:lnTo>
                    <a:pt x="1971761" y="846929"/>
                  </a:lnTo>
                  <a:lnTo>
                    <a:pt x="1968807" y="848067"/>
                  </a:lnTo>
                  <a:lnTo>
                    <a:pt x="1963127" y="850571"/>
                  </a:lnTo>
                  <a:lnTo>
                    <a:pt x="1957673" y="853759"/>
                  </a:lnTo>
                  <a:lnTo>
                    <a:pt x="1951766" y="856946"/>
                  </a:lnTo>
                  <a:lnTo>
                    <a:pt x="1945858" y="860133"/>
                  </a:lnTo>
                  <a:lnTo>
                    <a:pt x="1939496" y="863320"/>
                  </a:lnTo>
                  <a:lnTo>
                    <a:pt x="1932225" y="865369"/>
                  </a:lnTo>
                  <a:lnTo>
                    <a:pt x="1932452" y="862410"/>
                  </a:lnTo>
                  <a:lnTo>
                    <a:pt x="1905868" y="872655"/>
                  </a:lnTo>
                  <a:lnTo>
                    <a:pt x="1907004" y="873565"/>
                  </a:lnTo>
                  <a:lnTo>
                    <a:pt x="1878829" y="885859"/>
                  </a:lnTo>
                  <a:lnTo>
                    <a:pt x="1850655" y="878802"/>
                  </a:lnTo>
                  <a:lnTo>
                    <a:pt x="1855653" y="873338"/>
                  </a:lnTo>
                  <a:lnTo>
                    <a:pt x="1846338" y="877436"/>
                  </a:lnTo>
                  <a:lnTo>
                    <a:pt x="1849973" y="875387"/>
                  </a:lnTo>
                  <a:lnTo>
                    <a:pt x="1848837" y="874249"/>
                  </a:lnTo>
                  <a:lnTo>
                    <a:pt x="1841566" y="875159"/>
                  </a:lnTo>
                  <a:lnTo>
                    <a:pt x="1845201" y="871061"/>
                  </a:lnTo>
                  <a:lnTo>
                    <a:pt x="1831569" y="875842"/>
                  </a:lnTo>
                  <a:lnTo>
                    <a:pt x="1806575" y="880168"/>
                  </a:lnTo>
                  <a:lnTo>
                    <a:pt x="1815663" y="870150"/>
                  </a:lnTo>
                  <a:lnTo>
                    <a:pt x="1816345" y="872427"/>
                  </a:lnTo>
                  <a:lnTo>
                    <a:pt x="1820662" y="870606"/>
                  </a:lnTo>
                  <a:lnTo>
                    <a:pt x="1824752" y="868557"/>
                  </a:lnTo>
                  <a:lnTo>
                    <a:pt x="1832932" y="864004"/>
                  </a:lnTo>
                  <a:lnTo>
                    <a:pt x="1836567" y="861954"/>
                  </a:lnTo>
                  <a:lnTo>
                    <a:pt x="1840430" y="859678"/>
                  </a:lnTo>
                  <a:lnTo>
                    <a:pt x="1844520" y="857857"/>
                  </a:lnTo>
                  <a:lnTo>
                    <a:pt x="1848610" y="856263"/>
                  </a:lnTo>
                  <a:lnTo>
                    <a:pt x="1834977" y="860133"/>
                  </a:lnTo>
                  <a:lnTo>
                    <a:pt x="1855426" y="846473"/>
                  </a:lnTo>
                  <a:lnTo>
                    <a:pt x="1836794" y="855352"/>
                  </a:lnTo>
                  <a:lnTo>
                    <a:pt x="1837022" y="851027"/>
                  </a:lnTo>
                  <a:lnTo>
                    <a:pt x="1843157" y="845563"/>
                  </a:lnTo>
                  <a:lnTo>
                    <a:pt x="1827706" y="844197"/>
                  </a:lnTo>
                  <a:lnTo>
                    <a:pt x="1811574" y="848295"/>
                  </a:lnTo>
                  <a:lnTo>
                    <a:pt x="1831796" y="837595"/>
                  </a:lnTo>
                  <a:lnTo>
                    <a:pt x="1831569" y="840099"/>
                  </a:lnTo>
                  <a:lnTo>
                    <a:pt x="1864742" y="829854"/>
                  </a:lnTo>
                  <a:lnTo>
                    <a:pt x="1850427" y="830309"/>
                  </a:lnTo>
                  <a:lnTo>
                    <a:pt x="1875648" y="818016"/>
                  </a:lnTo>
                  <a:lnTo>
                    <a:pt x="1863606" y="819609"/>
                  </a:lnTo>
                  <a:lnTo>
                    <a:pt x="1869059" y="815511"/>
                  </a:lnTo>
                  <a:lnTo>
                    <a:pt x="1863833" y="817560"/>
                  </a:lnTo>
                  <a:lnTo>
                    <a:pt x="1862924" y="816650"/>
                  </a:lnTo>
                  <a:lnTo>
                    <a:pt x="1863379" y="815284"/>
                  </a:lnTo>
                  <a:lnTo>
                    <a:pt x="1856108" y="818699"/>
                  </a:lnTo>
                  <a:lnTo>
                    <a:pt x="1857244" y="815967"/>
                  </a:lnTo>
                  <a:lnTo>
                    <a:pt x="1853836" y="817105"/>
                  </a:lnTo>
                  <a:lnTo>
                    <a:pt x="1850655" y="818243"/>
                  </a:lnTo>
                  <a:lnTo>
                    <a:pt x="1844293" y="820748"/>
                  </a:lnTo>
                  <a:lnTo>
                    <a:pt x="1837703" y="823024"/>
                  </a:lnTo>
                  <a:lnTo>
                    <a:pt x="1834522" y="824163"/>
                  </a:lnTo>
                  <a:lnTo>
                    <a:pt x="1830887" y="824845"/>
                  </a:lnTo>
                  <a:lnTo>
                    <a:pt x="1823389" y="822797"/>
                  </a:lnTo>
                  <a:lnTo>
                    <a:pt x="1823162" y="822797"/>
                  </a:lnTo>
                  <a:lnTo>
                    <a:pt x="1822934" y="822797"/>
                  </a:lnTo>
                  <a:lnTo>
                    <a:pt x="1822707" y="822797"/>
                  </a:lnTo>
                  <a:lnTo>
                    <a:pt x="1834977" y="819837"/>
                  </a:lnTo>
                  <a:lnTo>
                    <a:pt x="1834295" y="818926"/>
                  </a:lnTo>
                  <a:lnTo>
                    <a:pt x="1837703" y="817105"/>
                  </a:lnTo>
                  <a:lnTo>
                    <a:pt x="1838839" y="811869"/>
                  </a:lnTo>
                  <a:lnTo>
                    <a:pt x="1847627" y="813630"/>
                  </a:lnTo>
                  <a:lnTo>
                    <a:pt x="1847474" y="813690"/>
                  </a:lnTo>
                  <a:lnTo>
                    <a:pt x="1850200" y="814145"/>
                  </a:lnTo>
                  <a:lnTo>
                    <a:pt x="1847627" y="813630"/>
                  </a:lnTo>
                  <a:lnTo>
                    <a:pt x="1852700" y="811641"/>
                  </a:lnTo>
                  <a:lnTo>
                    <a:pt x="1844747" y="809592"/>
                  </a:lnTo>
                  <a:lnTo>
                    <a:pt x="1855199" y="807543"/>
                  </a:lnTo>
                  <a:lnTo>
                    <a:pt x="1851564" y="805949"/>
                  </a:lnTo>
                  <a:lnTo>
                    <a:pt x="1853154" y="800941"/>
                  </a:lnTo>
                  <a:lnTo>
                    <a:pt x="1857017" y="801852"/>
                  </a:lnTo>
                  <a:lnTo>
                    <a:pt x="1860879" y="799347"/>
                  </a:lnTo>
                  <a:lnTo>
                    <a:pt x="1859743" y="798209"/>
                  </a:lnTo>
                  <a:lnTo>
                    <a:pt x="1868605" y="797981"/>
                  </a:lnTo>
                  <a:lnTo>
                    <a:pt x="1865197" y="802079"/>
                  </a:lnTo>
                  <a:lnTo>
                    <a:pt x="1868605" y="799802"/>
                  </a:lnTo>
                  <a:lnTo>
                    <a:pt x="1865878" y="803673"/>
                  </a:lnTo>
                  <a:lnTo>
                    <a:pt x="1872013" y="800941"/>
                  </a:lnTo>
                  <a:lnTo>
                    <a:pt x="1872695" y="802079"/>
                  </a:lnTo>
                  <a:lnTo>
                    <a:pt x="1872240" y="804583"/>
                  </a:lnTo>
                  <a:lnTo>
                    <a:pt x="1872013" y="806177"/>
                  </a:lnTo>
                  <a:lnTo>
                    <a:pt x="1872013" y="807316"/>
                  </a:lnTo>
                  <a:lnTo>
                    <a:pt x="1872240" y="807770"/>
                  </a:lnTo>
                  <a:lnTo>
                    <a:pt x="1872467" y="807770"/>
                  </a:lnTo>
                  <a:lnTo>
                    <a:pt x="1873149" y="807316"/>
                  </a:lnTo>
                  <a:lnTo>
                    <a:pt x="1874058" y="805494"/>
                  </a:lnTo>
                  <a:lnTo>
                    <a:pt x="1874967" y="802762"/>
                  </a:lnTo>
                  <a:lnTo>
                    <a:pt x="1875194" y="801396"/>
                  </a:lnTo>
                  <a:lnTo>
                    <a:pt x="1875421" y="799802"/>
                  </a:lnTo>
                  <a:lnTo>
                    <a:pt x="1875421" y="798664"/>
                  </a:lnTo>
                  <a:lnTo>
                    <a:pt x="1875194" y="797526"/>
                  </a:lnTo>
                  <a:lnTo>
                    <a:pt x="1874740" y="796387"/>
                  </a:lnTo>
                  <a:lnTo>
                    <a:pt x="1874058" y="795932"/>
                  </a:lnTo>
                  <a:lnTo>
                    <a:pt x="1885192" y="791379"/>
                  </a:lnTo>
                  <a:lnTo>
                    <a:pt x="1874967" y="790240"/>
                  </a:lnTo>
                  <a:lnTo>
                    <a:pt x="1887918" y="784777"/>
                  </a:lnTo>
                  <a:lnTo>
                    <a:pt x="1891099" y="789330"/>
                  </a:lnTo>
                  <a:lnTo>
                    <a:pt x="1894962" y="791151"/>
                  </a:lnTo>
                  <a:lnTo>
                    <a:pt x="1894507" y="795249"/>
                  </a:lnTo>
                  <a:lnTo>
                    <a:pt x="1897234" y="797753"/>
                  </a:lnTo>
                  <a:lnTo>
                    <a:pt x="1893826" y="799575"/>
                  </a:lnTo>
                  <a:lnTo>
                    <a:pt x="1895416" y="799575"/>
                  </a:lnTo>
                  <a:lnTo>
                    <a:pt x="1895643" y="800941"/>
                  </a:lnTo>
                  <a:lnTo>
                    <a:pt x="1884510" y="808681"/>
                  </a:lnTo>
                  <a:lnTo>
                    <a:pt x="1884283" y="807088"/>
                  </a:lnTo>
                  <a:lnTo>
                    <a:pt x="1882238" y="817105"/>
                  </a:lnTo>
                  <a:lnTo>
                    <a:pt x="1883828" y="817105"/>
                  </a:lnTo>
                  <a:lnTo>
                    <a:pt x="1879738" y="827350"/>
                  </a:lnTo>
                  <a:lnTo>
                    <a:pt x="1887918" y="816650"/>
                  </a:lnTo>
                  <a:lnTo>
                    <a:pt x="1887691" y="818016"/>
                  </a:lnTo>
                  <a:lnTo>
                    <a:pt x="1899733" y="809137"/>
                  </a:lnTo>
                  <a:lnTo>
                    <a:pt x="1901097" y="809820"/>
                  </a:lnTo>
                  <a:lnTo>
                    <a:pt x="1901097" y="813235"/>
                  </a:lnTo>
                  <a:lnTo>
                    <a:pt x="1902006" y="813690"/>
                  </a:lnTo>
                  <a:lnTo>
                    <a:pt x="1904732" y="810730"/>
                  </a:lnTo>
                  <a:lnTo>
                    <a:pt x="1906095" y="811186"/>
                  </a:lnTo>
                  <a:lnTo>
                    <a:pt x="1915411" y="799802"/>
                  </a:lnTo>
                  <a:lnTo>
                    <a:pt x="1926090" y="790923"/>
                  </a:lnTo>
                  <a:lnTo>
                    <a:pt x="1926772" y="802762"/>
                  </a:lnTo>
                  <a:lnTo>
                    <a:pt x="1934952" y="796387"/>
                  </a:lnTo>
                  <a:lnTo>
                    <a:pt x="1956310" y="785915"/>
                  </a:lnTo>
                  <a:lnTo>
                    <a:pt x="1956537" y="790468"/>
                  </a:lnTo>
                  <a:lnTo>
                    <a:pt x="1956310" y="794566"/>
                  </a:lnTo>
                  <a:lnTo>
                    <a:pt x="1955856" y="798892"/>
                  </a:lnTo>
                  <a:lnTo>
                    <a:pt x="1955174" y="802990"/>
                  </a:lnTo>
                  <a:lnTo>
                    <a:pt x="1964490" y="785460"/>
                  </a:lnTo>
                  <a:lnTo>
                    <a:pt x="1973124" y="790013"/>
                  </a:lnTo>
                  <a:lnTo>
                    <a:pt x="1972897" y="792517"/>
                  </a:lnTo>
                  <a:lnTo>
                    <a:pt x="1989711" y="781134"/>
                  </a:lnTo>
                  <a:lnTo>
                    <a:pt x="1989938" y="781134"/>
                  </a:lnTo>
                  <a:lnTo>
                    <a:pt x="1992438" y="781134"/>
                  </a:lnTo>
                  <a:lnTo>
                    <a:pt x="1994482" y="780906"/>
                  </a:lnTo>
                  <a:lnTo>
                    <a:pt x="1996527" y="780451"/>
                  </a:lnTo>
                  <a:lnTo>
                    <a:pt x="1998345" y="779996"/>
                  </a:lnTo>
                  <a:lnTo>
                    <a:pt x="1999708" y="778857"/>
                  </a:lnTo>
                  <a:lnTo>
                    <a:pt x="2001072" y="778175"/>
                  </a:lnTo>
                  <a:lnTo>
                    <a:pt x="2003798" y="775898"/>
                  </a:lnTo>
                  <a:lnTo>
                    <a:pt x="2006525" y="773621"/>
                  </a:lnTo>
                  <a:lnTo>
                    <a:pt x="2007888" y="772255"/>
                  </a:lnTo>
                  <a:lnTo>
                    <a:pt x="2009706" y="771344"/>
                  </a:lnTo>
                  <a:lnTo>
                    <a:pt x="2011296" y="770434"/>
                  </a:lnTo>
                  <a:lnTo>
                    <a:pt x="2013569" y="769295"/>
                  </a:lnTo>
                  <a:lnTo>
                    <a:pt x="2015841" y="768840"/>
                  </a:lnTo>
                  <a:lnTo>
                    <a:pt x="2018795" y="768385"/>
                  </a:lnTo>
                  <a:close/>
                  <a:moveTo>
                    <a:pt x="5558103" y="765426"/>
                  </a:moveTo>
                  <a:lnTo>
                    <a:pt x="5564682" y="770411"/>
                  </a:lnTo>
                  <a:lnTo>
                    <a:pt x="5561959" y="768145"/>
                  </a:lnTo>
                  <a:lnTo>
                    <a:pt x="5558103" y="765426"/>
                  </a:lnTo>
                  <a:close/>
                  <a:moveTo>
                    <a:pt x="2887990" y="765252"/>
                  </a:moveTo>
                  <a:lnTo>
                    <a:pt x="2890837" y="767395"/>
                  </a:lnTo>
                  <a:lnTo>
                    <a:pt x="2887771" y="770015"/>
                  </a:lnTo>
                  <a:lnTo>
                    <a:pt x="2884487" y="767395"/>
                  </a:lnTo>
                  <a:lnTo>
                    <a:pt x="2887990" y="765252"/>
                  </a:lnTo>
                  <a:close/>
                  <a:moveTo>
                    <a:pt x="1348764" y="765222"/>
                  </a:moveTo>
                  <a:lnTo>
                    <a:pt x="1349008" y="765222"/>
                  </a:lnTo>
                  <a:lnTo>
                    <a:pt x="1349253" y="765222"/>
                  </a:lnTo>
                  <a:lnTo>
                    <a:pt x="1349497" y="765222"/>
                  </a:lnTo>
                  <a:lnTo>
                    <a:pt x="1349741" y="765222"/>
                  </a:lnTo>
                  <a:lnTo>
                    <a:pt x="1350962" y="766810"/>
                  </a:lnTo>
                  <a:lnTo>
                    <a:pt x="1350718" y="766810"/>
                  </a:lnTo>
                  <a:lnTo>
                    <a:pt x="1347787" y="766633"/>
                  </a:lnTo>
                  <a:lnTo>
                    <a:pt x="1348764" y="765222"/>
                  </a:lnTo>
                  <a:close/>
                  <a:moveTo>
                    <a:pt x="5523849" y="764746"/>
                  </a:moveTo>
                  <a:lnTo>
                    <a:pt x="5524983" y="766785"/>
                  </a:lnTo>
                  <a:lnTo>
                    <a:pt x="5525210" y="766785"/>
                  </a:lnTo>
                  <a:lnTo>
                    <a:pt x="5523849" y="764746"/>
                  </a:lnTo>
                  <a:close/>
                  <a:moveTo>
                    <a:pt x="1487488" y="763677"/>
                  </a:moveTo>
                  <a:lnTo>
                    <a:pt x="1485636" y="765066"/>
                  </a:lnTo>
                  <a:lnTo>
                    <a:pt x="1479550" y="766852"/>
                  </a:lnTo>
                  <a:lnTo>
                    <a:pt x="1487488" y="763677"/>
                  </a:lnTo>
                  <a:close/>
                  <a:moveTo>
                    <a:pt x="1250950" y="763631"/>
                  </a:moveTo>
                  <a:lnTo>
                    <a:pt x="1250449" y="764055"/>
                  </a:lnTo>
                  <a:lnTo>
                    <a:pt x="1246187" y="766806"/>
                  </a:lnTo>
                  <a:lnTo>
                    <a:pt x="1250950" y="763631"/>
                  </a:lnTo>
                  <a:close/>
                  <a:moveTo>
                    <a:pt x="2909887" y="758902"/>
                  </a:moveTo>
                  <a:lnTo>
                    <a:pt x="2909887" y="759129"/>
                  </a:lnTo>
                  <a:lnTo>
                    <a:pt x="2906923" y="760490"/>
                  </a:lnTo>
                  <a:lnTo>
                    <a:pt x="2906712" y="760490"/>
                  </a:lnTo>
                  <a:lnTo>
                    <a:pt x="2909887" y="758902"/>
                  </a:lnTo>
                  <a:close/>
                  <a:moveTo>
                    <a:pt x="1316130" y="757816"/>
                  </a:moveTo>
                  <a:lnTo>
                    <a:pt x="1315676" y="758043"/>
                  </a:lnTo>
                  <a:lnTo>
                    <a:pt x="1310221" y="760993"/>
                  </a:lnTo>
                  <a:lnTo>
                    <a:pt x="1316130" y="757816"/>
                  </a:lnTo>
                  <a:close/>
                  <a:moveTo>
                    <a:pt x="1503106" y="755739"/>
                  </a:moveTo>
                  <a:lnTo>
                    <a:pt x="1504950" y="755739"/>
                  </a:lnTo>
                  <a:lnTo>
                    <a:pt x="1503926" y="756137"/>
                  </a:lnTo>
                  <a:lnTo>
                    <a:pt x="1492251" y="758915"/>
                  </a:lnTo>
                  <a:lnTo>
                    <a:pt x="1503106" y="755739"/>
                  </a:lnTo>
                  <a:close/>
                  <a:moveTo>
                    <a:pt x="2619375" y="755671"/>
                  </a:moveTo>
                  <a:lnTo>
                    <a:pt x="2625725" y="758141"/>
                  </a:lnTo>
                  <a:lnTo>
                    <a:pt x="2622659" y="758846"/>
                  </a:lnTo>
                  <a:lnTo>
                    <a:pt x="2619375" y="755671"/>
                  </a:lnTo>
                  <a:close/>
                  <a:moveTo>
                    <a:pt x="1359311" y="754412"/>
                  </a:moveTo>
                  <a:lnTo>
                    <a:pt x="1359233" y="754463"/>
                  </a:lnTo>
                  <a:lnTo>
                    <a:pt x="1358174" y="754639"/>
                  </a:lnTo>
                  <a:lnTo>
                    <a:pt x="1354083" y="757816"/>
                  </a:lnTo>
                  <a:lnTo>
                    <a:pt x="1359233" y="754463"/>
                  </a:lnTo>
                  <a:lnTo>
                    <a:pt x="1359538" y="754412"/>
                  </a:lnTo>
                  <a:lnTo>
                    <a:pt x="1359311" y="754412"/>
                  </a:lnTo>
                  <a:close/>
                  <a:moveTo>
                    <a:pt x="2624773" y="754084"/>
                  </a:moveTo>
                  <a:lnTo>
                    <a:pt x="2627313" y="755446"/>
                  </a:lnTo>
                  <a:lnTo>
                    <a:pt x="2627101" y="755672"/>
                  </a:lnTo>
                  <a:lnTo>
                    <a:pt x="2624138" y="755219"/>
                  </a:lnTo>
                  <a:lnTo>
                    <a:pt x="2624773" y="754084"/>
                  </a:lnTo>
                  <a:close/>
                  <a:moveTo>
                    <a:pt x="2624138" y="752496"/>
                  </a:moveTo>
                  <a:lnTo>
                    <a:pt x="2623741" y="755671"/>
                  </a:lnTo>
                  <a:lnTo>
                    <a:pt x="2620963" y="753290"/>
                  </a:lnTo>
                  <a:lnTo>
                    <a:pt x="2624138" y="752496"/>
                  </a:lnTo>
                  <a:close/>
                  <a:moveTo>
                    <a:pt x="1263419" y="748087"/>
                  </a:moveTo>
                  <a:lnTo>
                    <a:pt x="1254983" y="754917"/>
                  </a:lnTo>
                  <a:lnTo>
                    <a:pt x="1260902" y="749966"/>
                  </a:lnTo>
                  <a:lnTo>
                    <a:pt x="1263419" y="748087"/>
                  </a:lnTo>
                  <a:close/>
                  <a:moveTo>
                    <a:pt x="1311046" y="747762"/>
                  </a:moveTo>
                  <a:lnTo>
                    <a:pt x="1311275" y="747983"/>
                  </a:lnTo>
                  <a:lnTo>
                    <a:pt x="1309447" y="749752"/>
                  </a:lnTo>
                  <a:lnTo>
                    <a:pt x="1282700" y="765225"/>
                  </a:lnTo>
                  <a:lnTo>
                    <a:pt x="1311046" y="747762"/>
                  </a:lnTo>
                  <a:close/>
                  <a:moveTo>
                    <a:pt x="5526798" y="746391"/>
                  </a:moveTo>
                  <a:lnTo>
                    <a:pt x="5528612" y="747297"/>
                  </a:lnTo>
                  <a:lnTo>
                    <a:pt x="5529066" y="747297"/>
                  </a:lnTo>
                  <a:lnTo>
                    <a:pt x="5526798" y="746391"/>
                  </a:lnTo>
                  <a:close/>
                  <a:moveTo>
                    <a:pt x="1320800" y="744587"/>
                  </a:moveTo>
                  <a:lnTo>
                    <a:pt x="1319597" y="746242"/>
                  </a:lnTo>
                  <a:lnTo>
                    <a:pt x="1320800" y="746006"/>
                  </a:lnTo>
                  <a:lnTo>
                    <a:pt x="1320079" y="746479"/>
                  </a:lnTo>
                  <a:lnTo>
                    <a:pt x="1305165" y="755700"/>
                  </a:lnTo>
                  <a:lnTo>
                    <a:pt x="1304925" y="755700"/>
                  </a:lnTo>
                  <a:lnTo>
                    <a:pt x="1320800" y="744587"/>
                  </a:lnTo>
                  <a:close/>
                  <a:moveTo>
                    <a:pt x="2622108" y="744560"/>
                  </a:moveTo>
                  <a:lnTo>
                    <a:pt x="2625726" y="744736"/>
                  </a:lnTo>
                  <a:lnTo>
                    <a:pt x="2625209" y="745266"/>
                  </a:lnTo>
                  <a:lnTo>
                    <a:pt x="2615879" y="746042"/>
                  </a:lnTo>
                  <a:lnTo>
                    <a:pt x="2611438" y="747735"/>
                  </a:lnTo>
                  <a:lnTo>
                    <a:pt x="2615655" y="745048"/>
                  </a:lnTo>
                  <a:lnTo>
                    <a:pt x="2619376" y="744560"/>
                  </a:lnTo>
                  <a:lnTo>
                    <a:pt x="2619128" y="744804"/>
                  </a:lnTo>
                  <a:lnTo>
                    <a:pt x="2616841" y="745675"/>
                  </a:lnTo>
                  <a:lnTo>
                    <a:pt x="2622108" y="744560"/>
                  </a:lnTo>
                  <a:close/>
                  <a:moveTo>
                    <a:pt x="2930287" y="741438"/>
                  </a:moveTo>
                  <a:lnTo>
                    <a:pt x="2930525" y="741583"/>
                  </a:lnTo>
                  <a:lnTo>
                    <a:pt x="2929572" y="743026"/>
                  </a:lnTo>
                  <a:lnTo>
                    <a:pt x="2925762" y="742160"/>
                  </a:lnTo>
                  <a:lnTo>
                    <a:pt x="2929334" y="741583"/>
                  </a:lnTo>
                  <a:lnTo>
                    <a:pt x="2930287" y="741438"/>
                  </a:lnTo>
                  <a:close/>
                  <a:moveTo>
                    <a:pt x="2647042" y="740945"/>
                  </a:moveTo>
                  <a:lnTo>
                    <a:pt x="2654753" y="741172"/>
                  </a:lnTo>
                  <a:lnTo>
                    <a:pt x="2654980" y="741172"/>
                  </a:lnTo>
                  <a:lnTo>
                    <a:pt x="2647042" y="740945"/>
                  </a:lnTo>
                  <a:close/>
                  <a:moveTo>
                    <a:pt x="1811791" y="739859"/>
                  </a:moveTo>
                  <a:lnTo>
                    <a:pt x="1812925" y="740971"/>
                  </a:lnTo>
                  <a:lnTo>
                    <a:pt x="1812471" y="741130"/>
                  </a:lnTo>
                  <a:lnTo>
                    <a:pt x="1808162" y="741447"/>
                  </a:lnTo>
                  <a:lnTo>
                    <a:pt x="1811791" y="739859"/>
                  </a:lnTo>
                  <a:close/>
                  <a:moveTo>
                    <a:pt x="1275495" y="739140"/>
                  </a:moveTo>
                  <a:lnTo>
                    <a:pt x="1275739" y="739140"/>
                  </a:lnTo>
                  <a:lnTo>
                    <a:pt x="1272275" y="741614"/>
                  </a:lnTo>
                  <a:lnTo>
                    <a:pt x="1275495" y="739140"/>
                  </a:lnTo>
                  <a:close/>
                  <a:moveTo>
                    <a:pt x="1390651" y="738236"/>
                  </a:moveTo>
                  <a:lnTo>
                    <a:pt x="1390452" y="738500"/>
                  </a:lnTo>
                  <a:lnTo>
                    <a:pt x="1385888" y="741410"/>
                  </a:lnTo>
                  <a:lnTo>
                    <a:pt x="1390651" y="738236"/>
                  </a:lnTo>
                  <a:close/>
                  <a:moveTo>
                    <a:pt x="1282202" y="736925"/>
                  </a:moveTo>
                  <a:lnTo>
                    <a:pt x="1277568" y="740472"/>
                  </a:lnTo>
                  <a:lnTo>
                    <a:pt x="1281348" y="737950"/>
                  </a:lnTo>
                  <a:lnTo>
                    <a:pt x="1282202" y="736925"/>
                  </a:lnTo>
                  <a:close/>
                  <a:moveTo>
                    <a:pt x="1327150" y="736650"/>
                  </a:moveTo>
                  <a:lnTo>
                    <a:pt x="1325364" y="738194"/>
                  </a:lnTo>
                  <a:lnTo>
                    <a:pt x="1312863" y="744588"/>
                  </a:lnTo>
                  <a:lnTo>
                    <a:pt x="1323801" y="737973"/>
                  </a:lnTo>
                  <a:lnTo>
                    <a:pt x="1327150" y="736650"/>
                  </a:lnTo>
                  <a:close/>
                  <a:moveTo>
                    <a:pt x="2637196" y="736622"/>
                  </a:moveTo>
                  <a:lnTo>
                    <a:pt x="2638425" y="736622"/>
                  </a:lnTo>
                  <a:lnTo>
                    <a:pt x="2638220" y="736834"/>
                  </a:lnTo>
                  <a:lnTo>
                    <a:pt x="2632075" y="739797"/>
                  </a:lnTo>
                  <a:lnTo>
                    <a:pt x="2637196" y="736622"/>
                  </a:lnTo>
                  <a:close/>
                  <a:moveTo>
                    <a:pt x="1393826" y="735061"/>
                  </a:moveTo>
                  <a:lnTo>
                    <a:pt x="1392823" y="735710"/>
                  </a:lnTo>
                  <a:lnTo>
                    <a:pt x="1384300" y="739824"/>
                  </a:lnTo>
                  <a:lnTo>
                    <a:pt x="1387559" y="737875"/>
                  </a:lnTo>
                  <a:lnTo>
                    <a:pt x="1393826" y="735061"/>
                  </a:lnTo>
                  <a:close/>
                  <a:moveTo>
                    <a:pt x="1279526" y="735058"/>
                  </a:moveTo>
                  <a:lnTo>
                    <a:pt x="1277788" y="736704"/>
                  </a:lnTo>
                  <a:lnTo>
                    <a:pt x="1277045" y="737174"/>
                  </a:lnTo>
                  <a:lnTo>
                    <a:pt x="1271587" y="741408"/>
                  </a:lnTo>
                  <a:lnTo>
                    <a:pt x="1279526" y="735058"/>
                  </a:lnTo>
                  <a:close/>
                  <a:moveTo>
                    <a:pt x="1309688" y="733476"/>
                  </a:moveTo>
                  <a:lnTo>
                    <a:pt x="1308762" y="735857"/>
                  </a:lnTo>
                  <a:lnTo>
                    <a:pt x="1308101" y="736651"/>
                  </a:lnTo>
                  <a:lnTo>
                    <a:pt x="1308365" y="735857"/>
                  </a:lnTo>
                  <a:lnTo>
                    <a:pt x="1309688" y="733476"/>
                  </a:lnTo>
                  <a:close/>
                  <a:moveTo>
                    <a:pt x="1307812" y="733476"/>
                  </a:moveTo>
                  <a:lnTo>
                    <a:pt x="1308101" y="733476"/>
                  </a:lnTo>
                  <a:lnTo>
                    <a:pt x="1306946" y="734157"/>
                  </a:lnTo>
                  <a:lnTo>
                    <a:pt x="1304925" y="735064"/>
                  </a:lnTo>
                  <a:lnTo>
                    <a:pt x="1307812" y="733476"/>
                  </a:lnTo>
                  <a:close/>
                  <a:moveTo>
                    <a:pt x="1323749" y="733476"/>
                  </a:moveTo>
                  <a:lnTo>
                    <a:pt x="1323975" y="733476"/>
                  </a:lnTo>
                  <a:lnTo>
                    <a:pt x="1322161" y="735285"/>
                  </a:lnTo>
                  <a:lnTo>
                    <a:pt x="1308101" y="744589"/>
                  </a:lnTo>
                  <a:lnTo>
                    <a:pt x="1312409" y="739161"/>
                  </a:lnTo>
                  <a:lnTo>
                    <a:pt x="1315357" y="736060"/>
                  </a:lnTo>
                  <a:lnTo>
                    <a:pt x="1315357" y="736319"/>
                  </a:lnTo>
                  <a:lnTo>
                    <a:pt x="1314677" y="737352"/>
                  </a:lnTo>
                  <a:lnTo>
                    <a:pt x="1315584" y="737094"/>
                  </a:lnTo>
                  <a:lnTo>
                    <a:pt x="1319213" y="733734"/>
                  </a:lnTo>
                  <a:lnTo>
                    <a:pt x="1318759" y="736060"/>
                  </a:lnTo>
                  <a:lnTo>
                    <a:pt x="1320120" y="735543"/>
                  </a:lnTo>
                  <a:lnTo>
                    <a:pt x="1323749" y="733476"/>
                  </a:lnTo>
                  <a:close/>
                  <a:moveTo>
                    <a:pt x="2656541" y="732031"/>
                  </a:moveTo>
                  <a:lnTo>
                    <a:pt x="2656794" y="732108"/>
                  </a:lnTo>
                  <a:lnTo>
                    <a:pt x="2653846" y="733015"/>
                  </a:lnTo>
                  <a:lnTo>
                    <a:pt x="2656541" y="732031"/>
                  </a:lnTo>
                  <a:close/>
                  <a:moveTo>
                    <a:pt x="1283889" y="730648"/>
                  </a:moveTo>
                  <a:lnTo>
                    <a:pt x="1283445" y="731108"/>
                  </a:lnTo>
                  <a:lnTo>
                    <a:pt x="1260902" y="749966"/>
                  </a:lnTo>
                  <a:lnTo>
                    <a:pt x="1259370" y="751109"/>
                  </a:lnTo>
                  <a:lnTo>
                    <a:pt x="1283889" y="730648"/>
                  </a:lnTo>
                  <a:close/>
                  <a:moveTo>
                    <a:pt x="1290638" y="725533"/>
                  </a:moveTo>
                  <a:lnTo>
                    <a:pt x="1282315" y="732276"/>
                  </a:lnTo>
                  <a:lnTo>
                    <a:pt x="1283445" y="731108"/>
                  </a:lnTo>
                  <a:lnTo>
                    <a:pt x="1288165" y="727160"/>
                  </a:lnTo>
                  <a:lnTo>
                    <a:pt x="1290638" y="725533"/>
                  </a:lnTo>
                  <a:close/>
                  <a:moveTo>
                    <a:pt x="1311275" y="722363"/>
                  </a:moveTo>
                  <a:lnTo>
                    <a:pt x="1307772" y="725737"/>
                  </a:lnTo>
                  <a:lnTo>
                    <a:pt x="1304925" y="727126"/>
                  </a:lnTo>
                  <a:lnTo>
                    <a:pt x="1305582" y="726134"/>
                  </a:lnTo>
                  <a:lnTo>
                    <a:pt x="1305364" y="726134"/>
                  </a:lnTo>
                  <a:lnTo>
                    <a:pt x="1311275" y="722363"/>
                  </a:lnTo>
                  <a:close/>
                  <a:moveTo>
                    <a:pt x="3125920" y="718445"/>
                  </a:moveTo>
                  <a:lnTo>
                    <a:pt x="3124389" y="719214"/>
                  </a:lnTo>
                  <a:lnTo>
                    <a:pt x="3132298" y="721028"/>
                  </a:lnTo>
                  <a:lnTo>
                    <a:pt x="3140886" y="723523"/>
                  </a:lnTo>
                  <a:lnTo>
                    <a:pt x="3150341" y="726391"/>
                  </a:lnTo>
                  <a:lnTo>
                    <a:pt x="3149407" y="725996"/>
                  </a:lnTo>
                  <a:lnTo>
                    <a:pt x="3142374" y="723277"/>
                  </a:lnTo>
                  <a:lnTo>
                    <a:pt x="3134435" y="720784"/>
                  </a:lnTo>
                  <a:lnTo>
                    <a:pt x="3125920" y="718445"/>
                  </a:lnTo>
                  <a:close/>
                  <a:moveTo>
                    <a:pt x="2643452" y="717572"/>
                  </a:moveTo>
                  <a:lnTo>
                    <a:pt x="2644775" y="720747"/>
                  </a:lnTo>
                  <a:lnTo>
                    <a:pt x="2640012" y="720218"/>
                  </a:lnTo>
                  <a:lnTo>
                    <a:pt x="2643452" y="717572"/>
                  </a:lnTo>
                  <a:close/>
                  <a:moveTo>
                    <a:pt x="3130643" y="715281"/>
                  </a:moveTo>
                  <a:lnTo>
                    <a:pt x="3129417" y="716266"/>
                  </a:lnTo>
                  <a:lnTo>
                    <a:pt x="3129898" y="716026"/>
                  </a:lnTo>
                  <a:lnTo>
                    <a:pt x="3130643" y="715281"/>
                  </a:lnTo>
                  <a:close/>
                  <a:moveTo>
                    <a:pt x="1571149" y="714465"/>
                  </a:moveTo>
                  <a:lnTo>
                    <a:pt x="1571625" y="714688"/>
                  </a:lnTo>
                  <a:lnTo>
                    <a:pt x="1570196" y="718030"/>
                  </a:lnTo>
                  <a:lnTo>
                    <a:pt x="1559242" y="724046"/>
                  </a:lnTo>
                  <a:lnTo>
                    <a:pt x="1552575" y="727165"/>
                  </a:lnTo>
                  <a:lnTo>
                    <a:pt x="1560909" y="720258"/>
                  </a:lnTo>
                  <a:lnTo>
                    <a:pt x="1566624" y="717139"/>
                  </a:lnTo>
                  <a:lnTo>
                    <a:pt x="1568053" y="716248"/>
                  </a:lnTo>
                  <a:lnTo>
                    <a:pt x="1566862" y="716248"/>
                  </a:lnTo>
                  <a:lnTo>
                    <a:pt x="1571149" y="714465"/>
                  </a:lnTo>
                  <a:close/>
                  <a:moveTo>
                    <a:pt x="1547970" y="706529"/>
                  </a:moveTo>
                  <a:lnTo>
                    <a:pt x="1554162" y="708116"/>
                  </a:lnTo>
                  <a:lnTo>
                    <a:pt x="1551950" y="715600"/>
                  </a:lnTo>
                  <a:lnTo>
                    <a:pt x="1553941" y="718775"/>
                  </a:lnTo>
                  <a:lnTo>
                    <a:pt x="1553498" y="719909"/>
                  </a:lnTo>
                  <a:lnTo>
                    <a:pt x="1547749" y="725352"/>
                  </a:lnTo>
                  <a:lnTo>
                    <a:pt x="1509712" y="739866"/>
                  </a:lnTo>
                  <a:lnTo>
                    <a:pt x="1513029" y="734650"/>
                  </a:lnTo>
                  <a:lnTo>
                    <a:pt x="1522538" y="733516"/>
                  </a:lnTo>
                  <a:lnTo>
                    <a:pt x="1522317" y="733289"/>
                  </a:lnTo>
                  <a:lnTo>
                    <a:pt x="1527182" y="729661"/>
                  </a:lnTo>
                  <a:lnTo>
                    <a:pt x="1519442" y="732609"/>
                  </a:lnTo>
                  <a:lnTo>
                    <a:pt x="1522317" y="731248"/>
                  </a:lnTo>
                  <a:lnTo>
                    <a:pt x="1518336" y="732382"/>
                  </a:lnTo>
                  <a:lnTo>
                    <a:pt x="1518336" y="732155"/>
                  </a:lnTo>
                  <a:lnTo>
                    <a:pt x="1521432" y="730341"/>
                  </a:lnTo>
                  <a:lnTo>
                    <a:pt x="1517894" y="731021"/>
                  </a:lnTo>
                  <a:lnTo>
                    <a:pt x="1517425" y="730340"/>
                  </a:lnTo>
                  <a:lnTo>
                    <a:pt x="1515240" y="727166"/>
                  </a:lnTo>
                  <a:lnTo>
                    <a:pt x="1521211" y="726712"/>
                  </a:lnTo>
                  <a:lnTo>
                    <a:pt x="1521654" y="723538"/>
                  </a:lnTo>
                  <a:lnTo>
                    <a:pt x="1532932" y="718775"/>
                  </a:lnTo>
                  <a:lnTo>
                    <a:pt x="1532490" y="716507"/>
                  </a:lnTo>
                  <a:lnTo>
                    <a:pt x="1547970" y="706529"/>
                  </a:lnTo>
                  <a:close/>
                  <a:moveTo>
                    <a:pt x="3136629" y="704552"/>
                  </a:moveTo>
                  <a:lnTo>
                    <a:pt x="3136140" y="706514"/>
                  </a:lnTo>
                  <a:lnTo>
                    <a:pt x="3135462" y="708782"/>
                  </a:lnTo>
                  <a:lnTo>
                    <a:pt x="3134332" y="710823"/>
                  </a:lnTo>
                  <a:lnTo>
                    <a:pt x="3133400" y="712694"/>
                  </a:lnTo>
                  <a:lnTo>
                    <a:pt x="3134435" y="711040"/>
                  </a:lnTo>
                  <a:lnTo>
                    <a:pt x="3135342" y="709228"/>
                  </a:lnTo>
                  <a:lnTo>
                    <a:pt x="3136023" y="707188"/>
                  </a:lnTo>
                  <a:lnTo>
                    <a:pt x="3136930" y="704695"/>
                  </a:lnTo>
                  <a:lnTo>
                    <a:pt x="3136629" y="704552"/>
                  </a:lnTo>
                  <a:close/>
                  <a:moveTo>
                    <a:pt x="5371859" y="700843"/>
                  </a:moveTo>
                  <a:lnTo>
                    <a:pt x="5377530" y="700843"/>
                  </a:lnTo>
                  <a:lnTo>
                    <a:pt x="5382975" y="701070"/>
                  </a:lnTo>
                  <a:lnTo>
                    <a:pt x="5388419" y="701976"/>
                  </a:lnTo>
                  <a:lnTo>
                    <a:pt x="5394090" y="702883"/>
                  </a:lnTo>
                  <a:lnTo>
                    <a:pt x="5399308" y="704242"/>
                  </a:lnTo>
                  <a:lnTo>
                    <a:pt x="5404752" y="706055"/>
                  </a:lnTo>
                  <a:lnTo>
                    <a:pt x="5409970" y="708094"/>
                  </a:lnTo>
                  <a:lnTo>
                    <a:pt x="5415414" y="710587"/>
                  </a:lnTo>
                  <a:lnTo>
                    <a:pt x="5420632" y="713306"/>
                  </a:lnTo>
                  <a:lnTo>
                    <a:pt x="5424645" y="715572"/>
                  </a:lnTo>
                  <a:lnTo>
                    <a:pt x="5426983" y="717385"/>
                  </a:lnTo>
                  <a:lnTo>
                    <a:pt x="5457155" y="741179"/>
                  </a:lnTo>
                  <a:lnTo>
                    <a:pt x="5481571" y="760765"/>
                  </a:lnTo>
                  <a:lnTo>
                    <a:pt x="5485284" y="764293"/>
                  </a:lnTo>
                  <a:lnTo>
                    <a:pt x="5503432" y="781515"/>
                  </a:lnTo>
                  <a:lnTo>
                    <a:pt x="5512506" y="789446"/>
                  </a:lnTo>
                  <a:lnTo>
                    <a:pt x="5520899" y="797150"/>
                  </a:lnTo>
                  <a:lnTo>
                    <a:pt x="5543585" y="816185"/>
                  </a:lnTo>
                  <a:lnTo>
                    <a:pt x="5565816" y="835674"/>
                  </a:lnTo>
                  <a:lnTo>
                    <a:pt x="5588047" y="855388"/>
                  </a:lnTo>
                  <a:lnTo>
                    <a:pt x="5610278" y="875103"/>
                  </a:lnTo>
                  <a:lnTo>
                    <a:pt x="5632056" y="895044"/>
                  </a:lnTo>
                  <a:lnTo>
                    <a:pt x="5653607" y="915212"/>
                  </a:lnTo>
                  <a:lnTo>
                    <a:pt x="5675385" y="935380"/>
                  </a:lnTo>
                  <a:lnTo>
                    <a:pt x="5696708" y="956001"/>
                  </a:lnTo>
                  <a:lnTo>
                    <a:pt x="5717805" y="976622"/>
                  </a:lnTo>
                  <a:lnTo>
                    <a:pt x="5738903" y="997470"/>
                  </a:lnTo>
                  <a:lnTo>
                    <a:pt x="5759773" y="1018318"/>
                  </a:lnTo>
                  <a:lnTo>
                    <a:pt x="5780416" y="1039845"/>
                  </a:lnTo>
                  <a:lnTo>
                    <a:pt x="5800833" y="1061149"/>
                  </a:lnTo>
                  <a:lnTo>
                    <a:pt x="5821022" y="1082676"/>
                  </a:lnTo>
                  <a:lnTo>
                    <a:pt x="5841212" y="1104430"/>
                  </a:lnTo>
                  <a:lnTo>
                    <a:pt x="5861175" y="1126185"/>
                  </a:lnTo>
                  <a:lnTo>
                    <a:pt x="5880911" y="1148392"/>
                  </a:lnTo>
                  <a:lnTo>
                    <a:pt x="5900193" y="1170601"/>
                  </a:lnTo>
                  <a:lnTo>
                    <a:pt x="5919702" y="1193034"/>
                  </a:lnTo>
                  <a:lnTo>
                    <a:pt x="5938757" y="1215693"/>
                  </a:lnTo>
                  <a:lnTo>
                    <a:pt x="5957586" y="1238125"/>
                  </a:lnTo>
                  <a:lnTo>
                    <a:pt x="5976415" y="1261240"/>
                  </a:lnTo>
                  <a:lnTo>
                    <a:pt x="5995017" y="1284355"/>
                  </a:lnTo>
                  <a:lnTo>
                    <a:pt x="6013391" y="1307469"/>
                  </a:lnTo>
                  <a:lnTo>
                    <a:pt x="6031539" y="1330810"/>
                  </a:lnTo>
                  <a:lnTo>
                    <a:pt x="6049687" y="1354376"/>
                  </a:lnTo>
                  <a:lnTo>
                    <a:pt x="6067382" y="1378171"/>
                  </a:lnTo>
                  <a:lnTo>
                    <a:pt x="6084849" y="1401964"/>
                  </a:lnTo>
                  <a:lnTo>
                    <a:pt x="6102317" y="1425757"/>
                  </a:lnTo>
                  <a:lnTo>
                    <a:pt x="6119331" y="1450004"/>
                  </a:lnTo>
                  <a:lnTo>
                    <a:pt x="6133759" y="1470566"/>
                  </a:lnTo>
                  <a:lnTo>
                    <a:pt x="6125455" y="1459295"/>
                  </a:lnTo>
                  <a:lnTo>
                    <a:pt x="6117289" y="1447965"/>
                  </a:lnTo>
                  <a:lnTo>
                    <a:pt x="6109122" y="1437541"/>
                  </a:lnTo>
                  <a:lnTo>
                    <a:pt x="6101636" y="1427797"/>
                  </a:lnTo>
                  <a:lnTo>
                    <a:pt x="6094604" y="1419186"/>
                  </a:lnTo>
                  <a:lnTo>
                    <a:pt x="6087798" y="1411254"/>
                  </a:lnTo>
                  <a:lnTo>
                    <a:pt x="6081447" y="1403776"/>
                  </a:lnTo>
                  <a:lnTo>
                    <a:pt x="6075321" y="1397205"/>
                  </a:lnTo>
                  <a:lnTo>
                    <a:pt x="6069877" y="1391766"/>
                  </a:lnTo>
                  <a:lnTo>
                    <a:pt x="6064433" y="1386555"/>
                  </a:lnTo>
                  <a:lnTo>
                    <a:pt x="6059669" y="1382024"/>
                  </a:lnTo>
                  <a:lnTo>
                    <a:pt x="6055132" y="1378398"/>
                  </a:lnTo>
                  <a:lnTo>
                    <a:pt x="6051049" y="1375226"/>
                  </a:lnTo>
                  <a:lnTo>
                    <a:pt x="6047192" y="1372733"/>
                  </a:lnTo>
                  <a:lnTo>
                    <a:pt x="6043789" y="1370694"/>
                  </a:lnTo>
                  <a:lnTo>
                    <a:pt x="6040613" y="1369334"/>
                  </a:lnTo>
                  <a:lnTo>
                    <a:pt x="6037664" y="1368428"/>
                  </a:lnTo>
                  <a:lnTo>
                    <a:pt x="6035169" y="1368201"/>
                  </a:lnTo>
                  <a:lnTo>
                    <a:pt x="6033127" y="1368201"/>
                  </a:lnTo>
                  <a:lnTo>
                    <a:pt x="6031085" y="1368654"/>
                  </a:lnTo>
                  <a:lnTo>
                    <a:pt x="6029725" y="1369787"/>
                  </a:lnTo>
                  <a:lnTo>
                    <a:pt x="6028137" y="1371147"/>
                  </a:lnTo>
                  <a:lnTo>
                    <a:pt x="6027229" y="1372960"/>
                  </a:lnTo>
                  <a:lnTo>
                    <a:pt x="6026775" y="1375226"/>
                  </a:lnTo>
                  <a:lnTo>
                    <a:pt x="6026322" y="1377718"/>
                  </a:lnTo>
                  <a:lnTo>
                    <a:pt x="6026095" y="1380437"/>
                  </a:lnTo>
                  <a:lnTo>
                    <a:pt x="6026322" y="1383609"/>
                  </a:lnTo>
                  <a:lnTo>
                    <a:pt x="6026549" y="1387008"/>
                  </a:lnTo>
                  <a:lnTo>
                    <a:pt x="6027229" y="1390633"/>
                  </a:lnTo>
                  <a:lnTo>
                    <a:pt x="6028137" y="1394711"/>
                  </a:lnTo>
                  <a:lnTo>
                    <a:pt x="6029271" y="1398791"/>
                  </a:lnTo>
                  <a:lnTo>
                    <a:pt x="6030632" y="1403097"/>
                  </a:lnTo>
                  <a:lnTo>
                    <a:pt x="6032220" y="1407403"/>
                  </a:lnTo>
                  <a:lnTo>
                    <a:pt x="6034035" y="1412162"/>
                  </a:lnTo>
                  <a:lnTo>
                    <a:pt x="6036303" y="1416693"/>
                  </a:lnTo>
                  <a:lnTo>
                    <a:pt x="6038345" y="1421678"/>
                  </a:lnTo>
                  <a:lnTo>
                    <a:pt x="6040840" y="1426211"/>
                  </a:lnTo>
                  <a:lnTo>
                    <a:pt x="6043563" y="1431195"/>
                  </a:lnTo>
                  <a:lnTo>
                    <a:pt x="6046511" y="1436181"/>
                  </a:lnTo>
                  <a:lnTo>
                    <a:pt x="6049687" y="1440939"/>
                  </a:lnTo>
                  <a:lnTo>
                    <a:pt x="6052863" y="1445925"/>
                  </a:lnTo>
                  <a:lnTo>
                    <a:pt x="6056266" y="1450457"/>
                  </a:lnTo>
                  <a:lnTo>
                    <a:pt x="6059895" y="1455442"/>
                  </a:lnTo>
                  <a:lnTo>
                    <a:pt x="6063752" y="1459975"/>
                  </a:lnTo>
                  <a:lnTo>
                    <a:pt x="6067609" y="1464280"/>
                  </a:lnTo>
                  <a:lnTo>
                    <a:pt x="6071692" y="1468812"/>
                  </a:lnTo>
                  <a:lnTo>
                    <a:pt x="6075775" y="1472891"/>
                  </a:lnTo>
                  <a:lnTo>
                    <a:pt x="6080312" y="1476744"/>
                  </a:lnTo>
                  <a:lnTo>
                    <a:pt x="6084849" y="1480596"/>
                  </a:lnTo>
                  <a:lnTo>
                    <a:pt x="6089386" y="1483995"/>
                  </a:lnTo>
                  <a:lnTo>
                    <a:pt x="6094150" y="1487167"/>
                  </a:lnTo>
                  <a:lnTo>
                    <a:pt x="6098914" y="1490340"/>
                  </a:lnTo>
                  <a:lnTo>
                    <a:pt x="6104131" y="1492833"/>
                  </a:lnTo>
                  <a:lnTo>
                    <a:pt x="6109122" y="1495099"/>
                  </a:lnTo>
                  <a:lnTo>
                    <a:pt x="6114340" y="1497138"/>
                  </a:lnTo>
                  <a:lnTo>
                    <a:pt x="6119557" y="1498498"/>
                  </a:lnTo>
                  <a:lnTo>
                    <a:pt x="6125002" y="1499858"/>
                  </a:lnTo>
                  <a:lnTo>
                    <a:pt x="6130673" y="1500537"/>
                  </a:lnTo>
                  <a:lnTo>
                    <a:pt x="6136117" y="1500764"/>
                  </a:lnTo>
                  <a:lnTo>
                    <a:pt x="6141789" y="1500537"/>
                  </a:lnTo>
                  <a:lnTo>
                    <a:pt x="6147460" y="1499858"/>
                  </a:lnTo>
                  <a:lnTo>
                    <a:pt x="6153131" y="1498498"/>
                  </a:lnTo>
                  <a:lnTo>
                    <a:pt x="6129539" y="1504616"/>
                  </a:lnTo>
                  <a:lnTo>
                    <a:pt x="6105946" y="1510508"/>
                  </a:lnTo>
                  <a:lnTo>
                    <a:pt x="6082354" y="1516400"/>
                  </a:lnTo>
                  <a:lnTo>
                    <a:pt x="6058761" y="1521612"/>
                  </a:lnTo>
                  <a:lnTo>
                    <a:pt x="6034942" y="1527277"/>
                  </a:lnTo>
                  <a:lnTo>
                    <a:pt x="6011123" y="1532263"/>
                  </a:lnTo>
                  <a:lnTo>
                    <a:pt x="5963484" y="1542460"/>
                  </a:lnTo>
                  <a:lnTo>
                    <a:pt x="5915846" y="1551977"/>
                  </a:lnTo>
                  <a:lnTo>
                    <a:pt x="5867980" y="1561268"/>
                  </a:lnTo>
                  <a:lnTo>
                    <a:pt x="5819888" y="1570106"/>
                  </a:lnTo>
                  <a:lnTo>
                    <a:pt x="5771569" y="1578490"/>
                  </a:lnTo>
                  <a:lnTo>
                    <a:pt x="5723477" y="1586422"/>
                  </a:lnTo>
                  <a:lnTo>
                    <a:pt x="5675385" y="1594580"/>
                  </a:lnTo>
                  <a:lnTo>
                    <a:pt x="5578746" y="1609762"/>
                  </a:lnTo>
                  <a:lnTo>
                    <a:pt x="5482789" y="1624945"/>
                  </a:lnTo>
                  <a:lnTo>
                    <a:pt x="5386604" y="1640128"/>
                  </a:lnTo>
                  <a:lnTo>
                    <a:pt x="5380025" y="1641034"/>
                  </a:lnTo>
                  <a:lnTo>
                    <a:pt x="5373901" y="1641487"/>
                  </a:lnTo>
                  <a:lnTo>
                    <a:pt x="5368002" y="1641487"/>
                  </a:lnTo>
                  <a:lnTo>
                    <a:pt x="5362558" y="1641261"/>
                  </a:lnTo>
                  <a:lnTo>
                    <a:pt x="5357340" y="1640354"/>
                  </a:lnTo>
                  <a:lnTo>
                    <a:pt x="5352350" y="1639448"/>
                  </a:lnTo>
                  <a:lnTo>
                    <a:pt x="5348040" y="1638088"/>
                  </a:lnTo>
                  <a:lnTo>
                    <a:pt x="5343729" y="1636049"/>
                  </a:lnTo>
                  <a:lnTo>
                    <a:pt x="5339419" y="1634236"/>
                  </a:lnTo>
                  <a:lnTo>
                    <a:pt x="5335790" y="1631743"/>
                  </a:lnTo>
                  <a:lnTo>
                    <a:pt x="5332160" y="1628797"/>
                  </a:lnTo>
                  <a:lnTo>
                    <a:pt x="5328757" y="1625851"/>
                  </a:lnTo>
                  <a:lnTo>
                    <a:pt x="5325581" y="1622679"/>
                  </a:lnTo>
                  <a:lnTo>
                    <a:pt x="5322859" y="1619053"/>
                  </a:lnTo>
                  <a:lnTo>
                    <a:pt x="5319910" y="1615428"/>
                  </a:lnTo>
                  <a:lnTo>
                    <a:pt x="5317188" y="1611575"/>
                  </a:lnTo>
                  <a:lnTo>
                    <a:pt x="5314466" y="1607496"/>
                  </a:lnTo>
                  <a:lnTo>
                    <a:pt x="5311970" y="1602964"/>
                  </a:lnTo>
                  <a:lnTo>
                    <a:pt x="5307207" y="1593900"/>
                  </a:lnTo>
                  <a:lnTo>
                    <a:pt x="5302670" y="1583929"/>
                  </a:lnTo>
                  <a:lnTo>
                    <a:pt x="5297906" y="1573732"/>
                  </a:lnTo>
                  <a:lnTo>
                    <a:pt x="5293369" y="1562854"/>
                  </a:lnTo>
                  <a:lnTo>
                    <a:pt x="5288378" y="1551977"/>
                  </a:lnTo>
                  <a:lnTo>
                    <a:pt x="5283160" y="1541100"/>
                  </a:lnTo>
                  <a:lnTo>
                    <a:pt x="5280438" y="1535661"/>
                  </a:lnTo>
                  <a:lnTo>
                    <a:pt x="5277262" y="1530223"/>
                  </a:lnTo>
                  <a:lnTo>
                    <a:pt x="5261156" y="1501444"/>
                  </a:lnTo>
                  <a:lnTo>
                    <a:pt x="5244596" y="1472891"/>
                  </a:lnTo>
                  <a:lnTo>
                    <a:pt x="5228263" y="1444339"/>
                  </a:lnTo>
                  <a:lnTo>
                    <a:pt x="5211476" y="1416240"/>
                  </a:lnTo>
                  <a:lnTo>
                    <a:pt x="5194462" y="1388594"/>
                  </a:lnTo>
                  <a:lnTo>
                    <a:pt x="5177221" y="1361175"/>
                  </a:lnTo>
                  <a:lnTo>
                    <a:pt x="5159981" y="1333756"/>
                  </a:lnTo>
                  <a:lnTo>
                    <a:pt x="5142513" y="1306563"/>
                  </a:lnTo>
                  <a:lnTo>
                    <a:pt x="5124819" y="1279142"/>
                  </a:lnTo>
                  <a:lnTo>
                    <a:pt x="5107125" y="1252176"/>
                  </a:lnTo>
                  <a:lnTo>
                    <a:pt x="5088750" y="1225663"/>
                  </a:lnTo>
                  <a:lnTo>
                    <a:pt x="5070375" y="1199152"/>
                  </a:lnTo>
                  <a:lnTo>
                    <a:pt x="5052227" y="1173547"/>
                  </a:lnTo>
                  <a:lnTo>
                    <a:pt x="5034306" y="1148166"/>
                  </a:lnTo>
                  <a:lnTo>
                    <a:pt x="5015931" y="1123013"/>
                  </a:lnTo>
                  <a:lnTo>
                    <a:pt x="4997102" y="1098085"/>
                  </a:lnTo>
                  <a:lnTo>
                    <a:pt x="4978501" y="1073159"/>
                  </a:lnTo>
                  <a:lnTo>
                    <a:pt x="4959445" y="1048459"/>
                  </a:lnTo>
                  <a:lnTo>
                    <a:pt x="4940163" y="1023983"/>
                  </a:lnTo>
                  <a:lnTo>
                    <a:pt x="4920881" y="999736"/>
                  </a:lnTo>
                  <a:lnTo>
                    <a:pt x="4901145" y="975263"/>
                  </a:lnTo>
                  <a:lnTo>
                    <a:pt x="4881182" y="951242"/>
                  </a:lnTo>
                  <a:lnTo>
                    <a:pt x="4861219" y="927449"/>
                  </a:lnTo>
                  <a:lnTo>
                    <a:pt x="4840802" y="903882"/>
                  </a:lnTo>
                  <a:lnTo>
                    <a:pt x="4820386" y="880315"/>
                  </a:lnTo>
                  <a:lnTo>
                    <a:pt x="4799516" y="857428"/>
                  </a:lnTo>
                  <a:lnTo>
                    <a:pt x="4778419" y="834314"/>
                  </a:lnTo>
                  <a:lnTo>
                    <a:pt x="4757322" y="811427"/>
                  </a:lnTo>
                  <a:lnTo>
                    <a:pt x="4873015" y="792392"/>
                  </a:lnTo>
                  <a:lnTo>
                    <a:pt x="4930862" y="783101"/>
                  </a:lnTo>
                  <a:lnTo>
                    <a:pt x="4988709" y="773357"/>
                  </a:lnTo>
                  <a:lnTo>
                    <a:pt x="5046329" y="763386"/>
                  </a:lnTo>
                  <a:lnTo>
                    <a:pt x="5103949" y="753189"/>
                  </a:lnTo>
                  <a:lnTo>
                    <a:pt x="5161569" y="742765"/>
                  </a:lnTo>
                  <a:lnTo>
                    <a:pt x="5219189" y="731888"/>
                  </a:lnTo>
                  <a:lnTo>
                    <a:pt x="5254577" y="724863"/>
                  </a:lnTo>
                  <a:lnTo>
                    <a:pt x="5290193" y="717839"/>
                  </a:lnTo>
                  <a:lnTo>
                    <a:pt x="5325355" y="710587"/>
                  </a:lnTo>
                  <a:lnTo>
                    <a:pt x="5360743" y="702656"/>
                  </a:lnTo>
                  <a:lnTo>
                    <a:pt x="5366188" y="701523"/>
                  </a:lnTo>
                  <a:lnTo>
                    <a:pt x="5371859" y="700843"/>
                  </a:lnTo>
                  <a:close/>
                  <a:moveTo>
                    <a:pt x="1549047" y="700179"/>
                  </a:moveTo>
                  <a:lnTo>
                    <a:pt x="1549400" y="701237"/>
                  </a:lnTo>
                  <a:lnTo>
                    <a:pt x="1549223" y="701237"/>
                  </a:lnTo>
                  <a:lnTo>
                    <a:pt x="1546225" y="703353"/>
                  </a:lnTo>
                  <a:lnTo>
                    <a:pt x="1549047" y="700179"/>
                  </a:lnTo>
                  <a:close/>
                  <a:moveTo>
                    <a:pt x="2660718" y="700109"/>
                  </a:moveTo>
                  <a:lnTo>
                    <a:pt x="2663825" y="702996"/>
                  </a:lnTo>
                  <a:lnTo>
                    <a:pt x="2663618" y="703284"/>
                  </a:lnTo>
                  <a:lnTo>
                    <a:pt x="2659062" y="703284"/>
                  </a:lnTo>
                  <a:lnTo>
                    <a:pt x="2660718" y="700109"/>
                  </a:lnTo>
                  <a:close/>
                  <a:moveTo>
                    <a:pt x="1592228" y="696757"/>
                  </a:moveTo>
                  <a:lnTo>
                    <a:pt x="1592263" y="696777"/>
                  </a:lnTo>
                  <a:lnTo>
                    <a:pt x="1592263" y="697004"/>
                  </a:lnTo>
                  <a:lnTo>
                    <a:pt x="1592228" y="696757"/>
                  </a:lnTo>
                  <a:close/>
                  <a:moveTo>
                    <a:pt x="1592036" y="695416"/>
                  </a:moveTo>
                  <a:lnTo>
                    <a:pt x="1592228" y="696757"/>
                  </a:lnTo>
                  <a:lnTo>
                    <a:pt x="1590675" y="695870"/>
                  </a:lnTo>
                  <a:lnTo>
                    <a:pt x="1592036" y="695416"/>
                  </a:lnTo>
                  <a:close/>
                  <a:moveTo>
                    <a:pt x="2973282" y="695402"/>
                  </a:moveTo>
                  <a:lnTo>
                    <a:pt x="2978150" y="696249"/>
                  </a:lnTo>
                  <a:lnTo>
                    <a:pt x="2973705" y="697730"/>
                  </a:lnTo>
                  <a:lnTo>
                    <a:pt x="2968625" y="698577"/>
                  </a:lnTo>
                  <a:lnTo>
                    <a:pt x="2973282" y="695402"/>
                  </a:lnTo>
                  <a:close/>
                  <a:moveTo>
                    <a:pt x="2674090" y="695347"/>
                  </a:moveTo>
                  <a:lnTo>
                    <a:pt x="2674937" y="695612"/>
                  </a:lnTo>
                  <a:lnTo>
                    <a:pt x="2671762" y="696935"/>
                  </a:lnTo>
                  <a:lnTo>
                    <a:pt x="2674090" y="695347"/>
                  </a:lnTo>
                  <a:close/>
                  <a:moveTo>
                    <a:pt x="3115910" y="692238"/>
                  </a:moveTo>
                  <a:lnTo>
                    <a:pt x="3115349" y="692907"/>
                  </a:lnTo>
                  <a:lnTo>
                    <a:pt x="3116149" y="693313"/>
                  </a:lnTo>
                  <a:lnTo>
                    <a:pt x="3115910" y="692238"/>
                  </a:lnTo>
                  <a:close/>
                  <a:moveTo>
                    <a:pt x="2701017" y="690192"/>
                  </a:moveTo>
                  <a:lnTo>
                    <a:pt x="2700735" y="690409"/>
                  </a:lnTo>
                  <a:lnTo>
                    <a:pt x="2683782" y="695403"/>
                  </a:lnTo>
                  <a:lnTo>
                    <a:pt x="2686730" y="698122"/>
                  </a:lnTo>
                  <a:lnTo>
                    <a:pt x="2692173" y="696989"/>
                  </a:lnTo>
                  <a:lnTo>
                    <a:pt x="2700735" y="690409"/>
                  </a:lnTo>
                  <a:lnTo>
                    <a:pt x="2701471" y="690192"/>
                  </a:lnTo>
                  <a:lnTo>
                    <a:pt x="2701017" y="690192"/>
                  </a:lnTo>
                  <a:close/>
                  <a:moveTo>
                    <a:pt x="1597025" y="689066"/>
                  </a:moveTo>
                  <a:lnTo>
                    <a:pt x="1596344" y="692241"/>
                  </a:lnTo>
                  <a:lnTo>
                    <a:pt x="1596117" y="692241"/>
                  </a:lnTo>
                  <a:lnTo>
                    <a:pt x="1595437" y="689384"/>
                  </a:lnTo>
                  <a:lnTo>
                    <a:pt x="1597025" y="689066"/>
                  </a:lnTo>
                  <a:close/>
                  <a:moveTo>
                    <a:pt x="3118771" y="688830"/>
                  </a:moveTo>
                  <a:lnTo>
                    <a:pt x="3118751" y="688853"/>
                  </a:lnTo>
                  <a:lnTo>
                    <a:pt x="3118782" y="688833"/>
                  </a:lnTo>
                  <a:lnTo>
                    <a:pt x="3118771" y="688830"/>
                  </a:lnTo>
                  <a:close/>
                  <a:moveTo>
                    <a:pt x="1420899" y="686792"/>
                  </a:moveTo>
                  <a:lnTo>
                    <a:pt x="1420899" y="687019"/>
                  </a:lnTo>
                  <a:lnTo>
                    <a:pt x="1418343" y="688411"/>
                  </a:lnTo>
                  <a:lnTo>
                    <a:pt x="1418506" y="688204"/>
                  </a:lnTo>
                  <a:lnTo>
                    <a:pt x="1420899" y="686792"/>
                  </a:lnTo>
                  <a:close/>
                  <a:moveTo>
                    <a:pt x="1604021" y="682717"/>
                  </a:moveTo>
                  <a:lnTo>
                    <a:pt x="1604491" y="682717"/>
                  </a:lnTo>
                  <a:lnTo>
                    <a:pt x="1604962" y="684502"/>
                  </a:lnTo>
                  <a:lnTo>
                    <a:pt x="1604727" y="684701"/>
                  </a:lnTo>
                  <a:lnTo>
                    <a:pt x="1598612" y="685891"/>
                  </a:lnTo>
                  <a:lnTo>
                    <a:pt x="1604021" y="682717"/>
                  </a:lnTo>
                  <a:close/>
                  <a:moveTo>
                    <a:pt x="5372784" y="679348"/>
                  </a:moveTo>
                  <a:lnTo>
                    <a:pt x="5372881" y="679383"/>
                  </a:lnTo>
                  <a:lnTo>
                    <a:pt x="5376396" y="682035"/>
                  </a:lnTo>
                  <a:lnTo>
                    <a:pt x="5372784" y="679348"/>
                  </a:lnTo>
                  <a:close/>
                  <a:moveTo>
                    <a:pt x="1427036" y="678396"/>
                  </a:moveTo>
                  <a:lnTo>
                    <a:pt x="1423399" y="679985"/>
                  </a:lnTo>
                  <a:lnTo>
                    <a:pt x="1427263" y="678396"/>
                  </a:lnTo>
                  <a:lnTo>
                    <a:pt x="1427036" y="678396"/>
                  </a:lnTo>
                  <a:close/>
                  <a:moveTo>
                    <a:pt x="2687410" y="676297"/>
                  </a:moveTo>
                  <a:lnTo>
                    <a:pt x="2688998" y="676297"/>
                  </a:lnTo>
                  <a:lnTo>
                    <a:pt x="2682875" y="677885"/>
                  </a:lnTo>
                  <a:lnTo>
                    <a:pt x="2687410" y="676297"/>
                  </a:lnTo>
                  <a:close/>
                  <a:moveTo>
                    <a:pt x="3104442" y="676183"/>
                  </a:moveTo>
                  <a:lnTo>
                    <a:pt x="3102919" y="677032"/>
                  </a:lnTo>
                  <a:lnTo>
                    <a:pt x="3101337" y="678393"/>
                  </a:lnTo>
                  <a:lnTo>
                    <a:pt x="3100885" y="678847"/>
                  </a:lnTo>
                  <a:lnTo>
                    <a:pt x="3100659" y="679300"/>
                  </a:lnTo>
                  <a:lnTo>
                    <a:pt x="3100659" y="679980"/>
                  </a:lnTo>
                  <a:lnTo>
                    <a:pt x="3100659" y="680434"/>
                  </a:lnTo>
                  <a:lnTo>
                    <a:pt x="3101111" y="681568"/>
                  </a:lnTo>
                  <a:lnTo>
                    <a:pt x="3102241" y="682475"/>
                  </a:lnTo>
                  <a:lnTo>
                    <a:pt x="3103597" y="683382"/>
                  </a:lnTo>
                  <a:lnTo>
                    <a:pt x="3105179" y="684289"/>
                  </a:lnTo>
                  <a:lnTo>
                    <a:pt x="3109247" y="686103"/>
                  </a:lnTo>
                  <a:lnTo>
                    <a:pt x="3110349" y="686394"/>
                  </a:lnTo>
                  <a:lnTo>
                    <a:pt x="3110162" y="686340"/>
                  </a:lnTo>
                  <a:lnTo>
                    <a:pt x="3104442" y="676183"/>
                  </a:lnTo>
                  <a:close/>
                  <a:moveTo>
                    <a:pt x="3100967" y="674166"/>
                  </a:moveTo>
                  <a:lnTo>
                    <a:pt x="3101563" y="674764"/>
                  </a:lnTo>
                  <a:lnTo>
                    <a:pt x="3103145" y="675444"/>
                  </a:lnTo>
                  <a:lnTo>
                    <a:pt x="3104171" y="675702"/>
                  </a:lnTo>
                  <a:lnTo>
                    <a:pt x="3104037" y="675463"/>
                  </a:lnTo>
                  <a:lnTo>
                    <a:pt x="3100967" y="674166"/>
                  </a:lnTo>
                  <a:close/>
                  <a:moveTo>
                    <a:pt x="1438626" y="673858"/>
                  </a:moveTo>
                  <a:lnTo>
                    <a:pt x="1440445" y="674085"/>
                  </a:lnTo>
                  <a:lnTo>
                    <a:pt x="1441435" y="674415"/>
                  </a:lnTo>
                  <a:lnTo>
                    <a:pt x="1431581" y="679531"/>
                  </a:lnTo>
                  <a:lnTo>
                    <a:pt x="1438626" y="674766"/>
                  </a:lnTo>
                  <a:lnTo>
                    <a:pt x="1421952" y="683859"/>
                  </a:lnTo>
                  <a:lnTo>
                    <a:pt x="1423399" y="682254"/>
                  </a:lnTo>
                  <a:lnTo>
                    <a:pt x="1424400" y="681346"/>
                  </a:lnTo>
                  <a:lnTo>
                    <a:pt x="1432944" y="675900"/>
                  </a:lnTo>
                  <a:lnTo>
                    <a:pt x="1431581" y="676808"/>
                  </a:lnTo>
                  <a:lnTo>
                    <a:pt x="1432944" y="676127"/>
                  </a:lnTo>
                  <a:lnTo>
                    <a:pt x="1436436" y="674077"/>
                  </a:lnTo>
                  <a:lnTo>
                    <a:pt x="1438626" y="673858"/>
                  </a:lnTo>
                  <a:close/>
                  <a:moveTo>
                    <a:pt x="1442944" y="673631"/>
                  </a:moveTo>
                  <a:lnTo>
                    <a:pt x="1441565" y="674458"/>
                  </a:lnTo>
                  <a:lnTo>
                    <a:pt x="1441435" y="674415"/>
                  </a:lnTo>
                  <a:lnTo>
                    <a:pt x="1442944" y="673631"/>
                  </a:lnTo>
                  <a:close/>
                  <a:moveTo>
                    <a:pt x="1600200" y="673192"/>
                  </a:moveTo>
                  <a:lnTo>
                    <a:pt x="1595891" y="678393"/>
                  </a:lnTo>
                  <a:lnTo>
                    <a:pt x="1587500" y="681130"/>
                  </a:lnTo>
                  <a:lnTo>
                    <a:pt x="1600200" y="673192"/>
                  </a:lnTo>
                  <a:close/>
                  <a:moveTo>
                    <a:pt x="5445812" y="671837"/>
                  </a:moveTo>
                  <a:lnTo>
                    <a:pt x="5450576" y="675463"/>
                  </a:lnTo>
                  <a:lnTo>
                    <a:pt x="5456247" y="678862"/>
                  </a:lnTo>
                  <a:lnTo>
                    <a:pt x="5467817" y="686340"/>
                  </a:lnTo>
                  <a:lnTo>
                    <a:pt x="5473715" y="690193"/>
                  </a:lnTo>
                  <a:lnTo>
                    <a:pt x="5478932" y="694272"/>
                  </a:lnTo>
                  <a:lnTo>
                    <a:pt x="5481428" y="696538"/>
                  </a:lnTo>
                  <a:lnTo>
                    <a:pt x="5483696" y="698804"/>
                  </a:lnTo>
                  <a:lnTo>
                    <a:pt x="5485738" y="700843"/>
                  </a:lnTo>
                  <a:lnTo>
                    <a:pt x="5487552" y="703109"/>
                  </a:lnTo>
                  <a:lnTo>
                    <a:pt x="5518177" y="726676"/>
                  </a:lnTo>
                  <a:lnTo>
                    <a:pt x="5548575" y="750696"/>
                  </a:lnTo>
                  <a:lnTo>
                    <a:pt x="5578519" y="774943"/>
                  </a:lnTo>
                  <a:lnTo>
                    <a:pt x="5608010" y="799417"/>
                  </a:lnTo>
                  <a:lnTo>
                    <a:pt x="5637274" y="824796"/>
                  </a:lnTo>
                  <a:lnTo>
                    <a:pt x="5665857" y="850176"/>
                  </a:lnTo>
                  <a:lnTo>
                    <a:pt x="5694667" y="876236"/>
                  </a:lnTo>
                  <a:lnTo>
                    <a:pt x="5722796" y="902749"/>
                  </a:lnTo>
                  <a:lnTo>
                    <a:pt x="5764537" y="942178"/>
                  </a:lnTo>
                  <a:lnTo>
                    <a:pt x="5810360" y="985007"/>
                  </a:lnTo>
                  <a:lnTo>
                    <a:pt x="5834179" y="1007667"/>
                  </a:lnTo>
                  <a:lnTo>
                    <a:pt x="5857999" y="1030555"/>
                  </a:lnTo>
                  <a:lnTo>
                    <a:pt x="5882045" y="1053670"/>
                  </a:lnTo>
                  <a:lnTo>
                    <a:pt x="5905637" y="1076557"/>
                  </a:lnTo>
                  <a:lnTo>
                    <a:pt x="5928549" y="1099898"/>
                  </a:lnTo>
                  <a:lnTo>
                    <a:pt x="5950554" y="1122786"/>
                  </a:lnTo>
                  <a:lnTo>
                    <a:pt x="5961216" y="1133889"/>
                  </a:lnTo>
                  <a:lnTo>
                    <a:pt x="5971424" y="1145220"/>
                  </a:lnTo>
                  <a:lnTo>
                    <a:pt x="5981405" y="1156098"/>
                  </a:lnTo>
                  <a:lnTo>
                    <a:pt x="5991160" y="1166974"/>
                  </a:lnTo>
                  <a:lnTo>
                    <a:pt x="6000461" y="1177399"/>
                  </a:lnTo>
                  <a:lnTo>
                    <a:pt x="6009081" y="1187822"/>
                  </a:lnTo>
                  <a:lnTo>
                    <a:pt x="6017248" y="1198019"/>
                  </a:lnTo>
                  <a:lnTo>
                    <a:pt x="6024961" y="1207989"/>
                  </a:lnTo>
                  <a:lnTo>
                    <a:pt x="6032220" y="1217732"/>
                  </a:lnTo>
                  <a:lnTo>
                    <a:pt x="6038799" y="1227023"/>
                  </a:lnTo>
                  <a:lnTo>
                    <a:pt x="6044697" y="1236086"/>
                  </a:lnTo>
                  <a:lnTo>
                    <a:pt x="6050141" y="1244698"/>
                  </a:lnTo>
                  <a:lnTo>
                    <a:pt x="6067155" y="1266452"/>
                  </a:lnTo>
                  <a:lnTo>
                    <a:pt x="6088479" y="1294326"/>
                  </a:lnTo>
                  <a:lnTo>
                    <a:pt x="6098914" y="1307922"/>
                  </a:lnTo>
                  <a:lnTo>
                    <a:pt x="6107988" y="1320160"/>
                  </a:lnTo>
                  <a:lnTo>
                    <a:pt x="6114567" y="1329451"/>
                  </a:lnTo>
                  <a:lnTo>
                    <a:pt x="6116608" y="1333077"/>
                  </a:lnTo>
                  <a:lnTo>
                    <a:pt x="6118196" y="1335569"/>
                  </a:lnTo>
                  <a:lnTo>
                    <a:pt x="6117969" y="1335116"/>
                  </a:lnTo>
                  <a:lnTo>
                    <a:pt x="6119103" y="1336022"/>
                  </a:lnTo>
                  <a:lnTo>
                    <a:pt x="6125002" y="1342821"/>
                  </a:lnTo>
                  <a:lnTo>
                    <a:pt x="6144737" y="1365708"/>
                  </a:lnTo>
                  <a:lnTo>
                    <a:pt x="6154492" y="1377038"/>
                  </a:lnTo>
                  <a:lnTo>
                    <a:pt x="6161525" y="1385875"/>
                  </a:lnTo>
                  <a:lnTo>
                    <a:pt x="6163113" y="1388368"/>
                  </a:lnTo>
                  <a:lnTo>
                    <a:pt x="6163566" y="1389047"/>
                  </a:lnTo>
                  <a:lnTo>
                    <a:pt x="6163566" y="1389274"/>
                  </a:lnTo>
                  <a:lnTo>
                    <a:pt x="6163113" y="1389047"/>
                  </a:lnTo>
                  <a:lnTo>
                    <a:pt x="6162432" y="1388368"/>
                  </a:lnTo>
                  <a:lnTo>
                    <a:pt x="6159256" y="1385196"/>
                  </a:lnTo>
                  <a:lnTo>
                    <a:pt x="6180353" y="1414201"/>
                  </a:lnTo>
                  <a:lnTo>
                    <a:pt x="6186478" y="1422585"/>
                  </a:lnTo>
                  <a:lnTo>
                    <a:pt x="6189881" y="1427117"/>
                  </a:lnTo>
                  <a:lnTo>
                    <a:pt x="6190335" y="1427344"/>
                  </a:lnTo>
                  <a:lnTo>
                    <a:pt x="6189654" y="1426437"/>
                  </a:lnTo>
                  <a:lnTo>
                    <a:pt x="6186417" y="1421294"/>
                  </a:lnTo>
                  <a:lnTo>
                    <a:pt x="6215742" y="1462467"/>
                  </a:lnTo>
                  <a:lnTo>
                    <a:pt x="6221413" y="1470399"/>
                  </a:lnTo>
                  <a:lnTo>
                    <a:pt x="6219371" y="1473798"/>
                  </a:lnTo>
                  <a:lnTo>
                    <a:pt x="6217103" y="1476970"/>
                  </a:lnTo>
                  <a:lnTo>
                    <a:pt x="6214381" y="1479689"/>
                  </a:lnTo>
                  <a:lnTo>
                    <a:pt x="6211205" y="1481729"/>
                  </a:lnTo>
                  <a:lnTo>
                    <a:pt x="6207802" y="1483768"/>
                  </a:lnTo>
                  <a:lnTo>
                    <a:pt x="6203945" y="1484901"/>
                  </a:lnTo>
                  <a:lnTo>
                    <a:pt x="6199862" y="1486034"/>
                  </a:lnTo>
                  <a:lnTo>
                    <a:pt x="6195325" y="1486488"/>
                  </a:lnTo>
                  <a:lnTo>
                    <a:pt x="6189654" y="1490114"/>
                  </a:lnTo>
                  <a:lnTo>
                    <a:pt x="6184209" y="1493286"/>
                  </a:lnTo>
                  <a:lnTo>
                    <a:pt x="6178992" y="1495779"/>
                  </a:lnTo>
                  <a:lnTo>
                    <a:pt x="6174001" y="1497365"/>
                  </a:lnTo>
                  <a:lnTo>
                    <a:pt x="6171733" y="1497818"/>
                  </a:lnTo>
                  <a:lnTo>
                    <a:pt x="6169237" y="1498271"/>
                  </a:lnTo>
                  <a:lnTo>
                    <a:pt x="6166969" y="1498498"/>
                  </a:lnTo>
                  <a:lnTo>
                    <a:pt x="6164927" y="1498498"/>
                  </a:lnTo>
                  <a:lnTo>
                    <a:pt x="6162659" y="1498498"/>
                  </a:lnTo>
                  <a:lnTo>
                    <a:pt x="6160617" y="1498045"/>
                  </a:lnTo>
                  <a:lnTo>
                    <a:pt x="6158802" y="1497818"/>
                  </a:lnTo>
                  <a:lnTo>
                    <a:pt x="6156761" y="1497138"/>
                  </a:lnTo>
                  <a:lnTo>
                    <a:pt x="6154946" y="1496459"/>
                  </a:lnTo>
                  <a:lnTo>
                    <a:pt x="6152904" y="1495325"/>
                  </a:lnTo>
                  <a:lnTo>
                    <a:pt x="6151316" y="1494192"/>
                  </a:lnTo>
                  <a:lnTo>
                    <a:pt x="6149501" y="1492833"/>
                  </a:lnTo>
                  <a:lnTo>
                    <a:pt x="6148554" y="1491886"/>
                  </a:lnTo>
                  <a:lnTo>
                    <a:pt x="6139372" y="1478624"/>
                  </a:lnTo>
                  <a:lnTo>
                    <a:pt x="6138159" y="1475837"/>
                  </a:lnTo>
                  <a:lnTo>
                    <a:pt x="6135891" y="1469945"/>
                  </a:lnTo>
                  <a:lnTo>
                    <a:pt x="6134076" y="1463147"/>
                  </a:lnTo>
                  <a:lnTo>
                    <a:pt x="6110256" y="1429383"/>
                  </a:lnTo>
                  <a:lnTo>
                    <a:pt x="6085757" y="1395844"/>
                  </a:lnTo>
                  <a:lnTo>
                    <a:pt x="6061030" y="1362535"/>
                  </a:lnTo>
                  <a:lnTo>
                    <a:pt x="6035623" y="1329678"/>
                  </a:lnTo>
                  <a:lnTo>
                    <a:pt x="6013618" y="1301124"/>
                  </a:lnTo>
                  <a:lnTo>
                    <a:pt x="5991160" y="1273024"/>
                  </a:lnTo>
                  <a:lnTo>
                    <a:pt x="5968475" y="1244924"/>
                  </a:lnTo>
                  <a:lnTo>
                    <a:pt x="5945336" y="1217280"/>
                  </a:lnTo>
                  <a:lnTo>
                    <a:pt x="5921971" y="1189635"/>
                  </a:lnTo>
                  <a:lnTo>
                    <a:pt x="5898378" y="1162443"/>
                  </a:lnTo>
                  <a:lnTo>
                    <a:pt x="5874332" y="1135476"/>
                  </a:lnTo>
                  <a:lnTo>
                    <a:pt x="5850059" y="1108736"/>
                  </a:lnTo>
                  <a:lnTo>
                    <a:pt x="5823971" y="1080637"/>
                  </a:lnTo>
                  <a:lnTo>
                    <a:pt x="5797430" y="1052311"/>
                  </a:lnTo>
                  <a:lnTo>
                    <a:pt x="5770661" y="1024889"/>
                  </a:lnTo>
                  <a:lnTo>
                    <a:pt x="5743666" y="997470"/>
                  </a:lnTo>
                  <a:lnTo>
                    <a:pt x="5716444" y="970504"/>
                  </a:lnTo>
                  <a:lnTo>
                    <a:pt x="5688769" y="943764"/>
                  </a:lnTo>
                  <a:lnTo>
                    <a:pt x="5660866" y="917252"/>
                  </a:lnTo>
                  <a:lnTo>
                    <a:pt x="5632510" y="891192"/>
                  </a:lnTo>
                  <a:lnTo>
                    <a:pt x="5604154" y="865359"/>
                  </a:lnTo>
                  <a:lnTo>
                    <a:pt x="5575344" y="839752"/>
                  </a:lnTo>
                  <a:lnTo>
                    <a:pt x="5546307" y="814826"/>
                  </a:lnTo>
                  <a:lnTo>
                    <a:pt x="5516816" y="789899"/>
                  </a:lnTo>
                  <a:lnTo>
                    <a:pt x="5487099" y="765199"/>
                  </a:lnTo>
                  <a:lnTo>
                    <a:pt x="5481571" y="760765"/>
                  </a:lnTo>
                  <a:lnTo>
                    <a:pt x="5475983" y="755455"/>
                  </a:lnTo>
                  <a:lnTo>
                    <a:pt x="5466229" y="746844"/>
                  </a:lnTo>
                  <a:lnTo>
                    <a:pt x="5456474" y="738233"/>
                  </a:lnTo>
                  <a:lnTo>
                    <a:pt x="5446493" y="730302"/>
                  </a:lnTo>
                  <a:lnTo>
                    <a:pt x="5441502" y="726676"/>
                  </a:lnTo>
                  <a:lnTo>
                    <a:pt x="5436284" y="723050"/>
                  </a:lnTo>
                  <a:lnTo>
                    <a:pt x="5431294" y="719651"/>
                  </a:lnTo>
                  <a:lnTo>
                    <a:pt x="5425849" y="716252"/>
                  </a:lnTo>
                  <a:lnTo>
                    <a:pt x="5424645" y="715572"/>
                  </a:lnTo>
                  <a:lnTo>
                    <a:pt x="5396586" y="693818"/>
                  </a:lnTo>
                  <a:lnTo>
                    <a:pt x="5395451" y="694045"/>
                  </a:lnTo>
                  <a:lnTo>
                    <a:pt x="5400669" y="692912"/>
                  </a:lnTo>
                  <a:lnTo>
                    <a:pt x="5409289" y="690419"/>
                  </a:lnTo>
                  <a:lnTo>
                    <a:pt x="5420405" y="687020"/>
                  </a:lnTo>
                  <a:lnTo>
                    <a:pt x="5426076" y="685207"/>
                  </a:lnTo>
                  <a:lnTo>
                    <a:pt x="5431747" y="683168"/>
                  </a:lnTo>
                  <a:lnTo>
                    <a:pt x="5436511" y="680902"/>
                  </a:lnTo>
                  <a:lnTo>
                    <a:pt x="5440821" y="679089"/>
                  </a:lnTo>
                  <a:lnTo>
                    <a:pt x="5443997" y="677050"/>
                  </a:lnTo>
                  <a:lnTo>
                    <a:pt x="5445358" y="676143"/>
                  </a:lnTo>
                  <a:lnTo>
                    <a:pt x="5446266" y="675237"/>
                  </a:lnTo>
                  <a:lnTo>
                    <a:pt x="5446719" y="674104"/>
                  </a:lnTo>
                  <a:lnTo>
                    <a:pt x="5446719" y="673424"/>
                  </a:lnTo>
                  <a:lnTo>
                    <a:pt x="5446493" y="672517"/>
                  </a:lnTo>
                  <a:lnTo>
                    <a:pt x="5445812" y="671837"/>
                  </a:lnTo>
                  <a:close/>
                  <a:moveTo>
                    <a:pt x="1609548" y="671604"/>
                  </a:moveTo>
                  <a:lnTo>
                    <a:pt x="1614487" y="671604"/>
                  </a:lnTo>
                  <a:lnTo>
                    <a:pt x="1613546" y="672080"/>
                  </a:lnTo>
                  <a:lnTo>
                    <a:pt x="1601787" y="676366"/>
                  </a:lnTo>
                  <a:lnTo>
                    <a:pt x="1609548" y="671604"/>
                  </a:lnTo>
                  <a:close/>
                  <a:moveTo>
                    <a:pt x="1365159" y="669915"/>
                  </a:moveTo>
                  <a:lnTo>
                    <a:pt x="1360916" y="673146"/>
                  </a:lnTo>
                  <a:lnTo>
                    <a:pt x="1364763" y="670198"/>
                  </a:lnTo>
                  <a:lnTo>
                    <a:pt x="1365159" y="669915"/>
                  </a:lnTo>
                  <a:close/>
                  <a:moveTo>
                    <a:pt x="1615394" y="666841"/>
                  </a:moveTo>
                  <a:lnTo>
                    <a:pt x="1615848" y="666841"/>
                  </a:lnTo>
                  <a:lnTo>
                    <a:pt x="1611312" y="668430"/>
                  </a:lnTo>
                  <a:lnTo>
                    <a:pt x="1615394" y="666841"/>
                  </a:lnTo>
                  <a:close/>
                  <a:moveTo>
                    <a:pt x="2705100" y="665184"/>
                  </a:moveTo>
                  <a:lnTo>
                    <a:pt x="2705100" y="665448"/>
                  </a:lnTo>
                  <a:lnTo>
                    <a:pt x="2702378" y="666772"/>
                  </a:lnTo>
                  <a:lnTo>
                    <a:pt x="2701925" y="665581"/>
                  </a:lnTo>
                  <a:lnTo>
                    <a:pt x="2705100" y="665184"/>
                  </a:lnTo>
                  <a:close/>
                  <a:moveTo>
                    <a:pt x="1959339" y="664861"/>
                  </a:moveTo>
                  <a:lnTo>
                    <a:pt x="1957906" y="665111"/>
                  </a:lnTo>
                  <a:lnTo>
                    <a:pt x="1957297" y="665088"/>
                  </a:lnTo>
                  <a:lnTo>
                    <a:pt x="1959339" y="664861"/>
                  </a:lnTo>
                  <a:close/>
                  <a:moveTo>
                    <a:pt x="5351750" y="663827"/>
                  </a:moveTo>
                  <a:lnTo>
                    <a:pt x="5355979" y="666852"/>
                  </a:lnTo>
                  <a:lnTo>
                    <a:pt x="5372784" y="679348"/>
                  </a:lnTo>
                  <a:lnTo>
                    <a:pt x="5371405" y="678862"/>
                  </a:lnTo>
                  <a:lnTo>
                    <a:pt x="5367322" y="677050"/>
                  </a:lnTo>
                  <a:lnTo>
                    <a:pt x="5363465" y="674557"/>
                  </a:lnTo>
                  <a:lnTo>
                    <a:pt x="5359609" y="672064"/>
                  </a:lnTo>
                  <a:lnTo>
                    <a:pt x="5355979" y="668665"/>
                  </a:lnTo>
                  <a:lnTo>
                    <a:pt x="5352350" y="664586"/>
                  </a:lnTo>
                  <a:lnTo>
                    <a:pt x="5351750" y="663827"/>
                  </a:lnTo>
                  <a:close/>
                  <a:moveTo>
                    <a:pt x="1377950" y="663592"/>
                  </a:moveTo>
                  <a:lnTo>
                    <a:pt x="1365487" y="673117"/>
                  </a:lnTo>
                  <a:lnTo>
                    <a:pt x="1367980" y="671983"/>
                  </a:lnTo>
                  <a:lnTo>
                    <a:pt x="1367074" y="672663"/>
                  </a:lnTo>
                  <a:lnTo>
                    <a:pt x="1329231" y="701011"/>
                  </a:lnTo>
                  <a:lnTo>
                    <a:pt x="1317448" y="710083"/>
                  </a:lnTo>
                  <a:lnTo>
                    <a:pt x="1309971" y="715979"/>
                  </a:lnTo>
                  <a:lnTo>
                    <a:pt x="1312463" y="714619"/>
                  </a:lnTo>
                  <a:lnTo>
                    <a:pt x="1299094" y="723463"/>
                  </a:lnTo>
                  <a:lnTo>
                    <a:pt x="1300680" y="722783"/>
                  </a:lnTo>
                  <a:lnTo>
                    <a:pt x="1282569" y="736645"/>
                  </a:lnTo>
                  <a:lnTo>
                    <a:pt x="1282700" y="736645"/>
                  </a:lnTo>
                  <a:lnTo>
                    <a:pt x="1281490" y="737855"/>
                  </a:lnTo>
                  <a:lnTo>
                    <a:pt x="1283686" y="736390"/>
                  </a:lnTo>
                  <a:lnTo>
                    <a:pt x="1271863" y="745687"/>
                  </a:lnTo>
                  <a:lnTo>
                    <a:pt x="1276350" y="742994"/>
                  </a:lnTo>
                  <a:lnTo>
                    <a:pt x="1274814" y="744030"/>
                  </a:lnTo>
                  <a:lnTo>
                    <a:pt x="1271564" y="745922"/>
                  </a:lnTo>
                  <a:lnTo>
                    <a:pt x="1270075" y="747093"/>
                  </a:lnTo>
                  <a:lnTo>
                    <a:pt x="1270090" y="747049"/>
                  </a:lnTo>
                  <a:lnTo>
                    <a:pt x="1267824" y="748863"/>
                  </a:lnTo>
                  <a:lnTo>
                    <a:pt x="1270075" y="747093"/>
                  </a:lnTo>
                  <a:lnTo>
                    <a:pt x="1269995" y="747335"/>
                  </a:lnTo>
                  <a:lnTo>
                    <a:pt x="1271587" y="746170"/>
                  </a:lnTo>
                  <a:lnTo>
                    <a:pt x="1269976" y="747455"/>
                  </a:lnTo>
                  <a:lnTo>
                    <a:pt x="1269949" y="747473"/>
                  </a:lnTo>
                  <a:lnTo>
                    <a:pt x="1269947" y="747479"/>
                  </a:lnTo>
                  <a:lnTo>
                    <a:pt x="1269976" y="747455"/>
                  </a:lnTo>
                  <a:lnTo>
                    <a:pt x="1270122" y="747360"/>
                  </a:lnTo>
                  <a:lnTo>
                    <a:pt x="1269943" y="747492"/>
                  </a:lnTo>
                  <a:lnTo>
                    <a:pt x="1269863" y="747729"/>
                  </a:lnTo>
                  <a:lnTo>
                    <a:pt x="1269636" y="748409"/>
                  </a:lnTo>
                  <a:lnTo>
                    <a:pt x="1268050" y="750224"/>
                  </a:lnTo>
                  <a:lnTo>
                    <a:pt x="1266238" y="752038"/>
                  </a:lnTo>
                  <a:lnTo>
                    <a:pt x="1264132" y="753970"/>
                  </a:lnTo>
                  <a:lnTo>
                    <a:pt x="1258307" y="757934"/>
                  </a:lnTo>
                  <a:lnTo>
                    <a:pt x="1247203" y="765645"/>
                  </a:lnTo>
                  <a:lnTo>
                    <a:pt x="1236327" y="774036"/>
                  </a:lnTo>
                  <a:lnTo>
                    <a:pt x="1225903" y="782654"/>
                  </a:lnTo>
                  <a:lnTo>
                    <a:pt x="1234288" y="776304"/>
                  </a:lnTo>
                  <a:lnTo>
                    <a:pt x="1249469" y="765645"/>
                  </a:lnTo>
                  <a:lnTo>
                    <a:pt x="1256947" y="759976"/>
                  </a:lnTo>
                  <a:lnTo>
                    <a:pt x="1263518" y="754533"/>
                  </a:lnTo>
                  <a:lnTo>
                    <a:pt x="1264132" y="753970"/>
                  </a:lnTo>
                  <a:lnTo>
                    <a:pt x="1269636" y="750224"/>
                  </a:lnTo>
                  <a:lnTo>
                    <a:pt x="1249469" y="766779"/>
                  </a:lnTo>
                  <a:lnTo>
                    <a:pt x="1239499" y="774717"/>
                  </a:lnTo>
                  <a:lnTo>
                    <a:pt x="1233364" y="779493"/>
                  </a:lnTo>
                  <a:lnTo>
                    <a:pt x="1233381" y="779479"/>
                  </a:lnTo>
                  <a:lnTo>
                    <a:pt x="1229302" y="782654"/>
                  </a:lnTo>
                  <a:lnTo>
                    <a:pt x="1233364" y="779493"/>
                  </a:lnTo>
                  <a:lnTo>
                    <a:pt x="1227037" y="784468"/>
                  </a:lnTo>
                  <a:lnTo>
                    <a:pt x="1220465" y="789231"/>
                  </a:lnTo>
                  <a:lnTo>
                    <a:pt x="1208002" y="799663"/>
                  </a:lnTo>
                  <a:lnTo>
                    <a:pt x="1183076" y="821208"/>
                  </a:lnTo>
                  <a:lnTo>
                    <a:pt x="1280740" y="748863"/>
                  </a:lnTo>
                  <a:lnTo>
                    <a:pt x="1303173" y="732988"/>
                  </a:lnTo>
                  <a:lnTo>
                    <a:pt x="1302947" y="734122"/>
                  </a:lnTo>
                  <a:lnTo>
                    <a:pt x="1307252" y="732081"/>
                  </a:lnTo>
                  <a:lnTo>
                    <a:pt x="1298188" y="743647"/>
                  </a:lnTo>
                  <a:lnTo>
                    <a:pt x="1297055" y="742967"/>
                  </a:lnTo>
                  <a:lnTo>
                    <a:pt x="1296602" y="743874"/>
                  </a:lnTo>
                  <a:lnTo>
                    <a:pt x="1287558" y="752709"/>
                  </a:lnTo>
                  <a:lnTo>
                    <a:pt x="1287538" y="752719"/>
                  </a:lnTo>
                  <a:lnTo>
                    <a:pt x="1287084" y="753172"/>
                  </a:lnTo>
                  <a:lnTo>
                    <a:pt x="1287558" y="752709"/>
                  </a:lnTo>
                  <a:lnTo>
                    <a:pt x="1290030" y="751584"/>
                  </a:lnTo>
                  <a:lnTo>
                    <a:pt x="1290030" y="751811"/>
                  </a:lnTo>
                  <a:lnTo>
                    <a:pt x="1288671" y="754306"/>
                  </a:lnTo>
                  <a:lnTo>
                    <a:pt x="1284819" y="757027"/>
                  </a:lnTo>
                  <a:lnTo>
                    <a:pt x="1272356" y="764511"/>
                  </a:lnTo>
                  <a:lnTo>
                    <a:pt x="1273489" y="764285"/>
                  </a:lnTo>
                  <a:lnTo>
                    <a:pt x="1273489" y="765418"/>
                  </a:lnTo>
                  <a:lnTo>
                    <a:pt x="1254454" y="777665"/>
                  </a:lnTo>
                  <a:lnTo>
                    <a:pt x="1255587" y="776304"/>
                  </a:lnTo>
                  <a:lnTo>
                    <a:pt x="1250829" y="779026"/>
                  </a:lnTo>
                  <a:lnTo>
                    <a:pt x="1248812" y="780540"/>
                  </a:lnTo>
                  <a:lnTo>
                    <a:pt x="1248658" y="780829"/>
                  </a:lnTo>
                  <a:lnTo>
                    <a:pt x="1248481" y="781093"/>
                  </a:lnTo>
                  <a:lnTo>
                    <a:pt x="1248074" y="781093"/>
                  </a:lnTo>
                  <a:lnTo>
                    <a:pt x="1245391" y="783107"/>
                  </a:lnTo>
                  <a:lnTo>
                    <a:pt x="1238820" y="788097"/>
                  </a:lnTo>
                  <a:lnTo>
                    <a:pt x="1231568" y="793994"/>
                  </a:lnTo>
                  <a:lnTo>
                    <a:pt x="1215706" y="806693"/>
                  </a:lnTo>
                  <a:lnTo>
                    <a:pt x="1199618" y="820074"/>
                  </a:lnTo>
                  <a:lnTo>
                    <a:pt x="1185342" y="832093"/>
                  </a:lnTo>
                  <a:lnTo>
                    <a:pt x="1178998" y="836856"/>
                  </a:lnTo>
                  <a:lnTo>
                    <a:pt x="1174013" y="840484"/>
                  </a:lnTo>
                  <a:lnTo>
                    <a:pt x="1169934" y="842979"/>
                  </a:lnTo>
                  <a:lnTo>
                    <a:pt x="1168801" y="843659"/>
                  </a:lnTo>
                  <a:lnTo>
                    <a:pt x="1167668" y="843886"/>
                  </a:lnTo>
                  <a:lnTo>
                    <a:pt x="1167215" y="843659"/>
                  </a:lnTo>
                  <a:lnTo>
                    <a:pt x="1166761" y="843206"/>
                  </a:lnTo>
                  <a:lnTo>
                    <a:pt x="1167215" y="842072"/>
                  </a:lnTo>
                  <a:lnTo>
                    <a:pt x="1167894" y="840257"/>
                  </a:lnTo>
                  <a:lnTo>
                    <a:pt x="1179678" y="831186"/>
                  </a:lnTo>
                  <a:lnTo>
                    <a:pt x="1172426" y="836175"/>
                  </a:lnTo>
                  <a:lnTo>
                    <a:pt x="1183076" y="826197"/>
                  </a:lnTo>
                  <a:lnTo>
                    <a:pt x="1176732" y="830506"/>
                  </a:lnTo>
                  <a:lnTo>
                    <a:pt x="1179904" y="829145"/>
                  </a:lnTo>
                  <a:lnTo>
                    <a:pt x="1169481" y="838670"/>
                  </a:lnTo>
                  <a:lnTo>
                    <a:pt x="1151806" y="853411"/>
                  </a:lnTo>
                  <a:lnTo>
                    <a:pt x="1157698" y="847741"/>
                  </a:lnTo>
                  <a:lnTo>
                    <a:pt x="1148860" y="855225"/>
                  </a:lnTo>
                  <a:lnTo>
                    <a:pt x="1162683" y="841165"/>
                  </a:lnTo>
                  <a:lnTo>
                    <a:pt x="1158831" y="842525"/>
                  </a:lnTo>
                  <a:lnTo>
                    <a:pt x="1159737" y="841391"/>
                  </a:lnTo>
                  <a:lnTo>
                    <a:pt x="1147728" y="852050"/>
                  </a:lnTo>
                  <a:lnTo>
                    <a:pt x="1134811" y="862936"/>
                  </a:lnTo>
                  <a:lnTo>
                    <a:pt x="1131687" y="865616"/>
                  </a:lnTo>
                  <a:lnTo>
                    <a:pt x="1131231" y="866385"/>
                  </a:lnTo>
                  <a:lnTo>
                    <a:pt x="1113873" y="881647"/>
                  </a:lnTo>
                  <a:lnTo>
                    <a:pt x="1107561" y="887115"/>
                  </a:lnTo>
                  <a:lnTo>
                    <a:pt x="1117931" y="878686"/>
                  </a:lnTo>
                  <a:lnTo>
                    <a:pt x="1111619" y="885975"/>
                  </a:lnTo>
                  <a:lnTo>
                    <a:pt x="1105081" y="893037"/>
                  </a:lnTo>
                  <a:lnTo>
                    <a:pt x="1098319" y="899871"/>
                  </a:lnTo>
                  <a:lnTo>
                    <a:pt x="1091557" y="906705"/>
                  </a:lnTo>
                  <a:lnTo>
                    <a:pt x="1084568" y="913540"/>
                  </a:lnTo>
                  <a:lnTo>
                    <a:pt x="1077579" y="920146"/>
                  </a:lnTo>
                  <a:lnTo>
                    <a:pt x="1063378" y="933359"/>
                  </a:lnTo>
                  <a:lnTo>
                    <a:pt x="1070141" y="929941"/>
                  </a:lnTo>
                  <a:lnTo>
                    <a:pt x="1056164" y="944065"/>
                  </a:lnTo>
                  <a:lnTo>
                    <a:pt x="1055713" y="945887"/>
                  </a:lnTo>
                  <a:lnTo>
                    <a:pt x="1054586" y="947254"/>
                  </a:lnTo>
                  <a:lnTo>
                    <a:pt x="1053684" y="948393"/>
                  </a:lnTo>
                  <a:lnTo>
                    <a:pt x="1052783" y="949304"/>
                  </a:lnTo>
                  <a:lnTo>
                    <a:pt x="1051656" y="949760"/>
                  </a:lnTo>
                  <a:lnTo>
                    <a:pt x="1050979" y="949988"/>
                  </a:lnTo>
                  <a:lnTo>
                    <a:pt x="1050303" y="949988"/>
                  </a:lnTo>
                  <a:lnTo>
                    <a:pt x="1050078" y="949304"/>
                  </a:lnTo>
                  <a:lnTo>
                    <a:pt x="1050078" y="948393"/>
                  </a:lnTo>
                  <a:lnTo>
                    <a:pt x="1050528" y="946799"/>
                  </a:lnTo>
                  <a:lnTo>
                    <a:pt x="1051656" y="944520"/>
                  </a:lnTo>
                  <a:lnTo>
                    <a:pt x="1053459" y="942015"/>
                  </a:lnTo>
                  <a:lnTo>
                    <a:pt x="1056164" y="938825"/>
                  </a:lnTo>
                  <a:lnTo>
                    <a:pt x="1059320" y="935181"/>
                  </a:lnTo>
                  <a:lnTo>
                    <a:pt x="1063603" y="930625"/>
                  </a:lnTo>
                  <a:lnTo>
                    <a:pt x="1068563" y="925613"/>
                  </a:lnTo>
                  <a:lnTo>
                    <a:pt x="1045794" y="944976"/>
                  </a:lnTo>
                  <a:lnTo>
                    <a:pt x="1022350" y="963656"/>
                  </a:lnTo>
                  <a:lnTo>
                    <a:pt x="1025957" y="959783"/>
                  </a:lnTo>
                  <a:lnTo>
                    <a:pt x="1047372" y="939509"/>
                  </a:lnTo>
                  <a:lnTo>
                    <a:pt x="1038130" y="946571"/>
                  </a:lnTo>
                  <a:lnTo>
                    <a:pt x="1124585" y="871192"/>
                  </a:lnTo>
                  <a:lnTo>
                    <a:pt x="1121895" y="873141"/>
                  </a:lnTo>
                  <a:lnTo>
                    <a:pt x="1115551" y="878130"/>
                  </a:lnTo>
                  <a:lnTo>
                    <a:pt x="1109206" y="882440"/>
                  </a:lnTo>
                  <a:lnTo>
                    <a:pt x="1132999" y="859534"/>
                  </a:lnTo>
                  <a:lnTo>
                    <a:pt x="1129373" y="862709"/>
                  </a:lnTo>
                  <a:lnTo>
                    <a:pt x="1131041" y="861040"/>
                  </a:lnTo>
                  <a:lnTo>
                    <a:pt x="1133452" y="858854"/>
                  </a:lnTo>
                  <a:lnTo>
                    <a:pt x="1143348" y="849841"/>
                  </a:lnTo>
                  <a:lnTo>
                    <a:pt x="1164043" y="831640"/>
                  </a:lnTo>
                  <a:lnTo>
                    <a:pt x="1168606" y="827626"/>
                  </a:lnTo>
                  <a:lnTo>
                    <a:pt x="1183303" y="815084"/>
                  </a:lnTo>
                  <a:lnTo>
                    <a:pt x="1204052" y="797347"/>
                  </a:lnTo>
                  <a:lnTo>
                    <a:pt x="1205254" y="796323"/>
                  </a:lnTo>
                  <a:lnTo>
                    <a:pt x="1212668" y="790140"/>
                  </a:lnTo>
                  <a:lnTo>
                    <a:pt x="1224997" y="780159"/>
                  </a:lnTo>
                  <a:lnTo>
                    <a:pt x="1240406" y="767686"/>
                  </a:lnTo>
                  <a:lnTo>
                    <a:pt x="1256267" y="755213"/>
                  </a:lnTo>
                  <a:lnTo>
                    <a:pt x="1249016" y="760883"/>
                  </a:lnTo>
                  <a:lnTo>
                    <a:pt x="1251282" y="759069"/>
                  </a:lnTo>
                  <a:lnTo>
                    <a:pt x="1245164" y="763831"/>
                  </a:lnTo>
                  <a:lnTo>
                    <a:pt x="1255135" y="755667"/>
                  </a:lnTo>
                  <a:lnTo>
                    <a:pt x="1268300" y="745828"/>
                  </a:lnTo>
                  <a:lnTo>
                    <a:pt x="1262839" y="749997"/>
                  </a:lnTo>
                  <a:lnTo>
                    <a:pt x="1272129" y="742967"/>
                  </a:lnTo>
                  <a:lnTo>
                    <a:pt x="1268300" y="745828"/>
                  </a:lnTo>
                  <a:lnTo>
                    <a:pt x="1276208" y="739792"/>
                  </a:lnTo>
                  <a:lnTo>
                    <a:pt x="1273489" y="741606"/>
                  </a:lnTo>
                  <a:lnTo>
                    <a:pt x="1282779" y="733895"/>
                  </a:lnTo>
                  <a:lnTo>
                    <a:pt x="1279380" y="736390"/>
                  </a:lnTo>
                  <a:lnTo>
                    <a:pt x="1280449" y="735509"/>
                  </a:lnTo>
                  <a:lnTo>
                    <a:pt x="1278646" y="736737"/>
                  </a:lnTo>
                  <a:lnTo>
                    <a:pt x="1280868" y="735058"/>
                  </a:lnTo>
                  <a:lnTo>
                    <a:pt x="1280997" y="735058"/>
                  </a:lnTo>
                  <a:lnTo>
                    <a:pt x="1283232" y="733215"/>
                  </a:lnTo>
                  <a:lnTo>
                    <a:pt x="1303626" y="717113"/>
                  </a:lnTo>
                  <a:lnTo>
                    <a:pt x="1324473" y="701465"/>
                  </a:lnTo>
                  <a:lnTo>
                    <a:pt x="1323113" y="702599"/>
                  </a:lnTo>
                  <a:lnTo>
                    <a:pt x="1352344" y="681054"/>
                  </a:lnTo>
                  <a:lnTo>
                    <a:pt x="1348039" y="684456"/>
                  </a:lnTo>
                  <a:lnTo>
                    <a:pt x="1377950" y="663592"/>
                  </a:lnTo>
                  <a:close/>
                  <a:moveTo>
                    <a:pt x="1619568" y="662079"/>
                  </a:moveTo>
                  <a:lnTo>
                    <a:pt x="1623025" y="662317"/>
                  </a:lnTo>
                  <a:lnTo>
                    <a:pt x="1623272" y="662317"/>
                  </a:lnTo>
                  <a:lnTo>
                    <a:pt x="1624013" y="662317"/>
                  </a:lnTo>
                  <a:lnTo>
                    <a:pt x="1623025" y="662555"/>
                  </a:lnTo>
                  <a:lnTo>
                    <a:pt x="1612900" y="666842"/>
                  </a:lnTo>
                  <a:lnTo>
                    <a:pt x="1613641" y="665175"/>
                  </a:lnTo>
                  <a:lnTo>
                    <a:pt x="1619568" y="662079"/>
                  </a:lnTo>
                  <a:close/>
                  <a:moveTo>
                    <a:pt x="1442262" y="658882"/>
                  </a:moveTo>
                  <a:lnTo>
                    <a:pt x="1436126" y="663420"/>
                  </a:lnTo>
                  <a:lnTo>
                    <a:pt x="1440672" y="660470"/>
                  </a:lnTo>
                  <a:lnTo>
                    <a:pt x="1442096" y="660877"/>
                  </a:lnTo>
                  <a:lnTo>
                    <a:pt x="1442035" y="661605"/>
                  </a:lnTo>
                  <a:lnTo>
                    <a:pt x="1442262" y="660924"/>
                  </a:lnTo>
                  <a:lnTo>
                    <a:pt x="1442096" y="660877"/>
                  </a:lnTo>
                  <a:lnTo>
                    <a:pt x="1442262" y="658882"/>
                  </a:lnTo>
                  <a:close/>
                  <a:moveTo>
                    <a:pt x="3101789" y="658209"/>
                  </a:moveTo>
                  <a:lnTo>
                    <a:pt x="3099755" y="658663"/>
                  </a:lnTo>
                  <a:lnTo>
                    <a:pt x="3097721" y="659343"/>
                  </a:lnTo>
                  <a:lnTo>
                    <a:pt x="3096817" y="660023"/>
                  </a:lnTo>
                  <a:lnTo>
                    <a:pt x="3095687" y="660703"/>
                  </a:lnTo>
                  <a:lnTo>
                    <a:pt x="3097043" y="661611"/>
                  </a:lnTo>
                  <a:lnTo>
                    <a:pt x="3097947" y="662291"/>
                  </a:lnTo>
                  <a:lnTo>
                    <a:pt x="3098139" y="662675"/>
                  </a:lnTo>
                  <a:lnTo>
                    <a:pt x="3098139" y="660054"/>
                  </a:lnTo>
                  <a:lnTo>
                    <a:pt x="3104049" y="658209"/>
                  </a:lnTo>
                  <a:lnTo>
                    <a:pt x="3101789" y="658209"/>
                  </a:lnTo>
                  <a:close/>
                  <a:moveTo>
                    <a:pt x="1427945" y="657293"/>
                  </a:moveTo>
                  <a:lnTo>
                    <a:pt x="1424990" y="659109"/>
                  </a:lnTo>
                  <a:lnTo>
                    <a:pt x="1427718" y="657520"/>
                  </a:lnTo>
                  <a:lnTo>
                    <a:pt x="1427945" y="657293"/>
                  </a:lnTo>
                  <a:close/>
                  <a:moveTo>
                    <a:pt x="1606550" y="655729"/>
                  </a:moveTo>
                  <a:lnTo>
                    <a:pt x="1606042" y="656364"/>
                  </a:lnTo>
                  <a:lnTo>
                    <a:pt x="1600200" y="658904"/>
                  </a:lnTo>
                  <a:lnTo>
                    <a:pt x="1606550" y="655729"/>
                  </a:lnTo>
                  <a:close/>
                  <a:moveTo>
                    <a:pt x="3258527" y="654121"/>
                  </a:moveTo>
                  <a:lnTo>
                    <a:pt x="3267075" y="658451"/>
                  </a:lnTo>
                  <a:lnTo>
                    <a:pt x="3263168" y="658884"/>
                  </a:lnTo>
                  <a:lnTo>
                    <a:pt x="3254375" y="654986"/>
                  </a:lnTo>
                  <a:lnTo>
                    <a:pt x="3258527" y="654121"/>
                  </a:lnTo>
                  <a:close/>
                  <a:moveTo>
                    <a:pt x="3273425" y="650940"/>
                  </a:moveTo>
                  <a:lnTo>
                    <a:pt x="3273220" y="651167"/>
                  </a:lnTo>
                  <a:lnTo>
                    <a:pt x="3267075" y="652528"/>
                  </a:lnTo>
                  <a:lnTo>
                    <a:pt x="3270762" y="651167"/>
                  </a:lnTo>
                  <a:lnTo>
                    <a:pt x="3273425" y="650940"/>
                  </a:lnTo>
                  <a:close/>
                  <a:moveTo>
                    <a:pt x="3389645" y="649359"/>
                  </a:moveTo>
                  <a:lnTo>
                    <a:pt x="3390310" y="649359"/>
                  </a:lnTo>
                  <a:lnTo>
                    <a:pt x="3392303" y="649609"/>
                  </a:lnTo>
                  <a:lnTo>
                    <a:pt x="3394075" y="654121"/>
                  </a:lnTo>
                  <a:lnTo>
                    <a:pt x="3384550" y="653119"/>
                  </a:lnTo>
                  <a:lnTo>
                    <a:pt x="3391639" y="653119"/>
                  </a:lnTo>
                  <a:lnTo>
                    <a:pt x="3389645" y="649359"/>
                  </a:lnTo>
                  <a:close/>
                  <a:moveTo>
                    <a:pt x="1405506" y="640764"/>
                  </a:moveTo>
                  <a:lnTo>
                    <a:pt x="1402094" y="643178"/>
                  </a:lnTo>
                  <a:lnTo>
                    <a:pt x="1396720" y="647093"/>
                  </a:lnTo>
                  <a:lnTo>
                    <a:pt x="1402103" y="643211"/>
                  </a:lnTo>
                  <a:lnTo>
                    <a:pt x="1405506" y="640764"/>
                  </a:lnTo>
                  <a:close/>
                  <a:moveTo>
                    <a:pt x="2682875" y="639784"/>
                  </a:moveTo>
                  <a:lnTo>
                    <a:pt x="2682875" y="641755"/>
                  </a:lnTo>
                  <a:lnTo>
                    <a:pt x="2676525" y="646134"/>
                  </a:lnTo>
                  <a:lnTo>
                    <a:pt x="2678906" y="643069"/>
                  </a:lnTo>
                  <a:lnTo>
                    <a:pt x="2682875" y="639784"/>
                  </a:lnTo>
                  <a:close/>
                  <a:moveTo>
                    <a:pt x="2688930" y="638197"/>
                  </a:moveTo>
                  <a:lnTo>
                    <a:pt x="2690812" y="638197"/>
                  </a:lnTo>
                  <a:lnTo>
                    <a:pt x="2690812" y="638364"/>
                  </a:lnTo>
                  <a:lnTo>
                    <a:pt x="2684462" y="641372"/>
                  </a:lnTo>
                  <a:lnTo>
                    <a:pt x="2688930" y="638197"/>
                  </a:lnTo>
                  <a:close/>
                  <a:moveTo>
                    <a:pt x="2727552" y="638196"/>
                  </a:moveTo>
                  <a:lnTo>
                    <a:pt x="2730500" y="638629"/>
                  </a:lnTo>
                  <a:lnTo>
                    <a:pt x="2730273" y="638629"/>
                  </a:lnTo>
                  <a:lnTo>
                    <a:pt x="2724150" y="639784"/>
                  </a:lnTo>
                  <a:lnTo>
                    <a:pt x="2727552" y="638196"/>
                  </a:lnTo>
                  <a:close/>
                  <a:moveTo>
                    <a:pt x="1631473" y="636678"/>
                  </a:moveTo>
                  <a:lnTo>
                    <a:pt x="1631712" y="636678"/>
                  </a:lnTo>
                  <a:lnTo>
                    <a:pt x="1627187" y="638266"/>
                  </a:lnTo>
                  <a:lnTo>
                    <a:pt x="1631473" y="636678"/>
                  </a:lnTo>
                  <a:close/>
                  <a:moveTo>
                    <a:pt x="1637739" y="636677"/>
                  </a:moveTo>
                  <a:lnTo>
                    <a:pt x="1638300" y="636677"/>
                  </a:lnTo>
                  <a:lnTo>
                    <a:pt x="1637926" y="636942"/>
                  </a:lnTo>
                  <a:lnTo>
                    <a:pt x="1635125" y="638265"/>
                  </a:lnTo>
                  <a:lnTo>
                    <a:pt x="1637739" y="636677"/>
                  </a:lnTo>
                  <a:close/>
                  <a:moveTo>
                    <a:pt x="1412875" y="636633"/>
                  </a:moveTo>
                  <a:lnTo>
                    <a:pt x="1412656" y="637134"/>
                  </a:lnTo>
                  <a:lnTo>
                    <a:pt x="1408277" y="640393"/>
                  </a:lnTo>
                  <a:lnTo>
                    <a:pt x="1406525" y="641396"/>
                  </a:lnTo>
                  <a:lnTo>
                    <a:pt x="1412875" y="636633"/>
                  </a:lnTo>
                  <a:close/>
                  <a:moveTo>
                    <a:pt x="1644415" y="633502"/>
                  </a:moveTo>
                  <a:lnTo>
                    <a:pt x="1644650" y="633502"/>
                  </a:lnTo>
                  <a:lnTo>
                    <a:pt x="1638300" y="636677"/>
                  </a:lnTo>
                  <a:lnTo>
                    <a:pt x="1644415" y="633502"/>
                  </a:lnTo>
                  <a:close/>
                  <a:moveTo>
                    <a:pt x="2746375" y="633433"/>
                  </a:moveTo>
                  <a:lnTo>
                    <a:pt x="2745910" y="633830"/>
                  </a:lnTo>
                  <a:lnTo>
                    <a:pt x="2736850" y="636608"/>
                  </a:lnTo>
                  <a:lnTo>
                    <a:pt x="2740335" y="634227"/>
                  </a:lnTo>
                  <a:lnTo>
                    <a:pt x="2746375" y="633433"/>
                  </a:lnTo>
                  <a:close/>
                  <a:moveTo>
                    <a:pt x="1417491" y="631644"/>
                  </a:moveTo>
                  <a:lnTo>
                    <a:pt x="1412512" y="635273"/>
                  </a:lnTo>
                  <a:lnTo>
                    <a:pt x="1411833" y="635500"/>
                  </a:lnTo>
                  <a:lnTo>
                    <a:pt x="1349375" y="681084"/>
                  </a:lnTo>
                  <a:lnTo>
                    <a:pt x="1385130" y="654096"/>
                  </a:lnTo>
                  <a:lnTo>
                    <a:pt x="1389656" y="650921"/>
                  </a:lnTo>
                  <a:lnTo>
                    <a:pt x="1384677" y="655003"/>
                  </a:lnTo>
                  <a:lnTo>
                    <a:pt x="1392146" y="649107"/>
                  </a:lnTo>
                  <a:lnTo>
                    <a:pt x="1404719" y="640177"/>
                  </a:lnTo>
                  <a:lnTo>
                    <a:pt x="1417491" y="631644"/>
                  </a:lnTo>
                  <a:close/>
                  <a:moveTo>
                    <a:pt x="1952534" y="631266"/>
                  </a:moveTo>
                  <a:lnTo>
                    <a:pt x="1950719" y="631493"/>
                  </a:lnTo>
                  <a:lnTo>
                    <a:pt x="1950039" y="631493"/>
                  </a:lnTo>
                  <a:lnTo>
                    <a:pt x="1945729" y="632174"/>
                  </a:lnTo>
                  <a:lnTo>
                    <a:pt x="1948451" y="632401"/>
                  </a:lnTo>
                  <a:lnTo>
                    <a:pt x="1953214" y="631266"/>
                  </a:lnTo>
                  <a:lnTo>
                    <a:pt x="1952761" y="631266"/>
                  </a:lnTo>
                  <a:lnTo>
                    <a:pt x="1952534" y="631266"/>
                  </a:lnTo>
                  <a:close/>
                  <a:moveTo>
                    <a:pt x="2705100" y="630259"/>
                  </a:moveTo>
                  <a:lnTo>
                    <a:pt x="2708275" y="631212"/>
                  </a:lnTo>
                  <a:lnTo>
                    <a:pt x="2707542" y="631847"/>
                  </a:lnTo>
                  <a:lnTo>
                    <a:pt x="2705100" y="630259"/>
                  </a:lnTo>
                  <a:close/>
                  <a:moveTo>
                    <a:pt x="2701017" y="630259"/>
                  </a:moveTo>
                  <a:lnTo>
                    <a:pt x="2706687" y="631480"/>
                  </a:lnTo>
                  <a:lnTo>
                    <a:pt x="2706233" y="631724"/>
                  </a:lnTo>
                  <a:lnTo>
                    <a:pt x="2690812" y="639784"/>
                  </a:lnTo>
                  <a:lnTo>
                    <a:pt x="2693306" y="636120"/>
                  </a:lnTo>
                  <a:lnTo>
                    <a:pt x="2691946" y="634899"/>
                  </a:lnTo>
                  <a:lnTo>
                    <a:pt x="2694214" y="632213"/>
                  </a:lnTo>
                  <a:lnTo>
                    <a:pt x="2701017" y="630259"/>
                  </a:lnTo>
                  <a:close/>
                  <a:moveTo>
                    <a:pt x="1647031" y="628740"/>
                  </a:moveTo>
                  <a:lnTo>
                    <a:pt x="1647428" y="628939"/>
                  </a:lnTo>
                  <a:lnTo>
                    <a:pt x="1647825" y="628741"/>
                  </a:lnTo>
                  <a:lnTo>
                    <a:pt x="1647707" y="629078"/>
                  </a:lnTo>
                  <a:lnTo>
                    <a:pt x="1647825" y="629137"/>
                  </a:lnTo>
                  <a:lnTo>
                    <a:pt x="1647666" y="629197"/>
                  </a:lnTo>
                  <a:lnTo>
                    <a:pt x="1647415" y="629917"/>
                  </a:lnTo>
                  <a:lnTo>
                    <a:pt x="1646596" y="630857"/>
                  </a:lnTo>
                  <a:lnTo>
                    <a:pt x="1637378" y="634620"/>
                  </a:lnTo>
                  <a:lnTo>
                    <a:pt x="1636763" y="634855"/>
                  </a:lnTo>
                  <a:lnTo>
                    <a:pt x="1636559" y="634855"/>
                  </a:lnTo>
                  <a:lnTo>
                    <a:pt x="1636354" y="634855"/>
                  </a:lnTo>
                  <a:lnTo>
                    <a:pt x="1636149" y="634855"/>
                  </a:lnTo>
                  <a:lnTo>
                    <a:pt x="1635739" y="634855"/>
                  </a:lnTo>
                  <a:lnTo>
                    <a:pt x="1635739" y="635091"/>
                  </a:lnTo>
                  <a:lnTo>
                    <a:pt x="1635534" y="635091"/>
                  </a:lnTo>
                  <a:lnTo>
                    <a:pt x="1635125" y="635091"/>
                  </a:lnTo>
                  <a:lnTo>
                    <a:pt x="1639764" y="632771"/>
                  </a:lnTo>
                  <a:lnTo>
                    <a:pt x="1630362" y="635091"/>
                  </a:lnTo>
                  <a:lnTo>
                    <a:pt x="1640183" y="631916"/>
                  </a:lnTo>
                  <a:lnTo>
                    <a:pt x="1641184" y="632061"/>
                  </a:lnTo>
                  <a:lnTo>
                    <a:pt x="1644650" y="630328"/>
                  </a:lnTo>
                  <a:lnTo>
                    <a:pt x="1647031" y="628740"/>
                  </a:lnTo>
                  <a:close/>
                  <a:moveTo>
                    <a:pt x="1420885" y="628696"/>
                  </a:moveTo>
                  <a:lnTo>
                    <a:pt x="1404719" y="640177"/>
                  </a:lnTo>
                  <a:lnTo>
                    <a:pt x="1404591" y="640263"/>
                  </a:lnTo>
                  <a:lnTo>
                    <a:pt x="1420885" y="628696"/>
                  </a:lnTo>
                  <a:close/>
                  <a:moveTo>
                    <a:pt x="1425575" y="628696"/>
                  </a:moveTo>
                  <a:lnTo>
                    <a:pt x="1412875" y="636634"/>
                  </a:lnTo>
                  <a:lnTo>
                    <a:pt x="1422889" y="630283"/>
                  </a:lnTo>
                  <a:lnTo>
                    <a:pt x="1425575" y="628696"/>
                  </a:lnTo>
                  <a:close/>
                  <a:moveTo>
                    <a:pt x="2725420" y="628671"/>
                  </a:moveTo>
                  <a:lnTo>
                    <a:pt x="2725738" y="628671"/>
                  </a:lnTo>
                  <a:lnTo>
                    <a:pt x="2720975" y="631846"/>
                  </a:lnTo>
                  <a:lnTo>
                    <a:pt x="2725420" y="628671"/>
                  </a:lnTo>
                  <a:close/>
                  <a:moveTo>
                    <a:pt x="1653139" y="623977"/>
                  </a:moveTo>
                  <a:lnTo>
                    <a:pt x="1654175" y="625035"/>
                  </a:lnTo>
                  <a:lnTo>
                    <a:pt x="1650240" y="627152"/>
                  </a:lnTo>
                  <a:lnTo>
                    <a:pt x="1649412" y="625882"/>
                  </a:lnTo>
                  <a:lnTo>
                    <a:pt x="1653139" y="623977"/>
                  </a:lnTo>
                  <a:close/>
                  <a:moveTo>
                    <a:pt x="2728912" y="623909"/>
                  </a:moveTo>
                  <a:lnTo>
                    <a:pt x="2728239" y="624703"/>
                  </a:lnTo>
                  <a:lnTo>
                    <a:pt x="2709862" y="631847"/>
                  </a:lnTo>
                  <a:lnTo>
                    <a:pt x="2719051" y="625695"/>
                  </a:lnTo>
                  <a:lnTo>
                    <a:pt x="2722188" y="626886"/>
                  </a:lnTo>
                  <a:lnTo>
                    <a:pt x="2728912" y="623909"/>
                  </a:lnTo>
                  <a:close/>
                  <a:moveTo>
                    <a:pt x="2926254" y="618574"/>
                  </a:moveTo>
                  <a:lnTo>
                    <a:pt x="2925989" y="626268"/>
                  </a:lnTo>
                  <a:lnTo>
                    <a:pt x="2931885" y="627629"/>
                  </a:lnTo>
                  <a:lnTo>
                    <a:pt x="2929617" y="633074"/>
                  </a:lnTo>
                  <a:lnTo>
                    <a:pt x="2930524" y="637158"/>
                  </a:lnTo>
                  <a:lnTo>
                    <a:pt x="2939143" y="645780"/>
                  </a:lnTo>
                  <a:lnTo>
                    <a:pt x="2937102" y="662796"/>
                  </a:lnTo>
                  <a:lnTo>
                    <a:pt x="2943482" y="667738"/>
                  </a:lnTo>
                  <a:lnTo>
                    <a:pt x="2942689" y="666146"/>
                  </a:lnTo>
                  <a:lnTo>
                    <a:pt x="2941559" y="663198"/>
                  </a:lnTo>
                  <a:lnTo>
                    <a:pt x="2940655" y="660250"/>
                  </a:lnTo>
                  <a:lnTo>
                    <a:pt x="2939977" y="657075"/>
                  </a:lnTo>
                  <a:lnTo>
                    <a:pt x="2939525" y="654127"/>
                  </a:lnTo>
                  <a:lnTo>
                    <a:pt x="2939299" y="651179"/>
                  </a:lnTo>
                  <a:lnTo>
                    <a:pt x="2939073" y="648457"/>
                  </a:lnTo>
                  <a:lnTo>
                    <a:pt x="2939299" y="645736"/>
                  </a:lnTo>
                  <a:lnTo>
                    <a:pt x="2939525" y="643241"/>
                  </a:lnTo>
                  <a:lnTo>
                    <a:pt x="2930485" y="636211"/>
                  </a:lnTo>
                  <a:lnTo>
                    <a:pt x="2932971" y="628047"/>
                  </a:lnTo>
                  <a:lnTo>
                    <a:pt x="2926254" y="618574"/>
                  </a:lnTo>
                  <a:close/>
                  <a:moveTo>
                    <a:pt x="1658937" y="617628"/>
                  </a:moveTo>
                  <a:lnTo>
                    <a:pt x="1658720" y="617844"/>
                  </a:lnTo>
                  <a:lnTo>
                    <a:pt x="1649412" y="622391"/>
                  </a:lnTo>
                  <a:lnTo>
                    <a:pt x="1658937" y="617628"/>
                  </a:lnTo>
                  <a:close/>
                  <a:moveTo>
                    <a:pt x="2756022" y="617558"/>
                  </a:moveTo>
                  <a:lnTo>
                    <a:pt x="2757488" y="619756"/>
                  </a:lnTo>
                  <a:lnTo>
                    <a:pt x="2752725" y="620733"/>
                  </a:lnTo>
                  <a:lnTo>
                    <a:pt x="2756022" y="617558"/>
                  </a:lnTo>
                  <a:close/>
                  <a:moveTo>
                    <a:pt x="2797233" y="616949"/>
                  </a:moveTo>
                  <a:lnTo>
                    <a:pt x="2796948" y="617461"/>
                  </a:lnTo>
                  <a:lnTo>
                    <a:pt x="2795133" y="619500"/>
                  </a:lnTo>
                  <a:lnTo>
                    <a:pt x="2792866" y="621993"/>
                  </a:lnTo>
                  <a:lnTo>
                    <a:pt x="2789691" y="624712"/>
                  </a:lnTo>
                  <a:lnTo>
                    <a:pt x="2786289" y="627657"/>
                  </a:lnTo>
                  <a:lnTo>
                    <a:pt x="2785797" y="628019"/>
                  </a:lnTo>
                  <a:lnTo>
                    <a:pt x="2794226" y="627175"/>
                  </a:lnTo>
                  <a:lnTo>
                    <a:pt x="2797233" y="616949"/>
                  </a:lnTo>
                  <a:close/>
                  <a:moveTo>
                    <a:pt x="1496055" y="614412"/>
                  </a:moveTo>
                  <a:lnTo>
                    <a:pt x="1496274" y="614648"/>
                  </a:lnTo>
                  <a:lnTo>
                    <a:pt x="1494513" y="617711"/>
                  </a:lnTo>
                  <a:lnTo>
                    <a:pt x="1496494" y="618419"/>
                  </a:lnTo>
                  <a:lnTo>
                    <a:pt x="1501776" y="617711"/>
                  </a:lnTo>
                  <a:lnTo>
                    <a:pt x="1501776" y="618654"/>
                  </a:lnTo>
                  <a:lnTo>
                    <a:pt x="1501776" y="619597"/>
                  </a:lnTo>
                  <a:lnTo>
                    <a:pt x="1501555" y="620539"/>
                  </a:lnTo>
                  <a:lnTo>
                    <a:pt x="1501115" y="621482"/>
                  </a:lnTo>
                  <a:lnTo>
                    <a:pt x="1499795" y="623131"/>
                  </a:lnTo>
                  <a:lnTo>
                    <a:pt x="1498035" y="625017"/>
                  </a:lnTo>
                  <a:lnTo>
                    <a:pt x="1493413" y="628787"/>
                  </a:lnTo>
                  <a:lnTo>
                    <a:pt x="1491213" y="630908"/>
                  </a:lnTo>
                  <a:lnTo>
                    <a:pt x="1488572" y="633028"/>
                  </a:lnTo>
                  <a:lnTo>
                    <a:pt x="1486372" y="635149"/>
                  </a:lnTo>
                  <a:lnTo>
                    <a:pt x="1483732" y="637035"/>
                  </a:lnTo>
                  <a:lnTo>
                    <a:pt x="1480870" y="639627"/>
                  </a:lnTo>
                  <a:lnTo>
                    <a:pt x="1479330" y="640570"/>
                  </a:lnTo>
                  <a:lnTo>
                    <a:pt x="1473389" y="643397"/>
                  </a:lnTo>
                  <a:lnTo>
                    <a:pt x="1472949" y="643397"/>
                  </a:lnTo>
                  <a:lnTo>
                    <a:pt x="1470089" y="640334"/>
                  </a:lnTo>
                  <a:lnTo>
                    <a:pt x="1462166" y="643161"/>
                  </a:lnTo>
                  <a:lnTo>
                    <a:pt x="1457325" y="644575"/>
                  </a:lnTo>
                  <a:lnTo>
                    <a:pt x="1464367" y="637270"/>
                  </a:lnTo>
                  <a:lnTo>
                    <a:pt x="1475149" y="629023"/>
                  </a:lnTo>
                  <a:lnTo>
                    <a:pt x="1496055" y="614412"/>
                  </a:lnTo>
                  <a:close/>
                  <a:moveTo>
                    <a:pt x="1477943" y="614407"/>
                  </a:moveTo>
                  <a:lnTo>
                    <a:pt x="1439527" y="639574"/>
                  </a:lnTo>
                  <a:lnTo>
                    <a:pt x="1439990" y="638914"/>
                  </a:lnTo>
                  <a:lnTo>
                    <a:pt x="1440445" y="638006"/>
                  </a:lnTo>
                  <a:lnTo>
                    <a:pt x="1424309" y="647990"/>
                  </a:lnTo>
                  <a:lnTo>
                    <a:pt x="1422945" y="649124"/>
                  </a:lnTo>
                  <a:lnTo>
                    <a:pt x="1422718" y="649124"/>
                  </a:lnTo>
                  <a:lnTo>
                    <a:pt x="1415900" y="654570"/>
                  </a:lnTo>
                  <a:lnTo>
                    <a:pt x="1417549" y="653972"/>
                  </a:lnTo>
                  <a:lnTo>
                    <a:pt x="1401336" y="664594"/>
                  </a:lnTo>
                  <a:lnTo>
                    <a:pt x="1401809" y="663647"/>
                  </a:lnTo>
                  <a:lnTo>
                    <a:pt x="1402264" y="662058"/>
                  </a:lnTo>
                  <a:lnTo>
                    <a:pt x="1402492" y="660924"/>
                  </a:lnTo>
                  <a:lnTo>
                    <a:pt x="1402492" y="660243"/>
                  </a:lnTo>
                  <a:lnTo>
                    <a:pt x="1402036" y="659789"/>
                  </a:lnTo>
                  <a:lnTo>
                    <a:pt x="1401355" y="659789"/>
                  </a:lnTo>
                  <a:lnTo>
                    <a:pt x="1400218" y="660017"/>
                  </a:lnTo>
                  <a:lnTo>
                    <a:pt x="1397719" y="661605"/>
                  </a:lnTo>
                  <a:lnTo>
                    <a:pt x="1394310" y="663874"/>
                  </a:lnTo>
                  <a:lnTo>
                    <a:pt x="1389991" y="666824"/>
                  </a:lnTo>
                  <a:lnTo>
                    <a:pt x="1385446" y="670681"/>
                  </a:lnTo>
                  <a:lnTo>
                    <a:pt x="1375446" y="679304"/>
                  </a:lnTo>
                  <a:lnTo>
                    <a:pt x="1365447" y="687700"/>
                  </a:lnTo>
                  <a:lnTo>
                    <a:pt x="1363160" y="689602"/>
                  </a:lnTo>
                  <a:lnTo>
                    <a:pt x="1362947" y="689742"/>
                  </a:lnTo>
                  <a:lnTo>
                    <a:pt x="1349083" y="696776"/>
                  </a:lnTo>
                  <a:lnTo>
                    <a:pt x="1361226" y="691211"/>
                  </a:lnTo>
                  <a:lnTo>
                    <a:pt x="1357265" y="694507"/>
                  </a:lnTo>
                  <a:lnTo>
                    <a:pt x="1356295" y="695338"/>
                  </a:lnTo>
                  <a:lnTo>
                    <a:pt x="1351584" y="698819"/>
                  </a:lnTo>
                  <a:lnTo>
                    <a:pt x="1354083" y="697230"/>
                  </a:lnTo>
                  <a:lnTo>
                    <a:pt x="1356295" y="695338"/>
                  </a:lnTo>
                  <a:lnTo>
                    <a:pt x="1362947" y="690423"/>
                  </a:lnTo>
                  <a:lnTo>
                    <a:pt x="1361226" y="691211"/>
                  </a:lnTo>
                  <a:lnTo>
                    <a:pt x="1363160" y="689602"/>
                  </a:lnTo>
                  <a:lnTo>
                    <a:pt x="1401336" y="664594"/>
                  </a:lnTo>
                  <a:lnTo>
                    <a:pt x="1399536" y="668185"/>
                  </a:lnTo>
                  <a:lnTo>
                    <a:pt x="1418400" y="653663"/>
                  </a:lnTo>
                  <a:lnTo>
                    <a:pt x="1417549" y="653972"/>
                  </a:lnTo>
                  <a:lnTo>
                    <a:pt x="1439527" y="639574"/>
                  </a:lnTo>
                  <a:lnTo>
                    <a:pt x="1436808" y="643452"/>
                  </a:lnTo>
                  <a:lnTo>
                    <a:pt x="1448172" y="634375"/>
                  </a:lnTo>
                  <a:lnTo>
                    <a:pt x="1448853" y="636417"/>
                  </a:lnTo>
                  <a:lnTo>
                    <a:pt x="1451126" y="633467"/>
                  </a:lnTo>
                  <a:lnTo>
                    <a:pt x="1453626" y="631198"/>
                  </a:lnTo>
                  <a:lnTo>
                    <a:pt x="1456125" y="629156"/>
                  </a:lnTo>
                  <a:lnTo>
                    <a:pt x="1458399" y="627795"/>
                  </a:lnTo>
                  <a:lnTo>
                    <a:pt x="1460216" y="626660"/>
                  </a:lnTo>
                  <a:lnTo>
                    <a:pt x="1462034" y="626206"/>
                  </a:lnTo>
                  <a:lnTo>
                    <a:pt x="1463398" y="626206"/>
                  </a:lnTo>
                  <a:lnTo>
                    <a:pt x="1463853" y="626433"/>
                  </a:lnTo>
                  <a:lnTo>
                    <a:pt x="1464080" y="626887"/>
                  </a:lnTo>
                  <a:lnTo>
                    <a:pt x="1487488" y="618037"/>
                  </a:lnTo>
                  <a:lnTo>
                    <a:pt x="1478852" y="625072"/>
                  </a:lnTo>
                  <a:lnTo>
                    <a:pt x="1469534" y="631879"/>
                  </a:lnTo>
                  <a:lnTo>
                    <a:pt x="1460216" y="638687"/>
                  </a:lnTo>
                  <a:lnTo>
                    <a:pt x="1450672" y="645267"/>
                  </a:lnTo>
                  <a:lnTo>
                    <a:pt x="1440899" y="651394"/>
                  </a:lnTo>
                  <a:lnTo>
                    <a:pt x="1431581" y="657520"/>
                  </a:lnTo>
                  <a:lnTo>
                    <a:pt x="1421809" y="663420"/>
                  </a:lnTo>
                  <a:lnTo>
                    <a:pt x="1411809" y="669320"/>
                  </a:lnTo>
                  <a:lnTo>
                    <a:pt x="1429536" y="659563"/>
                  </a:lnTo>
                  <a:lnTo>
                    <a:pt x="1428172" y="661832"/>
                  </a:lnTo>
                  <a:lnTo>
                    <a:pt x="1443399" y="651847"/>
                  </a:lnTo>
                  <a:lnTo>
                    <a:pt x="1432035" y="659336"/>
                  </a:lnTo>
                  <a:lnTo>
                    <a:pt x="1439308" y="656159"/>
                  </a:lnTo>
                  <a:lnTo>
                    <a:pt x="1424309" y="667958"/>
                  </a:lnTo>
                  <a:lnTo>
                    <a:pt x="1431809" y="662739"/>
                  </a:lnTo>
                  <a:lnTo>
                    <a:pt x="1420899" y="672496"/>
                  </a:lnTo>
                  <a:lnTo>
                    <a:pt x="1426808" y="667958"/>
                  </a:lnTo>
                  <a:lnTo>
                    <a:pt x="1423399" y="671589"/>
                  </a:lnTo>
                  <a:lnTo>
                    <a:pt x="1422490" y="672496"/>
                  </a:lnTo>
                  <a:lnTo>
                    <a:pt x="1424763" y="670681"/>
                  </a:lnTo>
                  <a:lnTo>
                    <a:pt x="1432717" y="662966"/>
                  </a:lnTo>
                  <a:lnTo>
                    <a:pt x="1439308" y="657067"/>
                  </a:lnTo>
                  <a:lnTo>
                    <a:pt x="1439762" y="656840"/>
                  </a:lnTo>
                  <a:lnTo>
                    <a:pt x="1439308" y="657293"/>
                  </a:lnTo>
                  <a:lnTo>
                    <a:pt x="1435671" y="661378"/>
                  </a:lnTo>
                  <a:lnTo>
                    <a:pt x="1443626" y="655705"/>
                  </a:lnTo>
                  <a:lnTo>
                    <a:pt x="1447717" y="652982"/>
                  </a:lnTo>
                  <a:lnTo>
                    <a:pt x="1451808" y="650713"/>
                  </a:lnTo>
                  <a:lnTo>
                    <a:pt x="1455671" y="648897"/>
                  </a:lnTo>
                  <a:lnTo>
                    <a:pt x="1459762" y="647082"/>
                  </a:lnTo>
                  <a:lnTo>
                    <a:pt x="1463853" y="645948"/>
                  </a:lnTo>
                  <a:lnTo>
                    <a:pt x="1466125" y="645721"/>
                  </a:lnTo>
                  <a:lnTo>
                    <a:pt x="1468399" y="645494"/>
                  </a:lnTo>
                  <a:lnTo>
                    <a:pt x="1463626" y="650713"/>
                  </a:lnTo>
                  <a:lnTo>
                    <a:pt x="1468852" y="649124"/>
                  </a:lnTo>
                  <a:lnTo>
                    <a:pt x="1464989" y="652301"/>
                  </a:lnTo>
                  <a:lnTo>
                    <a:pt x="1460898" y="655251"/>
                  </a:lnTo>
                  <a:lnTo>
                    <a:pt x="1456808" y="657974"/>
                  </a:lnTo>
                  <a:lnTo>
                    <a:pt x="1452489" y="660470"/>
                  </a:lnTo>
                  <a:lnTo>
                    <a:pt x="1448172" y="662966"/>
                  </a:lnTo>
                  <a:lnTo>
                    <a:pt x="1447161" y="663471"/>
                  </a:lnTo>
                  <a:lnTo>
                    <a:pt x="1445444" y="663874"/>
                  </a:lnTo>
                  <a:lnTo>
                    <a:pt x="1441581" y="665236"/>
                  </a:lnTo>
                  <a:lnTo>
                    <a:pt x="1437945" y="666824"/>
                  </a:lnTo>
                  <a:lnTo>
                    <a:pt x="1434535" y="669093"/>
                  </a:lnTo>
                  <a:lnTo>
                    <a:pt x="1439080" y="667051"/>
                  </a:lnTo>
                  <a:lnTo>
                    <a:pt x="1443626" y="665236"/>
                  </a:lnTo>
                  <a:lnTo>
                    <a:pt x="1447161" y="663471"/>
                  </a:lnTo>
                  <a:lnTo>
                    <a:pt x="1449307" y="662966"/>
                  </a:lnTo>
                  <a:lnTo>
                    <a:pt x="1447142" y="664167"/>
                  </a:lnTo>
                  <a:lnTo>
                    <a:pt x="1445217" y="665008"/>
                  </a:lnTo>
                  <a:lnTo>
                    <a:pt x="1441808" y="666370"/>
                  </a:lnTo>
                  <a:lnTo>
                    <a:pt x="1438399" y="668185"/>
                  </a:lnTo>
                  <a:lnTo>
                    <a:pt x="1435217" y="670001"/>
                  </a:lnTo>
                  <a:lnTo>
                    <a:pt x="1431809" y="672270"/>
                  </a:lnTo>
                  <a:lnTo>
                    <a:pt x="1428854" y="674312"/>
                  </a:lnTo>
                  <a:lnTo>
                    <a:pt x="1447142" y="664167"/>
                  </a:lnTo>
                  <a:lnTo>
                    <a:pt x="1448853" y="663420"/>
                  </a:lnTo>
                  <a:lnTo>
                    <a:pt x="1452489" y="662512"/>
                  </a:lnTo>
                  <a:lnTo>
                    <a:pt x="1456353" y="661605"/>
                  </a:lnTo>
                  <a:lnTo>
                    <a:pt x="1454308" y="662966"/>
                  </a:lnTo>
                  <a:lnTo>
                    <a:pt x="1450444" y="665462"/>
                  </a:lnTo>
                  <a:lnTo>
                    <a:pt x="1440672" y="671589"/>
                  </a:lnTo>
                  <a:lnTo>
                    <a:pt x="1436436" y="674077"/>
                  </a:lnTo>
                  <a:lnTo>
                    <a:pt x="1436353" y="674085"/>
                  </a:lnTo>
                  <a:lnTo>
                    <a:pt x="1434535" y="674766"/>
                  </a:lnTo>
                  <a:lnTo>
                    <a:pt x="1432262" y="675446"/>
                  </a:lnTo>
                  <a:lnTo>
                    <a:pt x="1429990" y="676581"/>
                  </a:lnTo>
                  <a:lnTo>
                    <a:pt x="1428172" y="678170"/>
                  </a:lnTo>
                  <a:lnTo>
                    <a:pt x="1425899" y="679985"/>
                  </a:lnTo>
                  <a:lnTo>
                    <a:pt x="1424400" y="681346"/>
                  </a:lnTo>
                  <a:lnTo>
                    <a:pt x="1411582" y="689515"/>
                  </a:lnTo>
                  <a:lnTo>
                    <a:pt x="1421952" y="683859"/>
                  </a:lnTo>
                  <a:lnTo>
                    <a:pt x="1421354" y="684523"/>
                  </a:lnTo>
                  <a:lnTo>
                    <a:pt x="1419081" y="687473"/>
                  </a:lnTo>
                  <a:lnTo>
                    <a:pt x="1418506" y="688204"/>
                  </a:lnTo>
                  <a:lnTo>
                    <a:pt x="1415900" y="689742"/>
                  </a:lnTo>
                  <a:lnTo>
                    <a:pt x="1418343" y="688411"/>
                  </a:lnTo>
                  <a:lnTo>
                    <a:pt x="1416582" y="690650"/>
                  </a:lnTo>
                  <a:lnTo>
                    <a:pt x="1416208" y="691270"/>
                  </a:lnTo>
                  <a:lnTo>
                    <a:pt x="1412492" y="693600"/>
                  </a:lnTo>
                  <a:lnTo>
                    <a:pt x="1412945" y="693600"/>
                  </a:lnTo>
                  <a:lnTo>
                    <a:pt x="1415702" y="692114"/>
                  </a:lnTo>
                  <a:lnTo>
                    <a:pt x="1414536" y="694053"/>
                  </a:lnTo>
                  <a:lnTo>
                    <a:pt x="1423854" y="688608"/>
                  </a:lnTo>
                  <a:lnTo>
                    <a:pt x="1426127" y="687473"/>
                  </a:lnTo>
                  <a:lnTo>
                    <a:pt x="1427263" y="685884"/>
                  </a:lnTo>
                  <a:lnTo>
                    <a:pt x="1415702" y="692114"/>
                  </a:lnTo>
                  <a:lnTo>
                    <a:pt x="1416208" y="691270"/>
                  </a:lnTo>
                  <a:lnTo>
                    <a:pt x="1435671" y="679077"/>
                  </a:lnTo>
                  <a:lnTo>
                    <a:pt x="1423627" y="685204"/>
                  </a:lnTo>
                  <a:lnTo>
                    <a:pt x="1441565" y="674458"/>
                  </a:lnTo>
                  <a:lnTo>
                    <a:pt x="1442489" y="674766"/>
                  </a:lnTo>
                  <a:lnTo>
                    <a:pt x="1443677" y="675211"/>
                  </a:lnTo>
                  <a:lnTo>
                    <a:pt x="1444625" y="674737"/>
                  </a:lnTo>
                  <a:lnTo>
                    <a:pt x="1444420" y="674904"/>
                  </a:lnTo>
                  <a:lnTo>
                    <a:pt x="1443743" y="675235"/>
                  </a:lnTo>
                  <a:lnTo>
                    <a:pt x="1444236" y="675420"/>
                  </a:lnTo>
                  <a:lnTo>
                    <a:pt x="1444331" y="675332"/>
                  </a:lnTo>
                  <a:lnTo>
                    <a:pt x="1446213" y="674736"/>
                  </a:lnTo>
                  <a:lnTo>
                    <a:pt x="1445085" y="675878"/>
                  </a:lnTo>
                  <a:lnTo>
                    <a:pt x="1446353" y="676581"/>
                  </a:lnTo>
                  <a:lnTo>
                    <a:pt x="1448400" y="678396"/>
                  </a:lnTo>
                  <a:lnTo>
                    <a:pt x="1446580" y="680212"/>
                  </a:lnTo>
                  <a:lnTo>
                    <a:pt x="1444081" y="682481"/>
                  </a:lnTo>
                  <a:lnTo>
                    <a:pt x="1441354" y="684523"/>
                  </a:lnTo>
                  <a:lnTo>
                    <a:pt x="1437945" y="687019"/>
                  </a:lnTo>
                  <a:lnTo>
                    <a:pt x="1430520" y="691737"/>
                  </a:lnTo>
                  <a:lnTo>
                    <a:pt x="1434824" y="690611"/>
                  </a:lnTo>
                  <a:lnTo>
                    <a:pt x="1435100" y="690611"/>
                  </a:lnTo>
                  <a:lnTo>
                    <a:pt x="1430468" y="691770"/>
                  </a:lnTo>
                  <a:lnTo>
                    <a:pt x="1430445" y="691784"/>
                  </a:lnTo>
                  <a:lnTo>
                    <a:pt x="1425458" y="694567"/>
                  </a:lnTo>
                  <a:lnTo>
                    <a:pt x="1425575" y="694845"/>
                  </a:lnTo>
                  <a:lnTo>
                    <a:pt x="1425131" y="695479"/>
                  </a:lnTo>
                  <a:lnTo>
                    <a:pt x="1417102" y="698984"/>
                  </a:lnTo>
                  <a:lnTo>
                    <a:pt x="1415442" y="699838"/>
                  </a:lnTo>
                  <a:lnTo>
                    <a:pt x="1410218" y="702222"/>
                  </a:lnTo>
                  <a:lnTo>
                    <a:pt x="1402945" y="706307"/>
                  </a:lnTo>
                  <a:lnTo>
                    <a:pt x="1409082" y="703130"/>
                  </a:lnTo>
                  <a:lnTo>
                    <a:pt x="1415218" y="699953"/>
                  </a:lnTo>
                  <a:lnTo>
                    <a:pt x="1415442" y="699838"/>
                  </a:lnTo>
                  <a:lnTo>
                    <a:pt x="1418173" y="698592"/>
                  </a:lnTo>
                  <a:lnTo>
                    <a:pt x="1425899" y="695415"/>
                  </a:lnTo>
                  <a:lnTo>
                    <a:pt x="1434081" y="692919"/>
                  </a:lnTo>
                  <a:lnTo>
                    <a:pt x="1423399" y="699499"/>
                  </a:lnTo>
                  <a:lnTo>
                    <a:pt x="1415092" y="704441"/>
                  </a:lnTo>
                  <a:lnTo>
                    <a:pt x="1414536" y="704718"/>
                  </a:lnTo>
                  <a:lnTo>
                    <a:pt x="1410445" y="706761"/>
                  </a:lnTo>
                  <a:lnTo>
                    <a:pt x="1406976" y="708839"/>
                  </a:lnTo>
                  <a:lnTo>
                    <a:pt x="1403991" y="710391"/>
                  </a:lnTo>
                  <a:lnTo>
                    <a:pt x="1403627" y="710391"/>
                  </a:lnTo>
                  <a:lnTo>
                    <a:pt x="1399536" y="712433"/>
                  </a:lnTo>
                  <a:lnTo>
                    <a:pt x="1390673" y="717198"/>
                  </a:lnTo>
                  <a:lnTo>
                    <a:pt x="1401809" y="711526"/>
                  </a:lnTo>
                  <a:lnTo>
                    <a:pt x="1403991" y="710391"/>
                  </a:lnTo>
                  <a:lnTo>
                    <a:pt x="1404310" y="710391"/>
                  </a:lnTo>
                  <a:lnTo>
                    <a:pt x="1403627" y="710618"/>
                  </a:lnTo>
                  <a:lnTo>
                    <a:pt x="1401939" y="711882"/>
                  </a:lnTo>
                  <a:lnTo>
                    <a:pt x="1394764" y="716518"/>
                  </a:lnTo>
                  <a:lnTo>
                    <a:pt x="1388173" y="720829"/>
                  </a:lnTo>
                  <a:lnTo>
                    <a:pt x="1381583" y="725140"/>
                  </a:lnTo>
                  <a:lnTo>
                    <a:pt x="1385446" y="722644"/>
                  </a:lnTo>
                  <a:lnTo>
                    <a:pt x="1390673" y="719241"/>
                  </a:lnTo>
                  <a:lnTo>
                    <a:pt x="1400900" y="712660"/>
                  </a:lnTo>
                  <a:lnTo>
                    <a:pt x="1401939" y="711882"/>
                  </a:lnTo>
                  <a:lnTo>
                    <a:pt x="1402492" y="711526"/>
                  </a:lnTo>
                  <a:lnTo>
                    <a:pt x="1406976" y="708839"/>
                  </a:lnTo>
                  <a:lnTo>
                    <a:pt x="1412719" y="705853"/>
                  </a:lnTo>
                  <a:lnTo>
                    <a:pt x="1415092" y="704441"/>
                  </a:lnTo>
                  <a:lnTo>
                    <a:pt x="1418173" y="702903"/>
                  </a:lnTo>
                  <a:lnTo>
                    <a:pt x="1421581" y="701315"/>
                  </a:lnTo>
                  <a:lnTo>
                    <a:pt x="1424536" y="700407"/>
                  </a:lnTo>
                  <a:lnTo>
                    <a:pt x="1426582" y="700180"/>
                  </a:lnTo>
                  <a:lnTo>
                    <a:pt x="1427718" y="700180"/>
                  </a:lnTo>
                  <a:lnTo>
                    <a:pt x="1428626" y="700180"/>
                  </a:lnTo>
                  <a:lnTo>
                    <a:pt x="1430445" y="699499"/>
                  </a:lnTo>
                  <a:lnTo>
                    <a:pt x="1429081" y="700407"/>
                  </a:lnTo>
                  <a:lnTo>
                    <a:pt x="1420218" y="705399"/>
                  </a:lnTo>
                  <a:lnTo>
                    <a:pt x="1413742" y="708880"/>
                  </a:lnTo>
                  <a:lnTo>
                    <a:pt x="1411127" y="709937"/>
                  </a:lnTo>
                  <a:lnTo>
                    <a:pt x="1409536" y="710845"/>
                  </a:lnTo>
                  <a:lnTo>
                    <a:pt x="1411355" y="710164"/>
                  </a:lnTo>
                  <a:lnTo>
                    <a:pt x="1413742" y="708880"/>
                  </a:lnTo>
                  <a:lnTo>
                    <a:pt x="1430218" y="702222"/>
                  </a:lnTo>
                  <a:lnTo>
                    <a:pt x="1429990" y="702903"/>
                  </a:lnTo>
                  <a:lnTo>
                    <a:pt x="1429536" y="703584"/>
                  </a:lnTo>
                  <a:lnTo>
                    <a:pt x="1427945" y="705399"/>
                  </a:lnTo>
                  <a:lnTo>
                    <a:pt x="1425444" y="706987"/>
                  </a:lnTo>
                  <a:lnTo>
                    <a:pt x="1422036" y="709256"/>
                  </a:lnTo>
                  <a:lnTo>
                    <a:pt x="1413854" y="714022"/>
                  </a:lnTo>
                  <a:lnTo>
                    <a:pt x="1405218" y="719014"/>
                  </a:lnTo>
                  <a:lnTo>
                    <a:pt x="1402361" y="720440"/>
                  </a:lnTo>
                  <a:lnTo>
                    <a:pt x="1400900" y="720829"/>
                  </a:lnTo>
                  <a:lnTo>
                    <a:pt x="1397719" y="721737"/>
                  </a:lnTo>
                  <a:lnTo>
                    <a:pt x="1394310" y="723325"/>
                  </a:lnTo>
                  <a:lnTo>
                    <a:pt x="1391355" y="724687"/>
                  </a:lnTo>
                  <a:lnTo>
                    <a:pt x="1388173" y="726502"/>
                  </a:lnTo>
                  <a:lnTo>
                    <a:pt x="1385219" y="728317"/>
                  </a:lnTo>
                  <a:lnTo>
                    <a:pt x="1382264" y="730360"/>
                  </a:lnTo>
                  <a:lnTo>
                    <a:pt x="1388629" y="727410"/>
                  </a:lnTo>
                  <a:lnTo>
                    <a:pt x="1396127" y="723552"/>
                  </a:lnTo>
                  <a:lnTo>
                    <a:pt x="1402361" y="720440"/>
                  </a:lnTo>
                  <a:lnTo>
                    <a:pt x="1404310" y="719922"/>
                  </a:lnTo>
                  <a:lnTo>
                    <a:pt x="1407718" y="719241"/>
                  </a:lnTo>
                  <a:lnTo>
                    <a:pt x="1404082" y="722191"/>
                  </a:lnTo>
                  <a:lnTo>
                    <a:pt x="1400218" y="724914"/>
                  </a:lnTo>
                  <a:lnTo>
                    <a:pt x="1398649" y="726020"/>
                  </a:lnTo>
                  <a:lnTo>
                    <a:pt x="1396582" y="726956"/>
                  </a:lnTo>
                  <a:lnTo>
                    <a:pt x="1374992" y="737167"/>
                  </a:lnTo>
                  <a:lnTo>
                    <a:pt x="1379537" y="735805"/>
                  </a:lnTo>
                  <a:lnTo>
                    <a:pt x="1384083" y="733990"/>
                  </a:lnTo>
                  <a:lnTo>
                    <a:pt x="1388173" y="731948"/>
                  </a:lnTo>
                  <a:lnTo>
                    <a:pt x="1392264" y="729906"/>
                  </a:lnTo>
                  <a:lnTo>
                    <a:pt x="1396355" y="727636"/>
                  </a:lnTo>
                  <a:lnTo>
                    <a:pt x="1398649" y="726020"/>
                  </a:lnTo>
                  <a:lnTo>
                    <a:pt x="1418627" y="716972"/>
                  </a:lnTo>
                  <a:lnTo>
                    <a:pt x="1402036" y="731948"/>
                  </a:lnTo>
                  <a:lnTo>
                    <a:pt x="1368628" y="741478"/>
                  </a:lnTo>
                  <a:lnTo>
                    <a:pt x="1381355" y="739209"/>
                  </a:lnTo>
                  <a:lnTo>
                    <a:pt x="1382719" y="741024"/>
                  </a:lnTo>
                  <a:lnTo>
                    <a:pt x="1387491" y="741705"/>
                  </a:lnTo>
                  <a:lnTo>
                    <a:pt x="1387264" y="743520"/>
                  </a:lnTo>
                  <a:lnTo>
                    <a:pt x="1387037" y="745109"/>
                  </a:lnTo>
                  <a:lnTo>
                    <a:pt x="1386128" y="746697"/>
                  </a:lnTo>
                  <a:lnTo>
                    <a:pt x="1385446" y="747832"/>
                  </a:lnTo>
                  <a:lnTo>
                    <a:pt x="1384538" y="748739"/>
                  </a:lnTo>
                  <a:lnTo>
                    <a:pt x="1383173" y="749647"/>
                  </a:lnTo>
                  <a:lnTo>
                    <a:pt x="1382037" y="750101"/>
                  </a:lnTo>
                  <a:lnTo>
                    <a:pt x="1380901" y="750555"/>
                  </a:lnTo>
                  <a:lnTo>
                    <a:pt x="1379310" y="750781"/>
                  </a:lnTo>
                  <a:lnTo>
                    <a:pt x="1378174" y="750555"/>
                  </a:lnTo>
                  <a:lnTo>
                    <a:pt x="1377037" y="750328"/>
                  </a:lnTo>
                  <a:lnTo>
                    <a:pt x="1375446" y="750101"/>
                  </a:lnTo>
                  <a:lnTo>
                    <a:pt x="1374538" y="749420"/>
                  </a:lnTo>
                  <a:lnTo>
                    <a:pt x="1373174" y="748285"/>
                  </a:lnTo>
                  <a:lnTo>
                    <a:pt x="1372492" y="747378"/>
                  </a:lnTo>
                  <a:lnTo>
                    <a:pt x="1371810" y="746243"/>
                  </a:lnTo>
                  <a:lnTo>
                    <a:pt x="1369097" y="747174"/>
                  </a:lnTo>
                  <a:lnTo>
                    <a:pt x="1369083" y="747151"/>
                  </a:lnTo>
                  <a:lnTo>
                    <a:pt x="1364538" y="748739"/>
                  </a:lnTo>
                  <a:lnTo>
                    <a:pt x="1369097" y="747174"/>
                  </a:lnTo>
                  <a:lnTo>
                    <a:pt x="1370447" y="749420"/>
                  </a:lnTo>
                  <a:lnTo>
                    <a:pt x="1365447" y="750555"/>
                  </a:lnTo>
                  <a:lnTo>
                    <a:pt x="1364083" y="752597"/>
                  </a:lnTo>
                  <a:lnTo>
                    <a:pt x="1365901" y="753505"/>
                  </a:lnTo>
                  <a:lnTo>
                    <a:pt x="1357720" y="757816"/>
                  </a:lnTo>
                  <a:lnTo>
                    <a:pt x="1354765" y="762127"/>
                  </a:lnTo>
                  <a:lnTo>
                    <a:pt x="1352267" y="762127"/>
                  </a:lnTo>
                  <a:lnTo>
                    <a:pt x="1351811" y="764623"/>
                  </a:lnTo>
                  <a:lnTo>
                    <a:pt x="1349311" y="764623"/>
                  </a:lnTo>
                  <a:lnTo>
                    <a:pt x="1349083" y="764623"/>
                  </a:lnTo>
                  <a:lnTo>
                    <a:pt x="1348857" y="764623"/>
                  </a:lnTo>
                  <a:lnTo>
                    <a:pt x="1348630" y="764623"/>
                  </a:lnTo>
                  <a:lnTo>
                    <a:pt x="1348403" y="764623"/>
                  </a:lnTo>
                  <a:lnTo>
                    <a:pt x="1346583" y="764623"/>
                  </a:lnTo>
                  <a:lnTo>
                    <a:pt x="1344766" y="763035"/>
                  </a:lnTo>
                  <a:lnTo>
                    <a:pt x="1343174" y="764396"/>
                  </a:lnTo>
                  <a:lnTo>
                    <a:pt x="1345675" y="768027"/>
                  </a:lnTo>
                  <a:lnTo>
                    <a:pt x="1337039" y="772111"/>
                  </a:lnTo>
                  <a:lnTo>
                    <a:pt x="1339084" y="773246"/>
                  </a:lnTo>
                  <a:lnTo>
                    <a:pt x="1335221" y="777103"/>
                  </a:lnTo>
                  <a:lnTo>
                    <a:pt x="1340996" y="774482"/>
                  </a:lnTo>
                  <a:lnTo>
                    <a:pt x="1336357" y="778011"/>
                  </a:lnTo>
                  <a:lnTo>
                    <a:pt x="1338403" y="776650"/>
                  </a:lnTo>
                  <a:lnTo>
                    <a:pt x="1345448" y="776423"/>
                  </a:lnTo>
                  <a:lnTo>
                    <a:pt x="1332948" y="780280"/>
                  </a:lnTo>
                  <a:lnTo>
                    <a:pt x="1337266" y="779145"/>
                  </a:lnTo>
                  <a:lnTo>
                    <a:pt x="1326811" y="786407"/>
                  </a:lnTo>
                  <a:lnTo>
                    <a:pt x="1334312" y="781868"/>
                  </a:lnTo>
                  <a:lnTo>
                    <a:pt x="1336584" y="782549"/>
                  </a:lnTo>
                  <a:lnTo>
                    <a:pt x="1329539" y="787541"/>
                  </a:lnTo>
                  <a:lnTo>
                    <a:pt x="1334539" y="786407"/>
                  </a:lnTo>
                  <a:lnTo>
                    <a:pt x="1331812" y="788222"/>
                  </a:lnTo>
                  <a:lnTo>
                    <a:pt x="1320903" y="795710"/>
                  </a:lnTo>
                  <a:lnTo>
                    <a:pt x="1340220" y="785045"/>
                  </a:lnTo>
                  <a:lnTo>
                    <a:pt x="1326504" y="795069"/>
                  </a:lnTo>
                  <a:lnTo>
                    <a:pt x="1325676" y="795483"/>
                  </a:lnTo>
                  <a:lnTo>
                    <a:pt x="1321812" y="798206"/>
                  </a:lnTo>
                  <a:lnTo>
                    <a:pt x="1318176" y="801156"/>
                  </a:lnTo>
                  <a:lnTo>
                    <a:pt x="1326504" y="795069"/>
                  </a:lnTo>
                  <a:lnTo>
                    <a:pt x="1329766" y="793441"/>
                  </a:lnTo>
                  <a:lnTo>
                    <a:pt x="1334084" y="791172"/>
                  </a:lnTo>
                  <a:lnTo>
                    <a:pt x="1330944" y="793966"/>
                  </a:lnTo>
                  <a:lnTo>
                    <a:pt x="1330675" y="794122"/>
                  </a:lnTo>
                  <a:lnTo>
                    <a:pt x="1328175" y="795710"/>
                  </a:lnTo>
                  <a:lnTo>
                    <a:pt x="1326130" y="797752"/>
                  </a:lnTo>
                  <a:lnTo>
                    <a:pt x="1323857" y="800022"/>
                  </a:lnTo>
                  <a:lnTo>
                    <a:pt x="1321585" y="802291"/>
                  </a:lnTo>
                  <a:lnTo>
                    <a:pt x="1330944" y="793966"/>
                  </a:lnTo>
                  <a:lnTo>
                    <a:pt x="1333402" y="792533"/>
                  </a:lnTo>
                  <a:lnTo>
                    <a:pt x="1335902" y="791626"/>
                  </a:lnTo>
                  <a:lnTo>
                    <a:pt x="1338858" y="790718"/>
                  </a:lnTo>
                  <a:lnTo>
                    <a:pt x="1341811" y="790037"/>
                  </a:lnTo>
                  <a:lnTo>
                    <a:pt x="1323630" y="802064"/>
                  </a:lnTo>
                  <a:lnTo>
                    <a:pt x="1331130" y="797979"/>
                  </a:lnTo>
                  <a:lnTo>
                    <a:pt x="1328858" y="800249"/>
                  </a:lnTo>
                  <a:lnTo>
                    <a:pt x="1336357" y="796618"/>
                  </a:lnTo>
                  <a:lnTo>
                    <a:pt x="1329993" y="800702"/>
                  </a:lnTo>
                  <a:lnTo>
                    <a:pt x="1334539" y="799114"/>
                  </a:lnTo>
                  <a:lnTo>
                    <a:pt x="1332493" y="800929"/>
                  </a:lnTo>
                  <a:lnTo>
                    <a:pt x="1330675" y="802064"/>
                  </a:lnTo>
                  <a:lnTo>
                    <a:pt x="1326584" y="804787"/>
                  </a:lnTo>
                  <a:lnTo>
                    <a:pt x="1322266" y="807056"/>
                  </a:lnTo>
                  <a:lnTo>
                    <a:pt x="1319085" y="809098"/>
                  </a:lnTo>
                  <a:lnTo>
                    <a:pt x="1317948" y="810006"/>
                  </a:lnTo>
                  <a:lnTo>
                    <a:pt x="1317039" y="810913"/>
                  </a:lnTo>
                  <a:lnTo>
                    <a:pt x="1316358" y="811821"/>
                  </a:lnTo>
                  <a:lnTo>
                    <a:pt x="1316130" y="812502"/>
                  </a:lnTo>
                  <a:lnTo>
                    <a:pt x="1316358" y="813637"/>
                  </a:lnTo>
                  <a:lnTo>
                    <a:pt x="1317039" y="814317"/>
                  </a:lnTo>
                  <a:lnTo>
                    <a:pt x="1318176" y="814998"/>
                  </a:lnTo>
                  <a:lnTo>
                    <a:pt x="1319993" y="815906"/>
                  </a:lnTo>
                  <a:lnTo>
                    <a:pt x="1327266" y="812729"/>
                  </a:lnTo>
                  <a:lnTo>
                    <a:pt x="1305024" y="828517"/>
                  </a:lnTo>
                  <a:lnTo>
                    <a:pt x="1301812" y="830655"/>
                  </a:lnTo>
                  <a:lnTo>
                    <a:pt x="1298176" y="833378"/>
                  </a:lnTo>
                  <a:lnTo>
                    <a:pt x="1305024" y="828517"/>
                  </a:lnTo>
                  <a:lnTo>
                    <a:pt x="1305903" y="827932"/>
                  </a:lnTo>
                  <a:lnTo>
                    <a:pt x="1309994" y="825890"/>
                  </a:lnTo>
                  <a:lnTo>
                    <a:pt x="1314312" y="824301"/>
                  </a:lnTo>
                  <a:lnTo>
                    <a:pt x="1300676" y="834739"/>
                  </a:lnTo>
                  <a:lnTo>
                    <a:pt x="1300903" y="834739"/>
                  </a:lnTo>
                  <a:lnTo>
                    <a:pt x="1314994" y="825890"/>
                  </a:lnTo>
                  <a:lnTo>
                    <a:pt x="1309539" y="832016"/>
                  </a:lnTo>
                  <a:lnTo>
                    <a:pt x="1322266" y="823848"/>
                  </a:lnTo>
                  <a:lnTo>
                    <a:pt x="1319539" y="827024"/>
                  </a:lnTo>
                  <a:lnTo>
                    <a:pt x="1321812" y="827251"/>
                  </a:lnTo>
                  <a:lnTo>
                    <a:pt x="1314085" y="835420"/>
                  </a:lnTo>
                  <a:lnTo>
                    <a:pt x="1309312" y="836555"/>
                  </a:lnTo>
                  <a:lnTo>
                    <a:pt x="1310449" y="834285"/>
                  </a:lnTo>
                  <a:lnTo>
                    <a:pt x="1305903" y="836101"/>
                  </a:lnTo>
                  <a:lnTo>
                    <a:pt x="1307949" y="837462"/>
                  </a:lnTo>
                  <a:lnTo>
                    <a:pt x="1298631" y="843362"/>
                  </a:lnTo>
                  <a:lnTo>
                    <a:pt x="1300903" y="844043"/>
                  </a:lnTo>
                  <a:lnTo>
                    <a:pt x="1293177" y="846539"/>
                  </a:lnTo>
                  <a:lnTo>
                    <a:pt x="1292496" y="844270"/>
                  </a:lnTo>
                  <a:lnTo>
                    <a:pt x="1284313" y="848808"/>
                  </a:lnTo>
                  <a:lnTo>
                    <a:pt x="1285677" y="846766"/>
                  </a:lnTo>
                  <a:lnTo>
                    <a:pt x="1283404" y="849262"/>
                  </a:lnTo>
                  <a:lnTo>
                    <a:pt x="1274314" y="856977"/>
                  </a:lnTo>
                  <a:lnTo>
                    <a:pt x="1275904" y="854708"/>
                  </a:lnTo>
                  <a:lnTo>
                    <a:pt x="1259542" y="869003"/>
                  </a:lnTo>
                  <a:lnTo>
                    <a:pt x="1259314" y="869003"/>
                  </a:lnTo>
                  <a:lnTo>
                    <a:pt x="1253632" y="871726"/>
                  </a:lnTo>
                  <a:lnTo>
                    <a:pt x="1259996" y="862877"/>
                  </a:lnTo>
                  <a:lnTo>
                    <a:pt x="1243860" y="875810"/>
                  </a:lnTo>
                  <a:lnTo>
                    <a:pt x="1236133" y="883526"/>
                  </a:lnTo>
                  <a:lnTo>
                    <a:pt x="1230451" y="888972"/>
                  </a:lnTo>
                  <a:lnTo>
                    <a:pt x="1225224" y="894190"/>
                  </a:lnTo>
                  <a:lnTo>
                    <a:pt x="1220679" y="898048"/>
                  </a:lnTo>
                  <a:lnTo>
                    <a:pt x="1219089" y="899182"/>
                  </a:lnTo>
                  <a:lnTo>
                    <a:pt x="1218179" y="899410"/>
                  </a:lnTo>
                  <a:lnTo>
                    <a:pt x="1217952" y="899182"/>
                  </a:lnTo>
                  <a:lnTo>
                    <a:pt x="1217952" y="898956"/>
                  </a:lnTo>
                  <a:lnTo>
                    <a:pt x="1218406" y="897140"/>
                  </a:lnTo>
                  <a:lnTo>
                    <a:pt x="1219770" y="894644"/>
                  </a:lnTo>
                  <a:lnTo>
                    <a:pt x="1222497" y="890560"/>
                  </a:lnTo>
                  <a:lnTo>
                    <a:pt x="1217270" y="893510"/>
                  </a:lnTo>
                  <a:lnTo>
                    <a:pt x="1226588" y="884433"/>
                  </a:lnTo>
                  <a:lnTo>
                    <a:pt x="1218406" y="888972"/>
                  </a:lnTo>
                  <a:lnTo>
                    <a:pt x="1227269" y="881029"/>
                  </a:lnTo>
                  <a:lnTo>
                    <a:pt x="1224770" y="880349"/>
                  </a:lnTo>
                  <a:lnTo>
                    <a:pt x="1238405" y="871726"/>
                  </a:lnTo>
                  <a:lnTo>
                    <a:pt x="1231588" y="874676"/>
                  </a:lnTo>
                  <a:lnTo>
                    <a:pt x="1240905" y="869230"/>
                  </a:lnTo>
                  <a:lnTo>
                    <a:pt x="1240678" y="869230"/>
                  </a:lnTo>
                  <a:lnTo>
                    <a:pt x="1233406" y="871272"/>
                  </a:lnTo>
                  <a:lnTo>
                    <a:pt x="1261132" y="853346"/>
                  </a:lnTo>
                  <a:lnTo>
                    <a:pt x="1256587" y="855842"/>
                  </a:lnTo>
                  <a:lnTo>
                    <a:pt x="1251814" y="858338"/>
                  </a:lnTo>
                  <a:lnTo>
                    <a:pt x="1246588" y="860153"/>
                  </a:lnTo>
                  <a:lnTo>
                    <a:pt x="1241814" y="861969"/>
                  </a:lnTo>
                  <a:lnTo>
                    <a:pt x="1252950" y="850850"/>
                  </a:lnTo>
                  <a:lnTo>
                    <a:pt x="1247951" y="852665"/>
                  </a:lnTo>
                  <a:lnTo>
                    <a:pt x="1252855" y="847692"/>
                  </a:lnTo>
                  <a:lnTo>
                    <a:pt x="1252537" y="847772"/>
                  </a:lnTo>
                  <a:lnTo>
                    <a:pt x="1250950" y="847772"/>
                  </a:lnTo>
                  <a:lnTo>
                    <a:pt x="1253173" y="846184"/>
                  </a:lnTo>
                  <a:lnTo>
                    <a:pt x="1254125" y="846343"/>
                  </a:lnTo>
                  <a:lnTo>
                    <a:pt x="1253933" y="846599"/>
                  </a:lnTo>
                  <a:lnTo>
                    <a:pt x="1262496" y="837916"/>
                  </a:lnTo>
                  <a:lnTo>
                    <a:pt x="1254769" y="842000"/>
                  </a:lnTo>
                  <a:lnTo>
                    <a:pt x="1249087" y="846312"/>
                  </a:lnTo>
                  <a:lnTo>
                    <a:pt x="1245451" y="849035"/>
                  </a:lnTo>
                  <a:lnTo>
                    <a:pt x="1245678" y="846539"/>
                  </a:lnTo>
                  <a:lnTo>
                    <a:pt x="1239088" y="852665"/>
                  </a:lnTo>
                  <a:lnTo>
                    <a:pt x="1230224" y="860380"/>
                  </a:lnTo>
                  <a:lnTo>
                    <a:pt x="1226815" y="862877"/>
                  </a:lnTo>
                  <a:lnTo>
                    <a:pt x="1225906" y="863557"/>
                  </a:lnTo>
                  <a:lnTo>
                    <a:pt x="1225451" y="863784"/>
                  </a:lnTo>
                  <a:lnTo>
                    <a:pt x="1225451" y="863330"/>
                  </a:lnTo>
                  <a:lnTo>
                    <a:pt x="1226361" y="861969"/>
                  </a:lnTo>
                  <a:lnTo>
                    <a:pt x="1230451" y="856977"/>
                  </a:lnTo>
                  <a:lnTo>
                    <a:pt x="1229697" y="855621"/>
                  </a:lnTo>
                  <a:lnTo>
                    <a:pt x="1230451" y="854934"/>
                  </a:lnTo>
                  <a:lnTo>
                    <a:pt x="1229542" y="854934"/>
                  </a:lnTo>
                  <a:lnTo>
                    <a:pt x="1229315" y="854934"/>
                  </a:lnTo>
                  <a:lnTo>
                    <a:pt x="1229697" y="855621"/>
                  </a:lnTo>
                  <a:lnTo>
                    <a:pt x="1220224" y="864238"/>
                  </a:lnTo>
                  <a:lnTo>
                    <a:pt x="1220452" y="864238"/>
                  </a:lnTo>
                  <a:lnTo>
                    <a:pt x="1220452" y="864692"/>
                  </a:lnTo>
                  <a:lnTo>
                    <a:pt x="1216588" y="868095"/>
                  </a:lnTo>
                  <a:lnTo>
                    <a:pt x="1217952" y="869003"/>
                  </a:lnTo>
                  <a:lnTo>
                    <a:pt x="1205907" y="877853"/>
                  </a:lnTo>
                  <a:lnTo>
                    <a:pt x="1215452" y="873541"/>
                  </a:lnTo>
                  <a:lnTo>
                    <a:pt x="1207043" y="880576"/>
                  </a:lnTo>
                  <a:lnTo>
                    <a:pt x="1209543" y="879895"/>
                  </a:lnTo>
                  <a:lnTo>
                    <a:pt x="1209770" y="879895"/>
                  </a:lnTo>
                  <a:lnTo>
                    <a:pt x="1193634" y="893964"/>
                  </a:lnTo>
                  <a:lnTo>
                    <a:pt x="1198634" y="891468"/>
                  </a:lnTo>
                  <a:lnTo>
                    <a:pt x="1185225" y="902586"/>
                  </a:lnTo>
                  <a:lnTo>
                    <a:pt x="1194543" y="895779"/>
                  </a:lnTo>
                  <a:lnTo>
                    <a:pt x="1182726" y="907805"/>
                  </a:lnTo>
                  <a:lnTo>
                    <a:pt x="1189771" y="903494"/>
                  </a:lnTo>
                  <a:lnTo>
                    <a:pt x="1186135" y="906897"/>
                  </a:lnTo>
                  <a:lnTo>
                    <a:pt x="1194089" y="901452"/>
                  </a:lnTo>
                  <a:lnTo>
                    <a:pt x="1193634" y="902132"/>
                  </a:lnTo>
                  <a:lnTo>
                    <a:pt x="1188634" y="905990"/>
                  </a:lnTo>
                  <a:lnTo>
                    <a:pt x="1184316" y="909394"/>
                  </a:lnTo>
                  <a:lnTo>
                    <a:pt x="1182726" y="910755"/>
                  </a:lnTo>
                  <a:lnTo>
                    <a:pt x="1181816" y="912343"/>
                  </a:lnTo>
                  <a:lnTo>
                    <a:pt x="1181362" y="912797"/>
                  </a:lnTo>
                  <a:lnTo>
                    <a:pt x="1181362" y="913291"/>
                  </a:lnTo>
                  <a:lnTo>
                    <a:pt x="1192213" y="906508"/>
                  </a:lnTo>
                  <a:lnTo>
                    <a:pt x="1191963" y="907442"/>
                  </a:lnTo>
                  <a:lnTo>
                    <a:pt x="1191216" y="907909"/>
                  </a:lnTo>
                  <a:lnTo>
                    <a:pt x="1181362" y="913414"/>
                  </a:lnTo>
                  <a:lnTo>
                    <a:pt x="1181362" y="913478"/>
                  </a:lnTo>
                  <a:lnTo>
                    <a:pt x="1181589" y="913932"/>
                  </a:lnTo>
                  <a:lnTo>
                    <a:pt x="1181816" y="914386"/>
                  </a:lnTo>
                  <a:lnTo>
                    <a:pt x="1179771" y="916201"/>
                  </a:lnTo>
                  <a:lnTo>
                    <a:pt x="1184543" y="914159"/>
                  </a:lnTo>
                  <a:lnTo>
                    <a:pt x="1178862" y="920512"/>
                  </a:lnTo>
                  <a:lnTo>
                    <a:pt x="1172954" y="926412"/>
                  </a:lnTo>
                  <a:lnTo>
                    <a:pt x="1167045" y="932312"/>
                  </a:lnTo>
                  <a:lnTo>
                    <a:pt x="1161546" y="937394"/>
                  </a:lnTo>
                  <a:lnTo>
                    <a:pt x="1161493" y="937473"/>
                  </a:lnTo>
                  <a:lnTo>
                    <a:pt x="1162272" y="936850"/>
                  </a:lnTo>
                  <a:lnTo>
                    <a:pt x="1161817" y="937531"/>
                  </a:lnTo>
                  <a:lnTo>
                    <a:pt x="1160937" y="938274"/>
                  </a:lnTo>
                  <a:lnTo>
                    <a:pt x="1160066" y="939533"/>
                  </a:lnTo>
                  <a:lnTo>
                    <a:pt x="1157685" y="941518"/>
                  </a:lnTo>
                  <a:lnTo>
                    <a:pt x="1155700" y="944605"/>
                  </a:lnTo>
                  <a:lnTo>
                    <a:pt x="1156983" y="941468"/>
                  </a:lnTo>
                  <a:lnTo>
                    <a:pt x="1154773" y="943430"/>
                  </a:lnTo>
                  <a:lnTo>
                    <a:pt x="1148408" y="949103"/>
                  </a:lnTo>
                  <a:lnTo>
                    <a:pt x="1141818" y="954095"/>
                  </a:lnTo>
                  <a:lnTo>
                    <a:pt x="1135000" y="959314"/>
                  </a:lnTo>
                  <a:lnTo>
                    <a:pt x="1139825" y="953946"/>
                  </a:lnTo>
                  <a:lnTo>
                    <a:pt x="1139825" y="953854"/>
                  </a:lnTo>
                  <a:lnTo>
                    <a:pt x="1143000" y="949371"/>
                  </a:lnTo>
                  <a:lnTo>
                    <a:pt x="1143937" y="949371"/>
                  </a:lnTo>
                  <a:lnTo>
                    <a:pt x="1150909" y="941615"/>
                  </a:lnTo>
                  <a:lnTo>
                    <a:pt x="1135227" y="956138"/>
                  </a:lnTo>
                  <a:lnTo>
                    <a:pt x="1114091" y="976560"/>
                  </a:lnTo>
                  <a:lnTo>
                    <a:pt x="1115910" y="971795"/>
                  </a:lnTo>
                  <a:lnTo>
                    <a:pt x="1114546" y="973156"/>
                  </a:lnTo>
                  <a:lnTo>
                    <a:pt x="1113183" y="975425"/>
                  </a:lnTo>
                  <a:lnTo>
                    <a:pt x="1111592" y="977694"/>
                  </a:lnTo>
                  <a:lnTo>
                    <a:pt x="1110001" y="979509"/>
                  </a:lnTo>
                  <a:lnTo>
                    <a:pt x="1108183" y="981098"/>
                  </a:lnTo>
                  <a:lnTo>
                    <a:pt x="1106364" y="982913"/>
                  </a:lnTo>
                  <a:lnTo>
                    <a:pt x="1104092" y="984048"/>
                  </a:lnTo>
                  <a:lnTo>
                    <a:pt x="1101819" y="985182"/>
                  </a:lnTo>
                  <a:lnTo>
                    <a:pt x="1099774" y="986317"/>
                  </a:lnTo>
                  <a:lnTo>
                    <a:pt x="1110909" y="975879"/>
                  </a:lnTo>
                  <a:lnTo>
                    <a:pt x="1108183" y="975879"/>
                  </a:lnTo>
                  <a:lnTo>
                    <a:pt x="1112956" y="970887"/>
                  </a:lnTo>
                  <a:lnTo>
                    <a:pt x="1110001" y="971795"/>
                  </a:lnTo>
                  <a:lnTo>
                    <a:pt x="1112501" y="967029"/>
                  </a:lnTo>
                  <a:lnTo>
                    <a:pt x="1105683" y="974291"/>
                  </a:lnTo>
                  <a:lnTo>
                    <a:pt x="1116592" y="961130"/>
                  </a:lnTo>
                  <a:lnTo>
                    <a:pt x="1106137" y="970433"/>
                  </a:lnTo>
                  <a:lnTo>
                    <a:pt x="1114319" y="961810"/>
                  </a:lnTo>
                  <a:lnTo>
                    <a:pt x="1109774" y="965668"/>
                  </a:lnTo>
                  <a:lnTo>
                    <a:pt x="1117727" y="957499"/>
                  </a:lnTo>
                  <a:lnTo>
                    <a:pt x="1113183" y="961130"/>
                  </a:lnTo>
                  <a:lnTo>
                    <a:pt x="1116364" y="956365"/>
                  </a:lnTo>
                  <a:lnTo>
                    <a:pt x="1119319" y="952053"/>
                  </a:lnTo>
                  <a:lnTo>
                    <a:pt x="1123183" y="947515"/>
                  </a:lnTo>
                  <a:lnTo>
                    <a:pt x="1127046" y="943658"/>
                  </a:lnTo>
                  <a:lnTo>
                    <a:pt x="1113410" y="956365"/>
                  </a:lnTo>
                  <a:lnTo>
                    <a:pt x="1120683" y="946380"/>
                  </a:lnTo>
                  <a:lnTo>
                    <a:pt x="1118636" y="944792"/>
                  </a:lnTo>
                  <a:lnTo>
                    <a:pt x="1099320" y="969752"/>
                  </a:lnTo>
                  <a:lnTo>
                    <a:pt x="1094547" y="973156"/>
                  </a:lnTo>
                  <a:lnTo>
                    <a:pt x="1097274" y="971795"/>
                  </a:lnTo>
                  <a:lnTo>
                    <a:pt x="1091365" y="980190"/>
                  </a:lnTo>
                  <a:lnTo>
                    <a:pt x="1084092" y="990402"/>
                  </a:lnTo>
                  <a:lnTo>
                    <a:pt x="1080229" y="995394"/>
                  </a:lnTo>
                  <a:lnTo>
                    <a:pt x="1076365" y="1000159"/>
                  </a:lnTo>
                  <a:lnTo>
                    <a:pt x="1072274" y="1004470"/>
                  </a:lnTo>
                  <a:lnTo>
                    <a:pt x="1067730" y="1008555"/>
                  </a:lnTo>
                  <a:lnTo>
                    <a:pt x="1065684" y="1010370"/>
                  </a:lnTo>
                  <a:lnTo>
                    <a:pt x="1063185" y="1011731"/>
                  </a:lnTo>
                  <a:lnTo>
                    <a:pt x="1060684" y="1013320"/>
                  </a:lnTo>
                  <a:lnTo>
                    <a:pt x="1058184" y="1014454"/>
                  </a:lnTo>
                  <a:lnTo>
                    <a:pt x="1057276" y="1002201"/>
                  </a:lnTo>
                  <a:lnTo>
                    <a:pt x="1070911" y="981779"/>
                  </a:lnTo>
                  <a:lnTo>
                    <a:pt x="1066365" y="982687"/>
                  </a:lnTo>
                  <a:lnTo>
                    <a:pt x="1079320" y="966575"/>
                  </a:lnTo>
                  <a:lnTo>
                    <a:pt x="1071820" y="970887"/>
                  </a:lnTo>
                  <a:lnTo>
                    <a:pt x="1072956" y="969526"/>
                  </a:lnTo>
                  <a:lnTo>
                    <a:pt x="1074548" y="967483"/>
                  </a:lnTo>
                  <a:lnTo>
                    <a:pt x="1076821" y="965668"/>
                  </a:lnTo>
                  <a:lnTo>
                    <a:pt x="1079320" y="963172"/>
                  </a:lnTo>
                  <a:lnTo>
                    <a:pt x="1085002" y="958180"/>
                  </a:lnTo>
                  <a:lnTo>
                    <a:pt x="1091138" y="953415"/>
                  </a:lnTo>
                  <a:lnTo>
                    <a:pt x="1095910" y="949330"/>
                  </a:lnTo>
                  <a:lnTo>
                    <a:pt x="1097501" y="947515"/>
                  </a:lnTo>
                  <a:lnTo>
                    <a:pt x="1098637" y="946380"/>
                  </a:lnTo>
                  <a:lnTo>
                    <a:pt x="1098865" y="945926"/>
                  </a:lnTo>
                  <a:lnTo>
                    <a:pt x="1098865" y="945473"/>
                  </a:lnTo>
                  <a:lnTo>
                    <a:pt x="1098637" y="945019"/>
                  </a:lnTo>
                  <a:lnTo>
                    <a:pt x="1098183" y="945019"/>
                  </a:lnTo>
                  <a:lnTo>
                    <a:pt x="1096592" y="945473"/>
                  </a:lnTo>
                  <a:lnTo>
                    <a:pt x="1093410" y="946153"/>
                  </a:lnTo>
                  <a:lnTo>
                    <a:pt x="1102274" y="939346"/>
                  </a:lnTo>
                  <a:lnTo>
                    <a:pt x="1097728" y="941615"/>
                  </a:lnTo>
                  <a:lnTo>
                    <a:pt x="1107274" y="932539"/>
                  </a:lnTo>
                  <a:lnTo>
                    <a:pt x="1103864" y="934808"/>
                  </a:lnTo>
                  <a:lnTo>
                    <a:pt x="1110909" y="927547"/>
                  </a:lnTo>
                  <a:lnTo>
                    <a:pt x="1109774" y="928454"/>
                  </a:lnTo>
                  <a:lnTo>
                    <a:pt x="1127727" y="912343"/>
                  </a:lnTo>
                  <a:lnTo>
                    <a:pt x="1123825" y="914849"/>
                  </a:lnTo>
                  <a:lnTo>
                    <a:pt x="1123730" y="915150"/>
                  </a:lnTo>
                  <a:lnTo>
                    <a:pt x="1118217" y="919619"/>
                  </a:lnTo>
                  <a:lnTo>
                    <a:pt x="1116012" y="920795"/>
                  </a:lnTo>
                  <a:lnTo>
                    <a:pt x="1120422" y="917267"/>
                  </a:lnTo>
                  <a:lnTo>
                    <a:pt x="1121908" y="916079"/>
                  </a:lnTo>
                  <a:lnTo>
                    <a:pt x="1121364" y="916428"/>
                  </a:lnTo>
                  <a:lnTo>
                    <a:pt x="1127046" y="910528"/>
                  </a:lnTo>
                  <a:lnTo>
                    <a:pt x="1112273" y="920739"/>
                  </a:lnTo>
                  <a:lnTo>
                    <a:pt x="1127501" y="907805"/>
                  </a:lnTo>
                  <a:lnTo>
                    <a:pt x="1122251" y="910988"/>
                  </a:lnTo>
                  <a:lnTo>
                    <a:pt x="1123864" y="909242"/>
                  </a:lnTo>
                  <a:lnTo>
                    <a:pt x="1131365" y="902586"/>
                  </a:lnTo>
                  <a:lnTo>
                    <a:pt x="1129773" y="903721"/>
                  </a:lnTo>
                  <a:lnTo>
                    <a:pt x="1127955" y="905309"/>
                  </a:lnTo>
                  <a:lnTo>
                    <a:pt x="1124773" y="908259"/>
                  </a:lnTo>
                  <a:lnTo>
                    <a:pt x="1123864" y="909242"/>
                  </a:lnTo>
                  <a:lnTo>
                    <a:pt x="1121137" y="911663"/>
                  </a:lnTo>
                  <a:lnTo>
                    <a:pt x="1122251" y="910988"/>
                  </a:lnTo>
                  <a:lnTo>
                    <a:pt x="1119319" y="914159"/>
                  </a:lnTo>
                  <a:lnTo>
                    <a:pt x="1118409" y="915520"/>
                  </a:lnTo>
                  <a:lnTo>
                    <a:pt x="1117274" y="916428"/>
                  </a:lnTo>
                  <a:lnTo>
                    <a:pt x="1116364" y="917108"/>
                  </a:lnTo>
                  <a:lnTo>
                    <a:pt x="1115000" y="917335"/>
                  </a:lnTo>
                  <a:lnTo>
                    <a:pt x="1114091" y="917335"/>
                  </a:lnTo>
                  <a:lnTo>
                    <a:pt x="1113183" y="916882"/>
                  </a:lnTo>
                  <a:lnTo>
                    <a:pt x="1111819" y="915974"/>
                  </a:lnTo>
                  <a:lnTo>
                    <a:pt x="1110909" y="914159"/>
                  </a:lnTo>
                  <a:lnTo>
                    <a:pt x="1090683" y="927547"/>
                  </a:lnTo>
                  <a:lnTo>
                    <a:pt x="1100228" y="913932"/>
                  </a:lnTo>
                  <a:lnTo>
                    <a:pt x="1104319" y="910301"/>
                  </a:lnTo>
                  <a:lnTo>
                    <a:pt x="1109546" y="906444"/>
                  </a:lnTo>
                  <a:lnTo>
                    <a:pt x="1121137" y="898048"/>
                  </a:lnTo>
                  <a:lnTo>
                    <a:pt x="1132727" y="889879"/>
                  </a:lnTo>
                  <a:lnTo>
                    <a:pt x="1142272" y="883752"/>
                  </a:lnTo>
                  <a:lnTo>
                    <a:pt x="1141137" y="888744"/>
                  </a:lnTo>
                  <a:lnTo>
                    <a:pt x="1143409" y="887383"/>
                  </a:lnTo>
                  <a:lnTo>
                    <a:pt x="1145455" y="888291"/>
                  </a:lnTo>
                  <a:lnTo>
                    <a:pt x="1149318" y="885341"/>
                  </a:lnTo>
                  <a:lnTo>
                    <a:pt x="1151817" y="886022"/>
                  </a:lnTo>
                  <a:lnTo>
                    <a:pt x="1161135" y="879895"/>
                  </a:lnTo>
                  <a:lnTo>
                    <a:pt x="1169771" y="873768"/>
                  </a:lnTo>
                  <a:lnTo>
                    <a:pt x="1187045" y="861288"/>
                  </a:lnTo>
                  <a:lnTo>
                    <a:pt x="1195907" y="854934"/>
                  </a:lnTo>
                  <a:lnTo>
                    <a:pt x="1204771" y="848808"/>
                  </a:lnTo>
                  <a:lnTo>
                    <a:pt x="1213634" y="842908"/>
                  </a:lnTo>
                  <a:lnTo>
                    <a:pt x="1223179" y="837462"/>
                  </a:lnTo>
                  <a:lnTo>
                    <a:pt x="1225224" y="838143"/>
                  </a:lnTo>
                  <a:lnTo>
                    <a:pt x="1226134" y="840639"/>
                  </a:lnTo>
                  <a:lnTo>
                    <a:pt x="1225224" y="842000"/>
                  </a:lnTo>
                  <a:lnTo>
                    <a:pt x="1223633" y="843816"/>
                  </a:lnTo>
                  <a:lnTo>
                    <a:pt x="1219998" y="847446"/>
                  </a:lnTo>
                  <a:lnTo>
                    <a:pt x="1215452" y="851304"/>
                  </a:lnTo>
                  <a:lnTo>
                    <a:pt x="1210452" y="855161"/>
                  </a:lnTo>
                  <a:lnTo>
                    <a:pt x="1202271" y="861515"/>
                  </a:lnTo>
                  <a:lnTo>
                    <a:pt x="1199998" y="863104"/>
                  </a:lnTo>
                  <a:lnTo>
                    <a:pt x="1201135" y="862877"/>
                  </a:lnTo>
                  <a:lnTo>
                    <a:pt x="1216815" y="852892"/>
                  </a:lnTo>
                  <a:lnTo>
                    <a:pt x="1218634" y="853573"/>
                  </a:lnTo>
                  <a:lnTo>
                    <a:pt x="1220224" y="854027"/>
                  </a:lnTo>
                  <a:lnTo>
                    <a:pt x="1222043" y="853573"/>
                  </a:lnTo>
                  <a:lnTo>
                    <a:pt x="1223406" y="853346"/>
                  </a:lnTo>
                  <a:lnTo>
                    <a:pt x="1224997" y="852665"/>
                  </a:lnTo>
                  <a:lnTo>
                    <a:pt x="1226134" y="851985"/>
                  </a:lnTo>
                  <a:lnTo>
                    <a:pt x="1228634" y="850169"/>
                  </a:lnTo>
                  <a:lnTo>
                    <a:pt x="1230451" y="848354"/>
                  </a:lnTo>
                  <a:lnTo>
                    <a:pt x="1231815" y="846539"/>
                  </a:lnTo>
                  <a:lnTo>
                    <a:pt x="1232725" y="845858"/>
                  </a:lnTo>
                  <a:lnTo>
                    <a:pt x="1232952" y="845858"/>
                  </a:lnTo>
                  <a:lnTo>
                    <a:pt x="1232952" y="846085"/>
                  </a:lnTo>
                  <a:lnTo>
                    <a:pt x="1247951" y="826343"/>
                  </a:lnTo>
                  <a:lnTo>
                    <a:pt x="1228406" y="839731"/>
                  </a:lnTo>
                  <a:lnTo>
                    <a:pt x="1225451" y="835647"/>
                  </a:lnTo>
                  <a:lnTo>
                    <a:pt x="1294540" y="780280"/>
                  </a:lnTo>
                  <a:lnTo>
                    <a:pt x="1289086" y="783003"/>
                  </a:lnTo>
                  <a:lnTo>
                    <a:pt x="1303858" y="769161"/>
                  </a:lnTo>
                  <a:lnTo>
                    <a:pt x="1296358" y="774607"/>
                  </a:lnTo>
                  <a:lnTo>
                    <a:pt x="1309312" y="761673"/>
                  </a:lnTo>
                  <a:lnTo>
                    <a:pt x="1307039" y="763035"/>
                  </a:lnTo>
                  <a:lnTo>
                    <a:pt x="1307722" y="760766"/>
                  </a:lnTo>
                  <a:lnTo>
                    <a:pt x="1301358" y="764623"/>
                  </a:lnTo>
                  <a:lnTo>
                    <a:pt x="1294085" y="768708"/>
                  </a:lnTo>
                  <a:lnTo>
                    <a:pt x="1291586" y="770069"/>
                  </a:lnTo>
                  <a:lnTo>
                    <a:pt x="1290903" y="770296"/>
                  </a:lnTo>
                  <a:lnTo>
                    <a:pt x="1290676" y="770069"/>
                  </a:lnTo>
                  <a:lnTo>
                    <a:pt x="1291131" y="769616"/>
                  </a:lnTo>
                  <a:lnTo>
                    <a:pt x="1292268" y="768481"/>
                  </a:lnTo>
                  <a:lnTo>
                    <a:pt x="1296358" y="764850"/>
                  </a:lnTo>
                  <a:lnTo>
                    <a:pt x="1301131" y="761219"/>
                  </a:lnTo>
                  <a:lnTo>
                    <a:pt x="1313175" y="755093"/>
                  </a:lnTo>
                  <a:lnTo>
                    <a:pt x="1322721" y="750101"/>
                  </a:lnTo>
                  <a:lnTo>
                    <a:pt x="1329993" y="746017"/>
                  </a:lnTo>
                  <a:lnTo>
                    <a:pt x="1334539" y="742840"/>
                  </a:lnTo>
                  <a:lnTo>
                    <a:pt x="1335902" y="741478"/>
                  </a:lnTo>
                  <a:lnTo>
                    <a:pt x="1336811" y="740344"/>
                  </a:lnTo>
                  <a:lnTo>
                    <a:pt x="1337039" y="739663"/>
                  </a:lnTo>
                  <a:lnTo>
                    <a:pt x="1336811" y="739436"/>
                  </a:lnTo>
                  <a:lnTo>
                    <a:pt x="1336584" y="739209"/>
                  </a:lnTo>
                  <a:lnTo>
                    <a:pt x="1335448" y="738982"/>
                  </a:lnTo>
                  <a:lnTo>
                    <a:pt x="1333857" y="738982"/>
                  </a:lnTo>
                  <a:lnTo>
                    <a:pt x="1331585" y="739209"/>
                  </a:lnTo>
                  <a:lnTo>
                    <a:pt x="1328631" y="739663"/>
                  </a:lnTo>
                  <a:lnTo>
                    <a:pt x="1337039" y="732628"/>
                  </a:lnTo>
                  <a:lnTo>
                    <a:pt x="1332948" y="734217"/>
                  </a:lnTo>
                  <a:lnTo>
                    <a:pt x="1350447" y="721510"/>
                  </a:lnTo>
                  <a:lnTo>
                    <a:pt x="1350447" y="719241"/>
                  </a:lnTo>
                  <a:lnTo>
                    <a:pt x="1363856" y="707668"/>
                  </a:lnTo>
                  <a:lnTo>
                    <a:pt x="1353629" y="714022"/>
                  </a:lnTo>
                  <a:lnTo>
                    <a:pt x="1342494" y="721056"/>
                  </a:lnTo>
                  <a:lnTo>
                    <a:pt x="1333629" y="726956"/>
                  </a:lnTo>
                  <a:lnTo>
                    <a:pt x="1330902" y="728317"/>
                  </a:lnTo>
                  <a:lnTo>
                    <a:pt x="1329993" y="728998"/>
                  </a:lnTo>
                  <a:lnTo>
                    <a:pt x="1329539" y="729225"/>
                  </a:lnTo>
                  <a:lnTo>
                    <a:pt x="1326811" y="729452"/>
                  </a:lnTo>
                  <a:lnTo>
                    <a:pt x="1328175" y="724460"/>
                  </a:lnTo>
                  <a:lnTo>
                    <a:pt x="1315448" y="735125"/>
                  </a:lnTo>
                  <a:lnTo>
                    <a:pt x="1329539" y="719922"/>
                  </a:lnTo>
                  <a:lnTo>
                    <a:pt x="1311813" y="734671"/>
                  </a:lnTo>
                  <a:lnTo>
                    <a:pt x="1313312" y="732561"/>
                  </a:lnTo>
                  <a:lnTo>
                    <a:pt x="1312741" y="732899"/>
                  </a:lnTo>
                  <a:lnTo>
                    <a:pt x="1311275" y="733476"/>
                  </a:lnTo>
                  <a:lnTo>
                    <a:pt x="1313427" y="732400"/>
                  </a:lnTo>
                  <a:lnTo>
                    <a:pt x="1316812" y="727636"/>
                  </a:lnTo>
                  <a:lnTo>
                    <a:pt x="1311585" y="728544"/>
                  </a:lnTo>
                  <a:lnTo>
                    <a:pt x="1313403" y="724233"/>
                  </a:lnTo>
                  <a:lnTo>
                    <a:pt x="1309312" y="727183"/>
                  </a:lnTo>
                  <a:lnTo>
                    <a:pt x="1327721" y="712433"/>
                  </a:lnTo>
                  <a:lnTo>
                    <a:pt x="1322266" y="714475"/>
                  </a:lnTo>
                  <a:lnTo>
                    <a:pt x="1317948" y="716064"/>
                  </a:lnTo>
                  <a:lnTo>
                    <a:pt x="1343402" y="695642"/>
                  </a:lnTo>
                  <a:lnTo>
                    <a:pt x="1347947" y="692919"/>
                  </a:lnTo>
                  <a:lnTo>
                    <a:pt x="1344766" y="697457"/>
                  </a:lnTo>
                  <a:lnTo>
                    <a:pt x="1358402" y="687700"/>
                  </a:lnTo>
                  <a:lnTo>
                    <a:pt x="1358174" y="687700"/>
                  </a:lnTo>
                  <a:lnTo>
                    <a:pt x="1357947" y="687700"/>
                  </a:lnTo>
                  <a:lnTo>
                    <a:pt x="1357720" y="687700"/>
                  </a:lnTo>
                  <a:lnTo>
                    <a:pt x="1356811" y="685657"/>
                  </a:lnTo>
                  <a:lnTo>
                    <a:pt x="1362947" y="679985"/>
                  </a:lnTo>
                  <a:lnTo>
                    <a:pt x="1369537" y="674766"/>
                  </a:lnTo>
                  <a:lnTo>
                    <a:pt x="1376356" y="669093"/>
                  </a:lnTo>
                  <a:lnTo>
                    <a:pt x="1383400" y="663647"/>
                  </a:lnTo>
                  <a:lnTo>
                    <a:pt x="1391128" y="658428"/>
                  </a:lnTo>
                  <a:lnTo>
                    <a:pt x="1398628" y="653209"/>
                  </a:lnTo>
                  <a:lnTo>
                    <a:pt x="1406354" y="648217"/>
                  </a:lnTo>
                  <a:lnTo>
                    <a:pt x="1414309" y="643225"/>
                  </a:lnTo>
                  <a:lnTo>
                    <a:pt x="1422264" y="638687"/>
                  </a:lnTo>
                  <a:lnTo>
                    <a:pt x="1430218" y="634375"/>
                  </a:lnTo>
                  <a:lnTo>
                    <a:pt x="1438399" y="630064"/>
                  </a:lnTo>
                  <a:lnTo>
                    <a:pt x="1446353" y="626206"/>
                  </a:lnTo>
                  <a:lnTo>
                    <a:pt x="1454308" y="622576"/>
                  </a:lnTo>
                  <a:lnTo>
                    <a:pt x="1462489" y="619399"/>
                  </a:lnTo>
                  <a:lnTo>
                    <a:pt x="1470216" y="616449"/>
                  </a:lnTo>
                  <a:lnTo>
                    <a:pt x="1477943" y="614407"/>
                  </a:lnTo>
                  <a:close/>
                  <a:moveTo>
                    <a:pt x="3377618" y="613373"/>
                  </a:moveTo>
                  <a:lnTo>
                    <a:pt x="3384424" y="630142"/>
                  </a:lnTo>
                  <a:lnTo>
                    <a:pt x="3390776" y="646911"/>
                  </a:lnTo>
                  <a:lnTo>
                    <a:pt x="3386564" y="644867"/>
                  </a:lnTo>
                  <a:lnTo>
                    <a:pt x="3387725" y="645939"/>
                  </a:lnTo>
                  <a:lnTo>
                    <a:pt x="3387725" y="646183"/>
                  </a:lnTo>
                  <a:lnTo>
                    <a:pt x="3386263" y="644721"/>
                  </a:lnTo>
                  <a:lnTo>
                    <a:pt x="3374896" y="639206"/>
                  </a:lnTo>
                  <a:lnTo>
                    <a:pt x="3360604" y="631955"/>
                  </a:lnTo>
                  <a:lnTo>
                    <a:pt x="3361512" y="626970"/>
                  </a:lnTo>
                  <a:lnTo>
                    <a:pt x="3368317" y="622437"/>
                  </a:lnTo>
                  <a:lnTo>
                    <a:pt x="3376484" y="614733"/>
                  </a:lnTo>
                  <a:lnTo>
                    <a:pt x="3377618" y="613373"/>
                  </a:lnTo>
                  <a:close/>
                  <a:moveTo>
                    <a:pt x="1665022" y="612866"/>
                  </a:moveTo>
                  <a:lnTo>
                    <a:pt x="1665287" y="612866"/>
                  </a:lnTo>
                  <a:lnTo>
                    <a:pt x="1658937" y="616040"/>
                  </a:lnTo>
                  <a:lnTo>
                    <a:pt x="1665022" y="612866"/>
                  </a:lnTo>
                  <a:close/>
                  <a:moveTo>
                    <a:pt x="2727098" y="609622"/>
                  </a:moveTo>
                  <a:lnTo>
                    <a:pt x="2727325" y="611033"/>
                  </a:lnTo>
                  <a:lnTo>
                    <a:pt x="2727325" y="612091"/>
                  </a:lnTo>
                  <a:lnTo>
                    <a:pt x="2724150" y="612796"/>
                  </a:lnTo>
                  <a:lnTo>
                    <a:pt x="2727098" y="609622"/>
                  </a:lnTo>
                  <a:close/>
                  <a:moveTo>
                    <a:pt x="2840956" y="609568"/>
                  </a:moveTo>
                  <a:lnTo>
                    <a:pt x="2833234" y="610211"/>
                  </a:lnTo>
                  <a:lnTo>
                    <a:pt x="2822121" y="610891"/>
                  </a:lnTo>
                  <a:lnTo>
                    <a:pt x="2811462" y="611344"/>
                  </a:lnTo>
                  <a:lnTo>
                    <a:pt x="2806888" y="611441"/>
                  </a:lnTo>
                  <a:lnTo>
                    <a:pt x="2810101" y="611747"/>
                  </a:lnTo>
                  <a:lnTo>
                    <a:pt x="2816224" y="612201"/>
                  </a:lnTo>
                  <a:lnTo>
                    <a:pt x="2822801" y="612201"/>
                  </a:lnTo>
                  <a:lnTo>
                    <a:pt x="2829378" y="611747"/>
                  </a:lnTo>
                  <a:lnTo>
                    <a:pt x="2832553" y="611520"/>
                  </a:lnTo>
                  <a:lnTo>
                    <a:pt x="2835728" y="611066"/>
                  </a:lnTo>
                  <a:lnTo>
                    <a:pt x="2838449" y="610613"/>
                  </a:lnTo>
                  <a:lnTo>
                    <a:pt x="2840956" y="609568"/>
                  </a:lnTo>
                  <a:close/>
                  <a:moveTo>
                    <a:pt x="1670483" y="608102"/>
                  </a:moveTo>
                  <a:lnTo>
                    <a:pt x="1671638" y="608102"/>
                  </a:lnTo>
                  <a:lnTo>
                    <a:pt x="1670050" y="612865"/>
                  </a:lnTo>
                  <a:lnTo>
                    <a:pt x="1670483" y="608102"/>
                  </a:lnTo>
                  <a:close/>
                  <a:moveTo>
                    <a:pt x="2843172" y="607200"/>
                  </a:moveTo>
                  <a:lnTo>
                    <a:pt x="2843725" y="608428"/>
                  </a:lnTo>
                  <a:lnTo>
                    <a:pt x="2845253" y="607663"/>
                  </a:lnTo>
                  <a:lnTo>
                    <a:pt x="2843172" y="607200"/>
                  </a:lnTo>
                  <a:close/>
                  <a:moveTo>
                    <a:pt x="1671402" y="606516"/>
                  </a:moveTo>
                  <a:lnTo>
                    <a:pt x="1671637" y="606516"/>
                  </a:lnTo>
                  <a:lnTo>
                    <a:pt x="1665287" y="609691"/>
                  </a:lnTo>
                  <a:lnTo>
                    <a:pt x="1671402" y="606516"/>
                  </a:lnTo>
                  <a:close/>
                  <a:moveTo>
                    <a:pt x="1473200" y="606476"/>
                  </a:moveTo>
                  <a:lnTo>
                    <a:pt x="1470025" y="608064"/>
                  </a:lnTo>
                  <a:lnTo>
                    <a:pt x="1470025" y="607746"/>
                  </a:lnTo>
                  <a:lnTo>
                    <a:pt x="1473200" y="606476"/>
                  </a:lnTo>
                  <a:close/>
                  <a:moveTo>
                    <a:pt x="2745350" y="606446"/>
                  </a:moveTo>
                  <a:lnTo>
                    <a:pt x="2745812" y="612862"/>
                  </a:lnTo>
                  <a:lnTo>
                    <a:pt x="2749048" y="611029"/>
                  </a:lnTo>
                  <a:lnTo>
                    <a:pt x="2749279" y="611258"/>
                  </a:lnTo>
                  <a:lnTo>
                    <a:pt x="2743732" y="619048"/>
                  </a:lnTo>
                  <a:lnTo>
                    <a:pt x="2756443" y="608279"/>
                  </a:lnTo>
                  <a:lnTo>
                    <a:pt x="2763838" y="610570"/>
                  </a:lnTo>
                  <a:lnTo>
                    <a:pt x="2763144" y="613091"/>
                  </a:lnTo>
                  <a:lnTo>
                    <a:pt x="2759447" y="616528"/>
                  </a:lnTo>
                  <a:lnTo>
                    <a:pt x="2752514" y="618132"/>
                  </a:lnTo>
                  <a:lnTo>
                    <a:pt x="2749972" y="619964"/>
                  </a:lnTo>
                  <a:lnTo>
                    <a:pt x="2746506" y="622943"/>
                  </a:lnTo>
                  <a:lnTo>
                    <a:pt x="2746506" y="620194"/>
                  </a:lnTo>
                  <a:lnTo>
                    <a:pt x="2740728" y="626609"/>
                  </a:lnTo>
                  <a:lnTo>
                    <a:pt x="2734951" y="625922"/>
                  </a:lnTo>
                  <a:lnTo>
                    <a:pt x="2738186" y="622485"/>
                  </a:lnTo>
                  <a:lnTo>
                    <a:pt x="2727325" y="628671"/>
                  </a:lnTo>
                  <a:lnTo>
                    <a:pt x="2731022" y="619964"/>
                  </a:lnTo>
                  <a:lnTo>
                    <a:pt x="2737031" y="618132"/>
                  </a:lnTo>
                  <a:lnTo>
                    <a:pt x="2736681" y="616047"/>
                  </a:lnTo>
                  <a:lnTo>
                    <a:pt x="2736369" y="616347"/>
                  </a:lnTo>
                  <a:lnTo>
                    <a:pt x="2724342" y="620733"/>
                  </a:lnTo>
                  <a:lnTo>
                    <a:pt x="2725738" y="620733"/>
                  </a:lnTo>
                  <a:lnTo>
                    <a:pt x="2725523" y="621187"/>
                  </a:lnTo>
                  <a:lnTo>
                    <a:pt x="2717800" y="622321"/>
                  </a:lnTo>
                  <a:lnTo>
                    <a:pt x="2722091" y="620733"/>
                  </a:lnTo>
                  <a:lnTo>
                    <a:pt x="2724342" y="620733"/>
                  </a:lnTo>
                  <a:lnTo>
                    <a:pt x="2722658" y="618886"/>
                  </a:lnTo>
                  <a:lnTo>
                    <a:pt x="2729634" y="616347"/>
                  </a:lnTo>
                  <a:lnTo>
                    <a:pt x="2721455" y="618655"/>
                  </a:lnTo>
                  <a:lnTo>
                    <a:pt x="2713037" y="619810"/>
                  </a:lnTo>
                  <a:lnTo>
                    <a:pt x="2723139" y="613806"/>
                  </a:lnTo>
                  <a:lnTo>
                    <a:pt x="2727950" y="614268"/>
                  </a:lnTo>
                  <a:lnTo>
                    <a:pt x="2729634" y="608034"/>
                  </a:lnTo>
                  <a:lnTo>
                    <a:pt x="2735647" y="612883"/>
                  </a:lnTo>
                  <a:lnTo>
                    <a:pt x="2736644" y="615370"/>
                  </a:lnTo>
                  <a:lnTo>
                    <a:pt x="2740959" y="614695"/>
                  </a:lnTo>
                  <a:lnTo>
                    <a:pt x="2745350" y="606446"/>
                  </a:lnTo>
                  <a:close/>
                  <a:moveTo>
                    <a:pt x="3080709" y="605895"/>
                  </a:moveTo>
                  <a:lnTo>
                    <a:pt x="3080546" y="606276"/>
                  </a:lnTo>
                  <a:lnTo>
                    <a:pt x="3078738" y="609451"/>
                  </a:lnTo>
                  <a:lnTo>
                    <a:pt x="3076930" y="612399"/>
                  </a:lnTo>
                  <a:lnTo>
                    <a:pt x="3074896" y="614893"/>
                  </a:lnTo>
                  <a:lnTo>
                    <a:pt x="3070602" y="618976"/>
                  </a:lnTo>
                  <a:lnTo>
                    <a:pt x="3068794" y="620790"/>
                  </a:lnTo>
                  <a:lnTo>
                    <a:pt x="3067438" y="622604"/>
                  </a:lnTo>
                  <a:lnTo>
                    <a:pt x="3066534" y="624418"/>
                  </a:lnTo>
                  <a:lnTo>
                    <a:pt x="3066534" y="625325"/>
                  </a:lnTo>
                  <a:lnTo>
                    <a:pt x="3066308" y="626233"/>
                  </a:lnTo>
                  <a:lnTo>
                    <a:pt x="3066534" y="627140"/>
                  </a:lnTo>
                  <a:lnTo>
                    <a:pt x="3066760" y="628274"/>
                  </a:lnTo>
                  <a:lnTo>
                    <a:pt x="3067438" y="629408"/>
                  </a:lnTo>
                  <a:lnTo>
                    <a:pt x="3068116" y="630315"/>
                  </a:lnTo>
                  <a:lnTo>
                    <a:pt x="3070602" y="633036"/>
                  </a:lnTo>
                  <a:lnTo>
                    <a:pt x="3074218" y="635758"/>
                  </a:lnTo>
                  <a:lnTo>
                    <a:pt x="3079416" y="639159"/>
                  </a:lnTo>
                  <a:lnTo>
                    <a:pt x="3085518" y="642788"/>
                  </a:lnTo>
                  <a:lnTo>
                    <a:pt x="3099755" y="650498"/>
                  </a:lnTo>
                  <a:lnTo>
                    <a:pt x="3099945" y="650609"/>
                  </a:lnTo>
                  <a:lnTo>
                    <a:pt x="3096324" y="646231"/>
                  </a:lnTo>
                  <a:lnTo>
                    <a:pt x="3092467" y="642152"/>
                  </a:lnTo>
                  <a:lnTo>
                    <a:pt x="3088611" y="638753"/>
                  </a:lnTo>
                  <a:lnTo>
                    <a:pt x="3085889" y="636260"/>
                  </a:lnTo>
                  <a:lnTo>
                    <a:pt x="3083167" y="634448"/>
                  </a:lnTo>
                  <a:lnTo>
                    <a:pt x="3081125" y="632635"/>
                  </a:lnTo>
                  <a:lnTo>
                    <a:pt x="3079537" y="631275"/>
                  </a:lnTo>
                  <a:lnTo>
                    <a:pt x="3078176" y="629689"/>
                  </a:lnTo>
                  <a:lnTo>
                    <a:pt x="3077495" y="628103"/>
                  </a:lnTo>
                  <a:lnTo>
                    <a:pt x="3077042" y="626063"/>
                  </a:lnTo>
                  <a:lnTo>
                    <a:pt x="3077042" y="623344"/>
                  </a:lnTo>
                  <a:lnTo>
                    <a:pt x="3077495" y="619945"/>
                  </a:lnTo>
                  <a:lnTo>
                    <a:pt x="3078403" y="615639"/>
                  </a:lnTo>
                  <a:lnTo>
                    <a:pt x="3080709" y="605895"/>
                  </a:lnTo>
                  <a:close/>
                  <a:moveTo>
                    <a:pt x="2916622" y="605316"/>
                  </a:moveTo>
                  <a:lnTo>
                    <a:pt x="2919185" y="606982"/>
                  </a:lnTo>
                  <a:lnTo>
                    <a:pt x="2921226" y="608344"/>
                  </a:lnTo>
                  <a:lnTo>
                    <a:pt x="2923040" y="609705"/>
                  </a:lnTo>
                  <a:lnTo>
                    <a:pt x="2925081" y="611520"/>
                  </a:lnTo>
                  <a:lnTo>
                    <a:pt x="2926442" y="613108"/>
                  </a:lnTo>
                  <a:lnTo>
                    <a:pt x="2926391" y="614604"/>
                  </a:lnTo>
                  <a:lnTo>
                    <a:pt x="2927547" y="613533"/>
                  </a:lnTo>
                  <a:lnTo>
                    <a:pt x="2926417" y="612172"/>
                  </a:lnTo>
                  <a:lnTo>
                    <a:pt x="2924835" y="610811"/>
                  </a:lnTo>
                  <a:lnTo>
                    <a:pt x="2921445" y="608090"/>
                  </a:lnTo>
                  <a:lnTo>
                    <a:pt x="2917151" y="605595"/>
                  </a:lnTo>
                  <a:lnTo>
                    <a:pt x="2916622" y="605316"/>
                  </a:lnTo>
                  <a:close/>
                  <a:moveTo>
                    <a:pt x="1671864" y="604928"/>
                  </a:moveTo>
                  <a:lnTo>
                    <a:pt x="1672998" y="604928"/>
                  </a:lnTo>
                  <a:lnTo>
                    <a:pt x="1665287" y="608104"/>
                  </a:lnTo>
                  <a:lnTo>
                    <a:pt x="1671864" y="604928"/>
                  </a:lnTo>
                  <a:close/>
                  <a:moveTo>
                    <a:pt x="2761933" y="604858"/>
                  </a:moveTo>
                  <a:lnTo>
                    <a:pt x="2763838" y="605493"/>
                  </a:lnTo>
                  <a:lnTo>
                    <a:pt x="2761361" y="608033"/>
                  </a:lnTo>
                  <a:lnTo>
                    <a:pt x="2759075" y="607080"/>
                  </a:lnTo>
                  <a:lnTo>
                    <a:pt x="2761933" y="604858"/>
                  </a:lnTo>
                  <a:close/>
                  <a:moveTo>
                    <a:pt x="2281010" y="604856"/>
                  </a:moveTo>
                  <a:lnTo>
                    <a:pt x="2281237" y="605885"/>
                  </a:lnTo>
                  <a:lnTo>
                    <a:pt x="2276247" y="609384"/>
                  </a:lnTo>
                  <a:lnTo>
                    <a:pt x="2267176" y="611030"/>
                  </a:lnTo>
                  <a:lnTo>
                    <a:pt x="2255837" y="615969"/>
                  </a:lnTo>
                  <a:lnTo>
                    <a:pt x="2260599" y="612470"/>
                  </a:lnTo>
                  <a:lnTo>
                    <a:pt x="2261733" y="612264"/>
                  </a:lnTo>
                  <a:lnTo>
                    <a:pt x="2276474" y="606091"/>
                  </a:lnTo>
                  <a:lnTo>
                    <a:pt x="2281010" y="604856"/>
                  </a:lnTo>
                  <a:close/>
                  <a:moveTo>
                    <a:pt x="2777358" y="603270"/>
                  </a:moveTo>
                  <a:lnTo>
                    <a:pt x="2781300" y="606093"/>
                  </a:lnTo>
                  <a:lnTo>
                    <a:pt x="2781081" y="606446"/>
                  </a:lnTo>
                  <a:lnTo>
                    <a:pt x="2774950" y="606093"/>
                  </a:lnTo>
                  <a:lnTo>
                    <a:pt x="2777358" y="603270"/>
                  </a:lnTo>
                  <a:close/>
                  <a:moveTo>
                    <a:pt x="1471613" y="601708"/>
                  </a:moveTo>
                  <a:lnTo>
                    <a:pt x="1463242" y="608992"/>
                  </a:lnTo>
                  <a:lnTo>
                    <a:pt x="1469350" y="606033"/>
                  </a:lnTo>
                  <a:lnTo>
                    <a:pt x="1469803" y="606943"/>
                  </a:lnTo>
                  <a:lnTo>
                    <a:pt x="1464826" y="611496"/>
                  </a:lnTo>
                  <a:lnTo>
                    <a:pt x="1442202" y="624242"/>
                  </a:lnTo>
                  <a:lnTo>
                    <a:pt x="1413696" y="642225"/>
                  </a:lnTo>
                  <a:lnTo>
                    <a:pt x="1410755" y="643590"/>
                  </a:lnTo>
                  <a:lnTo>
                    <a:pt x="1413243" y="640176"/>
                  </a:lnTo>
                  <a:lnTo>
                    <a:pt x="1409172" y="641997"/>
                  </a:lnTo>
                  <a:lnTo>
                    <a:pt x="1400801" y="649053"/>
                  </a:lnTo>
                  <a:lnTo>
                    <a:pt x="1379760" y="662482"/>
                  </a:lnTo>
                  <a:lnTo>
                    <a:pt x="1381118" y="661799"/>
                  </a:lnTo>
                  <a:lnTo>
                    <a:pt x="1377950" y="663621"/>
                  </a:lnTo>
                  <a:lnTo>
                    <a:pt x="1384737" y="658613"/>
                  </a:lnTo>
                  <a:lnTo>
                    <a:pt x="1384285" y="658613"/>
                  </a:lnTo>
                  <a:lnTo>
                    <a:pt x="1450834" y="612695"/>
                  </a:lnTo>
                  <a:lnTo>
                    <a:pt x="1449441" y="613772"/>
                  </a:lnTo>
                  <a:lnTo>
                    <a:pt x="1446727" y="615820"/>
                  </a:lnTo>
                  <a:lnTo>
                    <a:pt x="1451252" y="612406"/>
                  </a:lnTo>
                  <a:lnTo>
                    <a:pt x="1450834" y="612695"/>
                  </a:lnTo>
                  <a:lnTo>
                    <a:pt x="1452383" y="611496"/>
                  </a:lnTo>
                  <a:lnTo>
                    <a:pt x="1455324" y="609447"/>
                  </a:lnTo>
                  <a:lnTo>
                    <a:pt x="1458491" y="607626"/>
                  </a:lnTo>
                  <a:lnTo>
                    <a:pt x="1461658" y="605578"/>
                  </a:lnTo>
                  <a:lnTo>
                    <a:pt x="1464826" y="604212"/>
                  </a:lnTo>
                  <a:lnTo>
                    <a:pt x="1468220" y="602618"/>
                  </a:lnTo>
                  <a:lnTo>
                    <a:pt x="1471613" y="601708"/>
                  </a:lnTo>
                  <a:close/>
                  <a:moveTo>
                    <a:pt x="2751953" y="596921"/>
                  </a:moveTo>
                  <a:lnTo>
                    <a:pt x="2754313" y="596921"/>
                  </a:lnTo>
                  <a:lnTo>
                    <a:pt x="2754077" y="597793"/>
                  </a:lnTo>
                  <a:lnTo>
                    <a:pt x="2736850" y="608034"/>
                  </a:lnTo>
                  <a:lnTo>
                    <a:pt x="2751953" y="596921"/>
                  </a:lnTo>
                  <a:close/>
                  <a:moveTo>
                    <a:pt x="1471613" y="595366"/>
                  </a:moveTo>
                  <a:lnTo>
                    <a:pt x="1471436" y="595630"/>
                  </a:lnTo>
                  <a:lnTo>
                    <a:pt x="1470025" y="596953"/>
                  </a:lnTo>
                  <a:lnTo>
                    <a:pt x="1471613" y="595366"/>
                  </a:lnTo>
                  <a:close/>
                  <a:moveTo>
                    <a:pt x="1484313" y="589015"/>
                  </a:moveTo>
                  <a:lnTo>
                    <a:pt x="1483677" y="589767"/>
                  </a:lnTo>
                  <a:lnTo>
                    <a:pt x="1480080" y="592525"/>
                  </a:lnTo>
                  <a:lnTo>
                    <a:pt x="1477962" y="593778"/>
                  </a:lnTo>
                  <a:lnTo>
                    <a:pt x="1484313" y="589015"/>
                  </a:lnTo>
                  <a:close/>
                  <a:moveTo>
                    <a:pt x="1487487" y="589015"/>
                  </a:moveTo>
                  <a:lnTo>
                    <a:pt x="1482407" y="592984"/>
                  </a:lnTo>
                  <a:lnTo>
                    <a:pt x="1481137" y="593778"/>
                  </a:lnTo>
                  <a:lnTo>
                    <a:pt x="1487487" y="589015"/>
                  </a:lnTo>
                  <a:close/>
                  <a:moveTo>
                    <a:pt x="2041596" y="587462"/>
                  </a:moveTo>
                  <a:lnTo>
                    <a:pt x="2043112" y="587607"/>
                  </a:lnTo>
                  <a:lnTo>
                    <a:pt x="2042462" y="587751"/>
                  </a:lnTo>
                  <a:lnTo>
                    <a:pt x="2033587" y="589050"/>
                  </a:lnTo>
                  <a:lnTo>
                    <a:pt x="2041596" y="587462"/>
                  </a:lnTo>
                  <a:close/>
                  <a:moveTo>
                    <a:pt x="2065509" y="585873"/>
                  </a:moveTo>
                  <a:lnTo>
                    <a:pt x="2068478" y="590968"/>
                  </a:lnTo>
                  <a:lnTo>
                    <a:pt x="2071219" y="590746"/>
                  </a:lnTo>
                  <a:lnTo>
                    <a:pt x="2073275" y="596505"/>
                  </a:lnTo>
                  <a:lnTo>
                    <a:pt x="2073046" y="596505"/>
                  </a:lnTo>
                  <a:lnTo>
                    <a:pt x="2063453" y="595398"/>
                  </a:lnTo>
                  <a:lnTo>
                    <a:pt x="2062311" y="598942"/>
                  </a:lnTo>
                  <a:lnTo>
                    <a:pt x="2066422" y="600714"/>
                  </a:lnTo>
                  <a:lnTo>
                    <a:pt x="2057514" y="604922"/>
                  </a:lnTo>
                  <a:lnTo>
                    <a:pt x="2051575" y="600271"/>
                  </a:lnTo>
                  <a:lnTo>
                    <a:pt x="2043809" y="597834"/>
                  </a:lnTo>
                  <a:lnTo>
                    <a:pt x="2042895" y="597391"/>
                  </a:lnTo>
                  <a:lnTo>
                    <a:pt x="2041525" y="594733"/>
                  </a:lnTo>
                  <a:lnTo>
                    <a:pt x="2051347" y="586759"/>
                  </a:lnTo>
                  <a:lnTo>
                    <a:pt x="2065509" y="585873"/>
                  </a:lnTo>
                  <a:close/>
                  <a:moveTo>
                    <a:pt x="2862942" y="585061"/>
                  </a:moveTo>
                  <a:lnTo>
                    <a:pt x="2864530" y="588233"/>
                  </a:lnTo>
                  <a:lnTo>
                    <a:pt x="2854778" y="590272"/>
                  </a:lnTo>
                  <a:lnTo>
                    <a:pt x="2854551" y="590499"/>
                  </a:lnTo>
                  <a:lnTo>
                    <a:pt x="2854325" y="590499"/>
                  </a:lnTo>
                  <a:lnTo>
                    <a:pt x="2854098" y="590499"/>
                  </a:lnTo>
                  <a:lnTo>
                    <a:pt x="2853871" y="590499"/>
                  </a:lnTo>
                  <a:lnTo>
                    <a:pt x="2852510" y="590725"/>
                  </a:lnTo>
                  <a:lnTo>
                    <a:pt x="2845026" y="592311"/>
                  </a:lnTo>
                  <a:lnTo>
                    <a:pt x="2845214" y="592670"/>
                  </a:lnTo>
                  <a:lnTo>
                    <a:pt x="2847294" y="592462"/>
                  </a:lnTo>
                  <a:lnTo>
                    <a:pt x="2852510" y="592235"/>
                  </a:lnTo>
                  <a:lnTo>
                    <a:pt x="2857726" y="592235"/>
                  </a:lnTo>
                  <a:lnTo>
                    <a:pt x="2863396" y="592235"/>
                  </a:lnTo>
                  <a:lnTo>
                    <a:pt x="2864512" y="592278"/>
                  </a:lnTo>
                  <a:lnTo>
                    <a:pt x="2854325" y="590854"/>
                  </a:lnTo>
                  <a:lnTo>
                    <a:pt x="2854551" y="590854"/>
                  </a:lnTo>
                  <a:lnTo>
                    <a:pt x="2854777" y="590854"/>
                  </a:lnTo>
                  <a:lnTo>
                    <a:pt x="2855455" y="590628"/>
                  </a:lnTo>
                  <a:lnTo>
                    <a:pt x="2866076" y="587906"/>
                  </a:lnTo>
                  <a:lnTo>
                    <a:pt x="2863139" y="585412"/>
                  </a:lnTo>
                  <a:lnTo>
                    <a:pt x="2864037" y="585159"/>
                  </a:lnTo>
                  <a:lnTo>
                    <a:pt x="2862942" y="585061"/>
                  </a:lnTo>
                  <a:close/>
                  <a:moveTo>
                    <a:pt x="2825750" y="584607"/>
                  </a:moveTo>
                  <a:lnTo>
                    <a:pt x="2820987" y="585061"/>
                  </a:lnTo>
                  <a:lnTo>
                    <a:pt x="2824389" y="588913"/>
                  </a:lnTo>
                  <a:lnTo>
                    <a:pt x="2827110" y="585740"/>
                  </a:lnTo>
                  <a:lnTo>
                    <a:pt x="2825750" y="584607"/>
                  </a:lnTo>
                  <a:close/>
                  <a:moveTo>
                    <a:pt x="2786211" y="584221"/>
                  </a:moveTo>
                  <a:lnTo>
                    <a:pt x="2794673" y="585879"/>
                  </a:lnTo>
                  <a:lnTo>
                    <a:pt x="2794215" y="586827"/>
                  </a:lnTo>
                  <a:lnTo>
                    <a:pt x="2795588" y="588486"/>
                  </a:lnTo>
                  <a:lnTo>
                    <a:pt x="2792386" y="592277"/>
                  </a:lnTo>
                  <a:lnTo>
                    <a:pt x="2791014" y="593698"/>
                  </a:lnTo>
                  <a:lnTo>
                    <a:pt x="2793987" y="594646"/>
                  </a:lnTo>
                  <a:lnTo>
                    <a:pt x="2791928" y="595120"/>
                  </a:lnTo>
                  <a:lnTo>
                    <a:pt x="2785982" y="595831"/>
                  </a:lnTo>
                  <a:lnTo>
                    <a:pt x="2774089" y="600096"/>
                  </a:lnTo>
                  <a:lnTo>
                    <a:pt x="2768600" y="599622"/>
                  </a:lnTo>
                  <a:lnTo>
                    <a:pt x="2775232" y="597016"/>
                  </a:lnTo>
                  <a:lnTo>
                    <a:pt x="2772030" y="595831"/>
                  </a:lnTo>
                  <a:lnTo>
                    <a:pt x="2775461" y="593935"/>
                  </a:lnTo>
                  <a:lnTo>
                    <a:pt x="2772030" y="594646"/>
                  </a:lnTo>
                  <a:lnTo>
                    <a:pt x="2769057" y="592040"/>
                  </a:lnTo>
                  <a:lnTo>
                    <a:pt x="2782780" y="588723"/>
                  </a:lnTo>
                  <a:lnTo>
                    <a:pt x="2776833" y="587538"/>
                  </a:lnTo>
                  <a:lnTo>
                    <a:pt x="2782094" y="586827"/>
                  </a:lnTo>
                  <a:lnTo>
                    <a:pt x="2785982" y="585879"/>
                  </a:lnTo>
                  <a:lnTo>
                    <a:pt x="2786439" y="586590"/>
                  </a:lnTo>
                  <a:lnTo>
                    <a:pt x="2786211" y="584221"/>
                  </a:lnTo>
                  <a:close/>
                  <a:moveTo>
                    <a:pt x="3406775" y="582678"/>
                  </a:moveTo>
                  <a:lnTo>
                    <a:pt x="3409950" y="582678"/>
                  </a:lnTo>
                  <a:lnTo>
                    <a:pt x="3409553" y="584266"/>
                  </a:lnTo>
                  <a:lnTo>
                    <a:pt x="3406775" y="584266"/>
                  </a:lnTo>
                  <a:lnTo>
                    <a:pt x="3406775" y="582678"/>
                  </a:lnTo>
                  <a:close/>
                  <a:moveTo>
                    <a:pt x="1705617" y="581116"/>
                  </a:moveTo>
                  <a:lnTo>
                    <a:pt x="1706563" y="581116"/>
                  </a:lnTo>
                  <a:lnTo>
                    <a:pt x="1705617" y="581982"/>
                  </a:lnTo>
                  <a:lnTo>
                    <a:pt x="1698287" y="584291"/>
                  </a:lnTo>
                  <a:lnTo>
                    <a:pt x="1695450" y="584291"/>
                  </a:lnTo>
                  <a:lnTo>
                    <a:pt x="1698287" y="582560"/>
                  </a:lnTo>
                  <a:lnTo>
                    <a:pt x="1705617" y="581116"/>
                  </a:lnTo>
                  <a:close/>
                  <a:moveTo>
                    <a:pt x="1706562" y="579528"/>
                  </a:moveTo>
                  <a:lnTo>
                    <a:pt x="1705428" y="580520"/>
                  </a:lnTo>
                  <a:lnTo>
                    <a:pt x="1703387" y="581116"/>
                  </a:lnTo>
                  <a:lnTo>
                    <a:pt x="1703614" y="580719"/>
                  </a:lnTo>
                  <a:lnTo>
                    <a:pt x="1706562" y="579528"/>
                  </a:lnTo>
                  <a:close/>
                  <a:moveTo>
                    <a:pt x="2068170" y="579524"/>
                  </a:moveTo>
                  <a:lnTo>
                    <a:pt x="2087563" y="582276"/>
                  </a:lnTo>
                  <a:lnTo>
                    <a:pt x="2086661" y="582699"/>
                  </a:lnTo>
                  <a:lnTo>
                    <a:pt x="2080798" y="585027"/>
                  </a:lnTo>
                  <a:lnTo>
                    <a:pt x="2081023" y="588414"/>
                  </a:lnTo>
                  <a:lnTo>
                    <a:pt x="2070425" y="589049"/>
                  </a:lnTo>
                  <a:lnTo>
                    <a:pt x="2069072" y="587144"/>
                  </a:lnTo>
                  <a:lnTo>
                    <a:pt x="2065689" y="584816"/>
                  </a:lnTo>
                  <a:lnTo>
                    <a:pt x="2047875" y="586509"/>
                  </a:lnTo>
                  <a:lnTo>
                    <a:pt x="2068170" y="579524"/>
                  </a:lnTo>
                  <a:close/>
                  <a:moveTo>
                    <a:pt x="3040582" y="573627"/>
                  </a:moveTo>
                  <a:lnTo>
                    <a:pt x="3038285" y="584731"/>
                  </a:lnTo>
                  <a:lnTo>
                    <a:pt x="3053200" y="590628"/>
                  </a:lnTo>
                  <a:lnTo>
                    <a:pt x="3080576" y="602401"/>
                  </a:lnTo>
                  <a:lnTo>
                    <a:pt x="3079764" y="601590"/>
                  </a:lnTo>
                  <a:lnTo>
                    <a:pt x="3077495" y="599550"/>
                  </a:lnTo>
                  <a:lnTo>
                    <a:pt x="3072505" y="595471"/>
                  </a:lnTo>
                  <a:lnTo>
                    <a:pt x="3066380" y="591166"/>
                  </a:lnTo>
                  <a:lnTo>
                    <a:pt x="3059801" y="586634"/>
                  </a:lnTo>
                  <a:lnTo>
                    <a:pt x="3047324" y="578476"/>
                  </a:lnTo>
                  <a:lnTo>
                    <a:pt x="3042560" y="575077"/>
                  </a:lnTo>
                  <a:lnTo>
                    <a:pt x="3040582" y="573627"/>
                  </a:lnTo>
                  <a:close/>
                  <a:moveTo>
                    <a:pt x="2969446" y="572075"/>
                  </a:moveTo>
                  <a:lnTo>
                    <a:pt x="2962048" y="580983"/>
                  </a:lnTo>
                  <a:lnTo>
                    <a:pt x="2957513" y="585740"/>
                  </a:lnTo>
                  <a:lnTo>
                    <a:pt x="2953430" y="590272"/>
                  </a:lnTo>
                  <a:lnTo>
                    <a:pt x="2950576" y="590562"/>
                  </a:lnTo>
                  <a:lnTo>
                    <a:pt x="2954441" y="590401"/>
                  </a:lnTo>
                  <a:lnTo>
                    <a:pt x="2969582" y="572712"/>
                  </a:lnTo>
                  <a:lnTo>
                    <a:pt x="2969446" y="572075"/>
                  </a:lnTo>
                  <a:close/>
                  <a:moveTo>
                    <a:pt x="2061157" y="571587"/>
                  </a:moveTo>
                  <a:lnTo>
                    <a:pt x="2076450" y="574762"/>
                  </a:lnTo>
                  <a:lnTo>
                    <a:pt x="2075550" y="574961"/>
                  </a:lnTo>
                  <a:lnTo>
                    <a:pt x="2068803" y="576350"/>
                  </a:lnTo>
                  <a:lnTo>
                    <a:pt x="2056434" y="575358"/>
                  </a:lnTo>
                  <a:lnTo>
                    <a:pt x="2050361" y="575953"/>
                  </a:lnTo>
                  <a:lnTo>
                    <a:pt x="2049462" y="575953"/>
                  </a:lnTo>
                  <a:lnTo>
                    <a:pt x="2061157" y="571587"/>
                  </a:lnTo>
                  <a:close/>
                  <a:moveTo>
                    <a:pt x="3034476" y="571016"/>
                  </a:moveTo>
                  <a:lnTo>
                    <a:pt x="3034217" y="571125"/>
                  </a:lnTo>
                  <a:lnTo>
                    <a:pt x="3034047" y="571260"/>
                  </a:lnTo>
                  <a:lnTo>
                    <a:pt x="3034476" y="571016"/>
                  </a:lnTo>
                  <a:close/>
                  <a:moveTo>
                    <a:pt x="2816225" y="566758"/>
                  </a:moveTo>
                  <a:lnTo>
                    <a:pt x="2809875" y="569932"/>
                  </a:lnTo>
                  <a:lnTo>
                    <a:pt x="2810110" y="567692"/>
                  </a:lnTo>
                  <a:lnTo>
                    <a:pt x="2816225" y="566758"/>
                  </a:lnTo>
                  <a:close/>
                  <a:moveTo>
                    <a:pt x="2835275" y="566757"/>
                  </a:moveTo>
                  <a:lnTo>
                    <a:pt x="2835054" y="567353"/>
                  </a:lnTo>
                  <a:lnTo>
                    <a:pt x="2827337" y="571520"/>
                  </a:lnTo>
                  <a:lnTo>
                    <a:pt x="2832849" y="567353"/>
                  </a:lnTo>
                  <a:lnTo>
                    <a:pt x="2835275" y="566757"/>
                  </a:lnTo>
                  <a:close/>
                  <a:moveTo>
                    <a:pt x="2853266" y="566757"/>
                  </a:moveTo>
                  <a:lnTo>
                    <a:pt x="2854325" y="566757"/>
                  </a:lnTo>
                  <a:lnTo>
                    <a:pt x="2852737" y="569932"/>
                  </a:lnTo>
                  <a:lnTo>
                    <a:pt x="2851150" y="569720"/>
                  </a:lnTo>
                  <a:lnTo>
                    <a:pt x="2853266" y="566757"/>
                  </a:lnTo>
                  <a:close/>
                  <a:moveTo>
                    <a:pt x="1523755" y="565520"/>
                  </a:moveTo>
                  <a:lnTo>
                    <a:pt x="1523695" y="565603"/>
                  </a:lnTo>
                  <a:lnTo>
                    <a:pt x="1516062" y="569966"/>
                  </a:lnTo>
                  <a:lnTo>
                    <a:pt x="1520336" y="567425"/>
                  </a:lnTo>
                  <a:lnTo>
                    <a:pt x="1523755" y="565520"/>
                  </a:lnTo>
                  <a:close/>
                  <a:moveTo>
                    <a:pt x="2821878" y="565171"/>
                  </a:moveTo>
                  <a:lnTo>
                    <a:pt x="2825363" y="567487"/>
                  </a:lnTo>
                  <a:lnTo>
                    <a:pt x="2826989" y="566972"/>
                  </a:lnTo>
                  <a:lnTo>
                    <a:pt x="2832100" y="566458"/>
                  </a:lnTo>
                  <a:lnTo>
                    <a:pt x="2831867" y="566715"/>
                  </a:lnTo>
                  <a:lnTo>
                    <a:pt x="2820019" y="573151"/>
                  </a:lnTo>
                  <a:lnTo>
                    <a:pt x="2817928" y="574180"/>
                  </a:lnTo>
                  <a:lnTo>
                    <a:pt x="2816764" y="574611"/>
                  </a:lnTo>
                  <a:lnTo>
                    <a:pt x="2817813" y="574960"/>
                  </a:lnTo>
                  <a:lnTo>
                    <a:pt x="2817349" y="575423"/>
                  </a:lnTo>
                  <a:lnTo>
                    <a:pt x="2813175" y="578433"/>
                  </a:lnTo>
                  <a:lnTo>
                    <a:pt x="2797175" y="584221"/>
                  </a:lnTo>
                  <a:lnTo>
                    <a:pt x="2802508" y="581442"/>
                  </a:lnTo>
                  <a:lnTo>
                    <a:pt x="2800653" y="581442"/>
                  </a:lnTo>
                  <a:lnTo>
                    <a:pt x="2806218" y="578896"/>
                  </a:lnTo>
                  <a:lnTo>
                    <a:pt x="2804827" y="578896"/>
                  </a:lnTo>
                  <a:lnTo>
                    <a:pt x="2807842" y="575423"/>
                  </a:lnTo>
                  <a:lnTo>
                    <a:pt x="2809465" y="578201"/>
                  </a:lnTo>
                  <a:lnTo>
                    <a:pt x="2809233" y="574034"/>
                  </a:lnTo>
                  <a:lnTo>
                    <a:pt x="2810856" y="573107"/>
                  </a:lnTo>
                  <a:lnTo>
                    <a:pt x="2812943" y="573107"/>
                  </a:lnTo>
                  <a:lnTo>
                    <a:pt x="2816410" y="574492"/>
                  </a:lnTo>
                  <a:lnTo>
                    <a:pt x="2813050" y="569032"/>
                  </a:lnTo>
                  <a:lnTo>
                    <a:pt x="2821878" y="565171"/>
                  </a:lnTo>
                  <a:close/>
                  <a:moveTo>
                    <a:pt x="1530350" y="563616"/>
                  </a:moveTo>
                  <a:lnTo>
                    <a:pt x="1526660" y="566900"/>
                  </a:lnTo>
                  <a:lnTo>
                    <a:pt x="1522740" y="569966"/>
                  </a:lnTo>
                  <a:lnTo>
                    <a:pt x="1518590" y="572374"/>
                  </a:lnTo>
                  <a:lnTo>
                    <a:pt x="1513978" y="574783"/>
                  </a:lnTo>
                  <a:lnTo>
                    <a:pt x="1489075" y="589015"/>
                  </a:lnTo>
                  <a:lnTo>
                    <a:pt x="1491612" y="585950"/>
                  </a:lnTo>
                  <a:lnTo>
                    <a:pt x="1494609" y="583541"/>
                  </a:lnTo>
                  <a:lnTo>
                    <a:pt x="1498069" y="581133"/>
                  </a:lnTo>
                  <a:lnTo>
                    <a:pt x="1501757" y="578943"/>
                  </a:lnTo>
                  <a:lnTo>
                    <a:pt x="1499682" y="580038"/>
                  </a:lnTo>
                  <a:lnTo>
                    <a:pt x="1507291" y="575878"/>
                  </a:lnTo>
                  <a:lnTo>
                    <a:pt x="1515131" y="571717"/>
                  </a:lnTo>
                  <a:lnTo>
                    <a:pt x="1530350" y="563616"/>
                  </a:lnTo>
                  <a:close/>
                  <a:moveTo>
                    <a:pt x="1527175" y="563615"/>
                  </a:moveTo>
                  <a:lnTo>
                    <a:pt x="1527175" y="564039"/>
                  </a:lnTo>
                  <a:lnTo>
                    <a:pt x="1525892" y="564886"/>
                  </a:lnTo>
                  <a:lnTo>
                    <a:pt x="1522687" y="567002"/>
                  </a:lnTo>
                  <a:lnTo>
                    <a:pt x="1523695" y="565603"/>
                  </a:lnTo>
                  <a:lnTo>
                    <a:pt x="1527175" y="563615"/>
                  </a:lnTo>
                  <a:close/>
                  <a:moveTo>
                    <a:pt x="1522412" y="562029"/>
                  </a:moveTo>
                  <a:lnTo>
                    <a:pt x="1520144" y="563617"/>
                  </a:lnTo>
                  <a:lnTo>
                    <a:pt x="1519690" y="563617"/>
                  </a:lnTo>
                  <a:lnTo>
                    <a:pt x="1520824" y="562558"/>
                  </a:lnTo>
                  <a:lnTo>
                    <a:pt x="1522412" y="562029"/>
                  </a:lnTo>
                  <a:close/>
                  <a:moveTo>
                    <a:pt x="2819399" y="561995"/>
                  </a:moveTo>
                  <a:lnTo>
                    <a:pt x="2820987" y="564263"/>
                  </a:lnTo>
                  <a:lnTo>
                    <a:pt x="2820987" y="564490"/>
                  </a:lnTo>
                  <a:lnTo>
                    <a:pt x="2820760" y="565170"/>
                  </a:lnTo>
                  <a:lnTo>
                    <a:pt x="2817812" y="564036"/>
                  </a:lnTo>
                  <a:lnTo>
                    <a:pt x="2819399" y="561995"/>
                  </a:lnTo>
                  <a:close/>
                  <a:moveTo>
                    <a:pt x="2827337" y="560407"/>
                  </a:moveTo>
                  <a:lnTo>
                    <a:pt x="2832848" y="560407"/>
                  </a:lnTo>
                  <a:lnTo>
                    <a:pt x="2840037" y="563582"/>
                  </a:lnTo>
                  <a:lnTo>
                    <a:pt x="2839078" y="563582"/>
                  </a:lnTo>
                  <a:lnTo>
                    <a:pt x="2834046" y="565170"/>
                  </a:lnTo>
                  <a:lnTo>
                    <a:pt x="2827337" y="560407"/>
                  </a:lnTo>
                  <a:close/>
                  <a:moveTo>
                    <a:pt x="2853225" y="557232"/>
                  </a:moveTo>
                  <a:lnTo>
                    <a:pt x="2855912" y="557483"/>
                  </a:lnTo>
                  <a:lnTo>
                    <a:pt x="2855912" y="557984"/>
                  </a:lnTo>
                  <a:lnTo>
                    <a:pt x="2846631" y="561995"/>
                  </a:lnTo>
                  <a:lnTo>
                    <a:pt x="2846387" y="560992"/>
                  </a:lnTo>
                  <a:lnTo>
                    <a:pt x="2853225" y="557232"/>
                  </a:lnTo>
                  <a:close/>
                  <a:moveTo>
                    <a:pt x="1544637" y="554091"/>
                  </a:moveTo>
                  <a:lnTo>
                    <a:pt x="1544637" y="554318"/>
                  </a:lnTo>
                  <a:lnTo>
                    <a:pt x="1543972" y="554545"/>
                  </a:lnTo>
                  <a:lnTo>
                    <a:pt x="1535112" y="560441"/>
                  </a:lnTo>
                  <a:lnTo>
                    <a:pt x="1544637" y="554091"/>
                  </a:lnTo>
                  <a:close/>
                  <a:moveTo>
                    <a:pt x="3064657" y="552325"/>
                  </a:moveTo>
                  <a:lnTo>
                    <a:pt x="3064329" y="552434"/>
                  </a:lnTo>
                  <a:lnTo>
                    <a:pt x="3052082" y="556965"/>
                  </a:lnTo>
                  <a:lnTo>
                    <a:pt x="3041808" y="564391"/>
                  </a:lnTo>
                  <a:lnTo>
                    <a:pt x="3044215" y="565146"/>
                  </a:lnTo>
                  <a:lnTo>
                    <a:pt x="3044602" y="564880"/>
                  </a:lnTo>
                  <a:lnTo>
                    <a:pt x="3048232" y="562387"/>
                  </a:lnTo>
                  <a:lnTo>
                    <a:pt x="3051634" y="560121"/>
                  </a:lnTo>
                  <a:lnTo>
                    <a:pt x="3055718" y="557628"/>
                  </a:lnTo>
                  <a:lnTo>
                    <a:pt x="3059574" y="555136"/>
                  </a:lnTo>
                  <a:lnTo>
                    <a:pt x="3064111" y="552870"/>
                  </a:lnTo>
                  <a:lnTo>
                    <a:pt x="3064657" y="552325"/>
                  </a:lnTo>
                  <a:close/>
                  <a:moveTo>
                    <a:pt x="1535886" y="552289"/>
                  </a:moveTo>
                  <a:lnTo>
                    <a:pt x="1532155" y="553993"/>
                  </a:lnTo>
                  <a:lnTo>
                    <a:pt x="1531921" y="554147"/>
                  </a:lnTo>
                  <a:lnTo>
                    <a:pt x="1531765" y="554644"/>
                  </a:lnTo>
                  <a:lnTo>
                    <a:pt x="1535886" y="552289"/>
                  </a:lnTo>
                  <a:close/>
                  <a:moveTo>
                    <a:pt x="1538955" y="550918"/>
                  </a:moveTo>
                  <a:lnTo>
                    <a:pt x="1538452" y="551117"/>
                  </a:lnTo>
                  <a:lnTo>
                    <a:pt x="1538454" y="551116"/>
                  </a:lnTo>
                  <a:lnTo>
                    <a:pt x="1537953" y="551315"/>
                  </a:lnTo>
                  <a:lnTo>
                    <a:pt x="1538452" y="551117"/>
                  </a:lnTo>
                  <a:lnTo>
                    <a:pt x="1536846" y="551851"/>
                  </a:lnTo>
                  <a:lnTo>
                    <a:pt x="1534366" y="553457"/>
                  </a:lnTo>
                  <a:lnTo>
                    <a:pt x="1531104" y="555163"/>
                  </a:lnTo>
                  <a:lnTo>
                    <a:pt x="1530350" y="555680"/>
                  </a:lnTo>
                  <a:lnTo>
                    <a:pt x="1530423" y="555596"/>
                  </a:lnTo>
                  <a:lnTo>
                    <a:pt x="1528207" y="557601"/>
                  </a:lnTo>
                  <a:lnTo>
                    <a:pt x="1529066" y="557262"/>
                  </a:lnTo>
                  <a:lnTo>
                    <a:pt x="1528885" y="557378"/>
                  </a:lnTo>
                  <a:lnTo>
                    <a:pt x="1529337" y="557155"/>
                  </a:lnTo>
                  <a:lnTo>
                    <a:pt x="1529066" y="557262"/>
                  </a:lnTo>
                  <a:lnTo>
                    <a:pt x="1538955" y="550918"/>
                  </a:lnTo>
                  <a:close/>
                  <a:moveTo>
                    <a:pt x="1550987" y="550916"/>
                  </a:moveTo>
                  <a:lnTo>
                    <a:pt x="1550987" y="551093"/>
                  </a:lnTo>
                  <a:lnTo>
                    <a:pt x="1547812" y="552504"/>
                  </a:lnTo>
                  <a:lnTo>
                    <a:pt x="1550987" y="550916"/>
                  </a:lnTo>
                  <a:close/>
                  <a:moveTo>
                    <a:pt x="1609492" y="550915"/>
                  </a:moveTo>
                  <a:lnTo>
                    <a:pt x="1609725" y="551135"/>
                  </a:lnTo>
                  <a:lnTo>
                    <a:pt x="1608328" y="552017"/>
                  </a:lnTo>
                  <a:lnTo>
                    <a:pt x="1598316" y="557530"/>
                  </a:lnTo>
                  <a:lnTo>
                    <a:pt x="1597384" y="557750"/>
                  </a:lnTo>
                  <a:lnTo>
                    <a:pt x="1597384" y="557971"/>
                  </a:lnTo>
                  <a:lnTo>
                    <a:pt x="1596453" y="557530"/>
                  </a:lnTo>
                  <a:lnTo>
                    <a:pt x="1594124" y="558412"/>
                  </a:lnTo>
                  <a:lnTo>
                    <a:pt x="1592262" y="558853"/>
                  </a:lnTo>
                  <a:lnTo>
                    <a:pt x="1609492" y="550915"/>
                  </a:lnTo>
                  <a:close/>
                  <a:moveTo>
                    <a:pt x="2892736" y="547706"/>
                  </a:moveTo>
                  <a:lnTo>
                    <a:pt x="2901950" y="550393"/>
                  </a:lnTo>
                  <a:lnTo>
                    <a:pt x="2898463" y="550882"/>
                  </a:lnTo>
                  <a:lnTo>
                    <a:pt x="2889250" y="549172"/>
                  </a:lnTo>
                  <a:lnTo>
                    <a:pt x="2892736" y="547706"/>
                  </a:lnTo>
                  <a:close/>
                  <a:moveTo>
                    <a:pt x="3066597" y="545410"/>
                  </a:moveTo>
                  <a:lnTo>
                    <a:pt x="3066953" y="547010"/>
                  </a:lnTo>
                  <a:lnTo>
                    <a:pt x="3067060" y="546751"/>
                  </a:lnTo>
                  <a:lnTo>
                    <a:pt x="3080898" y="546071"/>
                  </a:lnTo>
                  <a:lnTo>
                    <a:pt x="3080987" y="545410"/>
                  </a:lnTo>
                  <a:lnTo>
                    <a:pt x="3066597" y="545410"/>
                  </a:lnTo>
                  <a:close/>
                  <a:moveTo>
                    <a:pt x="1576555" y="541733"/>
                  </a:moveTo>
                  <a:lnTo>
                    <a:pt x="1573584" y="542893"/>
                  </a:lnTo>
                  <a:lnTo>
                    <a:pt x="1575869" y="542661"/>
                  </a:lnTo>
                  <a:lnTo>
                    <a:pt x="1576555" y="541733"/>
                  </a:lnTo>
                  <a:close/>
                  <a:moveTo>
                    <a:pt x="1678598" y="539841"/>
                  </a:moveTo>
                  <a:lnTo>
                    <a:pt x="1679331" y="539841"/>
                  </a:lnTo>
                  <a:lnTo>
                    <a:pt x="1679575" y="540436"/>
                  </a:lnTo>
                  <a:lnTo>
                    <a:pt x="1676400" y="541429"/>
                  </a:lnTo>
                  <a:lnTo>
                    <a:pt x="1678598" y="539841"/>
                  </a:lnTo>
                  <a:close/>
                  <a:moveTo>
                    <a:pt x="2912886" y="539770"/>
                  </a:moveTo>
                  <a:lnTo>
                    <a:pt x="2913547" y="540828"/>
                  </a:lnTo>
                  <a:lnTo>
                    <a:pt x="2914650" y="543368"/>
                  </a:lnTo>
                  <a:lnTo>
                    <a:pt x="2908476" y="547601"/>
                  </a:lnTo>
                  <a:lnTo>
                    <a:pt x="2905610" y="549294"/>
                  </a:lnTo>
                  <a:lnTo>
                    <a:pt x="2902523" y="546966"/>
                  </a:lnTo>
                  <a:lnTo>
                    <a:pt x="2898775" y="546754"/>
                  </a:lnTo>
                  <a:lnTo>
                    <a:pt x="2912886" y="539770"/>
                  </a:lnTo>
                  <a:close/>
                  <a:moveTo>
                    <a:pt x="3057419" y="539768"/>
                  </a:moveTo>
                  <a:lnTo>
                    <a:pt x="3058477" y="539768"/>
                  </a:lnTo>
                  <a:lnTo>
                    <a:pt x="3062287" y="541039"/>
                  </a:lnTo>
                  <a:lnTo>
                    <a:pt x="3062076" y="541356"/>
                  </a:lnTo>
                  <a:lnTo>
                    <a:pt x="3055937" y="541356"/>
                  </a:lnTo>
                  <a:lnTo>
                    <a:pt x="3057419" y="539768"/>
                  </a:lnTo>
                  <a:close/>
                  <a:moveTo>
                    <a:pt x="3016250" y="539519"/>
                  </a:moveTo>
                  <a:lnTo>
                    <a:pt x="3013075" y="539746"/>
                  </a:lnTo>
                  <a:lnTo>
                    <a:pt x="3009673" y="540425"/>
                  </a:lnTo>
                  <a:lnTo>
                    <a:pt x="3006498" y="541332"/>
                  </a:lnTo>
                  <a:lnTo>
                    <a:pt x="3003323" y="542691"/>
                  </a:lnTo>
                  <a:lnTo>
                    <a:pt x="3000375" y="544051"/>
                  </a:lnTo>
                  <a:lnTo>
                    <a:pt x="2998647" y="544914"/>
                  </a:lnTo>
                  <a:lnTo>
                    <a:pt x="3003482" y="544591"/>
                  </a:lnTo>
                  <a:lnTo>
                    <a:pt x="3010487" y="544591"/>
                  </a:lnTo>
                  <a:lnTo>
                    <a:pt x="3017493" y="545044"/>
                  </a:lnTo>
                  <a:lnTo>
                    <a:pt x="3024273" y="545724"/>
                  </a:lnTo>
                  <a:lnTo>
                    <a:pt x="3030827" y="546859"/>
                  </a:lnTo>
                  <a:lnTo>
                    <a:pt x="3036477" y="547993"/>
                  </a:lnTo>
                  <a:lnTo>
                    <a:pt x="3041449" y="549126"/>
                  </a:lnTo>
                  <a:lnTo>
                    <a:pt x="3045291" y="550714"/>
                  </a:lnTo>
                  <a:lnTo>
                    <a:pt x="3039415" y="563640"/>
                  </a:lnTo>
                  <a:lnTo>
                    <a:pt x="3041249" y="564216"/>
                  </a:lnTo>
                  <a:lnTo>
                    <a:pt x="3040289" y="561723"/>
                  </a:lnTo>
                  <a:lnTo>
                    <a:pt x="3045732" y="550395"/>
                  </a:lnTo>
                  <a:lnTo>
                    <a:pt x="3041650" y="547449"/>
                  </a:lnTo>
                  <a:lnTo>
                    <a:pt x="3037795" y="544957"/>
                  </a:lnTo>
                  <a:lnTo>
                    <a:pt x="3034166" y="543144"/>
                  </a:lnTo>
                  <a:lnTo>
                    <a:pt x="3030311" y="541558"/>
                  </a:lnTo>
                  <a:lnTo>
                    <a:pt x="3026682" y="540425"/>
                  </a:lnTo>
                  <a:lnTo>
                    <a:pt x="3023281" y="539746"/>
                  </a:lnTo>
                  <a:lnTo>
                    <a:pt x="3019652" y="539519"/>
                  </a:lnTo>
                  <a:lnTo>
                    <a:pt x="3016250" y="539519"/>
                  </a:lnTo>
                  <a:close/>
                  <a:moveTo>
                    <a:pt x="1587953" y="537593"/>
                  </a:moveTo>
                  <a:lnTo>
                    <a:pt x="1590448" y="537593"/>
                  </a:lnTo>
                  <a:lnTo>
                    <a:pt x="1589994" y="538044"/>
                  </a:lnTo>
                  <a:lnTo>
                    <a:pt x="1579789" y="543915"/>
                  </a:lnTo>
                  <a:lnTo>
                    <a:pt x="1587273" y="539399"/>
                  </a:lnTo>
                  <a:lnTo>
                    <a:pt x="1582510" y="542109"/>
                  </a:lnTo>
                  <a:lnTo>
                    <a:pt x="1579109" y="543915"/>
                  </a:lnTo>
                  <a:lnTo>
                    <a:pt x="1577975" y="544367"/>
                  </a:lnTo>
                  <a:lnTo>
                    <a:pt x="1582346" y="540886"/>
                  </a:lnTo>
                  <a:lnTo>
                    <a:pt x="1577975" y="542978"/>
                  </a:lnTo>
                  <a:lnTo>
                    <a:pt x="1585285" y="538215"/>
                  </a:lnTo>
                  <a:lnTo>
                    <a:pt x="1586837" y="538215"/>
                  </a:lnTo>
                  <a:lnTo>
                    <a:pt x="1587953" y="537593"/>
                  </a:lnTo>
                  <a:close/>
                  <a:moveTo>
                    <a:pt x="1563245" y="537522"/>
                  </a:moveTo>
                  <a:lnTo>
                    <a:pt x="1559854" y="540199"/>
                  </a:lnTo>
                  <a:lnTo>
                    <a:pt x="1560080" y="540199"/>
                  </a:lnTo>
                  <a:lnTo>
                    <a:pt x="1555333" y="543322"/>
                  </a:lnTo>
                  <a:lnTo>
                    <a:pt x="1565731" y="537745"/>
                  </a:lnTo>
                  <a:lnTo>
                    <a:pt x="1566184" y="537522"/>
                  </a:lnTo>
                  <a:lnTo>
                    <a:pt x="1556689" y="543769"/>
                  </a:lnTo>
                  <a:lnTo>
                    <a:pt x="1519391" y="566525"/>
                  </a:lnTo>
                  <a:lnTo>
                    <a:pt x="1516000" y="568310"/>
                  </a:lnTo>
                  <a:lnTo>
                    <a:pt x="1522782" y="564295"/>
                  </a:lnTo>
                  <a:lnTo>
                    <a:pt x="1516000" y="567864"/>
                  </a:lnTo>
                  <a:lnTo>
                    <a:pt x="1509897" y="571880"/>
                  </a:lnTo>
                  <a:lnTo>
                    <a:pt x="1503793" y="575450"/>
                  </a:lnTo>
                  <a:lnTo>
                    <a:pt x="1508314" y="572550"/>
                  </a:lnTo>
                  <a:lnTo>
                    <a:pt x="1498820" y="577904"/>
                  </a:lnTo>
                  <a:lnTo>
                    <a:pt x="1500177" y="576788"/>
                  </a:lnTo>
                  <a:lnTo>
                    <a:pt x="1499273" y="577235"/>
                  </a:lnTo>
                  <a:lnTo>
                    <a:pt x="1503115" y="574781"/>
                  </a:lnTo>
                  <a:lnTo>
                    <a:pt x="1497012" y="577904"/>
                  </a:lnTo>
                  <a:lnTo>
                    <a:pt x="1514870" y="566302"/>
                  </a:lnTo>
                  <a:lnTo>
                    <a:pt x="1515096" y="566302"/>
                  </a:lnTo>
                  <a:lnTo>
                    <a:pt x="1516452" y="565633"/>
                  </a:lnTo>
                  <a:lnTo>
                    <a:pt x="1519843" y="564071"/>
                  </a:lnTo>
                  <a:lnTo>
                    <a:pt x="1519617" y="564071"/>
                  </a:lnTo>
                  <a:lnTo>
                    <a:pt x="1519843" y="563848"/>
                  </a:lnTo>
                  <a:lnTo>
                    <a:pt x="1520312" y="563617"/>
                  </a:lnTo>
                  <a:lnTo>
                    <a:pt x="1527077" y="560278"/>
                  </a:lnTo>
                  <a:lnTo>
                    <a:pt x="1517130" y="563848"/>
                  </a:lnTo>
                  <a:lnTo>
                    <a:pt x="1529879" y="555803"/>
                  </a:lnTo>
                  <a:lnTo>
                    <a:pt x="1528700" y="556420"/>
                  </a:lnTo>
                  <a:lnTo>
                    <a:pt x="1527175" y="557267"/>
                  </a:lnTo>
                  <a:lnTo>
                    <a:pt x="1530748" y="555225"/>
                  </a:lnTo>
                  <a:lnTo>
                    <a:pt x="1531385" y="554497"/>
                  </a:lnTo>
                  <a:lnTo>
                    <a:pt x="1511862" y="567259"/>
                  </a:lnTo>
                  <a:lnTo>
                    <a:pt x="1514589" y="565417"/>
                  </a:lnTo>
                  <a:lnTo>
                    <a:pt x="1531146" y="554535"/>
                  </a:lnTo>
                  <a:lnTo>
                    <a:pt x="1531621" y="554228"/>
                  </a:lnTo>
                  <a:lnTo>
                    <a:pt x="1531739" y="554092"/>
                  </a:lnTo>
                  <a:lnTo>
                    <a:pt x="1531830" y="554092"/>
                  </a:lnTo>
                  <a:lnTo>
                    <a:pt x="1536755" y="550899"/>
                  </a:lnTo>
                  <a:lnTo>
                    <a:pt x="1536700" y="550918"/>
                  </a:lnTo>
                  <a:lnTo>
                    <a:pt x="1537384" y="550491"/>
                  </a:lnTo>
                  <a:lnTo>
                    <a:pt x="1547929" y="543654"/>
                  </a:lnTo>
                  <a:lnTo>
                    <a:pt x="1549444" y="542692"/>
                  </a:lnTo>
                  <a:lnTo>
                    <a:pt x="1540339" y="548643"/>
                  </a:lnTo>
                  <a:lnTo>
                    <a:pt x="1549400" y="542980"/>
                  </a:lnTo>
                  <a:lnTo>
                    <a:pt x="1546860" y="544717"/>
                  </a:lnTo>
                  <a:lnTo>
                    <a:pt x="1540394" y="548934"/>
                  </a:lnTo>
                  <a:lnTo>
                    <a:pt x="1540394" y="548686"/>
                  </a:lnTo>
                  <a:lnTo>
                    <a:pt x="1537392" y="550670"/>
                  </a:lnTo>
                  <a:lnTo>
                    <a:pt x="1537053" y="550792"/>
                  </a:lnTo>
                  <a:lnTo>
                    <a:pt x="1532217" y="553953"/>
                  </a:lnTo>
                  <a:lnTo>
                    <a:pt x="1538281" y="550920"/>
                  </a:lnTo>
                  <a:lnTo>
                    <a:pt x="1538288" y="550917"/>
                  </a:lnTo>
                  <a:lnTo>
                    <a:pt x="1538285" y="550919"/>
                  </a:lnTo>
                  <a:lnTo>
                    <a:pt x="1541317" y="549403"/>
                  </a:lnTo>
                  <a:lnTo>
                    <a:pt x="1546969" y="545777"/>
                  </a:lnTo>
                  <a:lnTo>
                    <a:pt x="1545839" y="546446"/>
                  </a:lnTo>
                  <a:lnTo>
                    <a:pt x="1554655" y="541091"/>
                  </a:lnTo>
                  <a:lnTo>
                    <a:pt x="1546517" y="546446"/>
                  </a:lnTo>
                  <a:lnTo>
                    <a:pt x="1546517" y="546669"/>
                  </a:lnTo>
                  <a:lnTo>
                    <a:pt x="1546517" y="546892"/>
                  </a:lnTo>
                  <a:lnTo>
                    <a:pt x="1541092" y="550016"/>
                  </a:lnTo>
                  <a:lnTo>
                    <a:pt x="1542448" y="549792"/>
                  </a:lnTo>
                  <a:lnTo>
                    <a:pt x="1534084" y="554924"/>
                  </a:lnTo>
                  <a:lnTo>
                    <a:pt x="1536119" y="554031"/>
                  </a:lnTo>
                  <a:lnTo>
                    <a:pt x="1536797" y="553585"/>
                  </a:lnTo>
                  <a:lnTo>
                    <a:pt x="1536571" y="553808"/>
                  </a:lnTo>
                  <a:lnTo>
                    <a:pt x="1543352" y="549346"/>
                  </a:lnTo>
                  <a:lnTo>
                    <a:pt x="1543352" y="549792"/>
                  </a:lnTo>
                  <a:lnTo>
                    <a:pt x="1549004" y="545553"/>
                  </a:lnTo>
                  <a:lnTo>
                    <a:pt x="1548778" y="545777"/>
                  </a:lnTo>
                  <a:lnTo>
                    <a:pt x="1551942" y="544215"/>
                  </a:lnTo>
                  <a:lnTo>
                    <a:pt x="1551716" y="544215"/>
                  </a:lnTo>
                  <a:lnTo>
                    <a:pt x="1563245" y="537522"/>
                  </a:lnTo>
                  <a:close/>
                  <a:moveTo>
                    <a:pt x="1611539" y="537367"/>
                  </a:moveTo>
                  <a:lnTo>
                    <a:pt x="1607963" y="539704"/>
                  </a:lnTo>
                  <a:lnTo>
                    <a:pt x="1599746" y="543689"/>
                  </a:lnTo>
                  <a:lnTo>
                    <a:pt x="1599519" y="543689"/>
                  </a:lnTo>
                  <a:lnTo>
                    <a:pt x="1600427" y="543012"/>
                  </a:lnTo>
                  <a:lnTo>
                    <a:pt x="1605189" y="539399"/>
                  </a:lnTo>
                  <a:lnTo>
                    <a:pt x="1606323" y="538270"/>
                  </a:lnTo>
                  <a:lnTo>
                    <a:pt x="1594984" y="543915"/>
                  </a:lnTo>
                  <a:lnTo>
                    <a:pt x="1600653" y="540077"/>
                  </a:lnTo>
                  <a:lnTo>
                    <a:pt x="1593623" y="543689"/>
                  </a:lnTo>
                  <a:lnTo>
                    <a:pt x="1591809" y="546399"/>
                  </a:lnTo>
                  <a:lnTo>
                    <a:pt x="1587046" y="547528"/>
                  </a:lnTo>
                  <a:lnTo>
                    <a:pt x="1586593" y="544818"/>
                  </a:lnTo>
                  <a:lnTo>
                    <a:pt x="1592943" y="541432"/>
                  </a:lnTo>
                  <a:lnTo>
                    <a:pt x="1594530" y="540077"/>
                  </a:lnTo>
                  <a:lnTo>
                    <a:pt x="1585912" y="544367"/>
                  </a:lnTo>
                  <a:lnTo>
                    <a:pt x="1583644" y="545044"/>
                  </a:lnTo>
                  <a:lnTo>
                    <a:pt x="1590221" y="540302"/>
                  </a:lnTo>
                  <a:lnTo>
                    <a:pt x="1580923" y="545270"/>
                  </a:lnTo>
                  <a:lnTo>
                    <a:pt x="1579335" y="545947"/>
                  </a:lnTo>
                  <a:lnTo>
                    <a:pt x="1579109" y="544818"/>
                  </a:lnTo>
                  <a:lnTo>
                    <a:pt x="1591128" y="537593"/>
                  </a:lnTo>
                  <a:lnTo>
                    <a:pt x="1599066" y="537593"/>
                  </a:lnTo>
                  <a:lnTo>
                    <a:pt x="1611539" y="537367"/>
                  </a:lnTo>
                  <a:close/>
                  <a:moveTo>
                    <a:pt x="1611539" y="537367"/>
                  </a:moveTo>
                  <a:lnTo>
                    <a:pt x="1615848" y="537367"/>
                  </a:lnTo>
                  <a:lnTo>
                    <a:pt x="1613580" y="539173"/>
                  </a:lnTo>
                  <a:lnTo>
                    <a:pt x="1612219" y="539851"/>
                  </a:lnTo>
                  <a:lnTo>
                    <a:pt x="1602468" y="544818"/>
                  </a:lnTo>
                  <a:lnTo>
                    <a:pt x="1604282" y="542109"/>
                  </a:lnTo>
                  <a:lnTo>
                    <a:pt x="1607963" y="539704"/>
                  </a:lnTo>
                  <a:lnTo>
                    <a:pt x="1608591" y="539399"/>
                  </a:lnTo>
                  <a:lnTo>
                    <a:pt x="1611539" y="537367"/>
                  </a:lnTo>
                  <a:close/>
                  <a:moveTo>
                    <a:pt x="1566636" y="536629"/>
                  </a:moveTo>
                  <a:lnTo>
                    <a:pt x="1566862" y="536629"/>
                  </a:lnTo>
                  <a:lnTo>
                    <a:pt x="1566184" y="537522"/>
                  </a:lnTo>
                  <a:lnTo>
                    <a:pt x="1565958" y="537522"/>
                  </a:lnTo>
                  <a:lnTo>
                    <a:pt x="1566636" y="536629"/>
                  </a:lnTo>
                  <a:close/>
                  <a:moveTo>
                    <a:pt x="1570841" y="536628"/>
                  </a:moveTo>
                  <a:lnTo>
                    <a:pt x="1577697" y="537093"/>
                  </a:lnTo>
                  <a:lnTo>
                    <a:pt x="1566499" y="543357"/>
                  </a:lnTo>
                  <a:lnTo>
                    <a:pt x="1576555" y="538021"/>
                  </a:lnTo>
                  <a:lnTo>
                    <a:pt x="1580668" y="537556"/>
                  </a:lnTo>
                  <a:lnTo>
                    <a:pt x="1581582" y="537093"/>
                  </a:lnTo>
                  <a:lnTo>
                    <a:pt x="1583868" y="537325"/>
                  </a:lnTo>
                  <a:lnTo>
                    <a:pt x="1576326" y="542661"/>
                  </a:lnTo>
                  <a:lnTo>
                    <a:pt x="1569699" y="549389"/>
                  </a:lnTo>
                  <a:lnTo>
                    <a:pt x="1563071" y="551013"/>
                  </a:lnTo>
                  <a:lnTo>
                    <a:pt x="1564899" y="547997"/>
                  </a:lnTo>
                  <a:lnTo>
                    <a:pt x="1560329" y="550550"/>
                  </a:lnTo>
                  <a:lnTo>
                    <a:pt x="1560786" y="550781"/>
                  </a:lnTo>
                  <a:lnTo>
                    <a:pt x="1558043" y="553102"/>
                  </a:lnTo>
                  <a:lnTo>
                    <a:pt x="1559872" y="552406"/>
                  </a:lnTo>
                  <a:lnTo>
                    <a:pt x="1559872" y="553102"/>
                  </a:lnTo>
                  <a:lnTo>
                    <a:pt x="1547759" y="558670"/>
                  </a:lnTo>
                  <a:lnTo>
                    <a:pt x="1556672" y="555422"/>
                  </a:lnTo>
                  <a:lnTo>
                    <a:pt x="1550273" y="559830"/>
                  </a:lnTo>
                  <a:lnTo>
                    <a:pt x="1552787" y="558438"/>
                  </a:lnTo>
                  <a:lnTo>
                    <a:pt x="1540446" y="565863"/>
                  </a:lnTo>
                  <a:lnTo>
                    <a:pt x="1540675" y="565863"/>
                  </a:lnTo>
                  <a:lnTo>
                    <a:pt x="1539303" y="566559"/>
                  </a:lnTo>
                  <a:lnTo>
                    <a:pt x="1542274" y="565399"/>
                  </a:lnTo>
                  <a:lnTo>
                    <a:pt x="1537475" y="569111"/>
                  </a:lnTo>
                  <a:lnTo>
                    <a:pt x="1547531" y="563310"/>
                  </a:lnTo>
                  <a:lnTo>
                    <a:pt x="1540903" y="568415"/>
                  </a:lnTo>
                  <a:lnTo>
                    <a:pt x="1546159" y="566559"/>
                  </a:lnTo>
                  <a:lnTo>
                    <a:pt x="1541589" y="569575"/>
                  </a:lnTo>
                  <a:lnTo>
                    <a:pt x="1549587" y="565399"/>
                  </a:lnTo>
                  <a:lnTo>
                    <a:pt x="1541589" y="571663"/>
                  </a:lnTo>
                  <a:lnTo>
                    <a:pt x="1546388" y="570735"/>
                  </a:lnTo>
                  <a:lnTo>
                    <a:pt x="1552558" y="566791"/>
                  </a:lnTo>
                  <a:lnTo>
                    <a:pt x="1572212" y="560062"/>
                  </a:lnTo>
                  <a:lnTo>
                    <a:pt x="1572212" y="560990"/>
                  </a:lnTo>
                  <a:lnTo>
                    <a:pt x="1572212" y="561222"/>
                  </a:lnTo>
                  <a:lnTo>
                    <a:pt x="1584096" y="557742"/>
                  </a:lnTo>
                  <a:lnTo>
                    <a:pt x="1584325" y="557974"/>
                  </a:lnTo>
                  <a:lnTo>
                    <a:pt x="1581125" y="561455"/>
                  </a:lnTo>
                  <a:lnTo>
                    <a:pt x="1577697" y="563775"/>
                  </a:lnTo>
                  <a:lnTo>
                    <a:pt x="1581125" y="563543"/>
                  </a:lnTo>
                  <a:lnTo>
                    <a:pt x="1573812" y="568415"/>
                  </a:lnTo>
                  <a:lnTo>
                    <a:pt x="1576555" y="567951"/>
                  </a:lnTo>
                  <a:lnTo>
                    <a:pt x="1570156" y="572823"/>
                  </a:lnTo>
                  <a:lnTo>
                    <a:pt x="1550730" y="582568"/>
                  </a:lnTo>
                  <a:lnTo>
                    <a:pt x="1556901" y="580712"/>
                  </a:lnTo>
                  <a:lnTo>
                    <a:pt x="1547074" y="586048"/>
                  </a:lnTo>
                  <a:lnTo>
                    <a:pt x="1549816" y="583032"/>
                  </a:lnTo>
                  <a:lnTo>
                    <a:pt x="1547074" y="584424"/>
                  </a:lnTo>
                  <a:lnTo>
                    <a:pt x="1544103" y="586280"/>
                  </a:lnTo>
                  <a:lnTo>
                    <a:pt x="1539760" y="589296"/>
                  </a:lnTo>
                  <a:lnTo>
                    <a:pt x="1534276" y="592544"/>
                  </a:lnTo>
                  <a:lnTo>
                    <a:pt x="1529248" y="595097"/>
                  </a:lnTo>
                  <a:lnTo>
                    <a:pt x="1526963" y="596025"/>
                  </a:lnTo>
                  <a:lnTo>
                    <a:pt x="1525363" y="596721"/>
                  </a:lnTo>
                  <a:lnTo>
                    <a:pt x="1523763" y="596953"/>
                  </a:lnTo>
                  <a:lnTo>
                    <a:pt x="1523077" y="596721"/>
                  </a:lnTo>
                  <a:lnTo>
                    <a:pt x="1522849" y="596489"/>
                  </a:lnTo>
                  <a:lnTo>
                    <a:pt x="1522620" y="596257"/>
                  </a:lnTo>
                  <a:lnTo>
                    <a:pt x="1522620" y="595793"/>
                  </a:lnTo>
                  <a:lnTo>
                    <a:pt x="1523077" y="594401"/>
                  </a:lnTo>
                  <a:lnTo>
                    <a:pt x="1524449" y="592081"/>
                  </a:lnTo>
                  <a:lnTo>
                    <a:pt x="1526963" y="589296"/>
                  </a:lnTo>
                  <a:lnTo>
                    <a:pt x="1531990" y="585584"/>
                  </a:lnTo>
                  <a:lnTo>
                    <a:pt x="1525591" y="589296"/>
                  </a:lnTo>
                  <a:lnTo>
                    <a:pt x="1510508" y="595793"/>
                  </a:lnTo>
                  <a:lnTo>
                    <a:pt x="1517364" y="590224"/>
                  </a:lnTo>
                  <a:lnTo>
                    <a:pt x="1507766" y="595793"/>
                  </a:lnTo>
                  <a:lnTo>
                    <a:pt x="1512108" y="592313"/>
                  </a:lnTo>
                  <a:lnTo>
                    <a:pt x="1504109" y="596489"/>
                  </a:lnTo>
                  <a:lnTo>
                    <a:pt x="1508908" y="592776"/>
                  </a:lnTo>
                  <a:lnTo>
                    <a:pt x="1503652" y="595329"/>
                  </a:lnTo>
                  <a:lnTo>
                    <a:pt x="1505480" y="593241"/>
                  </a:lnTo>
                  <a:lnTo>
                    <a:pt x="1500682" y="596489"/>
                  </a:lnTo>
                  <a:lnTo>
                    <a:pt x="1500224" y="596257"/>
                  </a:lnTo>
                  <a:lnTo>
                    <a:pt x="1501596" y="594633"/>
                  </a:lnTo>
                  <a:lnTo>
                    <a:pt x="1496340" y="596489"/>
                  </a:lnTo>
                  <a:lnTo>
                    <a:pt x="1496111" y="596257"/>
                  </a:lnTo>
                  <a:lnTo>
                    <a:pt x="1509365" y="587904"/>
                  </a:lnTo>
                  <a:lnTo>
                    <a:pt x="1511651" y="585816"/>
                  </a:lnTo>
                  <a:lnTo>
                    <a:pt x="1503423" y="590224"/>
                  </a:lnTo>
                  <a:lnTo>
                    <a:pt x="1508451" y="586976"/>
                  </a:lnTo>
                  <a:lnTo>
                    <a:pt x="1497253" y="593009"/>
                  </a:lnTo>
                  <a:lnTo>
                    <a:pt x="1495425" y="593241"/>
                  </a:lnTo>
                  <a:lnTo>
                    <a:pt x="1496111" y="592776"/>
                  </a:lnTo>
                  <a:lnTo>
                    <a:pt x="1495653" y="591848"/>
                  </a:lnTo>
                  <a:lnTo>
                    <a:pt x="1506851" y="584656"/>
                  </a:lnTo>
                  <a:lnTo>
                    <a:pt x="1495882" y="590224"/>
                  </a:lnTo>
                  <a:lnTo>
                    <a:pt x="1497939" y="588369"/>
                  </a:lnTo>
                  <a:lnTo>
                    <a:pt x="1500453" y="586048"/>
                  </a:lnTo>
                  <a:lnTo>
                    <a:pt x="1507309" y="581640"/>
                  </a:lnTo>
                  <a:lnTo>
                    <a:pt x="1515079" y="576999"/>
                  </a:lnTo>
                  <a:lnTo>
                    <a:pt x="1532447" y="566095"/>
                  </a:lnTo>
                  <a:lnTo>
                    <a:pt x="1565128" y="544285"/>
                  </a:lnTo>
                  <a:lnTo>
                    <a:pt x="1558272" y="547533"/>
                  </a:lnTo>
                  <a:lnTo>
                    <a:pt x="1558729" y="546373"/>
                  </a:lnTo>
                  <a:lnTo>
                    <a:pt x="1555758" y="547301"/>
                  </a:lnTo>
                  <a:lnTo>
                    <a:pt x="1560100" y="545213"/>
                  </a:lnTo>
                  <a:lnTo>
                    <a:pt x="1559643" y="544749"/>
                  </a:lnTo>
                  <a:lnTo>
                    <a:pt x="1570156" y="538021"/>
                  </a:lnTo>
                  <a:lnTo>
                    <a:pt x="1568099" y="539181"/>
                  </a:lnTo>
                  <a:lnTo>
                    <a:pt x="1570841" y="536628"/>
                  </a:lnTo>
                  <a:close/>
                  <a:moveTo>
                    <a:pt x="2917482" y="536594"/>
                  </a:moveTo>
                  <a:lnTo>
                    <a:pt x="2917739" y="536594"/>
                  </a:lnTo>
                  <a:lnTo>
                    <a:pt x="2924175" y="537865"/>
                  </a:lnTo>
                  <a:lnTo>
                    <a:pt x="2914650" y="538182"/>
                  </a:lnTo>
                  <a:lnTo>
                    <a:pt x="2917482" y="536594"/>
                  </a:lnTo>
                  <a:close/>
                  <a:moveTo>
                    <a:pt x="1639207" y="536238"/>
                  </a:moveTo>
                  <a:lnTo>
                    <a:pt x="1637166" y="537367"/>
                  </a:lnTo>
                  <a:lnTo>
                    <a:pt x="1626734" y="541883"/>
                  </a:lnTo>
                  <a:lnTo>
                    <a:pt x="1628775" y="539851"/>
                  </a:lnTo>
                  <a:lnTo>
                    <a:pt x="1628775" y="539625"/>
                  </a:lnTo>
                  <a:lnTo>
                    <a:pt x="1614941" y="545947"/>
                  </a:lnTo>
                  <a:lnTo>
                    <a:pt x="1600653" y="550012"/>
                  </a:lnTo>
                  <a:lnTo>
                    <a:pt x="1598159" y="550915"/>
                  </a:lnTo>
                  <a:lnTo>
                    <a:pt x="1603602" y="548205"/>
                  </a:lnTo>
                  <a:lnTo>
                    <a:pt x="1607684" y="546399"/>
                  </a:lnTo>
                  <a:lnTo>
                    <a:pt x="1609498" y="545270"/>
                  </a:lnTo>
                  <a:lnTo>
                    <a:pt x="1611085" y="544141"/>
                  </a:lnTo>
                  <a:lnTo>
                    <a:pt x="1612900" y="542787"/>
                  </a:lnTo>
                  <a:lnTo>
                    <a:pt x="1614487" y="540980"/>
                  </a:lnTo>
                  <a:lnTo>
                    <a:pt x="1610859" y="541657"/>
                  </a:lnTo>
                  <a:lnTo>
                    <a:pt x="1610632" y="541432"/>
                  </a:lnTo>
                  <a:lnTo>
                    <a:pt x="1618116" y="537593"/>
                  </a:lnTo>
                  <a:lnTo>
                    <a:pt x="1615168" y="538044"/>
                  </a:lnTo>
                  <a:lnTo>
                    <a:pt x="1616302" y="537367"/>
                  </a:lnTo>
                  <a:lnTo>
                    <a:pt x="1639207" y="536238"/>
                  </a:lnTo>
                  <a:close/>
                  <a:moveTo>
                    <a:pt x="1687512" y="535078"/>
                  </a:moveTo>
                  <a:lnTo>
                    <a:pt x="1687512" y="536401"/>
                  </a:lnTo>
                  <a:lnTo>
                    <a:pt x="1687138" y="536401"/>
                  </a:lnTo>
                  <a:lnTo>
                    <a:pt x="1684337" y="536666"/>
                  </a:lnTo>
                  <a:lnTo>
                    <a:pt x="1687512" y="535078"/>
                  </a:lnTo>
                  <a:close/>
                  <a:moveTo>
                    <a:pt x="1562100" y="535042"/>
                  </a:moveTo>
                  <a:lnTo>
                    <a:pt x="1560285" y="536365"/>
                  </a:lnTo>
                  <a:lnTo>
                    <a:pt x="1553935" y="540775"/>
                  </a:lnTo>
                  <a:lnTo>
                    <a:pt x="1550307" y="542760"/>
                  </a:lnTo>
                  <a:lnTo>
                    <a:pt x="1549400" y="542980"/>
                  </a:lnTo>
                  <a:lnTo>
                    <a:pt x="1562100" y="535042"/>
                  </a:lnTo>
                  <a:close/>
                  <a:moveTo>
                    <a:pt x="1564653" y="535042"/>
                  </a:moveTo>
                  <a:lnTo>
                    <a:pt x="1565275" y="535286"/>
                  </a:lnTo>
                  <a:lnTo>
                    <a:pt x="1565068" y="535774"/>
                  </a:lnTo>
                  <a:lnTo>
                    <a:pt x="1560512" y="538217"/>
                  </a:lnTo>
                  <a:lnTo>
                    <a:pt x="1561133" y="537484"/>
                  </a:lnTo>
                  <a:lnTo>
                    <a:pt x="1563204" y="536019"/>
                  </a:lnTo>
                  <a:lnTo>
                    <a:pt x="1564653" y="535042"/>
                  </a:lnTo>
                  <a:close/>
                  <a:moveTo>
                    <a:pt x="2911475" y="535007"/>
                  </a:moveTo>
                  <a:lnTo>
                    <a:pt x="2910333" y="536392"/>
                  </a:lnTo>
                  <a:lnTo>
                    <a:pt x="2893658" y="545167"/>
                  </a:lnTo>
                  <a:lnTo>
                    <a:pt x="2882923" y="547707"/>
                  </a:lnTo>
                  <a:lnTo>
                    <a:pt x="2885664" y="545167"/>
                  </a:lnTo>
                  <a:lnTo>
                    <a:pt x="2879725" y="544012"/>
                  </a:lnTo>
                  <a:lnTo>
                    <a:pt x="2885435" y="543550"/>
                  </a:lnTo>
                  <a:lnTo>
                    <a:pt x="2890460" y="541472"/>
                  </a:lnTo>
                  <a:lnTo>
                    <a:pt x="2892288" y="540549"/>
                  </a:lnTo>
                  <a:lnTo>
                    <a:pt x="2897998" y="541241"/>
                  </a:lnTo>
                  <a:lnTo>
                    <a:pt x="2895257" y="540087"/>
                  </a:lnTo>
                  <a:lnTo>
                    <a:pt x="2897998" y="539856"/>
                  </a:lnTo>
                  <a:lnTo>
                    <a:pt x="2902795" y="535930"/>
                  </a:lnTo>
                  <a:lnTo>
                    <a:pt x="2911475" y="535007"/>
                  </a:lnTo>
                  <a:close/>
                  <a:moveTo>
                    <a:pt x="1566863" y="530281"/>
                  </a:moveTo>
                  <a:lnTo>
                    <a:pt x="1560244" y="534717"/>
                  </a:lnTo>
                  <a:lnTo>
                    <a:pt x="1532171" y="553626"/>
                  </a:lnTo>
                  <a:lnTo>
                    <a:pt x="1531462" y="554092"/>
                  </a:lnTo>
                  <a:lnTo>
                    <a:pt x="1514332" y="565356"/>
                  </a:lnTo>
                  <a:lnTo>
                    <a:pt x="1514028" y="565678"/>
                  </a:lnTo>
                  <a:lnTo>
                    <a:pt x="1510794" y="567958"/>
                  </a:lnTo>
                  <a:lnTo>
                    <a:pt x="1511862" y="567259"/>
                  </a:lnTo>
                  <a:lnTo>
                    <a:pt x="1509999" y="568518"/>
                  </a:lnTo>
                  <a:lnTo>
                    <a:pt x="1503966" y="572772"/>
                  </a:lnTo>
                  <a:lnTo>
                    <a:pt x="1498600" y="576318"/>
                  </a:lnTo>
                  <a:lnTo>
                    <a:pt x="1502667" y="573471"/>
                  </a:lnTo>
                  <a:lnTo>
                    <a:pt x="1481703" y="587635"/>
                  </a:lnTo>
                  <a:lnTo>
                    <a:pt x="1449678" y="609491"/>
                  </a:lnTo>
                  <a:lnTo>
                    <a:pt x="1451435" y="608512"/>
                  </a:lnTo>
                  <a:lnTo>
                    <a:pt x="1450530" y="608966"/>
                  </a:lnTo>
                  <a:lnTo>
                    <a:pt x="1454150" y="606471"/>
                  </a:lnTo>
                  <a:lnTo>
                    <a:pt x="1452114" y="608286"/>
                  </a:lnTo>
                  <a:lnTo>
                    <a:pt x="1444193" y="613729"/>
                  </a:lnTo>
                  <a:lnTo>
                    <a:pt x="1451656" y="609728"/>
                  </a:lnTo>
                  <a:lnTo>
                    <a:pt x="1463675" y="601716"/>
                  </a:lnTo>
                  <a:lnTo>
                    <a:pt x="1461951" y="603568"/>
                  </a:lnTo>
                  <a:lnTo>
                    <a:pt x="1453355" y="608818"/>
                  </a:lnTo>
                  <a:lnTo>
                    <a:pt x="1453924" y="608512"/>
                  </a:lnTo>
                  <a:lnTo>
                    <a:pt x="1445099" y="615316"/>
                  </a:lnTo>
                  <a:lnTo>
                    <a:pt x="1435367" y="620986"/>
                  </a:lnTo>
                  <a:lnTo>
                    <a:pt x="1436499" y="620079"/>
                  </a:lnTo>
                  <a:lnTo>
                    <a:pt x="1411833" y="636407"/>
                  </a:lnTo>
                  <a:lnTo>
                    <a:pt x="1417717" y="633005"/>
                  </a:lnTo>
                  <a:lnTo>
                    <a:pt x="1400971" y="645025"/>
                  </a:lnTo>
                  <a:lnTo>
                    <a:pt x="1407307" y="641169"/>
                  </a:lnTo>
                  <a:lnTo>
                    <a:pt x="1377662" y="661807"/>
                  </a:lnTo>
                  <a:lnTo>
                    <a:pt x="1381284" y="658859"/>
                  </a:lnTo>
                  <a:lnTo>
                    <a:pt x="1381735" y="658405"/>
                  </a:lnTo>
                  <a:lnTo>
                    <a:pt x="1381284" y="658632"/>
                  </a:lnTo>
                  <a:lnTo>
                    <a:pt x="1375310" y="662688"/>
                  </a:lnTo>
                  <a:lnTo>
                    <a:pt x="1372837" y="664489"/>
                  </a:lnTo>
                  <a:lnTo>
                    <a:pt x="1344033" y="686252"/>
                  </a:lnTo>
                  <a:lnTo>
                    <a:pt x="1315229" y="707790"/>
                  </a:lnTo>
                  <a:lnTo>
                    <a:pt x="1300970" y="718989"/>
                  </a:lnTo>
                  <a:lnTo>
                    <a:pt x="1296148" y="723010"/>
                  </a:lnTo>
                  <a:lnTo>
                    <a:pt x="1298746" y="720735"/>
                  </a:lnTo>
                  <a:lnTo>
                    <a:pt x="1283476" y="732727"/>
                  </a:lnTo>
                  <a:lnTo>
                    <a:pt x="1273960" y="740233"/>
                  </a:lnTo>
                  <a:lnTo>
                    <a:pt x="1277449" y="737552"/>
                  </a:lnTo>
                  <a:lnTo>
                    <a:pt x="1278646" y="736737"/>
                  </a:lnTo>
                  <a:lnTo>
                    <a:pt x="1272575" y="741326"/>
                  </a:lnTo>
                  <a:lnTo>
                    <a:pt x="1271577" y="742113"/>
                  </a:lnTo>
                  <a:lnTo>
                    <a:pt x="1272275" y="741614"/>
                  </a:lnTo>
                  <a:lnTo>
                    <a:pt x="1269715" y="743581"/>
                  </a:lnTo>
                  <a:lnTo>
                    <a:pt x="1254446" y="755625"/>
                  </a:lnTo>
                  <a:lnTo>
                    <a:pt x="1245373" y="763333"/>
                  </a:lnTo>
                  <a:lnTo>
                    <a:pt x="1219774" y="784213"/>
                  </a:lnTo>
                  <a:lnTo>
                    <a:pt x="1212668" y="790140"/>
                  </a:lnTo>
                  <a:lnTo>
                    <a:pt x="1211839" y="790811"/>
                  </a:lnTo>
                  <a:lnTo>
                    <a:pt x="1207223" y="794647"/>
                  </a:lnTo>
                  <a:lnTo>
                    <a:pt x="1205254" y="796323"/>
                  </a:lnTo>
                  <a:lnTo>
                    <a:pt x="1205056" y="796488"/>
                  </a:lnTo>
                  <a:lnTo>
                    <a:pt x="1204052" y="797347"/>
                  </a:lnTo>
                  <a:lnTo>
                    <a:pt x="1194406" y="805559"/>
                  </a:lnTo>
                  <a:lnTo>
                    <a:pt x="1183850" y="814416"/>
                  </a:lnTo>
                  <a:lnTo>
                    <a:pt x="1175291" y="821823"/>
                  </a:lnTo>
                  <a:lnTo>
                    <a:pt x="1172156" y="824504"/>
                  </a:lnTo>
                  <a:lnTo>
                    <a:pt x="1168606" y="827626"/>
                  </a:lnTo>
                  <a:lnTo>
                    <a:pt x="1161776" y="833454"/>
                  </a:lnTo>
                  <a:lnTo>
                    <a:pt x="1147095" y="846428"/>
                  </a:lnTo>
                  <a:lnTo>
                    <a:pt x="1155275" y="838978"/>
                  </a:lnTo>
                  <a:lnTo>
                    <a:pt x="1138095" y="854243"/>
                  </a:lnTo>
                  <a:lnTo>
                    <a:pt x="1131643" y="859976"/>
                  </a:lnTo>
                  <a:lnTo>
                    <a:pt x="1131348" y="860260"/>
                  </a:lnTo>
                  <a:lnTo>
                    <a:pt x="1129793" y="861619"/>
                  </a:lnTo>
                  <a:lnTo>
                    <a:pt x="1129296" y="862061"/>
                  </a:lnTo>
                  <a:lnTo>
                    <a:pt x="1116200" y="873780"/>
                  </a:lnTo>
                  <a:lnTo>
                    <a:pt x="1101580" y="887115"/>
                  </a:lnTo>
                  <a:lnTo>
                    <a:pt x="1083663" y="903665"/>
                  </a:lnTo>
                  <a:lnTo>
                    <a:pt x="1065518" y="920441"/>
                  </a:lnTo>
                  <a:lnTo>
                    <a:pt x="1062545" y="923224"/>
                  </a:lnTo>
                  <a:lnTo>
                    <a:pt x="1064793" y="921220"/>
                  </a:lnTo>
                  <a:lnTo>
                    <a:pt x="1087679" y="900355"/>
                  </a:lnTo>
                  <a:lnTo>
                    <a:pt x="1122323" y="868944"/>
                  </a:lnTo>
                  <a:lnTo>
                    <a:pt x="1120083" y="871100"/>
                  </a:lnTo>
                  <a:lnTo>
                    <a:pt x="1114644" y="876316"/>
                  </a:lnTo>
                  <a:lnTo>
                    <a:pt x="1109886" y="881533"/>
                  </a:lnTo>
                  <a:lnTo>
                    <a:pt x="1100142" y="891965"/>
                  </a:lnTo>
                  <a:lnTo>
                    <a:pt x="1054596" y="930745"/>
                  </a:lnTo>
                  <a:lnTo>
                    <a:pt x="1054702" y="930569"/>
                  </a:lnTo>
                  <a:lnTo>
                    <a:pt x="1047600" y="937218"/>
                  </a:lnTo>
                  <a:lnTo>
                    <a:pt x="1030137" y="954221"/>
                  </a:lnTo>
                  <a:lnTo>
                    <a:pt x="1012446" y="971224"/>
                  </a:lnTo>
                  <a:lnTo>
                    <a:pt x="994982" y="988453"/>
                  </a:lnTo>
                  <a:lnTo>
                    <a:pt x="977518" y="1006137"/>
                  </a:lnTo>
                  <a:lnTo>
                    <a:pt x="960281" y="1023593"/>
                  </a:lnTo>
                  <a:lnTo>
                    <a:pt x="943271" y="1041049"/>
                  </a:lnTo>
                  <a:lnTo>
                    <a:pt x="926261" y="1058733"/>
                  </a:lnTo>
                  <a:lnTo>
                    <a:pt x="909250" y="1076416"/>
                  </a:lnTo>
                  <a:lnTo>
                    <a:pt x="892467" y="1094552"/>
                  </a:lnTo>
                  <a:lnTo>
                    <a:pt x="875910" y="1112462"/>
                  </a:lnTo>
                  <a:lnTo>
                    <a:pt x="859353" y="1130599"/>
                  </a:lnTo>
                  <a:lnTo>
                    <a:pt x="843024" y="1148962"/>
                  </a:lnTo>
                  <a:lnTo>
                    <a:pt x="826694" y="1167326"/>
                  </a:lnTo>
                  <a:lnTo>
                    <a:pt x="810591" y="1185916"/>
                  </a:lnTo>
                  <a:lnTo>
                    <a:pt x="794261" y="1204279"/>
                  </a:lnTo>
                  <a:lnTo>
                    <a:pt x="778385" y="1223096"/>
                  </a:lnTo>
                  <a:lnTo>
                    <a:pt x="762735" y="1241912"/>
                  </a:lnTo>
                  <a:lnTo>
                    <a:pt x="748985" y="1258405"/>
                  </a:lnTo>
                  <a:lnTo>
                    <a:pt x="752302" y="1254381"/>
                  </a:lnTo>
                  <a:lnTo>
                    <a:pt x="775663" y="1226043"/>
                  </a:lnTo>
                  <a:lnTo>
                    <a:pt x="799477" y="1197931"/>
                  </a:lnTo>
                  <a:lnTo>
                    <a:pt x="823519" y="1170046"/>
                  </a:lnTo>
                  <a:lnTo>
                    <a:pt x="847787" y="1142615"/>
                  </a:lnTo>
                  <a:lnTo>
                    <a:pt x="872281" y="1115410"/>
                  </a:lnTo>
                  <a:lnTo>
                    <a:pt x="897456" y="1088431"/>
                  </a:lnTo>
                  <a:lnTo>
                    <a:pt x="922632" y="1061680"/>
                  </a:lnTo>
                  <a:lnTo>
                    <a:pt x="948261" y="1035155"/>
                  </a:lnTo>
                  <a:lnTo>
                    <a:pt x="973890" y="1008857"/>
                  </a:lnTo>
                  <a:lnTo>
                    <a:pt x="999972" y="983012"/>
                  </a:lnTo>
                  <a:lnTo>
                    <a:pt x="1026281" y="957168"/>
                  </a:lnTo>
                  <a:lnTo>
                    <a:pt x="1052817" y="932003"/>
                  </a:lnTo>
                  <a:lnTo>
                    <a:pt x="1054921" y="930024"/>
                  </a:lnTo>
                  <a:lnTo>
                    <a:pt x="1047791" y="936383"/>
                  </a:lnTo>
                  <a:lnTo>
                    <a:pt x="1055049" y="929611"/>
                  </a:lnTo>
                  <a:lnTo>
                    <a:pt x="1053236" y="931425"/>
                  </a:lnTo>
                  <a:lnTo>
                    <a:pt x="1062527" y="922807"/>
                  </a:lnTo>
                  <a:lnTo>
                    <a:pt x="1057809" y="927287"/>
                  </a:lnTo>
                  <a:lnTo>
                    <a:pt x="1055276" y="929611"/>
                  </a:lnTo>
                  <a:lnTo>
                    <a:pt x="1055168" y="929792"/>
                  </a:lnTo>
                  <a:lnTo>
                    <a:pt x="1055557" y="929425"/>
                  </a:lnTo>
                  <a:lnTo>
                    <a:pt x="1057809" y="927287"/>
                  </a:lnTo>
                  <a:lnTo>
                    <a:pt x="1058650" y="926515"/>
                  </a:lnTo>
                  <a:lnTo>
                    <a:pt x="1079807" y="906612"/>
                  </a:lnTo>
                  <a:lnTo>
                    <a:pt x="1106796" y="881901"/>
                  </a:lnTo>
                  <a:lnTo>
                    <a:pt x="1134240" y="857417"/>
                  </a:lnTo>
                  <a:lnTo>
                    <a:pt x="1161683" y="833159"/>
                  </a:lnTo>
                  <a:lnTo>
                    <a:pt x="1189126" y="809581"/>
                  </a:lnTo>
                  <a:lnTo>
                    <a:pt x="1191486" y="807625"/>
                  </a:lnTo>
                  <a:lnTo>
                    <a:pt x="1202791" y="797849"/>
                  </a:lnTo>
                  <a:lnTo>
                    <a:pt x="1214800" y="788097"/>
                  </a:lnTo>
                  <a:lnTo>
                    <a:pt x="1226687" y="778445"/>
                  </a:lnTo>
                  <a:lnTo>
                    <a:pt x="1231765" y="774215"/>
                  </a:lnTo>
                  <a:lnTo>
                    <a:pt x="1250590" y="758572"/>
                  </a:lnTo>
                  <a:lnTo>
                    <a:pt x="1250749" y="758445"/>
                  </a:lnTo>
                  <a:lnTo>
                    <a:pt x="1249922" y="759015"/>
                  </a:lnTo>
                  <a:lnTo>
                    <a:pt x="1254983" y="754917"/>
                  </a:lnTo>
                  <a:lnTo>
                    <a:pt x="1251132" y="758139"/>
                  </a:lnTo>
                  <a:lnTo>
                    <a:pt x="1269868" y="743156"/>
                  </a:lnTo>
                  <a:lnTo>
                    <a:pt x="1275765" y="738622"/>
                  </a:lnTo>
                  <a:lnTo>
                    <a:pt x="1277352" y="737035"/>
                  </a:lnTo>
                  <a:lnTo>
                    <a:pt x="1280754" y="734541"/>
                  </a:lnTo>
                  <a:lnTo>
                    <a:pt x="1290734" y="726606"/>
                  </a:lnTo>
                  <a:lnTo>
                    <a:pt x="1291415" y="726153"/>
                  </a:lnTo>
                  <a:lnTo>
                    <a:pt x="1296404" y="722526"/>
                  </a:lnTo>
                  <a:lnTo>
                    <a:pt x="1299561" y="720021"/>
                  </a:lnTo>
                  <a:lnTo>
                    <a:pt x="1301587" y="718247"/>
                  </a:lnTo>
                  <a:lnTo>
                    <a:pt x="1301587" y="718414"/>
                  </a:lnTo>
                  <a:lnTo>
                    <a:pt x="1310693" y="711190"/>
                  </a:lnTo>
                  <a:lnTo>
                    <a:pt x="1324982" y="700308"/>
                  </a:lnTo>
                  <a:lnTo>
                    <a:pt x="1354012" y="678544"/>
                  </a:lnTo>
                  <a:lnTo>
                    <a:pt x="1373216" y="664148"/>
                  </a:lnTo>
                  <a:lnTo>
                    <a:pt x="1365159" y="669915"/>
                  </a:lnTo>
                  <a:lnTo>
                    <a:pt x="1372232" y="664528"/>
                  </a:lnTo>
                  <a:lnTo>
                    <a:pt x="1370874" y="665663"/>
                  </a:lnTo>
                  <a:lnTo>
                    <a:pt x="1371553" y="665209"/>
                  </a:lnTo>
                  <a:lnTo>
                    <a:pt x="1377044" y="661278"/>
                  </a:lnTo>
                  <a:lnTo>
                    <a:pt x="1383043" y="656781"/>
                  </a:lnTo>
                  <a:lnTo>
                    <a:pt x="1412527" y="635470"/>
                  </a:lnTo>
                  <a:lnTo>
                    <a:pt x="1413171" y="635256"/>
                  </a:lnTo>
                  <a:lnTo>
                    <a:pt x="1414952" y="633976"/>
                  </a:lnTo>
                  <a:lnTo>
                    <a:pt x="1418197" y="631616"/>
                  </a:lnTo>
                  <a:lnTo>
                    <a:pt x="1426015" y="625875"/>
                  </a:lnTo>
                  <a:lnTo>
                    <a:pt x="1424279" y="626882"/>
                  </a:lnTo>
                  <a:lnTo>
                    <a:pt x="1430842" y="622346"/>
                  </a:lnTo>
                  <a:lnTo>
                    <a:pt x="1438083" y="617131"/>
                  </a:lnTo>
                  <a:lnTo>
                    <a:pt x="1442836" y="613729"/>
                  </a:lnTo>
                  <a:lnTo>
                    <a:pt x="1448040" y="610100"/>
                  </a:lnTo>
                  <a:lnTo>
                    <a:pt x="1450466" y="608885"/>
                  </a:lnTo>
                  <a:lnTo>
                    <a:pt x="1466507" y="597837"/>
                  </a:lnTo>
                  <a:lnTo>
                    <a:pt x="1485331" y="585141"/>
                  </a:lnTo>
                  <a:lnTo>
                    <a:pt x="1503929" y="572445"/>
                  </a:lnTo>
                  <a:lnTo>
                    <a:pt x="1507006" y="570434"/>
                  </a:lnTo>
                  <a:lnTo>
                    <a:pt x="1513131" y="566146"/>
                  </a:lnTo>
                  <a:lnTo>
                    <a:pt x="1503413" y="572536"/>
                  </a:lnTo>
                  <a:lnTo>
                    <a:pt x="1496110" y="577439"/>
                  </a:lnTo>
                  <a:lnTo>
                    <a:pt x="1495425" y="577905"/>
                  </a:lnTo>
                  <a:lnTo>
                    <a:pt x="1497251" y="576504"/>
                  </a:lnTo>
                  <a:lnTo>
                    <a:pt x="1501359" y="573003"/>
                  </a:lnTo>
                  <a:lnTo>
                    <a:pt x="1505239" y="569734"/>
                  </a:lnTo>
                  <a:lnTo>
                    <a:pt x="1509347" y="566466"/>
                  </a:lnTo>
                  <a:lnTo>
                    <a:pt x="1513684" y="563664"/>
                  </a:lnTo>
                  <a:lnTo>
                    <a:pt x="1518248" y="560863"/>
                  </a:lnTo>
                  <a:lnTo>
                    <a:pt x="1522585" y="558062"/>
                  </a:lnTo>
                  <a:lnTo>
                    <a:pt x="1527150" y="555494"/>
                  </a:lnTo>
                  <a:lnTo>
                    <a:pt x="1529808" y="554382"/>
                  </a:lnTo>
                  <a:lnTo>
                    <a:pt x="1525780" y="557128"/>
                  </a:lnTo>
                  <a:lnTo>
                    <a:pt x="1530286" y="554181"/>
                  </a:lnTo>
                  <a:lnTo>
                    <a:pt x="1532171" y="553393"/>
                  </a:lnTo>
                  <a:lnTo>
                    <a:pt x="1539703" y="548023"/>
                  </a:lnTo>
                  <a:lnTo>
                    <a:pt x="1530286" y="554181"/>
                  </a:lnTo>
                  <a:lnTo>
                    <a:pt x="1529808" y="554382"/>
                  </a:lnTo>
                  <a:lnTo>
                    <a:pt x="1533997" y="551525"/>
                  </a:lnTo>
                  <a:lnTo>
                    <a:pt x="1530345" y="554093"/>
                  </a:lnTo>
                  <a:lnTo>
                    <a:pt x="1554538" y="537985"/>
                  </a:lnTo>
                  <a:lnTo>
                    <a:pt x="1564352" y="531448"/>
                  </a:lnTo>
                  <a:lnTo>
                    <a:pt x="1566863" y="530281"/>
                  </a:lnTo>
                  <a:close/>
                  <a:moveTo>
                    <a:pt x="2183039" y="528724"/>
                  </a:moveTo>
                  <a:lnTo>
                    <a:pt x="2184400" y="530311"/>
                  </a:lnTo>
                  <a:lnTo>
                    <a:pt x="2184173" y="530708"/>
                  </a:lnTo>
                  <a:lnTo>
                    <a:pt x="2178050" y="531899"/>
                  </a:lnTo>
                  <a:lnTo>
                    <a:pt x="2183039" y="528724"/>
                  </a:lnTo>
                  <a:close/>
                  <a:moveTo>
                    <a:pt x="2921528" y="527069"/>
                  </a:moveTo>
                  <a:lnTo>
                    <a:pt x="2925762" y="530244"/>
                  </a:lnTo>
                  <a:lnTo>
                    <a:pt x="2925527" y="530244"/>
                  </a:lnTo>
                  <a:lnTo>
                    <a:pt x="2919412" y="528657"/>
                  </a:lnTo>
                  <a:lnTo>
                    <a:pt x="2921528" y="527069"/>
                  </a:lnTo>
                  <a:close/>
                  <a:moveTo>
                    <a:pt x="1803054" y="524124"/>
                  </a:moveTo>
                  <a:lnTo>
                    <a:pt x="1784227" y="538651"/>
                  </a:lnTo>
                  <a:lnTo>
                    <a:pt x="1765627" y="553406"/>
                  </a:lnTo>
                  <a:lnTo>
                    <a:pt x="1747027" y="568161"/>
                  </a:lnTo>
                  <a:lnTo>
                    <a:pt x="1728654" y="583143"/>
                  </a:lnTo>
                  <a:lnTo>
                    <a:pt x="1710281" y="598578"/>
                  </a:lnTo>
                  <a:lnTo>
                    <a:pt x="1692135" y="614014"/>
                  </a:lnTo>
                  <a:lnTo>
                    <a:pt x="1674215" y="629450"/>
                  </a:lnTo>
                  <a:lnTo>
                    <a:pt x="1656523" y="645113"/>
                  </a:lnTo>
                  <a:lnTo>
                    <a:pt x="1638603" y="660776"/>
                  </a:lnTo>
                  <a:lnTo>
                    <a:pt x="1620911" y="676892"/>
                  </a:lnTo>
                  <a:lnTo>
                    <a:pt x="1603672" y="693009"/>
                  </a:lnTo>
                  <a:lnTo>
                    <a:pt x="1586206" y="709353"/>
                  </a:lnTo>
                  <a:lnTo>
                    <a:pt x="1568967" y="725697"/>
                  </a:lnTo>
                  <a:lnTo>
                    <a:pt x="1551955" y="742040"/>
                  </a:lnTo>
                  <a:lnTo>
                    <a:pt x="1535169" y="758611"/>
                  </a:lnTo>
                  <a:lnTo>
                    <a:pt x="1518384" y="775636"/>
                  </a:lnTo>
                  <a:lnTo>
                    <a:pt x="1501599" y="792434"/>
                  </a:lnTo>
                  <a:lnTo>
                    <a:pt x="1485041" y="809458"/>
                  </a:lnTo>
                  <a:lnTo>
                    <a:pt x="1468709" y="826710"/>
                  </a:lnTo>
                  <a:lnTo>
                    <a:pt x="1452378" y="844189"/>
                  </a:lnTo>
                  <a:lnTo>
                    <a:pt x="1436273" y="861668"/>
                  </a:lnTo>
                  <a:lnTo>
                    <a:pt x="1420394" y="879373"/>
                  </a:lnTo>
                  <a:lnTo>
                    <a:pt x="1404517" y="896852"/>
                  </a:lnTo>
                  <a:lnTo>
                    <a:pt x="1388638" y="915012"/>
                  </a:lnTo>
                  <a:lnTo>
                    <a:pt x="1373214" y="932945"/>
                  </a:lnTo>
                  <a:lnTo>
                    <a:pt x="1357790" y="950878"/>
                  </a:lnTo>
                  <a:lnTo>
                    <a:pt x="1342592" y="969264"/>
                  </a:lnTo>
                  <a:lnTo>
                    <a:pt x="1327395" y="987424"/>
                  </a:lnTo>
                  <a:lnTo>
                    <a:pt x="1312425" y="1005811"/>
                  </a:lnTo>
                  <a:lnTo>
                    <a:pt x="1297454" y="1024424"/>
                  </a:lnTo>
                  <a:lnTo>
                    <a:pt x="1282936" y="1043038"/>
                  </a:lnTo>
                  <a:lnTo>
                    <a:pt x="1268419" y="1061901"/>
                  </a:lnTo>
                  <a:lnTo>
                    <a:pt x="1266378" y="1064169"/>
                  </a:lnTo>
                  <a:lnTo>
                    <a:pt x="1263883" y="1066440"/>
                  </a:lnTo>
                  <a:lnTo>
                    <a:pt x="1262062" y="1068263"/>
                  </a:lnTo>
                  <a:lnTo>
                    <a:pt x="1262062" y="1069383"/>
                  </a:lnTo>
                  <a:lnTo>
                    <a:pt x="1261624" y="1069591"/>
                  </a:lnTo>
                  <a:lnTo>
                    <a:pt x="1258587" y="1070654"/>
                  </a:lnTo>
                  <a:lnTo>
                    <a:pt x="1257758" y="1071206"/>
                  </a:lnTo>
                  <a:lnTo>
                    <a:pt x="1256624" y="1071660"/>
                  </a:lnTo>
                  <a:lnTo>
                    <a:pt x="1255490" y="1071886"/>
                  </a:lnTo>
                  <a:lnTo>
                    <a:pt x="1254583" y="1071886"/>
                  </a:lnTo>
                  <a:lnTo>
                    <a:pt x="1253675" y="1071433"/>
                  </a:lnTo>
                  <a:lnTo>
                    <a:pt x="1252995" y="1070979"/>
                  </a:lnTo>
                  <a:lnTo>
                    <a:pt x="1252542" y="1069844"/>
                  </a:lnTo>
                  <a:lnTo>
                    <a:pt x="1252315" y="1068710"/>
                  </a:lnTo>
                  <a:lnTo>
                    <a:pt x="1248912" y="1068710"/>
                  </a:lnTo>
                  <a:lnTo>
                    <a:pt x="1273183" y="1051915"/>
                  </a:lnTo>
                  <a:lnTo>
                    <a:pt x="1252542" y="1064398"/>
                  </a:lnTo>
                  <a:lnTo>
                    <a:pt x="1260556" y="1057910"/>
                  </a:lnTo>
                  <a:lnTo>
                    <a:pt x="1264785" y="1054478"/>
                  </a:lnTo>
                  <a:lnTo>
                    <a:pt x="1264823" y="1054456"/>
                  </a:lnTo>
                  <a:lnTo>
                    <a:pt x="1277492" y="1044173"/>
                  </a:lnTo>
                  <a:lnTo>
                    <a:pt x="1260480" y="1054186"/>
                  </a:lnTo>
                  <a:lnTo>
                    <a:pt x="1260253" y="1054186"/>
                  </a:lnTo>
                  <a:lnTo>
                    <a:pt x="1261388" y="1053277"/>
                  </a:lnTo>
                  <a:lnTo>
                    <a:pt x="1267512" y="1048284"/>
                  </a:lnTo>
                  <a:lnTo>
                    <a:pt x="1260480" y="1051688"/>
                  </a:lnTo>
                  <a:lnTo>
                    <a:pt x="1270234" y="1045308"/>
                  </a:lnTo>
                  <a:lnTo>
                    <a:pt x="1256624" y="1053732"/>
                  </a:lnTo>
                  <a:lnTo>
                    <a:pt x="1261841" y="1047376"/>
                  </a:lnTo>
                  <a:lnTo>
                    <a:pt x="1259346" y="1048284"/>
                  </a:lnTo>
                  <a:lnTo>
                    <a:pt x="1255944" y="1049193"/>
                  </a:lnTo>
                  <a:lnTo>
                    <a:pt x="1259573" y="1047830"/>
                  </a:lnTo>
                  <a:lnTo>
                    <a:pt x="1262975" y="1046242"/>
                  </a:lnTo>
                  <a:lnTo>
                    <a:pt x="1266378" y="1044400"/>
                  </a:lnTo>
                  <a:lnTo>
                    <a:pt x="1269328" y="1042357"/>
                  </a:lnTo>
                  <a:lnTo>
                    <a:pt x="1272275" y="1040314"/>
                  </a:lnTo>
                  <a:lnTo>
                    <a:pt x="1275224" y="1038044"/>
                  </a:lnTo>
                  <a:lnTo>
                    <a:pt x="1277719" y="1035320"/>
                  </a:lnTo>
                  <a:lnTo>
                    <a:pt x="1280215" y="1032597"/>
                  </a:lnTo>
                  <a:lnTo>
                    <a:pt x="1268873" y="1040995"/>
                  </a:lnTo>
                  <a:lnTo>
                    <a:pt x="1268079" y="1041336"/>
                  </a:lnTo>
                  <a:lnTo>
                    <a:pt x="1268646" y="1040768"/>
                  </a:lnTo>
                  <a:lnTo>
                    <a:pt x="1268873" y="1040541"/>
                  </a:lnTo>
                  <a:lnTo>
                    <a:pt x="1268646" y="1040314"/>
                  </a:lnTo>
                  <a:lnTo>
                    <a:pt x="1268192" y="1040541"/>
                  </a:lnTo>
                  <a:lnTo>
                    <a:pt x="1267058" y="1040768"/>
                  </a:lnTo>
                  <a:lnTo>
                    <a:pt x="1262975" y="1042811"/>
                  </a:lnTo>
                  <a:lnTo>
                    <a:pt x="1262749" y="1042811"/>
                  </a:lnTo>
                  <a:lnTo>
                    <a:pt x="1264563" y="1040768"/>
                  </a:lnTo>
                  <a:lnTo>
                    <a:pt x="1258212" y="1042811"/>
                  </a:lnTo>
                  <a:lnTo>
                    <a:pt x="1264791" y="1038952"/>
                  </a:lnTo>
                  <a:lnTo>
                    <a:pt x="1261388" y="1040541"/>
                  </a:lnTo>
                  <a:lnTo>
                    <a:pt x="1272218" y="1034637"/>
                  </a:lnTo>
                  <a:lnTo>
                    <a:pt x="1272729" y="1034412"/>
                  </a:lnTo>
                  <a:lnTo>
                    <a:pt x="1274116" y="1033603"/>
                  </a:lnTo>
                  <a:lnTo>
                    <a:pt x="1276605" y="1032246"/>
                  </a:lnTo>
                  <a:lnTo>
                    <a:pt x="1278173" y="1031461"/>
                  </a:lnTo>
                  <a:lnTo>
                    <a:pt x="1278447" y="1031242"/>
                  </a:lnTo>
                  <a:lnTo>
                    <a:pt x="1289288" y="1025333"/>
                  </a:lnTo>
                  <a:lnTo>
                    <a:pt x="1285658" y="1026695"/>
                  </a:lnTo>
                  <a:lnTo>
                    <a:pt x="1287473" y="1023971"/>
                  </a:lnTo>
                  <a:lnTo>
                    <a:pt x="1285205" y="1026014"/>
                  </a:lnTo>
                  <a:lnTo>
                    <a:pt x="1282936" y="1027829"/>
                  </a:lnTo>
                  <a:lnTo>
                    <a:pt x="1280441" y="1029645"/>
                  </a:lnTo>
                  <a:lnTo>
                    <a:pt x="1278447" y="1031242"/>
                  </a:lnTo>
                  <a:lnTo>
                    <a:pt x="1276605" y="1032246"/>
                  </a:lnTo>
                  <a:lnTo>
                    <a:pt x="1275452" y="1032824"/>
                  </a:lnTo>
                  <a:lnTo>
                    <a:pt x="1274116" y="1033603"/>
                  </a:lnTo>
                  <a:lnTo>
                    <a:pt x="1272218" y="1034637"/>
                  </a:lnTo>
                  <a:lnTo>
                    <a:pt x="1267058" y="1036909"/>
                  </a:lnTo>
                  <a:lnTo>
                    <a:pt x="1281122" y="1027148"/>
                  </a:lnTo>
                  <a:lnTo>
                    <a:pt x="1285205" y="1021019"/>
                  </a:lnTo>
                  <a:lnTo>
                    <a:pt x="1275905" y="1026014"/>
                  </a:lnTo>
                  <a:lnTo>
                    <a:pt x="1266378" y="1031235"/>
                  </a:lnTo>
                  <a:lnTo>
                    <a:pt x="1256851" y="1036228"/>
                  </a:lnTo>
                  <a:lnTo>
                    <a:pt x="1248232" y="1041222"/>
                  </a:lnTo>
                  <a:lnTo>
                    <a:pt x="1250273" y="1037363"/>
                  </a:lnTo>
                  <a:lnTo>
                    <a:pt x="1238478" y="1039860"/>
                  </a:lnTo>
                  <a:lnTo>
                    <a:pt x="1241654" y="1041449"/>
                  </a:lnTo>
                  <a:lnTo>
                    <a:pt x="1230312" y="1042131"/>
                  </a:lnTo>
                  <a:lnTo>
                    <a:pt x="1242334" y="1035774"/>
                  </a:lnTo>
                  <a:lnTo>
                    <a:pt x="1235076" y="1036455"/>
                  </a:lnTo>
                  <a:lnTo>
                    <a:pt x="1245963" y="1030781"/>
                  </a:lnTo>
                  <a:lnTo>
                    <a:pt x="1242334" y="1030781"/>
                  </a:lnTo>
                  <a:lnTo>
                    <a:pt x="1251181" y="1023289"/>
                  </a:lnTo>
                  <a:lnTo>
                    <a:pt x="1238932" y="1031235"/>
                  </a:lnTo>
                  <a:lnTo>
                    <a:pt x="1243241" y="1027603"/>
                  </a:lnTo>
                  <a:lnTo>
                    <a:pt x="1240066" y="1027603"/>
                  </a:lnTo>
                  <a:lnTo>
                    <a:pt x="1245284" y="1024198"/>
                  </a:lnTo>
                  <a:lnTo>
                    <a:pt x="1245284" y="1022112"/>
                  </a:lnTo>
                  <a:lnTo>
                    <a:pt x="1243012" y="1024016"/>
                  </a:lnTo>
                  <a:lnTo>
                    <a:pt x="1245284" y="1021139"/>
                  </a:lnTo>
                  <a:lnTo>
                    <a:pt x="1245284" y="1020566"/>
                  </a:lnTo>
                  <a:lnTo>
                    <a:pt x="1239158" y="1022609"/>
                  </a:lnTo>
                  <a:lnTo>
                    <a:pt x="1256397" y="1013983"/>
                  </a:lnTo>
                  <a:lnTo>
                    <a:pt x="1247324" y="1016253"/>
                  </a:lnTo>
                  <a:lnTo>
                    <a:pt x="1245511" y="1016707"/>
                  </a:lnTo>
                  <a:lnTo>
                    <a:pt x="1245056" y="1016707"/>
                  </a:lnTo>
                  <a:lnTo>
                    <a:pt x="1244829" y="1016707"/>
                  </a:lnTo>
                  <a:lnTo>
                    <a:pt x="1245511" y="1015799"/>
                  </a:lnTo>
                  <a:lnTo>
                    <a:pt x="1247097" y="1014891"/>
                  </a:lnTo>
                  <a:lnTo>
                    <a:pt x="1253675" y="1011939"/>
                  </a:lnTo>
                  <a:lnTo>
                    <a:pt x="1250273" y="1011486"/>
                  </a:lnTo>
                  <a:lnTo>
                    <a:pt x="1255944" y="1006719"/>
                  </a:lnTo>
                  <a:lnTo>
                    <a:pt x="1252542" y="1008081"/>
                  </a:lnTo>
                  <a:lnTo>
                    <a:pt x="1253902" y="1006492"/>
                  </a:lnTo>
                  <a:lnTo>
                    <a:pt x="1265244" y="998093"/>
                  </a:lnTo>
                  <a:lnTo>
                    <a:pt x="1250501" y="1007627"/>
                  </a:lnTo>
                  <a:lnTo>
                    <a:pt x="1270234" y="994234"/>
                  </a:lnTo>
                  <a:lnTo>
                    <a:pt x="1269553" y="994007"/>
                  </a:lnTo>
                  <a:lnTo>
                    <a:pt x="1270915" y="990829"/>
                  </a:lnTo>
                  <a:lnTo>
                    <a:pt x="1255718" y="998547"/>
                  </a:lnTo>
                  <a:lnTo>
                    <a:pt x="1269328" y="988332"/>
                  </a:lnTo>
                  <a:lnTo>
                    <a:pt x="1264791" y="984473"/>
                  </a:lnTo>
                  <a:lnTo>
                    <a:pt x="1265697" y="982203"/>
                  </a:lnTo>
                  <a:lnTo>
                    <a:pt x="1267285" y="980160"/>
                  </a:lnTo>
                  <a:lnTo>
                    <a:pt x="1269328" y="977663"/>
                  </a:lnTo>
                  <a:lnTo>
                    <a:pt x="1271822" y="975166"/>
                  </a:lnTo>
                  <a:lnTo>
                    <a:pt x="1277266" y="970854"/>
                  </a:lnTo>
                  <a:lnTo>
                    <a:pt x="1282482" y="966767"/>
                  </a:lnTo>
                  <a:lnTo>
                    <a:pt x="1287473" y="963136"/>
                  </a:lnTo>
                  <a:lnTo>
                    <a:pt x="1279081" y="968129"/>
                  </a:lnTo>
                  <a:lnTo>
                    <a:pt x="1289061" y="960866"/>
                  </a:lnTo>
                  <a:lnTo>
                    <a:pt x="1279761" y="966767"/>
                  </a:lnTo>
                  <a:lnTo>
                    <a:pt x="1284070" y="963362"/>
                  </a:lnTo>
                  <a:lnTo>
                    <a:pt x="1288835" y="959958"/>
                  </a:lnTo>
                  <a:lnTo>
                    <a:pt x="1292917" y="956779"/>
                  </a:lnTo>
                  <a:lnTo>
                    <a:pt x="1296092" y="954055"/>
                  </a:lnTo>
                  <a:lnTo>
                    <a:pt x="1297227" y="953147"/>
                  </a:lnTo>
                  <a:lnTo>
                    <a:pt x="1297907" y="952240"/>
                  </a:lnTo>
                  <a:lnTo>
                    <a:pt x="1297907" y="951559"/>
                  </a:lnTo>
                  <a:lnTo>
                    <a:pt x="1297907" y="951332"/>
                  </a:lnTo>
                  <a:lnTo>
                    <a:pt x="1297680" y="951104"/>
                  </a:lnTo>
                  <a:lnTo>
                    <a:pt x="1296773" y="950878"/>
                  </a:lnTo>
                  <a:lnTo>
                    <a:pt x="1294958" y="950878"/>
                  </a:lnTo>
                  <a:lnTo>
                    <a:pt x="1292463" y="951332"/>
                  </a:lnTo>
                  <a:lnTo>
                    <a:pt x="1289061" y="952240"/>
                  </a:lnTo>
                  <a:lnTo>
                    <a:pt x="1302897" y="939528"/>
                  </a:lnTo>
                  <a:lnTo>
                    <a:pt x="1299722" y="939982"/>
                  </a:lnTo>
                  <a:lnTo>
                    <a:pt x="1310837" y="934534"/>
                  </a:lnTo>
                  <a:lnTo>
                    <a:pt x="1297907" y="940435"/>
                  </a:lnTo>
                  <a:lnTo>
                    <a:pt x="1299041" y="938848"/>
                  </a:lnTo>
                  <a:lnTo>
                    <a:pt x="1299949" y="937259"/>
                  </a:lnTo>
                  <a:lnTo>
                    <a:pt x="1301310" y="936124"/>
                  </a:lnTo>
                  <a:lnTo>
                    <a:pt x="1303125" y="934761"/>
                  </a:lnTo>
                  <a:lnTo>
                    <a:pt x="1304712" y="934080"/>
                  </a:lnTo>
                  <a:lnTo>
                    <a:pt x="1306527" y="933172"/>
                  </a:lnTo>
                  <a:lnTo>
                    <a:pt x="1310156" y="931583"/>
                  </a:lnTo>
                  <a:lnTo>
                    <a:pt x="1312878" y="930448"/>
                  </a:lnTo>
                  <a:lnTo>
                    <a:pt x="1313785" y="929994"/>
                  </a:lnTo>
                  <a:lnTo>
                    <a:pt x="1314466" y="929313"/>
                  </a:lnTo>
                  <a:lnTo>
                    <a:pt x="1314692" y="928632"/>
                  </a:lnTo>
                  <a:lnTo>
                    <a:pt x="1314238" y="927724"/>
                  </a:lnTo>
                  <a:lnTo>
                    <a:pt x="1313558" y="926816"/>
                  </a:lnTo>
                  <a:lnTo>
                    <a:pt x="1311970" y="925681"/>
                  </a:lnTo>
                  <a:lnTo>
                    <a:pt x="1339643" y="915693"/>
                  </a:lnTo>
                  <a:lnTo>
                    <a:pt x="1340778" y="912742"/>
                  </a:lnTo>
                  <a:lnTo>
                    <a:pt x="1337602" y="912515"/>
                  </a:lnTo>
                  <a:lnTo>
                    <a:pt x="1343726" y="908429"/>
                  </a:lnTo>
                  <a:lnTo>
                    <a:pt x="1337376" y="912515"/>
                  </a:lnTo>
                  <a:lnTo>
                    <a:pt x="1334200" y="914104"/>
                  </a:lnTo>
                  <a:lnTo>
                    <a:pt x="1331252" y="915693"/>
                  </a:lnTo>
                  <a:lnTo>
                    <a:pt x="1328302" y="916828"/>
                  </a:lnTo>
                  <a:lnTo>
                    <a:pt x="1325580" y="917509"/>
                  </a:lnTo>
                  <a:lnTo>
                    <a:pt x="1323766" y="917509"/>
                  </a:lnTo>
                  <a:lnTo>
                    <a:pt x="1322404" y="917509"/>
                  </a:lnTo>
                  <a:lnTo>
                    <a:pt x="1320590" y="917509"/>
                  </a:lnTo>
                  <a:lnTo>
                    <a:pt x="1319002" y="917282"/>
                  </a:lnTo>
                  <a:lnTo>
                    <a:pt x="1329131" y="912875"/>
                  </a:lnTo>
                  <a:lnTo>
                    <a:pt x="1333426" y="909395"/>
                  </a:lnTo>
                  <a:lnTo>
                    <a:pt x="1345529" y="900192"/>
                  </a:lnTo>
                  <a:lnTo>
                    <a:pt x="1346200" y="901645"/>
                  </a:lnTo>
                  <a:lnTo>
                    <a:pt x="1345304" y="902129"/>
                  </a:lnTo>
                  <a:lnTo>
                    <a:pt x="1330181" y="912418"/>
                  </a:lnTo>
                  <a:lnTo>
                    <a:pt x="1350305" y="903662"/>
                  </a:lnTo>
                  <a:lnTo>
                    <a:pt x="1347129" y="902981"/>
                  </a:lnTo>
                  <a:lnTo>
                    <a:pt x="1350532" y="897760"/>
                  </a:lnTo>
                  <a:lnTo>
                    <a:pt x="1357790" y="895490"/>
                  </a:lnTo>
                  <a:lnTo>
                    <a:pt x="1352573" y="904343"/>
                  </a:lnTo>
                  <a:lnTo>
                    <a:pt x="1353707" y="907748"/>
                  </a:lnTo>
                  <a:lnTo>
                    <a:pt x="1357109" y="904116"/>
                  </a:lnTo>
                  <a:lnTo>
                    <a:pt x="1363461" y="897306"/>
                  </a:lnTo>
                  <a:lnTo>
                    <a:pt x="1366182" y="894128"/>
                  </a:lnTo>
                  <a:lnTo>
                    <a:pt x="1367089" y="892766"/>
                  </a:lnTo>
                  <a:lnTo>
                    <a:pt x="1367543" y="891859"/>
                  </a:lnTo>
                  <a:lnTo>
                    <a:pt x="1367770" y="890950"/>
                  </a:lnTo>
                  <a:lnTo>
                    <a:pt x="1367543" y="890723"/>
                  </a:lnTo>
                  <a:lnTo>
                    <a:pt x="1367316" y="890497"/>
                  </a:lnTo>
                  <a:lnTo>
                    <a:pt x="1366410" y="890723"/>
                  </a:lnTo>
                  <a:lnTo>
                    <a:pt x="1364595" y="891631"/>
                  </a:lnTo>
                  <a:lnTo>
                    <a:pt x="1361646" y="890497"/>
                  </a:lnTo>
                  <a:lnTo>
                    <a:pt x="1363461" y="887545"/>
                  </a:lnTo>
                  <a:lnTo>
                    <a:pt x="1345088" y="898214"/>
                  </a:lnTo>
                  <a:lnTo>
                    <a:pt x="1350985" y="893220"/>
                  </a:lnTo>
                  <a:lnTo>
                    <a:pt x="1343046" y="899122"/>
                  </a:lnTo>
                  <a:lnTo>
                    <a:pt x="1334880" y="904116"/>
                  </a:lnTo>
                  <a:lnTo>
                    <a:pt x="1326714" y="909337"/>
                  </a:lnTo>
                  <a:lnTo>
                    <a:pt x="1317869" y="913877"/>
                  </a:lnTo>
                  <a:lnTo>
                    <a:pt x="1322404" y="909791"/>
                  </a:lnTo>
                  <a:lnTo>
                    <a:pt x="1326487" y="905932"/>
                  </a:lnTo>
                  <a:lnTo>
                    <a:pt x="1330570" y="902300"/>
                  </a:lnTo>
                  <a:lnTo>
                    <a:pt x="1334653" y="898895"/>
                  </a:lnTo>
                  <a:lnTo>
                    <a:pt x="1343273" y="892539"/>
                  </a:lnTo>
                  <a:lnTo>
                    <a:pt x="1352119" y="886183"/>
                  </a:lnTo>
                  <a:lnTo>
                    <a:pt x="1342592" y="892312"/>
                  </a:lnTo>
                  <a:lnTo>
                    <a:pt x="1341686" y="891859"/>
                  </a:lnTo>
                  <a:lnTo>
                    <a:pt x="1361646" y="875060"/>
                  </a:lnTo>
                  <a:lnTo>
                    <a:pt x="1355748" y="878466"/>
                  </a:lnTo>
                  <a:lnTo>
                    <a:pt x="1359604" y="874153"/>
                  </a:lnTo>
                  <a:lnTo>
                    <a:pt x="1353480" y="878011"/>
                  </a:lnTo>
                  <a:lnTo>
                    <a:pt x="1366410" y="869386"/>
                  </a:lnTo>
                  <a:lnTo>
                    <a:pt x="1363233" y="869386"/>
                  </a:lnTo>
                  <a:lnTo>
                    <a:pt x="1372307" y="861895"/>
                  </a:lnTo>
                  <a:lnTo>
                    <a:pt x="1365502" y="865073"/>
                  </a:lnTo>
                  <a:lnTo>
                    <a:pt x="1374121" y="858263"/>
                  </a:lnTo>
                  <a:lnTo>
                    <a:pt x="1368166" y="859888"/>
                  </a:lnTo>
                  <a:lnTo>
                    <a:pt x="1380019" y="854177"/>
                  </a:lnTo>
                  <a:lnTo>
                    <a:pt x="1394990" y="849637"/>
                  </a:lnTo>
                  <a:lnTo>
                    <a:pt x="1397031" y="846913"/>
                  </a:lnTo>
                  <a:lnTo>
                    <a:pt x="1385236" y="850091"/>
                  </a:lnTo>
                  <a:lnTo>
                    <a:pt x="1384328" y="850318"/>
                  </a:lnTo>
                  <a:lnTo>
                    <a:pt x="1374348" y="853042"/>
                  </a:lnTo>
                  <a:lnTo>
                    <a:pt x="1380927" y="849864"/>
                  </a:lnTo>
                  <a:lnTo>
                    <a:pt x="1374348" y="851453"/>
                  </a:lnTo>
                  <a:lnTo>
                    <a:pt x="1397258" y="838514"/>
                  </a:lnTo>
                  <a:lnTo>
                    <a:pt x="1383648" y="845551"/>
                  </a:lnTo>
                  <a:lnTo>
                    <a:pt x="1379565" y="846913"/>
                  </a:lnTo>
                  <a:lnTo>
                    <a:pt x="1377751" y="847594"/>
                  </a:lnTo>
                  <a:lnTo>
                    <a:pt x="1377751" y="847367"/>
                  </a:lnTo>
                  <a:lnTo>
                    <a:pt x="1377978" y="846913"/>
                  </a:lnTo>
                  <a:lnTo>
                    <a:pt x="1379793" y="845778"/>
                  </a:lnTo>
                  <a:lnTo>
                    <a:pt x="1384555" y="842827"/>
                  </a:lnTo>
                  <a:lnTo>
                    <a:pt x="1387958" y="841011"/>
                  </a:lnTo>
                  <a:lnTo>
                    <a:pt x="1384783" y="839876"/>
                  </a:lnTo>
                  <a:lnTo>
                    <a:pt x="1386370" y="838968"/>
                  </a:lnTo>
                  <a:lnTo>
                    <a:pt x="1388185" y="838060"/>
                  </a:lnTo>
                  <a:lnTo>
                    <a:pt x="1393175" y="836244"/>
                  </a:lnTo>
                  <a:lnTo>
                    <a:pt x="1403383" y="833293"/>
                  </a:lnTo>
                  <a:lnTo>
                    <a:pt x="1407012" y="832158"/>
                  </a:lnTo>
                  <a:lnTo>
                    <a:pt x="1407920" y="831704"/>
                  </a:lnTo>
                  <a:lnTo>
                    <a:pt x="1408373" y="831478"/>
                  </a:lnTo>
                  <a:lnTo>
                    <a:pt x="1408145" y="831250"/>
                  </a:lnTo>
                  <a:lnTo>
                    <a:pt x="1407920" y="831250"/>
                  </a:lnTo>
                  <a:lnTo>
                    <a:pt x="1406785" y="831023"/>
                  </a:lnTo>
                  <a:lnTo>
                    <a:pt x="1401341" y="831023"/>
                  </a:lnTo>
                  <a:lnTo>
                    <a:pt x="1402021" y="828072"/>
                  </a:lnTo>
                  <a:lnTo>
                    <a:pt x="1413363" y="824667"/>
                  </a:lnTo>
                  <a:lnTo>
                    <a:pt x="1410187" y="824667"/>
                  </a:lnTo>
                  <a:lnTo>
                    <a:pt x="1422436" y="820581"/>
                  </a:lnTo>
                  <a:lnTo>
                    <a:pt x="1426746" y="815360"/>
                  </a:lnTo>
                  <a:lnTo>
                    <a:pt x="1412455" y="816269"/>
                  </a:lnTo>
                  <a:lnTo>
                    <a:pt x="1421528" y="811956"/>
                  </a:lnTo>
                  <a:lnTo>
                    <a:pt x="1418580" y="810594"/>
                  </a:lnTo>
                  <a:lnTo>
                    <a:pt x="1424250" y="808324"/>
                  </a:lnTo>
                  <a:lnTo>
                    <a:pt x="1429467" y="806053"/>
                  </a:lnTo>
                  <a:lnTo>
                    <a:pt x="1432026" y="805163"/>
                  </a:lnTo>
                  <a:lnTo>
                    <a:pt x="1444687" y="802396"/>
                  </a:lnTo>
                  <a:lnTo>
                    <a:pt x="1444892" y="802421"/>
                  </a:lnTo>
                  <a:lnTo>
                    <a:pt x="1446480" y="802876"/>
                  </a:lnTo>
                  <a:lnTo>
                    <a:pt x="1448067" y="803784"/>
                  </a:lnTo>
                  <a:lnTo>
                    <a:pt x="1448975" y="805146"/>
                  </a:lnTo>
                  <a:lnTo>
                    <a:pt x="1449882" y="806961"/>
                  </a:lnTo>
                  <a:lnTo>
                    <a:pt x="1450789" y="809004"/>
                  </a:lnTo>
                  <a:lnTo>
                    <a:pt x="1461904" y="804919"/>
                  </a:lnTo>
                  <a:lnTo>
                    <a:pt x="1455553" y="806961"/>
                  </a:lnTo>
                  <a:lnTo>
                    <a:pt x="1453965" y="804011"/>
                  </a:lnTo>
                  <a:lnTo>
                    <a:pt x="1463265" y="798336"/>
                  </a:lnTo>
                  <a:lnTo>
                    <a:pt x="1444687" y="802396"/>
                  </a:lnTo>
                  <a:lnTo>
                    <a:pt x="1443078" y="802194"/>
                  </a:lnTo>
                  <a:lnTo>
                    <a:pt x="1441263" y="802421"/>
                  </a:lnTo>
                  <a:lnTo>
                    <a:pt x="1439221" y="802648"/>
                  </a:lnTo>
                  <a:lnTo>
                    <a:pt x="1434684" y="804238"/>
                  </a:lnTo>
                  <a:lnTo>
                    <a:pt x="1432026" y="805163"/>
                  </a:lnTo>
                  <a:lnTo>
                    <a:pt x="1423797" y="806961"/>
                  </a:lnTo>
                  <a:lnTo>
                    <a:pt x="1436046" y="798109"/>
                  </a:lnTo>
                  <a:lnTo>
                    <a:pt x="1435819" y="798109"/>
                  </a:lnTo>
                  <a:lnTo>
                    <a:pt x="1446253" y="790845"/>
                  </a:lnTo>
                  <a:lnTo>
                    <a:pt x="1468255" y="777906"/>
                  </a:lnTo>
                  <a:lnTo>
                    <a:pt x="1468936" y="774728"/>
                  </a:lnTo>
                  <a:lnTo>
                    <a:pt x="1475741" y="775863"/>
                  </a:lnTo>
                  <a:lnTo>
                    <a:pt x="1478183" y="774085"/>
                  </a:lnTo>
                  <a:lnTo>
                    <a:pt x="1478244" y="774067"/>
                  </a:lnTo>
                  <a:lnTo>
                    <a:pt x="1479370" y="776998"/>
                  </a:lnTo>
                  <a:lnTo>
                    <a:pt x="1489352" y="776998"/>
                  </a:lnTo>
                  <a:lnTo>
                    <a:pt x="1495021" y="778814"/>
                  </a:lnTo>
                  <a:lnTo>
                    <a:pt x="1494794" y="777225"/>
                  </a:lnTo>
                  <a:lnTo>
                    <a:pt x="1494794" y="775409"/>
                  </a:lnTo>
                  <a:lnTo>
                    <a:pt x="1494794" y="773820"/>
                  </a:lnTo>
                  <a:lnTo>
                    <a:pt x="1495021" y="772231"/>
                  </a:lnTo>
                  <a:lnTo>
                    <a:pt x="1495248" y="770869"/>
                  </a:lnTo>
                  <a:lnTo>
                    <a:pt x="1495701" y="769734"/>
                  </a:lnTo>
                  <a:lnTo>
                    <a:pt x="1496382" y="768372"/>
                  </a:lnTo>
                  <a:lnTo>
                    <a:pt x="1497290" y="767464"/>
                  </a:lnTo>
                  <a:lnTo>
                    <a:pt x="1497807" y="767119"/>
                  </a:lnTo>
                  <a:lnTo>
                    <a:pt x="1510899" y="762016"/>
                  </a:lnTo>
                  <a:lnTo>
                    <a:pt x="1506589" y="762924"/>
                  </a:lnTo>
                  <a:lnTo>
                    <a:pt x="1502733" y="764059"/>
                  </a:lnTo>
                  <a:lnTo>
                    <a:pt x="1501373" y="764740"/>
                  </a:lnTo>
                  <a:lnTo>
                    <a:pt x="1499786" y="765421"/>
                  </a:lnTo>
                  <a:lnTo>
                    <a:pt x="1498651" y="766556"/>
                  </a:lnTo>
                  <a:lnTo>
                    <a:pt x="1497807" y="767119"/>
                  </a:lnTo>
                  <a:lnTo>
                    <a:pt x="1489352" y="770415"/>
                  </a:lnTo>
                  <a:lnTo>
                    <a:pt x="1482092" y="772912"/>
                  </a:lnTo>
                  <a:lnTo>
                    <a:pt x="1478244" y="774067"/>
                  </a:lnTo>
                  <a:lnTo>
                    <a:pt x="1478236" y="774047"/>
                  </a:lnTo>
                  <a:lnTo>
                    <a:pt x="1478183" y="774085"/>
                  </a:lnTo>
                  <a:lnTo>
                    <a:pt x="1477555" y="774274"/>
                  </a:lnTo>
                  <a:lnTo>
                    <a:pt x="1476194" y="774501"/>
                  </a:lnTo>
                  <a:lnTo>
                    <a:pt x="1475287" y="774728"/>
                  </a:lnTo>
                  <a:lnTo>
                    <a:pt x="1475287" y="774501"/>
                  </a:lnTo>
                  <a:lnTo>
                    <a:pt x="1475741" y="773820"/>
                  </a:lnTo>
                  <a:lnTo>
                    <a:pt x="1478463" y="772004"/>
                  </a:lnTo>
                  <a:lnTo>
                    <a:pt x="1483680" y="769053"/>
                  </a:lnTo>
                  <a:lnTo>
                    <a:pt x="1480504" y="769053"/>
                  </a:lnTo>
                  <a:lnTo>
                    <a:pt x="1474834" y="770869"/>
                  </a:lnTo>
                  <a:lnTo>
                    <a:pt x="1483906" y="766556"/>
                  </a:lnTo>
                  <a:lnTo>
                    <a:pt x="1492753" y="762016"/>
                  </a:lnTo>
                  <a:lnTo>
                    <a:pt x="1496382" y="760654"/>
                  </a:lnTo>
                  <a:lnTo>
                    <a:pt x="1499331" y="759519"/>
                  </a:lnTo>
                  <a:lnTo>
                    <a:pt x="1500465" y="759065"/>
                  </a:lnTo>
                  <a:lnTo>
                    <a:pt x="1501373" y="759065"/>
                  </a:lnTo>
                  <a:lnTo>
                    <a:pt x="1501826" y="759519"/>
                  </a:lnTo>
                  <a:lnTo>
                    <a:pt x="1502052" y="759973"/>
                  </a:lnTo>
                  <a:lnTo>
                    <a:pt x="1504774" y="759746"/>
                  </a:lnTo>
                  <a:lnTo>
                    <a:pt x="1509311" y="758838"/>
                  </a:lnTo>
                  <a:lnTo>
                    <a:pt x="1514301" y="757930"/>
                  </a:lnTo>
                  <a:lnTo>
                    <a:pt x="1519291" y="757022"/>
                  </a:lnTo>
                  <a:lnTo>
                    <a:pt x="1522921" y="755660"/>
                  </a:lnTo>
                  <a:lnTo>
                    <a:pt x="1524055" y="755206"/>
                  </a:lnTo>
                  <a:lnTo>
                    <a:pt x="1524735" y="754752"/>
                  </a:lnTo>
                  <a:lnTo>
                    <a:pt x="1524735" y="754525"/>
                  </a:lnTo>
                  <a:lnTo>
                    <a:pt x="1524282" y="754298"/>
                  </a:lnTo>
                  <a:lnTo>
                    <a:pt x="1523374" y="754071"/>
                  </a:lnTo>
                  <a:lnTo>
                    <a:pt x="1521333" y="753844"/>
                  </a:lnTo>
                  <a:lnTo>
                    <a:pt x="1518157" y="753617"/>
                  </a:lnTo>
                  <a:lnTo>
                    <a:pt x="1520879" y="751120"/>
                  </a:lnTo>
                  <a:lnTo>
                    <a:pt x="1528365" y="745218"/>
                  </a:lnTo>
                  <a:lnTo>
                    <a:pt x="1532221" y="742721"/>
                  </a:lnTo>
                  <a:lnTo>
                    <a:pt x="1535169" y="741132"/>
                  </a:lnTo>
                  <a:lnTo>
                    <a:pt x="1536077" y="740678"/>
                  </a:lnTo>
                  <a:lnTo>
                    <a:pt x="1536304" y="740678"/>
                  </a:lnTo>
                  <a:lnTo>
                    <a:pt x="1536530" y="740906"/>
                  </a:lnTo>
                  <a:lnTo>
                    <a:pt x="1536530" y="741132"/>
                  </a:lnTo>
                  <a:lnTo>
                    <a:pt x="1536530" y="741587"/>
                  </a:lnTo>
                  <a:lnTo>
                    <a:pt x="1536077" y="742949"/>
                  </a:lnTo>
                  <a:lnTo>
                    <a:pt x="1538572" y="744991"/>
                  </a:lnTo>
                  <a:lnTo>
                    <a:pt x="1547872" y="738635"/>
                  </a:lnTo>
                  <a:lnTo>
                    <a:pt x="1547418" y="735231"/>
                  </a:lnTo>
                  <a:lnTo>
                    <a:pt x="1539479" y="738409"/>
                  </a:lnTo>
                  <a:lnTo>
                    <a:pt x="1545830" y="734322"/>
                  </a:lnTo>
                  <a:lnTo>
                    <a:pt x="1551728" y="731144"/>
                  </a:lnTo>
                  <a:lnTo>
                    <a:pt x="1553769" y="730010"/>
                  </a:lnTo>
                  <a:lnTo>
                    <a:pt x="1555584" y="728648"/>
                  </a:lnTo>
                  <a:lnTo>
                    <a:pt x="1556491" y="727740"/>
                  </a:lnTo>
                  <a:lnTo>
                    <a:pt x="1556718" y="727286"/>
                  </a:lnTo>
                  <a:lnTo>
                    <a:pt x="1556718" y="727058"/>
                  </a:lnTo>
                  <a:lnTo>
                    <a:pt x="1583938" y="710034"/>
                  </a:lnTo>
                  <a:lnTo>
                    <a:pt x="1570781" y="712758"/>
                  </a:lnTo>
                  <a:lnTo>
                    <a:pt x="1573730" y="710488"/>
                  </a:lnTo>
                  <a:lnTo>
                    <a:pt x="1567152" y="713666"/>
                  </a:lnTo>
                  <a:lnTo>
                    <a:pt x="1562162" y="709580"/>
                  </a:lnTo>
                  <a:lnTo>
                    <a:pt x="1563977" y="706175"/>
                  </a:lnTo>
                  <a:lnTo>
                    <a:pt x="1558079" y="702770"/>
                  </a:lnTo>
                  <a:lnTo>
                    <a:pt x="1558986" y="699138"/>
                  </a:lnTo>
                  <a:lnTo>
                    <a:pt x="1559667" y="697322"/>
                  </a:lnTo>
                  <a:lnTo>
                    <a:pt x="1560347" y="695960"/>
                  </a:lnTo>
                  <a:lnTo>
                    <a:pt x="1561028" y="694371"/>
                  </a:lnTo>
                  <a:lnTo>
                    <a:pt x="1561935" y="693463"/>
                  </a:lnTo>
                  <a:lnTo>
                    <a:pt x="1562842" y="692555"/>
                  </a:lnTo>
                  <a:lnTo>
                    <a:pt x="1563750" y="691420"/>
                  </a:lnTo>
                  <a:lnTo>
                    <a:pt x="1566018" y="690285"/>
                  </a:lnTo>
                  <a:lnTo>
                    <a:pt x="1568060" y="689604"/>
                  </a:lnTo>
                  <a:lnTo>
                    <a:pt x="1570555" y="689150"/>
                  </a:lnTo>
                  <a:lnTo>
                    <a:pt x="1573050" y="689377"/>
                  </a:lnTo>
                  <a:lnTo>
                    <a:pt x="1575545" y="689831"/>
                  </a:lnTo>
                  <a:lnTo>
                    <a:pt x="1577813" y="690512"/>
                  </a:lnTo>
                  <a:lnTo>
                    <a:pt x="1580308" y="691874"/>
                  </a:lnTo>
                  <a:lnTo>
                    <a:pt x="1582803" y="693236"/>
                  </a:lnTo>
                  <a:lnTo>
                    <a:pt x="1584618" y="694825"/>
                  </a:lnTo>
                  <a:lnTo>
                    <a:pt x="1586659" y="696868"/>
                  </a:lnTo>
                  <a:lnTo>
                    <a:pt x="1588247" y="698911"/>
                  </a:lnTo>
                  <a:lnTo>
                    <a:pt x="1589608" y="700727"/>
                  </a:lnTo>
                  <a:lnTo>
                    <a:pt x="1598228" y="696414"/>
                  </a:lnTo>
                  <a:lnTo>
                    <a:pt x="1594598" y="695960"/>
                  </a:lnTo>
                  <a:lnTo>
                    <a:pt x="1596867" y="693690"/>
                  </a:lnTo>
                  <a:lnTo>
                    <a:pt x="1599816" y="694598"/>
                  </a:lnTo>
                  <a:lnTo>
                    <a:pt x="1603898" y="690739"/>
                  </a:lnTo>
                  <a:lnTo>
                    <a:pt x="1601176" y="688696"/>
                  </a:lnTo>
                  <a:lnTo>
                    <a:pt x="1607981" y="688015"/>
                  </a:lnTo>
                  <a:lnTo>
                    <a:pt x="1608662" y="684383"/>
                  </a:lnTo>
                  <a:lnTo>
                    <a:pt x="1606394" y="682340"/>
                  </a:lnTo>
                  <a:lnTo>
                    <a:pt x="1607981" y="679843"/>
                  </a:lnTo>
                  <a:lnTo>
                    <a:pt x="1617281" y="679843"/>
                  </a:lnTo>
                  <a:lnTo>
                    <a:pt x="1616374" y="677119"/>
                  </a:lnTo>
                  <a:lnTo>
                    <a:pt x="1610023" y="676439"/>
                  </a:lnTo>
                  <a:lnTo>
                    <a:pt x="1613425" y="675304"/>
                  </a:lnTo>
                  <a:lnTo>
                    <a:pt x="1617054" y="673715"/>
                  </a:lnTo>
                  <a:lnTo>
                    <a:pt x="1620230" y="672125"/>
                  </a:lnTo>
                  <a:lnTo>
                    <a:pt x="1623406" y="670083"/>
                  </a:lnTo>
                  <a:lnTo>
                    <a:pt x="1619550" y="672352"/>
                  </a:lnTo>
                  <a:lnTo>
                    <a:pt x="1615467" y="673715"/>
                  </a:lnTo>
                  <a:lnTo>
                    <a:pt x="1611384" y="675076"/>
                  </a:lnTo>
                  <a:lnTo>
                    <a:pt x="1607074" y="675757"/>
                  </a:lnTo>
                  <a:lnTo>
                    <a:pt x="1625220" y="668267"/>
                  </a:lnTo>
                  <a:lnTo>
                    <a:pt x="1625447" y="668267"/>
                  </a:lnTo>
                  <a:lnTo>
                    <a:pt x="1625674" y="668267"/>
                  </a:lnTo>
                  <a:lnTo>
                    <a:pt x="1628396" y="667585"/>
                  </a:lnTo>
                  <a:lnTo>
                    <a:pt x="1631572" y="665770"/>
                  </a:lnTo>
                  <a:lnTo>
                    <a:pt x="1610703" y="669855"/>
                  </a:lnTo>
                  <a:lnTo>
                    <a:pt x="1636335" y="659641"/>
                  </a:lnTo>
                  <a:lnTo>
                    <a:pt x="1620003" y="661457"/>
                  </a:lnTo>
                  <a:lnTo>
                    <a:pt x="1637242" y="652377"/>
                  </a:lnTo>
                  <a:lnTo>
                    <a:pt x="1622272" y="659187"/>
                  </a:lnTo>
                  <a:lnTo>
                    <a:pt x="1643140" y="641935"/>
                  </a:lnTo>
                  <a:lnTo>
                    <a:pt x="1638376" y="643751"/>
                  </a:lnTo>
                  <a:lnTo>
                    <a:pt x="1634520" y="645794"/>
                  </a:lnTo>
                  <a:lnTo>
                    <a:pt x="1630891" y="648064"/>
                  </a:lnTo>
                  <a:lnTo>
                    <a:pt x="1627489" y="650334"/>
                  </a:lnTo>
                  <a:lnTo>
                    <a:pt x="1624313" y="652604"/>
                  </a:lnTo>
                  <a:lnTo>
                    <a:pt x="1621364" y="655101"/>
                  </a:lnTo>
                  <a:lnTo>
                    <a:pt x="1615920" y="659641"/>
                  </a:lnTo>
                  <a:lnTo>
                    <a:pt x="1613198" y="661911"/>
                  </a:lnTo>
                  <a:lnTo>
                    <a:pt x="1610250" y="663727"/>
                  </a:lnTo>
                  <a:lnTo>
                    <a:pt x="1607528" y="665543"/>
                  </a:lnTo>
                  <a:lnTo>
                    <a:pt x="1604352" y="667131"/>
                  </a:lnTo>
                  <a:lnTo>
                    <a:pt x="1600950" y="668494"/>
                  </a:lnTo>
                  <a:lnTo>
                    <a:pt x="1597547" y="669174"/>
                  </a:lnTo>
                  <a:lnTo>
                    <a:pt x="1593691" y="669628"/>
                  </a:lnTo>
                  <a:lnTo>
                    <a:pt x="1589381" y="669628"/>
                  </a:lnTo>
                  <a:lnTo>
                    <a:pt x="1585525" y="670990"/>
                  </a:lnTo>
                  <a:lnTo>
                    <a:pt x="1590516" y="667359"/>
                  </a:lnTo>
                  <a:lnTo>
                    <a:pt x="1595279" y="663954"/>
                  </a:lnTo>
                  <a:lnTo>
                    <a:pt x="1600723" y="660549"/>
                  </a:lnTo>
                  <a:lnTo>
                    <a:pt x="1605940" y="657598"/>
                  </a:lnTo>
                  <a:lnTo>
                    <a:pt x="1611384" y="654874"/>
                  </a:lnTo>
                  <a:lnTo>
                    <a:pt x="1611663" y="654734"/>
                  </a:lnTo>
                  <a:lnTo>
                    <a:pt x="1612291" y="655101"/>
                  </a:lnTo>
                  <a:lnTo>
                    <a:pt x="1628169" y="647383"/>
                  </a:lnTo>
                  <a:lnTo>
                    <a:pt x="1622272" y="649653"/>
                  </a:lnTo>
                  <a:lnTo>
                    <a:pt x="1616828" y="652150"/>
                  </a:lnTo>
                  <a:lnTo>
                    <a:pt x="1611663" y="654734"/>
                  </a:lnTo>
                  <a:lnTo>
                    <a:pt x="1609569" y="653512"/>
                  </a:lnTo>
                  <a:lnTo>
                    <a:pt x="1613198" y="651923"/>
                  </a:lnTo>
                  <a:lnTo>
                    <a:pt x="1617054" y="650107"/>
                  </a:lnTo>
                  <a:lnTo>
                    <a:pt x="1620457" y="648745"/>
                  </a:lnTo>
                  <a:lnTo>
                    <a:pt x="1623406" y="647156"/>
                  </a:lnTo>
                  <a:lnTo>
                    <a:pt x="1625674" y="645794"/>
                  </a:lnTo>
                  <a:lnTo>
                    <a:pt x="1626808" y="644886"/>
                  </a:lnTo>
                  <a:lnTo>
                    <a:pt x="1627041" y="644419"/>
                  </a:lnTo>
                  <a:lnTo>
                    <a:pt x="1617662" y="647791"/>
                  </a:lnTo>
                  <a:lnTo>
                    <a:pt x="1627131" y="644239"/>
                  </a:lnTo>
                  <a:lnTo>
                    <a:pt x="1627262" y="643978"/>
                  </a:lnTo>
                  <a:lnTo>
                    <a:pt x="1627715" y="643297"/>
                  </a:lnTo>
                  <a:lnTo>
                    <a:pt x="1627715" y="642616"/>
                  </a:lnTo>
                  <a:lnTo>
                    <a:pt x="1627489" y="641708"/>
                  </a:lnTo>
                  <a:lnTo>
                    <a:pt x="1626808" y="640573"/>
                  </a:lnTo>
                  <a:lnTo>
                    <a:pt x="1628850" y="639892"/>
                  </a:lnTo>
                  <a:lnTo>
                    <a:pt x="1631118" y="639665"/>
                  </a:lnTo>
                  <a:lnTo>
                    <a:pt x="1634974" y="639665"/>
                  </a:lnTo>
                  <a:lnTo>
                    <a:pt x="1636789" y="639438"/>
                  </a:lnTo>
                  <a:lnTo>
                    <a:pt x="1638376" y="638984"/>
                  </a:lnTo>
                  <a:lnTo>
                    <a:pt x="1638830" y="638303"/>
                  </a:lnTo>
                  <a:lnTo>
                    <a:pt x="1639737" y="637849"/>
                  </a:lnTo>
                  <a:lnTo>
                    <a:pt x="1640191" y="636714"/>
                  </a:lnTo>
                  <a:lnTo>
                    <a:pt x="1640645" y="635579"/>
                  </a:lnTo>
                  <a:lnTo>
                    <a:pt x="1646996" y="632628"/>
                  </a:lnTo>
                  <a:lnTo>
                    <a:pt x="1649264" y="631266"/>
                  </a:lnTo>
                  <a:lnTo>
                    <a:pt x="1651306" y="629904"/>
                  </a:lnTo>
                  <a:lnTo>
                    <a:pt x="1653347" y="628542"/>
                  </a:lnTo>
                  <a:lnTo>
                    <a:pt x="1654708" y="626726"/>
                  </a:lnTo>
                  <a:lnTo>
                    <a:pt x="1656069" y="624910"/>
                  </a:lnTo>
                  <a:lnTo>
                    <a:pt x="1657430" y="622186"/>
                  </a:lnTo>
                  <a:lnTo>
                    <a:pt x="1657203" y="622186"/>
                  </a:lnTo>
                  <a:lnTo>
                    <a:pt x="1656976" y="622186"/>
                  </a:lnTo>
                  <a:lnTo>
                    <a:pt x="1656976" y="621051"/>
                  </a:lnTo>
                  <a:lnTo>
                    <a:pt x="1670586" y="614014"/>
                  </a:lnTo>
                  <a:lnTo>
                    <a:pt x="1671236" y="613165"/>
                  </a:lnTo>
                  <a:lnTo>
                    <a:pt x="1665287" y="616040"/>
                  </a:lnTo>
                  <a:lnTo>
                    <a:pt x="1671358" y="613004"/>
                  </a:lnTo>
                  <a:lnTo>
                    <a:pt x="1673535" y="610155"/>
                  </a:lnTo>
                  <a:lnTo>
                    <a:pt x="1676484" y="606750"/>
                  </a:lnTo>
                  <a:lnTo>
                    <a:pt x="1679659" y="603799"/>
                  </a:lnTo>
                  <a:lnTo>
                    <a:pt x="1682212" y="601245"/>
                  </a:lnTo>
                  <a:lnTo>
                    <a:pt x="1676496" y="603341"/>
                  </a:lnTo>
                  <a:lnTo>
                    <a:pt x="1674812" y="602494"/>
                  </a:lnTo>
                  <a:lnTo>
                    <a:pt x="1680585" y="600166"/>
                  </a:lnTo>
                  <a:lnTo>
                    <a:pt x="1682530" y="600927"/>
                  </a:lnTo>
                  <a:lnTo>
                    <a:pt x="1682835" y="600622"/>
                  </a:lnTo>
                  <a:lnTo>
                    <a:pt x="1686464" y="597671"/>
                  </a:lnTo>
                  <a:lnTo>
                    <a:pt x="1690320" y="594720"/>
                  </a:lnTo>
                  <a:lnTo>
                    <a:pt x="1693949" y="591996"/>
                  </a:lnTo>
                  <a:lnTo>
                    <a:pt x="1697805" y="589271"/>
                  </a:lnTo>
                  <a:lnTo>
                    <a:pt x="1681474" y="594039"/>
                  </a:lnTo>
                  <a:lnTo>
                    <a:pt x="1690547" y="590860"/>
                  </a:lnTo>
                  <a:lnTo>
                    <a:pt x="1694630" y="589045"/>
                  </a:lnTo>
                  <a:lnTo>
                    <a:pt x="1698259" y="587456"/>
                  </a:lnTo>
                  <a:lnTo>
                    <a:pt x="1701662" y="585640"/>
                  </a:lnTo>
                  <a:lnTo>
                    <a:pt x="1703023" y="584505"/>
                  </a:lnTo>
                  <a:lnTo>
                    <a:pt x="1704610" y="583143"/>
                  </a:lnTo>
                  <a:lnTo>
                    <a:pt x="1705971" y="582008"/>
                  </a:lnTo>
                  <a:lnTo>
                    <a:pt x="1707332" y="580646"/>
                  </a:lnTo>
                  <a:lnTo>
                    <a:pt x="1708466" y="578830"/>
                  </a:lnTo>
                  <a:lnTo>
                    <a:pt x="1709374" y="577241"/>
                  </a:lnTo>
                  <a:lnTo>
                    <a:pt x="1718220" y="570204"/>
                  </a:lnTo>
                  <a:lnTo>
                    <a:pt x="1716179" y="567253"/>
                  </a:lnTo>
                  <a:lnTo>
                    <a:pt x="1727066" y="559081"/>
                  </a:lnTo>
                  <a:lnTo>
                    <a:pt x="1724118" y="560216"/>
                  </a:lnTo>
                  <a:lnTo>
                    <a:pt x="1737727" y="551136"/>
                  </a:lnTo>
                  <a:lnTo>
                    <a:pt x="1734552" y="550682"/>
                  </a:lnTo>
                  <a:lnTo>
                    <a:pt x="1736820" y="547958"/>
                  </a:lnTo>
                  <a:lnTo>
                    <a:pt x="1733418" y="548185"/>
                  </a:lnTo>
                  <a:lnTo>
                    <a:pt x="1737727" y="545688"/>
                  </a:lnTo>
                  <a:lnTo>
                    <a:pt x="1731603" y="544780"/>
                  </a:lnTo>
                  <a:lnTo>
                    <a:pt x="1735459" y="541375"/>
                  </a:lnTo>
                  <a:lnTo>
                    <a:pt x="1722303" y="541602"/>
                  </a:lnTo>
                  <a:lnTo>
                    <a:pt x="1723437" y="538651"/>
                  </a:lnTo>
                  <a:lnTo>
                    <a:pt x="1709601" y="543872"/>
                  </a:lnTo>
                  <a:lnTo>
                    <a:pt x="1709374" y="543872"/>
                  </a:lnTo>
                  <a:lnTo>
                    <a:pt x="1710962" y="540921"/>
                  </a:lnTo>
                  <a:lnTo>
                    <a:pt x="1705064" y="544099"/>
                  </a:lnTo>
                  <a:lnTo>
                    <a:pt x="1703249" y="544099"/>
                  </a:lnTo>
                  <a:lnTo>
                    <a:pt x="1693042" y="546823"/>
                  </a:lnTo>
                  <a:lnTo>
                    <a:pt x="1699166" y="542283"/>
                  </a:lnTo>
                  <a:lnTo>
                    <a:pt x="1688959" y="546369"/>
                  </a:lnTo>
                  <a:lnTo>
                    <a:pt x="1690774" y="543646"/>
                  </a:lnTo>
                  <a:lnTo>
                    <a:pt x="1679432" y="550682"/>
                  </a:lnTo>
                  <a:lnTo>
                    <a:pt x="1673762" y="547731"/>
                  </a:lnTo>
                  <a:lnTo>
                    <a:pt x="1675576" y="544780"/>
                  </a:lnTo>
                  <a:lnTo>
                    <a:pt x="1677845" y="542056"/>
                  </a:lnTo>
                  <a:lnTo>
                    <a:pt x="1680340" y="540013"/>
                  </a:lnTo>
                  <a:lnTo>
                    <a:pt x="1682835" y="538197"/>
                  </a:lnTo>
                  <a:lnTo>
                    <a:pt x="1685784" y="537063"/>
                  </a:lnTo>
                  <a:lnTo>
                    <a:pt x="1688959" y="536154"/>
                  </a:lnTo>
                  <a:lnTo>
                    <a:pt x="1692362" y="535473"/>
                  </a:lnTo>
                  <a:lnTo>
                    <a:pt x="1695991" y="535473"/>
                  </a:lnTo>
                  <a:lnTo>
                    <a:pt x="1702342" y="532977"/>
                  </a:lnTo>
                  <a:lnTo>
                    <a:pt x="1752698" y="528437"/>
                  </a:lnTo>
                  <a:lnTo>
                    <a:pt x="1803054" y="524124"/>
                  </a:lnTo>
                  <a:close/>
                  <a:moveTo>
                    <a:pt x="1609292" y="523928"/>
                  </a:moveTo>
                  <a:lnTo>
                    <a:pt x="1609725" y="523928"/>
                  </a:lnTo>
                  <a:lnTo>
                    <a:pt x="1609075" y="524193"/>
                  </a:lnTo>
                  <a:lnTo>
                    <a:pt x="1605828" y="526574"/>
                  </a:lnTo>
                  <a:lnTo>
                    <a:pt x="1604962" y="527103"/>
                  </a:lnTo>
                  <a:lnTo>
                    <a:pt x="1609292" y="523928"/>
                  </a:lnTo>
                  <a:close/>
                  <a:moveTo>
                    <a:pt x="2965450" y="522894"/>
                  </a:moveTo>
                  <a:lnTo>
                    <a:pt x="2965015" y="523129"/>
                  </a:lnTo>
                  <a:lnTo>
                    <a:pt x="2964798" y="523129"/>
                  </a:lnTo>
                  <a:lnTo>
                    <a:pt x="2964363" y="523129"/>
                  </a:lnTo>
                  <a:lnTo>
                    <a:pt x="2964798" y="523035"/>
                  </a:lnTo>
                  <a:lnTo>
                    <a:pt x="2965450" y="522894"/>
                  </a:lnTo>
                  <a:close/>
                  <a:moveTo>
                    <a:pt x="1655535" y="522465"/>
                  </a:moveTo>
                  <a:lnTo>
                    <a:pt x="1655989" y="522465"/>
                  </a:lnTo>
                  <a:lnTo>
                    <a:pt x="1654628" y="524271"/>
                  </a:lnTo>
                  <a:lnTo>
                    <a:pt x="1653494" y="524722"/>
                  </a:lnTo>
                  <a:lnTo>
                    <a:pt x="1648278" y="525174"/>
                  </a:lnTo>
                  <a:lnTo>
                    <a:pt x="1655535" y="522465"/>
                  </a:lnTo>
                  <a:close/>
                  <a:moveTo>
                    <a:pt x="2171358" y="520788"/>
                  </a:moveTo>
                  <a:lnTo>
                    <a:pt x="2174875" y="521445"/>
                  </a:lnTo>
                  <a:lnTo>
                    <a:pt x="2169819" y="524510"/>
                  </a:lnTo>
                  <a:lnTo>
                    <a:pt x="2173995" y="525605"/>
                  </a:lnTo>
                  <a:lnTo>
                    <a:pt x="2172896" y="526043"/>
                  </a:lnTo>
                  <a:lnTo>
                    <a:pt x="2160587" y="527138"/>
                  </a:lnTo>
                  <a:lnTo>
                    <a:pt x="2171358" y="520788"/>
                  </a:lnTo>
                  <a:close/>
                  <a:moveTo>
                    <a:pt x="2956534" y="519131"/>
                  </a:moveTo>
                  <a:lnTo>
                    <a:pt x="2963711" y="519837"/>
                  </a:lnTo>
                  <a:lnTo>
                    <a:pt x="2964363" y="523129"/>
                  </a:lnTo>
                  <a:lnTo>
                    <a:pt x="2962406" y="523365"/>
                  </a:lnTo>
                  <a:lnTo>
                    <a:pt x="2955447" y="525481"/>
                  </a:lnTo>
                  <a:lnTo>
                    <a:pt x="2949575" y="521954"/>
                  </a:lnTo>
                  <a:lnTo>
                    <a:pt x="2956534" y="519131"/>
                  </a:lnTo>
                  <a:close/>
                  <a:moveTo>
                    <a:pt x="1644650" y="515990"/>
                  </a:moveTo>
                  <a:lnTo>
                    <a:pt x="1642782" y="517578"/>
                  </a:lnTo>
                  <a:lnTo>
                    <a:pt x="1641662" y="517578"/>
                  </a:lnTo>
                  <a:lnTo>
                    <a:pt x="1641475" y="517049"/>
                  </a:lnTo>
                  <a:lnTo>
                    <a:pt x="1644650" y="515990"/>
                  </a:lnTo>
                  <a:close/>
                  <a:moveTo>
                    <a:pt x="1708523" y="514441"/>
                  </a:moveTo>
                  <a:lnTo>
                    <a:pt x="1711325" y="516346"/>
                  </a:lnTo>
                  <a:lnTo>
                    <a:pt x="1710624" y="516663"/>
                  </a:lnTo>
                  <a:lnTo>
                    <a:pt x="1703387" y="517616"/>
                  </a:lnTo>
                  <a:lnTo>
                    <a:pt x="1708523" y="514441"/>
                  </a:lnTo>
                  <a:close/>
                  <a:moveTo>
                    <a:pt x="1716881" y="514441"/>
                  </a:moveTo>
                  <a:lnTo>
                    <a:pt x="1720850" y="515235"/>
                  </a:lnTo>
                  <a:lnTo>
                    <a:pt x="1720409" y="515499"/>
                  </a:lnTo>
                  <a:lnTo>
                    <a:pt x="1712912" y="517616"/>
                  </a:lnTo>
                  <a:lnTo>
                    <a:pt x="1716881" y="514441"/>
                  </a:lnTo>
                  <a:close/>
                  <a:moveTo>
                    <a:pt x="1626728" y="514403"/>
                  </a:moveTo>
                  <a:lnTo>
                    <a:pt x="1626958" y="514403"/>
                  </a:lnTo>
                  <a:lnTo>
                    <a:pt x="1627188" y="514403"/>
                  </a:lnTo>
                  <a:lnTo>
                    <a:pt x="1627188" y="514630"/>
                  </a:lnTo>
                  <a:lnTo>
                    <a:pt x="1619375" y="520527"/>
                  </a:lnTo>
                  <a:lnTo>
                    <a:pt x="1609725" y="525516"/>
                  </a:lnTo>
                  <a:lnTo>
                    <a:pt x="1626728" y="514403"/>
                  </a:lnTo>
                  <a:close/>
                  <a:moveTo>
                    <a:pt x="3004004" y="514369"/>
                  </a:moveTo>
                  <a:lnTo>
                    <a:pt x="3017611" y="517768"/>
                  </a:lnTo>
                  <a:lnTo>
                    <a:pt x="3005591" y="523206"/>
                  </a:lnTo>
                  <a:lnTo>
                    <a:pt x="3011488" y="523659"/>
                  </a:lnTo>
                  <a:lnTo>
                    <a:pt x="3004684" y="526831"/>
                  </a:lnTo>
                  <a:lnTo>
                    <a:pt x="3014663" y="526151"/>
                  </a:lnTo>
                  <a:lnTo>
                    <a:pt x="3009220" y="530456"/>
                  </a:lnTo>
                  <a:lnTo>
                    <a:pt x="3018291" y="529097"/>
                  </a:lnTo>
                  <a:lnTo>
                    <a:pt x="3016704" y="532495"/>
                  </a:lnTo>
                  <a:lnTo>
                    <a:pt x="3021920" y="527964"/>
                  </a:lnTo>
                  <a:lnTo>
                    <a:pt x="3019879" y="525698"/>
                  </a:lnTo>
                  <a:lnTo>
                    <a:pt x="3021013" y="523885"/>
                  </a:lnTo>
                  <a:lnTo>
                    <a:pt x="3022147" y="522526"/>
                  </a:lnTo>
                  <a:lnTo>
                    <a:pt x="3023734" y="521167"/>
                  </a:lnTo>
                  <a:lnTo>
                    <a:pt x="3025322" y="520260"/>
                  </a:lnTo>
                  <a:lnTo>
                    <a:pt x="3027136" y="519580"/>
                  </a:lnTo>
                  <a:lnTo>
                    <a:pt x="3029177" y="518674"/>
                  </a:lnTo>
                  <a:lnTo>
                    <a:pt x="3030991" y="518447"/>
                  </a:lnTo>
                  <a:lnTo>
                    <a:pt x="3033259" y="518221"/>
                  </a:lnTo>
                  <a:lnTo>
                    <a:pt x="3037341" y="518221"/>
                  </a:lnTo>
                  <a:lnTo>
                    <a:pt x="3041423" y="518674"/>
                  </a:lnTo>
                  <a:lnTo>
                    <a:pt x="3045279" y="519580"/>
                  </a:lnTo>
                  <a:lnTo>
                    <a:pt x="3048907" y="520487"/>
                  </a:lnTo>
                  <a:lnTo>
                    <a:pt x="3056618" y="519807"/>
                  </a:lnTo>
                  <a:lnTo>
                    <a:pt x="3057979" y="522979"/>
                  </a:lnTo>
                  <a:lnTo>
                    <a:pt x="3075895" y="523206"/>
                  </a:lnTo>
                  <a:lnTo>
                    <a:pt x="3077029" y="526604"/>
                  </a:lnTo>
                  <a:lnTo>
                    <a:pt x="3073854" y="527511"/>
                  </a:lnTo>
                  <a:lnTo>
                    <a:pt x="3068411" y="528644"/>
                  </a:lnTo>
                  <a:lnTo>
                    <a:pt x="3053670" y="531589"/>
                  </a:lnTo>
                  <a:lnTo>
                    <a:pt x="3046186" y="533401"/>
                  </a:lnTo>
                  <a:lnTo>
                    <a:pt x="3039382" y="534988"/>
                  </a:lnTo>
                  <a:lnTo>
                    <a:pt x="3034166" y="536574"/>
                  </a:lnTo>
                  <a:lnTo>
                    <a:pt x="3032579" y="537253"/>
                  </a:lnTo>
                  <a:lnTo>
                    <a:pt x="3031445" y="537933"/>
                  </a:lnTo>
                  <a:lnTo>
                    <a:pt x="3048000" y="537706"/>
                  </a:lnTo>
                  <a:lnTo>
                    <a:pt x="3049814" y="540652"/>
                  </a:lnTo>
                  <a:lnTo>
                    <a:pt x="3055257" y="542918"/>
                  </a:lnTo>
                  <a:lnTo>
                    <a:pt x="3052309" y="545410"/>
                  </a:lnTo>
                  <a:lnTo>
                    <a:pt x="3064329" y="543824"/>
                  </a:lnTo>
                  <a:lnTo>
                    <a:pt x="3063648" y="540425"/>
                  </a:lnTo>
                  <a:lnTo>
                    <a:pt x="3079297" y="539972"/>
                  </a:lnTo>
                  <a:lnTo>
                    <a:pt x="3080762" y="540704"/>
                  </a:lnTo>
                  <a:lnTo>
                    <a:pt x="3085889" y="540859"/>
                  </a:lnTo>
                  <a:lnTo>
                    <a:pt x="3088611" y="540859"/>
                  </a:lnTo>
                  <a:lnTo>
                    <a:pt x="3091333" y="540633"/>
                  </a:lnTo>
                  <a:lnTo>
                    <a:pt x="3094055" y="540180"/>
                  </a:lnTo>
                  <a:lnTo>
                    <a:pt x="3096551" y="539047"/>
                  </a:lnTo>
                  <a:lnTo>
                    <a:pt x="3099273" y="537687"/>
                  </a:lnTo>
                  <a:lnTo>
                    <a:pt x="3101768" y="535874"/>
                  </a:lnTo>
                  <a:lnTo>
                    <a:pt x="3101995" y="535874"/>
                  </a:lnTo>
                  <a:lnTo>
                    <a:pt x="3102222" y="535874"/>
                  </a:lnTo>
                  <a:lnTo>
                    <a:pt x="3102222" y="535647"/>
                  </a:lnTo>
                  <a:lnTo>
                    <a:pt x="3104264" y="535421"/>
                  </a:lnTo>
                  <a:lnTo>
                    <a:pt x="3102903" y="532702"/>
                  </a:lnTo>
                  <a:lnTo>
                    <a:pt x="3130578" y="535647"/>
                  </a:lnTo>
                  <a:lnTo>
                    <a:pt x="3107213" y="538140"/>
                  </a:lnTo>
                  <a:lnTo>
                    <a:pt x="3107666" y="541313"/>
                  </a:lnTo>
                  <a:lnTo>
                    <a:pt x="3117421" y="544258"/>
                  </a:lnTo>
                  <a:lnTo>
                    <a:pt x="3114699" y="545618"/>
                  </a:lnTo>
                  <a:lnTo>
                    <a:pt x="3120597" y="543352"/>
                  </a:lnTo>
                  <a:lnTo>
                    <a:pt x="3122412" y="542899"/>
                  </a:lnTo>
                  <a:lnTo>
                    <a:pt x="3131713" y="542899"/>
                  </a:lnTo>
                  <a:lnTo>
                    <a:pt x="3131939" y="545165"/>
                  </a:lnTo>
                  <a:lnTo>
                    <a:pt x="3142828" y="544032"/>
                  </a:lnTo>
                  <a:lnTo>
                    <a:pt x="3141013" y="546071"/>
                  </a:lnTo>
                  <a:lnTo>
                    <a:pt x="3143736" y="546751"/>
                  </a:lnTo>
                  <a:lnTo>
                    <a:pt x="3141467" y="548337"/>
                  </a:lnTo>
                  <a:lnTo>
                    <a:pt x="3143097" y="549225"/>
                  </a:lnTo>
                  <a:lnTo>
                    <a:pt x="3141931" y="550674"/>
                  </a:lnTo>
                  <a:lnTo>
                    <a:pt x="3137837" y="552643"/>
                  </a:lnTo>
                  <a:lnTo>
                    <a:pt x="3137611" y="556042"/>
                  </a:lnTo>
                  <a:lnTo>
                    <a:pt x="3141931" y="550674"/>
                  </a:lnTo>
                  <a:lnTo>
                    <a:pt x="3143962" y="549697"/>
                  </a:lnTo>
                  <a:lnTo>
                    <a:pt x="3143097" y="549225"/>
                  </a:lnTo>
                  <a:lnTo>
                    <a:pt x="3146911" y="544485"/>
                  </a:lnTo>
                  <a:lnTo>
                    <a:pt x="3148499" y="544485"/>
                  </a:lnTo>
                  <a:lnTo>
                    <a:pt x="3153717" y="544485"/>
                  </a:lnTo>
                  <a:lnTo>
                    <a:pt x="3168462" y="543579"/>
                  </a:lnTo>
                  <a:lnTo>
                    <a:pt x="3181846" y="542672"/>
                  </a:lnTo>
                  <a:lnTo>
                    <a:pt x="3185022" y="542446"/>
                  </a:lnTo>
                  <a:lnTo>
                    <a:pt x="3184115" y="542672"/>
                  </a:lnTo>
                  <a:lnTo>
                    <a:pt x="3184569" y="542672"/>
                  </a:lnTo>
                  <a:lnTo>
                    <a:pt x="3184795" y="542672"/>
                  </a:lnTo>
                  <a:lnTo>
                    <a:pt x="3185249" y="542672"/>
                  </a:lnTo>
                  <a:lnTo>
                    <a:pt x="3185476" y="542446"/>
                  </a:lnTo>
                  <a:lnTo>
                    <a:pt x="3185930" y="542446"/>
                  </a:lnTo>
                  <a:lnTo>
                    <a:pt x="3186383" y="542446"/>
                  </a:lnTo>
                  <a:lnTo>
                    <a:pt x="3188425" y="541992"/>
                  </a:lnTo>
                  <a:lnTo>
                    <a:pt x="3193416" y="541539"/>
                  </a:lnTo>
                  <a:lnTo>
                    <a:pt x="3199087" y="541539"/>
                  </a:lnTo>
                  <a:lnTo>
                    <a:pt x="3205212" y="541766"/>
                  </a:lnTo>
                  <a:lnTo>
                    <a:pt x="3211791" y="542219"/>
                  </a:lnTo>
                  <a:lnTo>
                    <a:pt x="3218596" y="542899"/>
                  </a:lnTo>
                  <a:lnTo>
                    <a:pt x="3225402" y="544032"/>
                  </a:lnTo>
                  <a:lnTo>
                    <a:pt x="3239466" y="546298"/>
                  </a:lnTo>
                  <a:lnTo>
                    <a:pt x="3252624" y="548791"/>
                  </a:lnTo>
                  <a:lnTo>
                    <a:pt x="3264193" y="551057"/>
                  </a:lnTo>
                  <a:lnTo>
                    <a:pt x="3273040" y="552643"/>
                  </a:lnTo>
                  <a:lnTo>
                    <a:pt x="3276216" y="553096"/>
                  </a:lnTo>
                  <a:lnTo>
                    <a:pt x="3278485" y="553549"/>
                  </a:lnTo>
                  <a:lnTo>
                    <a:pt x="3283702" y="554909"/>
                  </a:lnTo>
                  <a:lnTo>
                    <a:pt x="3289147" y="556269"/>
                  </a:lnTo>
                  <a:lnTo>
                    <a:pt x="3293910" y="557402"/>
                  </a:lnTo>
                  <a:lnTo>
                    <a:pt x="3298221" y="557855"/>
                  </a:lnTo>
                  <a:lnTo>
                    <a:pt x="3302531" y="558081"/>
                  </a:lnTo>
                  <a:lnTo>
                    <a:pt x="3304119" y="558081"/>
                  </a:lnTo>
                  <a:lnTo>
                    <a:pt x="3305707" y="557855"/>
                  </a:lnTo>
                  <a:lnTo>
                    <a:pt x="3306841" y="557402"/>
                  </a:lnTo>
                  <a:lnTo>
                    <a:pt x="3307975" y="556948"/>
                  </a:lnTo>
                  <a:lnTo>
                    <a:pt x="3309109" y="556269"/>
                  </a:lnTo>
                  <a:lnTo>
                    <a:pt x="3309563" y="555362"/>
                  </a:lnTo>
                  <a:lnTo>
                    <a:pt x="3319318" y="557402"/>
                  </a:lnTo>
                  <a:lnTo>
                    <a:pt x="3328165" y="559668"/>
                  </a:lnTo>
                  <a:lnTo>
                    <a:pt x="3332702" y="561027"/>
                  </a:lnTo>
                  <a:lnTo>
                    <a:pt x="3336785" y="562387"/>
                  </a:lnTo>
                  <a:lnTo>
                    <a:pt x="3340868" y="564200"/>
                  </a:lnTo>
                  <a:lnTo>
                    <a:pt x="3344498" y="565786"/>
                  </a:lnTo>
                  <a:lnTo>
                    <a:pt x="3348128" y="568052"/>
                  </a:lnTo>
                  <a:lnTo>
                    <a:pt x="3351757" y="570318"/>
                  </a:lnTo>
                  <a:lnTo>
                    <a:pt x="3354933" y="572811"/>
                  </a:lnTo>
                  <a:lnTo>
                    <a:pt x="3358109" y="575757"/>
                  </a:lnTo>
                  <a:lnTo>
                    <a:pt x="3361058" y="578929"/>
                  </a:lnTo>
                  <a:lnTo>
                    <a:pt x="3363780" y="582555"/>
                  </a:lnTo>
                  <a:lnTo>
                    <a:pt x="3366503" y="586407"/>
                  </a:lnTo>
                  <a:lnTo>
                    <a:pt x="3368544" y="590939"/>
                  </a:lnTo>
                  <a:lnTo>
                    <a:pt x="3367410" y="592752"/>
                  </a:lnTo>
                  <a:lnTo>
                    <a:pt x="3366729" y="595018"/>
                  </a:lnTo>
                  <a:lnTo>
                    <a:pt x="3365595" y="597284"/>
                  </a:lnTo>
                  <a:lnTo>
                    <a:pt x="3364461" y="599324"/>
                  </a:lnTo>
                  <a:lnTo>
                    <a:pt x="3363100" y="601363"/>
                  </a:lnTo>
                  <a:lnTo>
                    <a:pt x="3361512" y="602949"/>
                  </a:lnTo>
                  <a:lnTo>
                    <a:pt x="3359697" y="604989"/>
                  </a:lnTo>
                  <a:lnTo>
                    <a:pt x="3357655" y="606348"/>
                  </a:lnTo>
                  <a:lnTo>
                    <a:pt x="3355614" y="608161"/>
                  </a:lnTo>
                  <a:lnTo>
                    <a:pt x="3353345" y="609521"/>
                  </a:lnTo>
                  <a:lnTo>
                    <a:pt x="3350850" y="610881"/>
                  </a:lnTo>
                  <a:lnTo>
                    <a:pt x="3345405" y="613373"/>
                  </a:lnTo>
                  <a:lnTo>
                    <a:pt x="3339507" y="615639"/>
                  </a:lnTo>
                  <a:lnTo>
                    <a:pt x="3332929" y="617226"/>
                  </a:lnTo>
                  <a:lnTo>
                    <a:pt x="3326123" y="619038"/>
                  </a:lnTo>
                  <a:lnTo>
                    <a:pt x="3318410" y="620171"/>
                  </a:lnTo>
                  <a:lnTo>
                    <a:pt x="3310697" y="621304"/>
                  </a:lnTo>
                  <a:lnTo>
                    <a:pt x="3302758" y="621984"/>
                  </a:lnTo>
                  <a:lnTo>
                    <a:pt x="3294364" y="622437"/>
                  </a:lnTo>
                  <a:lnTo>
                    <a:pt x="3285971" y="622664"/>
                  </a:lnTo>
                  <a:lnTo>
                    <a:pt x="3277124" y="622891"/>
                  </a:lnTo>
                  <a:lnTo>
                    <a:pt x="3268503" y="622664"/>
                  </a:lnTo>
                  <a:lnTo>
                    <a:pt x="3259656" y="622437"/>
                  </a:lnTo>
                  <a:lnTo>
                    <a:pt x="3250582" y="621984"/>
                  </a:lnTo>
                  <a:lnTo>
                    <a:pt x="3233115" y="620625"/>
                  </a:lnTo>
                  <a:lnTo>
                    <a:pt x="3216328" y="619038"/>
                  </a:lnTo>
                  <a:lnTo>
                    <a:pt x="3200902" y="616772"/>
                  </a:lnTo>
                  <a:lnTo>
                    <a:pt x="3186383" y="614733"/>
                  </a:lnTo>
                  <a:lnTo>
                    <a:pt x="3174360" y="612467"/>
                  </a:lnTo>
                  <a:lnTo>
                    <a:pt x="3164379" y="610201"/>
                  </a:lnTo>
                  <a:lnTo>
                    <a:pt x="3157120" y="608161"/>
                  </a:lnTo>
                  <a:lnTo>
                    <a:pt x="3132620" y="609748"/>
                  </a:lnTo>
                  <a:lnTo>
                    <a:pt x="3136023" y="609974"/>
                  </a:lnTo>
                  <a:lnTo>
                    <a:pt x="3139199" y="610201"/>
                  </a:lnTo>
                  <a:lnTo>
                    <a:pt x="3142148" y="610201"/>
                  </a:lnTo>
                  <a:lnTo>
                    <a:pt x="3144870" y="610427"/>
                  </a:lnTo>
                  <a:lnTo>
                    <a:pt x="3147138" y="611107"/>
                  </a:lnTo>
                  <a:lnTo>
                    <a:pt x="3147819" y="611560"/>
                  </a:lnTo>
                  <a:lnTo>
                    <a:pt x="3148499" y="612014"/>
                  </a:lnTo>
                  <a:lnTo>
                    <a:pt x="3149180" y="612693"/>
                  </a:lnTo>
                  <a:lnTo>
                    <a:pt x="3149407" y="613373"/>
                  </a:lnTo>
                  <a:lnTo>
                    <a:pt x="3149634" y="614506"/>
                  </a:lnTo>
                  <a:lnTo>
                    <a:pt x="3150087" y="615639"/>
                  </a:lnTo>
                  <a:lnTo>
                    <a:pt x="3172092" y="619718"/>
                  </a:lnTo>
                  <a:lnTo>
                    <a:pt x="3166874" y="622437"/>
                  </a:lnTo>
                  <a:lnTo>
                    <a:pt x="3178217" y="621984"/>
                  </a:lnTo>
                  <a:lnTo>
                    <a:pt x="3169143" y="624477"/>
                  </a:lnTo>
                  <a:lnTo>
                    <a:pt x="3186383" y="624704"/>
                  </a:lnTo>
                  <a:lnTo>
                    <a:pt x="3179351" y="629009"/>
                  </a:lnTo>
                  <a:lnTo>
                    <a:pt x="3188879" y="628556"/>
                  </a:lnTo>
                  <a:lnTo>
                    <a:pt x="3193189" y="628329"/>
                  </a:lnTo>
                  <a:lnTo>
                    <a:pt x="3197726" y="628556"/>
                  </a:lnTo>
                  <a:lnTo>
                    <a:pt x="3201809" y="628782"/>
                  </a:lnTo>
                  <a:lnTo>
                    <a:pt x="3205666" y="629009"/>
                  </a:lnTo>
                  <a:lnTo>
                    <a:pt x="3209295" y="629689"/>
                  </a:lnTo>
                  <a:lnTo>
                    <a:pt x="3212471" y="630595"/>
                  </a:lnTo>
                  <a:lnTo>
                    <a:pt x="3215420" y="632181"/>
                  </a:lnTo>
                  <a:lnTo>
                    <a:pt x="3218142" y="633768"/>
                  </a:lnTo>
                  <a:lnTo>
                    <a:pt x="3219050" y="634901"/>
                  </a:lnTo>
                  <a:lnTo>
                    <a:pt x="3219957" y="635807"/>
                  </a:lnTo>
                  <a:lnTo>
                    <a:pt x="3221092" y="636940"/>
                  </a:lnTo>
                  <a:lnTo>
                    <a:pt x="3221772" y="638300"/>
                  </a:lnTo>
                  <a:lnTo>
                    <a:pt x="3222226" y="639660"/>
                  </a:lnTo>
                  <a:lnTo>
                    <a:pt x="3222679" y="641246"/>
                  </a:lnTo>
                  <a:lnTo>
                    <a:pt x="3223133" y="642832"/>
                  </a:lnTo>
                  <a:lnTo>
                    <a:pt x="3223133" y="644645"/>
                  </a:lnTo>
                  <a:lnTo>
                    <a:pt x="3223133" y="646458"/>
                  </a:lnTo>
                  <a:lnTo>
                    <a:pt x="3223133" y="648724"/>
                  </a:lnTo>
                  <a:lnTo>
                    <a:pt x="3222453" y="653029"/>
                  </a:lnTo>
                  <a:lnTo>
                    <a:pt x="3245818" y="669798"/>
                  </a:lnTo>
                  <a:lnTo>
                    <a:pt x="3243777" y="671611"/>
                  </a:lnTo>
                  <a:lnTo>
                    <a:pt x="3248087" y="673197"/>
                  </a:lnTo>
                  <a:lnTo>
                    <a:pt x="3245818" y="676596"/>
                  </a:lnTo>
                  <a:lnTo>
                    <a:pt x="3258295" y="679542"/>
                  </a:lnTo>
                  <a:lnTo>
                    <a:pt x="3272587" y="682715"/>
                  </a:lnTo>
                  <a:lnTo>
                    <a:pt x="3280073" y="684301"/>
                  </a:lnTo>
                  <a:lnTo>
                    <a:pt x="3287559" y="685887"/>
                  </a:lnTo>
                  <a:lnTo>
                    <a:pt x="3295272" y="687020"/>
                  </a:lnTo>
                  <a:lnTo>
                    <a:pt x="3302531" y="687927"/>
                  </a:lnTo>
                  <a:lnTo>
                    <a:pt x="3309336" y="688606"/>
                  </a:lnTo>
                  <a:lnTo>
                    <a:pt x="3312739" y="688606"/>
                  </a:lnTo>
                  <a:lnTo>
                    <a:pt x="3315915" y="688606"/>
                  </a:lnTo>
                  <a:lnTo>
                    <a:pt x="3318637" y="688153"/>
                  </a:lnTo>
                  <a:lnTo>
                    <a:pt x="3321586" y="687700"/>
                  </a:lnTo>
                  <a:lnTo>
                    <a:pt x="3324308" y="687247"/>
                  </a:lnTo>
                  <a:lnTo>
                    <a:pt x="3326804" y="686567"/>
                  </a:lnTo>
                  <a:lnTo>
                    <a:pt x="3329072" y="685660"/>
                  </a:lnTo>
                  <a:lnTo>
                    <a:pt x="3331114" y="684301"/>
                  </a:lnTo>
                  <a:lnTo>
                    <a:pt x="3332929" y="682941"/>
                  </a:lnTo>
                  <a:lnTo>
                    <a:pt x="3334290" y="681128"/>
                  </a:lnTo>
                  <a:lnTo>
                    <a:pt x="3335424" y="679316"/>
                  </a:lnTo>
                  <a:lnTo>
                    <a:pt x="3336331" y="677050"/>
                  </a:lnTo>
                  <a:lnTo>
                    <a:pt x="3337012" y="674557"/>
                  </a:lnTo>
                  <a:lnTo>
                    <a:pt x="3337239" y="672064"/>
                  </a:lnTo>
                  <a:lnTo>
                    <a:pt x="3332475" y="671158"/>
                  </a:lnTo>
                  <a:lnTo>
                    <a:pt x="3326123" y="670478"/>
                  </a:lnTo>
                  <a:lnTo>
                    <a:pt x="3318410" y="669571"/>
                  </a:lnTo>
                  <a:lnTo>
                    <a:pt x="3310471" y="668438"/>
                  </a:lnTo>
                  <a:lnTo>
                    <a:pt x="3302304" y="666626"/>
                  </a:lnTo>
                  <a:lnTo>
                    <a:pt x="3298674" y="665719"/>
                  </a:lnTo>
                  <a:lnTo>
                    <a:pt x="3294818" y="664586"/>
                  </a:lnTo>
                  <a:lnTo>
                    <a:pt x="3291415" y="663453"/>
                  </a:lnTo>
                  <a:lnTo>
                    <a:pt x="3288693" y="662093"/>
                  </a:lnTo>
                  <a:lnTo>
                    <a:pt x="3285971" y="660281"/>
                  </a:lnTo>
                  <a:lnTo>
                    <a:pt x="3283702" y="658694"/>
                  </a:lnTo>
                  <a:lnTo>
                    <a:pt x="3305480" y="648950"/>
                  </a:lnTo>
                  <a:lnTo>
                    <a:pt x="3335424" y="654162"/>
                  </a:lnTo>
                  <a:lnTo>
                    <a:pt x="3331341" y="659148"/>
                  </a:lnTo>
                  <a:lnTo>
                    <a:pt x="3336105" y="659148"/>
                  </a:lnTo>
                  <a:lnTo>
                    <a:pt x="3340415" y="659148"/>
                  </a:lnTo>
                  <a:lnTo>
                    <a:pt x="3348355" y="658694"/>
                  </a:lnTo>
                  <a:lnTo>
                    <a:pt x="3355614" y="657788"/>
                  </a:lnTo>
                  <a:lnTo>
                    <a:pt x="3361966" y="657108"/>
                  </a:lnTo>
                  <a:lnTo>
                    <a:pt x="3372401" y="655522"/>
                  </a:lnTo>
                  <a:lnTo>
                    <a:pt x="3376938" y="655069"/>
                  </a:lnTo>
                  <a:lnTo>
                    <a:pt x="3378752" y="655069"/>
                  </a:lnTo>
                  <a:lnTo>
                    <a:pt x="3380794" y="655069"/>
                  </a:lnTo>
                  <a:lnTo>
                    <a:pt x="3382609" y="655295"/>
                  </a:lnTo>
                  <a:lnTo>
                    <a:pt x="3384424" y="655749"/>
                  </a:lnTo>
                  <a:lnTo>
                    <a:pt x="3386012" y="656428"/>
                  </a:lnTo>
                  <a:lnTo>
                    <a:pt x="3387826" y="657108"/>
                  </a:lnTo>
                  <a:lnTo>
                    <a:pt x="3389414" y="658468"/>
                  </a:lnTo>
                  <a:lnTo>
                    <a:pt x="3391229" y="659601"/>
                  </a:lnTo>
                  <a:lnTo>
                    <a:pt x="3392590" y="661187"/>
                  </a:lnTo>
                  <a:lnTo>
                    <a:pt x="3394405" y="663227"/>
                  </a:lnTo>
                  <a:lnTo>
                    <a:pt x="3395766" y="665719"/>
                  </a:lnTo>
                  <a:lnTo>
                    <a:pt x="3397581" y="668212"/>
                  </a:lnTo>
                  <a:lnTo>
                    <a:pt x="3400984" y="674330"/>
                  </a:lnTo>
                  <a:lnTo>
                    <a:pt x="3404387" y="682488"/>
                  </a:lnTo>
                  <a:lnTo>
                    <a:pt x="3408243" y="692232"/>
                  </a:lnTo>
                  <a:lnTo>
                    <a:pt x="3422761" y="730982"/>
                  </a:lnTo>
                  <a:lnTo>
                    <a:pt x="3436826" y="769731"/>
                  </a:lnTo>
                  <a:lnTo>
                    <a:pt x="3455655" y="821851"/>
                  </a:lnTo>
                  <a:lnTo>
                    <a:pt x="3473803" y="874423"/>
                  </a:lnTo>
                  <a:lnTo>
                    <a:pt x="3491497" y="926769"/>
                  </a:lnTo>
                  <a:lnTo>
                    <a:pt x="3508738" y="979568"/>
                  </a:lnTo>
                  <a:lnTo>
                    <a:pt x="3406428" y="993391"/>
                  </a:lnTo>
                  <a:lnTo>
                    <a:pt x="3355160" y="1000189"/>
                  </a:lnTo>
                  <a:lnTo>
                    <a:pt x="3304119" y="1006534"/>
                  </a:lnTo>
                  <a:lnTo>
                    <a:pt x="3297994" y="1006987"/>
                  </a:lnTo>
                  <a:lnTo>
                    <a:pt x="3292096" y="1006987"/>
                  </a:lnTo>
                  <a:lnTo>
                    <a:pt x="3286198" y="1006534"/>
                  </a:lnTo>
                  <a:lnTo>
                    <a:pt x="3280073" y="1005628"/>
                  </a:lnTo>
                  <a:lnTo>
                    <a:pt x="3274174" y="1004721"/>
                  </a:lnTo>
                  <a:lnTo>
                    <a:pt x="3268503" y="1003815"/>
                  </a:lnTo>
                  <a:lnTo>
                    <a:pt x="3256707" y="1001549"/>
                  </a:lnTo>
                  <a:lnTo>
                    <a:pt x="3250809" y="1000643"/>
                  </a:lnTo>
                  <a:lnTo>
                    <a:pt x="3244911" y="999963"/>
                  </a:lnTo>
                  <a:lnTo>
                    <a:pt x="3239013" y="999510"/>
                  </a:lnTo>
                  <a:lnTo>
                    <a:pt x="3237531" y="999566"/>
                  </a:lnTo>
                  <a:lnTo>
                    <a:pt x="3263220" y="1009523"/>
                  </a:lnTo>
                  <a:lnTo>
                    <a:pt x="3263673" y="1013833"/>
                  </a:lnTo>
                  <a:lnTo>
                    <a:pt x="3255509" y="1014967"/>
                  </a:lnTo>
                  <a:lnTo>
                    <a:pt x="3245984" y="1016328"/>
                  </a:lnTo>
                  <a:lnTo>
                    <a:pt x="3225347" y="1020409"/>
                  </a:lnTo>
                  <a:lnTo>
                    <a:pt x="3202895" y="1024492"/>
                  </a:lnTo>
                  <a:lnTo>
                    <a:pt x="3191556" y="1026306"/>
                  </a:lnTo>
                  <a:lnTo>
                    <a:pt x="3179990" y="1028121"/>
                  </a:lnTo>
                  <a:lnTo>
                    <a:pt x="3168650" y="1029481"/>
                  </a:lnTo>
                  <a:lnTo>
                    <a:pt x="3157991" y="1030615"/>
                  </a:lnTo>
                  <a:lnTo>
                    <a:pt x="3147559" y="1030842"/>
                  </a:lnTo>
                  <a:lnTo>
                    <a:pt x="3142570" y="1030842"/>
                  </a:lnTo>
                  <a:lnTo>
                    <a:pt x="3138034" y="1030842"/>
                  </a:lnTo>
                  <a:lnTo>
                    <a:pt x="3133725" y="1030388"/>
                  </a:lnTo>
                  <a:lnTo>
                    <a:pt x="3129190" y="1029708"/>
                  </a:lnTo>
                  <a:lnTo>
                    <a:pt x="3125334" y="1029028"/>
                  </a:lnTo>
                  <a:lnTo>
                    <a:pt x="3121479" y="1028121"/>
                  </a:lnTo>
                  <a:lnTo>
                    <a:pt x="3118077" y="1027213"/>
                  </a:lnTo>
                  <a:lnTo>
                    <a:pt x="3115129" y="1025625"/>
                  </a:lnTo>
                  <a:lnTo>
                    <a:pt x="3112181" y="1024038"/>
                  </a:lnTo>
                  <a:lnTo>
                    <a:pt x="3109913" y="1021997"/>
                  </a:lnTo>
                  <a:lnTo>
                    <a:pt x="3124427" y="1014287"/>
                  </a:lnTo>
                  <a:lnTo>
                    <a:pt x="3135086" y="1014740"/>
                  </a:lnTo>
                  <a:lnTo>
                    <a:pt x="3136900" y="1014514"/>
                  </a:lnTo>
                  <a:lnTo>
                    <a:pt x="3138261" y="1014287"/>
                  </a:lnTo>
                  <a:lnTo>
                    <a:pt x="3140075" y="1013606"/>
                  </a:lnTo>
                  <a:lnTo>
                    <a:pt x="3141179" y="1012818"/>
                  </a:lnTo>
                  <a:lnTo>
                    <a:pt x="3125368" y="1013254"/>
                  </a:lnTo>
                  <a:lnTo>
                    <a:pt x="3110187" y="1020908"/>
                  </a:lnTo>
                  <a:lnTo>
                    <a:pt x="3109507" y="1020458"/>
                  </a:lnTo>
                  <a:lnTo>
                    <a:pt x="3099305" y="1017296"/>
                  </a:lnTo>
                  <a:lnTo>
                    <a:pt x="3101772" y="1019348"/>
                  </a:lnTo>
                  <a:lnTo>
                    <a:pt x="3104261" y="1021606"/>
                  </a:lnTo>
                  <a:lnTo>
                    <a:pt x="3106524" y="1024090"/>
                  </a:lnTo>
                  <a:lnTo>
                    <a:pt x="3108560" y="1027026"/>
                  </a:lnTo>
                  <a:lnTo>
                    <a:pt x="3110370" y="1029962"/>
                  </a:lnTo>
                  <a:lnTo>
                    <a:pt x="3111501" y="1033123"/>
                  </a:lnTo>
                  <a:lnTo>
                    <a:pt x="2931397" y="1056843"/>
                  </a:lnTo>
                  <a:lnTo>
                    <a:pt x="2940901" y="1055263"/>
                  </a:lnTo>
                  <a:lnTo>
                    <a:pt x="2948141" y="1054133"/>
                  </a:lnTo>
                  <a:lnTo>
                    <a:pt x="2952666" y="1053230"/>
                  </a:lnTo>
                  <a:lnTo>
                    <a:pt x="2955155" y="1052101"/>
                  </a:lnTo>
                  <a:lnTo>
                    <a:pt x="2955834" y="1051649"/>
                  </a:lnTo>
                  <a:lnTo>
                    <a:pt x="2955834" y="1051423"/>
                  </a:lnTo>
                  <a:lnTo>
                    <a:pt x="2955608" y="1051198"/>
                  </a:lnTo>
                  <a:lnTo>
                    <a:pt x="2955155" y="1050972"/>
                  </a:lnTo>
                  <a:lnTo>
                    <a:pt x="2953119" y="1050520"/>
                  </a:lnTo>
                  <a:lnTo>
                    <a:pt x="2950177" y="1050520"/>
                  </a:lnTo>
                  <a:lnTo>
                    <a:pt x="2946557" y="1050520"/>
                  </a:lnTo>
                  <a:lnTo>
                    <a:pt x="2942937" y="1050746"/>
                  </a:lnTo>
                  <a:lnTo>
                    <a:pt x="2939091" y="1051198"/>
                  </a:lnTo>
                  <a:lnTo>
                    <a:pt x="2935697" y="1051875"/>
                  </a:lnTo>
                  <a:lnTo>
                    <a:pt x="2932982" y="1052553"/>
                  </a:lnTo>
                  <a:lnTo>
                    <a:pt x="2931850" y="1053230"/>
                  </a:lnTo>
                  <a:lnTo>
                    <a:pt x="2931171" y="1053907"/>
                  </a:lnTo>
                  <a:lnTo>
                    <a:pt x="2930492" y="1054358"/>
                  </a:lnTo>
                  <a:lnTo>
                    <a:pt x="2930266" y="1055036"/>
                  </a:lnTo>
                  <a:lnTo>
                    <a:pt x="2930492" y="1055714"/>
                  </a:lnTo>
                  <a:lnTo>
                    <a:pt x="2931397" y="1056843"/>
                  </a:lnTo>
                  <a:lnTo>
                    <a:pt x="2928456" y="1053907"/>
                  </a:lnTo>
                  <a:lnTo>
                    <a:pt x="2925741" y="1050746"/>
                  </a:lnTo>
                  <a:lnTo>
                    <a:pt x="2923252" y="1047585"/>
                  </a:lnTo>
                  <a:lnTo>
                    <a:pt x="2921215" y="1044414"/>
                  </a:lnTo>
                  <a:lnTo>
                    <a:pt x="2919405" y="1041027"/>
                  </a:lnTo>
                  <a:lnTo>
                    <a:pt x="2918048" y="1037640"/>
                  </a:lnTo>
                  <a:lnTo>
                    <a:pt x="2916917" y="1034252"/>
                  </a:lnTo>
                  <a:lnTo>
                    <a:pt x="2916238" y="1030639"/>
                  </a:lnTo>
                  <a:lnTo>
                    <a:pt x="2916464" y="1030639"/>
                  </a:lnTo>
                  <a:lnTo>
                    <a:pt x="2922347" y="1026348"/>
                  </a:lnTo>
                  <a:lnTo>
                    <a:pt x="2923478" y="1024768"/>
                  </a:lnTo>
                  <a:lnTo>
                    <a:pt x="2924836" y="1023413"/>
                  </a:lnTo>
                  <a:lnTo>
                    <a:pt x="2926193" y="1022058"/>
                  </a:lnTo>
                  <a:lnTo>
                    <a:pt x="2928003" y="1020929"/>
                  </a:lnTo>
                  <a:lnTo>
                    <a:pt x="2931623" y="1018671"/>
                  </a:lnTo>
                  <a:lnTo>
                    <a:pt x="2935697" y="1016864"/>
                  </a:lnTo>
                  <a:lnTo>
                    <a:pt x="2940222" y="1015057"/>
                  </a:lnTo>
                  <a:lnTo>
                    <a:pt x="2945200" y="1013928"/>
                  </a:lnTo>
                  <a:lnTo>
                    <a:pt x="2950177" y="1012799"/>
                  </a:lnTo>
                  <a:lnTo>
                    <a:pt x="2955381" y="1011670"/>
                  </a:lnTo>
                  <a:lnTo>
                    <a:pt x="2960585" y="1010993"/>
                  </a:lnTo>
                  <a:lnTo>
                    <a:pt x="2965789" y="1010315"/>
                  </a:lnTo>
                  <a:lnTo>
                    <a:pt x="2975519" y="1009637"/>
                  </a:lnTo>
                  <a:lnTo>
                    <a:pt x="2983890" y="1009412"/>
                  </a:lnTo>
                  <a:lnTo>
                    <a:pt x="2990678" y="1009412"/>
                  </a:lnTo>
                  <a:lnTo>
                    <a:pt x="2990904" y="1008960"/>
                  </a:lnTo>
                  <a:lnTo>
                    <a:pt x="2991131" y="1008960"/>
                  </a:lnTo>
                  <a:lnTo>
                    <a:pt x="2991357" y="1008960"/>
                  </a:lnTo>
                  <a:lnTo>
                    <a:pt x="2992036" y="1008960"/>
                  </a:lnTo>
                  <a:lnTo>
                    <a:pt x="2992941" y="1008960"/>
                  </a:lnTo>
                  <a:lnTo>
                    <a:pt x="3024391" y="1007153"/>
                  </a:lnTo>
                  <a:lnTo>
                    <a:pt x="3036730" y="1001851"/>
                  </a:lnTo>
                  <a:lnTo>
                    <a:pt x="3024313" y="1006951"/>
                  </a:lnTo>
                  <a:lnTo>
                    <a:pt x="2992138" y="1008752"/>
                  </a:lnTo>
                  <a:lnTo>
                    <a:pt x="2991911" y="1008752"/>
                  </a:lnTo>
                  <a:lnTo>
                    <a:pt x="2991232" y="1008752"/>
                  </a:lnTo>
                  <a:lnTo>
                    <a:pt x="2991005" y="1008752"/>
                  </a:lnTo>
                  <a:lnTo>
                    <a:pt x="2990779" y="1008752"/>
                  </a:lnTo>
                  <a:lnTo>
                    <a:pt x="2990552" y="1009202"/>
                  </a:lnTo>
                  <a:lnTo>
                    <a:pt x="2983755" y="1009202"/>
                  </a:lnTo>
                  <a:lnTo>
                    <a:pt x="2975371" y="1009427"/>
                  </a:lnTo>
                  <a:lnTo>
                    <a:pt x="2965628" y="1010102"/>
                  </a:lnTo>
                  <a:lnTo>
                    <a:pt x="2960417" y="1010778"/>
                  </a:lnTo>
                  <a:lnTo>
                    <a:pt x="2955205" y="1011453"/>
                  </a:lnTo>
                  <a:lnTo>
                    <a:pt x="2949994" y="1012579"/>
                  </a:lnTo>
                  <a:lnTo>
                    <a:pt x="2945009" y="1013705"/>
                  </a:lnTo>
                  <a:lnTo>
                    <a:pt x="2940024" y="1014830"/>
                  </a:lnTo>
                  <a:lnTo>
                    <a:pt x="2935493" y="1016631"/>
                  </a:lnTo>
                  <a:lnTo>
                    <a:pt x="2931414" y="1018432"/>
                  </a:lnTo>
                  <a:lnTo>
                    <a:pt x="2927789" y="1020683"/>
                  </a:lnTo>
                  <a:lnTo>
                    <a:pt x="2925976" y="1021808"/>
                  </a:lnTo>
                  <a:lnTo>
                    <a:pt x="2924616" y="1023159"/>
                  </a:lnTo>
                  <a:lnTo>
                    <a:pt x="2923257" y="1024510"/>
                  </a:lnTo>
                  <a:lnTo>
                    <a:pt x="2922124" y="1026086"/>
                  </a:lnTo>
                  <a:lnTo>
                    <a:pt x="2916233" y="1030363"/>
                  </a:lnTo>
                  <a:lnTo>
                    <a:pt x="2916006" y="1030363"/>
                  </a:lnTo>
                  <a:lnTo>
                    <a:pt x="2911475" y="1013705"/>
                  </a:lnTo>
                  <a:lnTo>
                    <a:pt x="2913287" y="1016856"/>
                  </a:lnTo>
                  <a:lnTo>
                    <a:pt x="2912608" y="1003349"/>
                  </a:lnTo>
                  <a:lnTo>
                    <a:pt x="2920991" y="990967"/>
                  </a:lnTo>
                  <a:lnTo>
                    <a:pt x="2922351" y="980161"/>
                  </a:lnTo>
                  <a:lnTo>
                    <a:pt x="2925296" y="975209"/>
                  </a:lnTo>
                  <a:lnTo>
                    <a:pt x="2956338" y="960126"/>
                  </a:lnTo>
                  <a:lnTo>
                    <a:pt x="2980582" y="976560"/>
                  </a:lnTo>
                  <a:lnTo>
                    <a:pt x="2982848" y="977685"/>
                  </a:lnTo>
                  <a:lnTo>
                    <a:pt x="2985567" y="979036"/>
                  </a:lnTo>
                  <a:lnTo>
                    <a:pt x="2988513" y="980161"/>
                  </a:lnTo>
                  <a:lnTo>
                    <a:pt x="2991458" y="980837"/>
                  </a:lnTo>
                  <a:lnTo>
                    <a:pt x="2995084" y="981512"/>
                  </a:lnTo>
                  <a:lnTo>
                    <a:pt x="2998482" y="981737"/>
                  </a:lnTo>
                  <a:lnTo>
                    <a:pt x="3002108" y="982188"/>
                  </a:lnTo>
                  <a:lnTo>
                    <a:pt x="3005506" y="981737"/>
                  </a:lnTo>
                  <a:lnTo>
                    <a:pt x="3008678" y="981062"/>
                  </a:lnTo>
                  <a:lnTo>
                    <a:pt x="3011397" y="980161"/>
                  </a:lnTo>
                  <a:lnTo>
                    <a:pt x="3012757" y="979486"/>
                  </a:lnTo>
                  <a:lnTo>
                    <a:pt x="3013890" y="978585"/>
                  </a:lnTo>
                  <a:lnTo>
                    <a:pt x="3015023" y="977910"/>
                  </a:lnTo>
                  <a:lnTo>
                    <a:pt x="3016156" y="977010"/>
                  </a:lnTo>
                  <a:lnTo>
                    <a:pt x="3017062" y="975884"/>
                  </a:lnTo>
                  <a:lnTo>
                    <a:pt x="3017742" y="974533"/>
                  </a:lnTo>
                  <a:lnTo>
                    <a:pt x="3018195" y="973183"/>
                  </a:lnTo>
                  <a:lnTo>
                    <a:pt x="3018875" y="971607"/>
                  </a:lnTo>
                  <a:lnTo>
                    <a:pt x="3019101" y="970031"/>
                  </a:lnTo>
                  <a:lnTo>
                    <a:pt x="3019101" y="968230"/>
                  </a:lnTo>
                  <a:lnTo>
                    <a:pt x="3018875" y="966429"/>
                  </a:lnTo>
                  <a:lnTo>
                    <a:pt x="3018421" y="964178"/>
                  </a:lnTo>
                  <a:lnTo>
                    <a:pt x="3011624" y="946844"/>
                  </a:lnTo>
                  <a:lnTo>
                    <a:pt x="3012698" y="946187"/>
                  </a:lnTo>
                  <a:lnTo>
                    <a:pt x="3011555" y="946187"/>
                  </a:lnTo>
                  <a:lnTo>
                    <a:pt x="3014265" y="927873"/>
                  </a:lnTo>
                  <a:lnTo>
                    <a:pt x="3009524" y="927873"/>
                  </a:lnTo>
                  <a:lnTo>
                    <a:pt x="3000493" y="932847"/>
                  </a:lnTo>
                  <a:lnTo>
                    <a:pt x="2980175" y="923577"/>
                  </a:lnTo>
                  <a:lnTo>
                    <a:pt x="2979950" y="921542"/>
                  </a:lnTo>
                  <a:lnTo>
                    <a:pt x="2980401" y="919733"/>
                  </a:lnTo>
                  <a:lnTo>
                    <a:pt x="2981078" y="918151"/>
                  </a:lnTo>
                  <a:lnTo>
                    <a:pt x="2982207" y="916794"/>
                  </a:lnTo>
                  <a:lnTo>
                    <a:pt x="2983562" y="915890"/>
                  </a:lnTo>
                  <a:lnTo>
                    <a:pt x="2985443" y="915262"/>
                  </a:lnTo>
                  <a:lnTo>
                    <a:pt x="2990560" y="914759"/>
                  </a:lnTo>
                  <a:lnTo>
                    <a:pt x="2987851" y="914985"/>
                  </a:lnTo>
                  <a:lnTo>
                    <a:pt x="2985594" y="915211"/>
                  </a:lnTo>
                  <a:lnTo>
                    <a:pt x="2985443" y="915262"/>
                  </a:lnTo>
                  <a:lnTo>
                    <a:pt x="2979047" y="915890"/>
                  </a:lnTo>
                  <a:lnTo>
                    <a:pt x="2978821" y="905715"/>
                  </a:lnTo>
                  <a:lnTo>
                    <a:pt x="2977918" y="905037"/>
                  </a:lnTo>
                  <a:lnTo>
                    <a:pt x="2977241" y="904359"/>
                  </a:lnTo>
                  <a:lnTo>
                    <a:pt x="2976789" y="903454"/>
                  </a:lnTo>
                  <a:lnTo>
                    <a:pt x="2976563" y="902776"/>
                  </a:lnTo>
                  <a:lnTo>
                    <a:pt x="2976789" y="902098"/>
                  </a:lnTo>
                  <a:lnTo>
                    <a:pt x="2977241" y="901419"/>
                  </a:lnTo>
                  <a:lnTo>
                    <a:pt x="2977692" y="900289"/>
                  </a:lnTo>
                  <a:lnTo>
                    <a:pt x="2978821" y="899611"/>
                  </a:lnTo>
                  <a:lnTo>
                    <a:pt x="2980853" y="898254"/>
                  </a:lnTo>
                  <a:lnTo>
                    <a:pt x="2984239" y="896897"/>
                  </a:lnTo>
                  <a:lnTo>
                    <a:pt x="2988077" y="895767"/>
                  </a:lnTo>
                  <a:lnTo>
                    <a:pt x="2992818" y="895089"/>
                  </a:lnTo>
                  <a:lnTo>
                    <a:pt x="2991012" y="891245"/>
                  </a:lnTo>
                  <a:lnTo>
                    <a:pt x="2994172" y="891471"/>
                  </a:lnTo>
                  <a:lnTo>
                    <a:pt x="3002299" y="886497"/>
                  </a:lnTo>
                  <a:lnTo>
                    <a:pt x="3012459" y="886497"/>
                  </a:lnTo>
                  <a:lnTo>
                    <a:pt x="3015845" y="885819"/>
                  </a:lnTo>
                  <a:lnTo>
                    <a:pt x="3019457" y="884914"/>
                  </a:lnTo>
                  <a:lnTo>
                    <a:pt x="3023972" y="883558"/>
                  </a:lnTo>
                  <a:lnTo>
                    <a:pt x="3028036" y="882201"/>
                  </a:lnTo>
                  <a:lnTo>
                    <a:pt x="3030068" y="881297"/>
                  </a:lnTo>
                  <a:lnTo>
                    <a:pt x="3031648" y="880618"/>
                  </a:lnTo>
                  <a:lnTo>
                    <a:pt x="3033228" y="879488"/>
                  </a:lnTo>
                  <a:lnTo>
                    <a:pt x="3033905" y="878583"/>
                  </a:lnTo>
                  <a:lnTo>
                    <a:pt x="3034357" y="877679"/>
                  </a:lnTo>
                  <a:lnTo>
                    <a:pt x="3034357" y="877227"/>
                  </a:lnTo>
                  <a:lnTo>
                    <a:pt x="3034131" y="876548"/>
                  </a:lnTo>
                  <a:lnTo>
                    <a:pt x="3062351" y="875192"/>
                  </a:lnTo>
                  <a:lnTo>
                    <a:pt x="3084023" y="876775"/>
                  </a:lnTo>
                  <a:lnTo>
                    <a:pt x="3092828" y="874514"/>
                  </a:lnTo>
                  <a:lnTo>
                    <a:pt x="3098020" y="872931"/>
                  </a:lnTo>
                  <a:lnTo>
                    <a:pt x="3103890" y="872027"/>
                  </a:lnTo>
                  <a:lnTo>
                    <a:pt x="3106599" y="871800"/>
                  </a:lnTo>
                  <a:lnTo>
                    <a:pt x="3109082" y="871574"/>
                  </a:lnTo>
                  <a:lnTo>
                    <a:pt x="3111791" y="871574"/>
                  </a:lnTo>
                  <a:lnTo>
                    <a:pt x="3114275" y="871574"/>
                  </a:lnTo>
                  <a:lnTo>
                    <a:pt x="3114443" y="871608"/>
                  </a:lnTo>
                  <a:lnTo>
                    <a:pt x="3111977" y="863319"/>
                  </a:lnTo>
                  <a:lnTo>
                    <a:pt x="3113791" y="861280"/>
                  </a:lnTo>
                  <a:lnTo>
                    <a:pt x="3114926" y="861280"/>
                  </a:lnTo>
                  <a:lnTo>
                    <a:pt x="3116967" y="860827"/>
                  </a:lnTo>
                  <a:lnTo>
                    <a:pt x="3121958" y="859014"/>
                  </a:lnTo>
                  <a:lnTo>
                    <a:pt x="3128537" y="856295"/>
                  </a:lnTo>
                  <a:lnTo>
                    <a:pt x="3135569" y="853349"/>
                  </a:lnTo>
                  <a:lnTo>
                    <a:pt x="3147138" y="848363"/>
                  </a:lnTo>
                  <a:lnTo>
                    <a:pt x="3149634" y="847230"/>
                  </a:lnTo>
                  <a:lnTo>
                    <a:pt x="3178217" y="848363"/>
                  </a:lnTo>
                  <a:lnTo>
                    <a:pt x="3177309" y="847457"/>
                  </a:lnTo>
                  <a:lnTo>
                    <a:pt x="3175948" y="846551"/>
                  </a:lnTo>
                  <a:lnTo>
                    <a:pt x="3172999" y="845191"/>
                  </a:lnTo>
                  <a:lnTo>
                    <a:pt x="3169143" y="843831"/>
                  </a:lnTo>
                  <a:lnTo>
                    <a:pt x="3164606" y="842245"/>
                  </a:lnTo>
                  <a:lnTo>
                    <a:pt x="3159388" y="841112"/>
                  </a:lnTo>
                  <a:lnTo>
                    <a:pt x="3154171" y="839752"/>
                  </a:lnTo>
                  <a:lnTo>
                    <a:pt x="3143282" y="837713"/>
                  </a:lnTo>
                  <a:lnTo>
                    <a:pt x="3133527" y="835900"/>
                  </a:lnTo>
                  <a:lnTo>
                    <a:pt x="3125814" y="834767"/>
                  </a:lnTo>
                  <a:lnTo>
                    <a:pt x="3122185" y="834087"/>
                  </a:lnTo>
                  <a:lnTo>
                    <a:pt x="3122412" y="833861"/>
                  </a:lnTo>
                  <a:lnTo>
                    <a:pt x="3124000" y="834087"/>
                  </a:lnTo>
                  <a:lnTo>
                    <a:pt x="3120824" y="824796"/>
                  </a:lnTo>
                  <a:lnTo>
                    <a:pt x="3097034" y="834661"/>
                  </a:lnTo>
                  <a:lnTo>
                    <a:pt x="3096591" y="835327"/>
                  </a:lnTo>
                  <a:lnTo>
                    <a:pt x="3057268" y="842811"/>
                  </a:lnTo>
                  <a:lnTo>
                    <a:pt x="3056816" y="843718"/>
                  </a:lnTo>
                  <a:lnTo>
                    <a:pt x="3055912" y="844398"/>
                  </a:lnTo>
                  <a:lnTo>
                    <a:pt x="3053652" y="845305"/>
                  </a:lnTo>
                  <a:lnTo>
                    <a:pt x="3050940" y="845986"/>
                  </a:lnTo>
                  <a:lnTo>
                    <a:pt x="3048228" y="846439"/>
                  </a:lnTo>
                  <a:lnTo>
                    <a:pt x="3044161" y="847347"/>
                  </a:lnTo>
                  <a:lnTo>
                    <a:pt x="3043935" y="847347"/>
                  </a:lnTo>
                  <a:lnTo>
                    <a:pt x="3040319" y="849387"/>
                  </a:lnTo>
                  <a:lnTo>
                    <a:pt x="3041901" y="852562"/>
                  </a:lnTo>
                  <a:lnTo>
                    <a:pt x="3033765" y="849161"/>
                  </a:lnTo>
                  <a:lnTo>
                    <a:pt x="3032635" y="850748"/>
                  </a:lnTo>
                  <a:lnTo>
                    <a:pt x="3031053" y="852335"/>
                  </a:lnTo>
                  <a:lnTo>
                    <a:pt x="3029471" y="853923"/>
                  </a:lnTo>
                  <a:lnTo>
                    <a:pt x="3027663" y="855284"/>
                  </a:lnTo>
                  <a:lnTo>
                    <a:pt x="3023821" y="858005"/>
                  </a:lnTo>
                  <a:lnTo>
                    <a:pt x="3019527" y="860273"/>
                  </a:lnTo>
                  <a:lnTo>
                    <a:pt x="3014781" y="862541"/>
                  </a:lnTo>
                  <a:lnTo>
                    <a:pt x="3010035" y="864582"/>
                  </a:lnTo>
                  <a:lnTo>
                    <a:pt x="3004838" y="866170"/>
                  </a:lnTo>
                  <a:lnTo>
                    <a:pt x="2999866" y="867757"/>
                  </a:lnTo>
                  <a:lnTo>
                    <a:pt x="2995120" y="868891"/>
                  </a:lnTo>
                  <a:lnTo>
                    <a:pt x="2990148" y="869798"/>
                  </a:lnTo>
                  <a:lnTo>
                    <a:pt x="2985628" y="870478"/>
                  </a:lnTo>
                  <a:lnTo>
                    <a:pt x="2981334" y="871159"/>
                  </a:lnTo>
                  <a:lnTo>
                    <a:pt x="2977718" y="871385"/>
                  </a:lnTo>
                  <a:lnTo>
                    <a:pt x="2974554" y="871612"/>
                  </a:lnTo>
                  <a:lnTo>
                    <a:pt x="2972294" y="871385"/>
                  </a:lnTo>
                  <a:lnTo>
                    <a:pt x="2970486" y="871159"/>
                  </a:lnTo>
                  <a:lnTo>
                    <a:pt x="2955119" y="879549"/>
                  </a:lnTo>
                  <a:lnTo>
                    <a:pt x="2960317" y="871839"/>
                  </a:lnTo>
                  <a:lnTo>
                    <a:pt x="2962125" y="870478"/>
                  </a:lnTo>
                  <a:lnTo>
                    <a:pt x="2951729" y="865943"/>
                  </a:lnTo>
                  <a:lnTo>
                    <a:pt x="2956249" y="859820"/>
                  </a:lnTo>
                  <a:lnTo>
                    <a:pt x="2951503" y="862087"/>
                  </a:lnTo>
                  <a:lnTo>
                    <a:pt x="2949017" y="862994"/>
                  </a:lnTo>
                  <a:lnTo>
                    <a:pt x="2946757" y="863675"/>
                  </a:lnTo>
                  <a:lnTo>
                    <a:pt x="2944723" y="864355"/>
                  </a:lnTo>
                  <a:lnTo>
                    <a:pt x="2942463" y="864582"/>
                  </a:lnTo>
                  <a:lnTo>
                    <a:pt x="2940429" y="864128"/>
                  </a:lnTo>
                  <a:lnTo>
                    <a:pt x="2938395" y="863221"/>
                  </a:lnTo>
                  <a:lnTo>
                    <a:pt x="2939525" y="861180"/>
                  </a:lnTo>
                  <a:lnTo>
                    <a:pt x="2913083" y="856417"/>
                  </a:lnTo>
                  <a:lnTo>
                    <a:pt x="2911275" y="859366"/>
                  </a:lnTo>
                  <a:lnTo>
                    <a:pt x="2905173" y="856191"/>
                  </a:lnTo>
                  <a:lnTo>
                    <a:pt x="2899524" y="841223"/>
                  </a:lnTo>
                  <a:lnTo>
                    <a:pt x="2899750" y="841223"/>
                  </a:lnTo>
                  <a:lnTo>
                    <a:pt x="2901558" y="840770"/>
                  </a:lnTo>
                  <a:lnTo>
                    <a:pt x="2904270" y="823081"/>
                  </a:lnTo>
                  <a:lnTo>
                    <a:pt x="2908337" y="823761"/>
                  </a:lnTo>
                  <a:lnTo>
                    <a:pt x="2894326" y="803804"/>
                  </a:lnTo>
                  <a:lnTo>
                    <a:pt x="2885964" y="788156"/>
                  </a:lnTo>
                  <a:lnTo>
                    <a:pt x="2887772" y="785888"/>
                  </a:lnTo>
                  <a:lnTo>
                    <a:pt x="2889128" y="784074"/>
                  </a:lnTo>
                  <a:lnTo>
                    <a:pt x="2891840" y="780899"/>
                  </a:lnTo>
                  <a:lnTo>
                    <a:pt x="2894326" y="778178"/>
                  </a:lnTo>
                  <a:lnTo>
                    <a:pt x="2896134" y="776136"/>
                  </a:lnTo>
                  <a:lnTo>
                    <a:pt x="2897038" y="775002"/>
                  </a:lnTo>
                  <a:lnTo>
                    <a:pt x="2897716" y="773869"/>
                  </a:lnTo>
                  <a:lnTo>
                    <a:pt x="2898168" y="772734"/>
                  </a:lnTo>
                  <a:lnTo>
                    <a:pt x="2898394" y="771374"/>
                  </a:lnTo>
                  <a:lnTo>
                    <a:pt x="2898394" y="770013"/>
                  </a:lnTo>
                  <a:lnTo>
                    <a:pt x="2898168" y="768199"/>
                  </a:lnTo>
                  <a:lnTo>
                    <a:pt x="2897716" y="766611"/>
                  </a:lnTo>
                  <a:lnTo>
                    <a:pt x="2896812" y="764570"/>
                  </a:lnTo>
                  <a:lnTo>
                    <a:pt x="2914310" y="761956"/>
                  </a:lnTo>
                  <a:lnTo>
                    <a:pt x="2911475" y="760942"/>
                  </a:lnTo>
                  <a:lnTo>
                    <a:pt x="2914451" y="760488"/>
                  </a:lnTo>
                  <a:lnTo>
                    <a:pt x="2914629" y="761908"/>
                  </a:lnTo>
                  <a:lnTo>
                    <a:pt x="2918055" y="761396"/>
                  </a:lnTo>
                  <a:lnTo>
                    <a:pt x="2915569" y="755953"/>
                  </a:lnTo>
                  <a:lnTo>
                    <a:pt x="2919185" y="756860"/>
                  </a:lnTo>
                  <a:lnTo>
                    <a:pt x="2917151" y="754592"/>
                  </a:lnTo>
                  <a:lnTo>
                    <a:pt x="2930033" y="748242"/>
                  </a:lnTo>
                  <a:lnTo>
                    <a:pt x="2930033" y="747108"/>
                  </a:lnTo>
                  <a:lnTo>
                    <a:pt x="2930485" y="745974"/>
                  </a:lnTo>
                  <a:lnTo>
                    <a:pt x="2931163" y="744614"/>
                  </a:lnTo>
                  <a:lnTo>
                    <a:pt x="2931615" y="743480"/>
                  </a:lnTo>
                  <a:lnTo>
                    <a:pt x="2933423" y="740985"/>
                  </a:lnTo>
                  <a:lnTo>
                    <a:pt x="2935683" y="739171"/>
                  </a:lnTo>
                  <a:lnTo>
                    <a:pt x="2937943" y="737129"/>
                  </a:lnTo>
                  <a:lnTo>
                    <a:pt x="2939751" y="735769"/>
                  </a:lnTo>
                  <a:lnTo>
                    <a:pt x="2941559" y="734408"/>
                  </a:lnTo>
                  <a:lnTo>
                    <a:pt x="2942237" y="733501"/>
                  </a:lnTo>
                  <a:lnTo>
                    <a:pt x="2944949" y="732594"/>
                  </a:lnTo>
                  <a:lnTo>
                    <a:pt x="2947661" y="731006"/>
                  </a:lnTo>
                  <a:lnTo>
                    <a:pt x="2950599" y="729192"/>
                  </a:lnTo>
                  <a:lnTo>
                    <a:pt x="2953763" y="726924"/>
                  </a:lnTo>
                  <a:lnTo>
                    <a:pt x="2960543" y="721708"/>
                  </a:lnTo>
                  <a:lnTo>
                    <a:pt x="2967322" y="716039"/>
                  </a:lnTo>
                  <a:lnTo>
                    <a:pt x="2979752" y="704700"/>
                  </a:lnTo>
                  <a:lnTo>
                    <a:pt x="2984498" y="700391"/>
                  </a:lnTo>
                  <a:lnTo>
                    <a:pt x="2986532" y="699030"/>
                  </a:lnTo>
                  <a:lnTo>
                    <a:pt x="2987888" y="697670"/>
                  </a:lnTo>
                  <a:lnTo>
                    <a:pt x="2990148" y="694494"/>
                  </a:lnTo>
                  <a:lnTo>
                    <a:pt x="2984046" y="690639"/>
                  </a:lnTo>
                  <a:lnTo>
                    <a:pt x="2983142" y="680887"/>
                  </a:lnTo>
                  <a:lnTo>
                    <a:pt x="2960995" y="674311"/>
                  </a:lnTo>
                  <a:lnTo>
                    <a:pt x="2959413" y="675218"/>
                  </a:lnTo>
                  <a:lnTo>
                    <a:pt x="2957605" y="675671"/>
                  </a:lnTo>
                  <a:lnTo>
                    <a:pt x="2956249" y="675898"/>
                  </a:lnTo>
                  <a:lnTo>
                    <a:pt x="2954893" y="675898"/>
                  </a:lnTo>
                  <a:lnTo>
                    <a:pt x="2953311" y="675898"/>
                  </a:lnTo>
                  <a:lnTo>
                    <a:pt x="2952181" y="675671"/>
                  </a:lnTo>
                  <a:lnTo>
                    <a:pt x="2950825" y="675218"/>
                  </a:lnTo>
                  <a:lnTo>
                    <a:pt x="2949695" y="674764"/>
                  </a:lnTo>
                  <a:lnTo>
                    <a:pt x="2949542" y="674657"/>
                  </a:lnTo>
                  <a:lnTo>
                    <a:pt x="2941410" y="676636"/>
                  </a:lnTo>
                  <a:lnTo>
                    <a:pt x="2938462" y="677317"/>
                  </a:lnTo>
                  <a:lnTo>
                    <a:pt x="2935968" y="677997"/>
                  </a:lnTo>
                  <a:lnTo>
                    <a:pt x="2934153" y="678224"/>
                  </a:lnTo>
                  <a:lnTo>
                    <a:pt x="2931885" y="678224"/>
                  </a:lnTo>
                  <a:lnTo>
                    <a:pt x="2930071" y="677997"/>
                  </a:lnTo>
                  <a:lnTo>
                    <a:pt x="2927803" y="677770"/>
                  </a:lnTo>
                  <a:lnTo>
                    <a:pt x="2928710" y="679132"/>
                  </a:lnTo>
                  <a:lnTo>
                    <a:pt x="2914876" y="677770"/>
                  </a:lnTo>
                  <a:lnTo>
                    <a:pt x="2913742" y="680039"/>
                  </a:lnTo>
                  <a:lnTo>
                    <a:pt x="2905351" y="679359"/>
                  </a:lnTo>
                  <a:lnTo>
                    <a:pt x="2904217" y="681855"/>
                  </a:lnTo>
                  <a:lnTo>
                    <a:pt x="2907619" y="687526"/>
                  </a:lnTo>
                  <a:lnTo>
                    <a:pt x="2900815" y="687980"/>
                  </a:lnTo>
                  <a:lnTo>
                    <a:pt x="2902176" y="688661"/>
                  </a:lnTo>
                  <a:lnTo>
                    <a:pt x="2898321" y="690476"/>
                  </a:lnTo>
                  <a:lnTo>
                    <a:pt x="2895372" y="692291"/>
                  </a:lnTo>
                  <a:lnTo>
                    <a:pt x="2893331" y="693880"/>
                  </a:lnTo>
                  <a:lnTo>
                    <a:pt x="2891517" y="695467"/>
                  </a:lnTo>
                  <a:lnTo>
                    <a:pt x="2890610" y="696829"/>
                  </a:lnTo>
                  <a:lnTo>
                    <a:pt x="2889930" y="698417"/>
                  </a:lnTo>
                  <a:lnTo>
                    <a:pt x="2889249" y="699779"/>
                  </a:lnTo>
                  <a:lnTo>
                    <a:pt x="2888796" y="700913"/>
                  </a:lnTo>
                  <a:lnTo>
                    <a:pt x="2888342" y="703862"/>
                  </a:lnTo>
                  <a:lnTo>
                    <a:pt x="2887662" y="705450"/>
                  </a:lnTo>
                  <a:lnTo>
                    <a:pt x="2886755" y="706812"/>
                  </a:lnTo>
                  <a:lnTo>
                    <a:pt x="2885394" y="708627"/>
                  </a:lnTo>
                  <a:lnTo>
                    <a:pt x="2883580" y="710215"/>
                  </a:lnTo>
                  <a:lnTo>
                    <a:pt x="2880858" y="712257"/>
                  </a:lnTo>
                  <a:lnTo>
                    <a:pt x="2877456" y="714072"/>
                  </a:lnTo>
                  <a:lnTo>
                    <a:pt x="2879044" y="716795"/>
                  </a:lnTo>
                  <a:lnTo>
                    <a:pt x="2881992" y="717248"/>
                  </a:lnTo>
                  <a:lnTo>
                    <a:pt x="2879724" y="719518"/>
                  </a:lnTo>
                  <a:lnTo>
                    <a:pt x="2882899" y="721786"/>
                  </a:lnTo>
                  <a:lnTo>
                    <a:pt x="2885167" y="723601"/>
                  </a:lnTo>
                  <a:lnTo>
                    <a:pt x="2885847" y="724509"/>
                  </a:lnTo>
                  <a:lnTo>
                    <a:pt x="2886755" y="725643"/>
                  </a:lnTo>
                  <a:lnTo>
                    <a:pt x="2887208" y="726551"/>
                  </a:lnTo>
                  <a:lnTo>
                    <a:pt x="2887435" y="727458"/>
                  </a:lnTo>
                  <a:lnTo>
                    <a:pt x="2887435" y="728139"/>
                  </a:lnTo>
                  <a:lnTo>
                    <a:pt x="2887435" y="729273"/>
                  </a:lnTo>
                  <a:lnTo>
                    <a:pt x="2886755" y="731089"/>
                  </a:lnTo>
                  <a:lnTo>
                    <a:pt x="2885394" y="732903"/>
                  </a:lnTo>
                  <a:lnTo>
                    <a:pt x="2883806" y="734718"/>
                  </a:lnTo>
                  <a:lnTo>
                    <a:pt x="2881539" y="736761"/>
                  </a:lnTo>
                  <a:lnTo>
                    <a:pt x="2879044" y="738803"/>
                  </a:lnTo>
                  <a:lnTo>
                    <a:pt x="2873828" y="743113"/>
                  </a:lnTo>
                  <a:lnTo>
                    <a:pt x="2870880" y="745609"/>
                  </a:lnTo>
                  <a:lnTo>
                    <a:pt x="2867931" y="748105"/>
                  </a:lnTo>
                  <a:lnTo>
                    <a:pt x="2864983" y="751054"/>
                  </a:lnTo>
                  <a:lnTo>
                    <a:pt x="2862035" y="754004"/>
                  </a:lnTo>
                  <a:lnTo>
                    <a:pt x="2834140" y="768524"/>
                  </a:lnTo>
                  <a:lnTo>
                    <a:pt x="2816224" y="778280"/>
                  </a:lnTo>
                  <a:lnTo>
                    <a:pt x="2809194" y="782137"/>
                  </a:lnTo>
                  <a:lnTo>
                    <a:pt x="2804658" y="785087"/>
                  </a:lnTo>
                  <a:lnTo>
                    <a:pt x="2810781" y="784860"/>
                  </a:lnTo>
                  <a:lnTo>
                    <a:pt x="2811008" y="787583"/>
                  </a:lnTo>
                  <a:lnTo>
                    <a:pt x="2801251" y="792102"/>
                  </a:lnTo>
                  <a:lnTo>
                    <a:pt x="2796040" y="791893"/>
                  </a:lnTo>
                  <a:lnTo>
                    <a:pt x="2793319" y="791213"/>
                  </a:lnTo>
                  <a:lnTo>
                    <a:pt x="2791278" y="791213"/>
                  </a:lnTo>
                  <a:lnTo>
                    <a:pt x="2790597" y="791213"/>
                  </a:lnTo>
                  <a:lnTo>
                    <a:pt x="2790144" y="791667"/>
                  </a:lnTo>
                  <a:lnTo>
                    <a:pt x="2789917" y="791893"/>
                  </a:lnTo>
                  <a:lnTo>
                    <a:pt x="2789690" y="792347"/>
                  </a:lnTo>
                  <a:lnTo>
                    <a:pt x="2789464" y="793935"/>
                  </a:lnTo>
                  <a:lnTo>
                    <a:pt x="2789917" y="795297"/>
                  </a:lnTo>
                  <a:lnTo>
                    <a:pt x="2790824" y="798927"/>
                  </a:lnTo>
                  <a:lnTo>
                    <a:pt x="2791278" y="800742"/>
                  </a:lnTo>
                  <a:lnTo>
                    <a:pt x="2791958" y="802330"/>
                  </a:lnTo>
                  <a:lnTo>
                    <a:pt x="2791958" y="803918"/>
                  </a:lnTo>
                  <a:lnTo>
                    <a:pt x="2791731" y="804599"/>
                  </a:lnTo>
                  <a:lnTo>
                    <a:pt x="2791731" y="805280"/>
                  </a:lnTo>
                  <a:lnTo>
                    <a:pt x="2791051" y="805734"/>
                  </a:lnTo>
                  <a:lnTo>
                    <a:pt x="2790597" y="806187"/>
                  </a:lnTo>
                  <a:lnTo>
                    <a:pt x="2789917" y="806414"/>
                  </a:lnTo>
                  <a:lnTo>
                    <a:pt x="2789010" y="806641"/>
                  </a:lnTo>
                  <a:lnTo>
                    <a:pt x="2786515" y="806414"/>
                  </a:lnTo>
                  <a:lnTo>
                    <a:pt x="2783114" y="805506"/>
                  </a:lnTo>
                  <a:lnTo>
                    <a:pt x="2781399" y="806650"/>
                  </a:lnTo>
                  <a:lnTo>
                    <a:pt x="2782888" y="808237"/>
                  </a:lnTo>
                  <a:lnTo>
                    <a:pt x="2782808" y="808387"/>
                  </a:lnTo>
                  <a:lnTo>
                    <a:pt x="2782887" y="808456"/>
                  </a:lnTo>
                  <a:lnTo>
                    <a:pt x="2784247" y="810045"/>
                  </a:lnTo>
                  <a:lnTo>
                    <a:pt x="2785608" y="811632"/>
                  </a:lnTo>
                  <a:lnTo>
                    <a:pt x="2786289" y="813221"/>
                  </a:lnTo>
                  <a:lnTo>
                    <a:pt x="2786742" y="814355"/>
                  </a:lnTo>
                  <a:lnTo>
                    <a:pt x="2786969" y="815717"/>
                  </a:lnTo>
                  <a:lnTo>
                    <a:pt x="2786969" y="817305"/>
                  </a:lnTo>
                  <a:lnTo>
                    <a:pt x="2786969" y="818666"/>
                  </a:lnTo>
                  <a:lnTo>
                    <a:pt x="2786515" y="821842"/>
                  </a:lnTo>
                  <a:lnTo>
                    <a:pt x="2785608" y="825699"/>
                  </a:lnTo>
                  <a:lnTo>
                    <a:pt x="2785155" y="830464"/>
                  </a:lnTo>
                  <a:lnTo>
                    <a:pt x="2784928" y="832960"/>
                  </a:lnTo>
                  <a:lnTo>
                    <a:pt x="2784474" y="836136"/>
                  </a:lnTo>
                  <a:lnTo>
                    <a:pt x="2775856" y="833640"/>
                  </a:lnTo>
                  <a:lnTo>
                    <a:pt x="2778578" y="835001"/>
                  </a:lnTo>
                  <a:lnTo>
                    <a:pt x="2775403" y="836136"/>
                  </a:lnTo>
                  <a:lnTo>
                    <a:pt x="2777671" y="837497"/>
                  </a:lnTo>
                  <a:lnTo>
                    <a:pt x="2774949" y="837724"/>
                  </a:lnTo>
                  <a:lnTo>
                    <a:pt x="2777217" y="839312"/>
                  </a:lnTo>
                  <a:lnTo>
                    <a:pt x="2774722" y="839312"/>
                  </a:lnTo>
                  <a:lnTo>
                    <a:pt x="2776537" y="842489"/>
                  </a:lnTo>
                  <a:lnTo>
                    <a:pt x="2773362" y="844758"/>
                  </a:lnTo>
                  <a:lnTo>
                    <a:pt x="2774949" y="849749"/>
                  </a:lnTo>
                  <a:lnTo>
                    <a:pt x="2776537" y="855875"/>
                  </a:lnTo>
                  <a:lnTo>
                    <a:pt x="2777444" y="859051"/>
                  </a:lnTo>
                  <a:lnTo>
                    <a:pt x="2778805" y="862001"/>
                  </a:lnTo>
                  <a:lnTo>
                    <a:pt x="2780165" y="864950"/>
                  </a:lnTo>
                  <a:lnTo>
                    <a:pt x="2781753" y="867446"/>
                  </a:lnTo>
                  <a:lnTo>
                    <a:pt x="2777671" y="869715"/>
                  </a:lnTo>
                  <a:lnTo>
                    <a:pt x="2783567" y="869942"/>
                  </a:lnTo>
                  <a:lnTo>
                    <a:pt x="2788783" y="870622"/>
                  </a:lnTo>
                  <a:lnTo>
                    <a:pt x="2793319" y="871530"/>
                  </a:lnTo>
                  <a:lnTo>
                    <a:pt x="2797855" y="872891"/>
                  </a:lnTo>
                  <a:lnTo>
                    <a:pt x="2802390" y="874480"/>
                  </a:lnTo>
                  <a:lnTo>
                    <a:pt x="2806699" y="876067"/>
                  </a:lnTo>
                  <a:lnTo>
                    <a:pt x="2811462" y="877883"/>
                  </a:lnTo>
                  <a:lnTo>
                    <a:pt x="2816905" y="879471"/>
                  </a:lnTo>
                  <a:lnTo>
                    <a:pt x="2817131" y="881059"/>
                  </a:lnTo>
                  <a:lnTo>
                    <a:pt x="2817358" y="882194"/>
                  </a:lnTo>
                  <a:lnTo>
                    <a:pt x="2818039" y="883328"/>
                  </a:lnTo>
                  <a:lnTo>
                    <a:pt x="2818946" y="884236"/>
                  </a:lnTo>
                  <a:lnTo>
                    <a:pt x="2819626" y="885143"/>
                  </a:lnTo>
                  <a:lnTo>
                    <a:pt x="2820533" y="885597"/>
                  </a:lnTo>
                  <a:lnTo>
                    <a:pt x="2822801" y="886731"/>
                  </a:lnTo>
                  <a:lnTo>
                    <a:pt x="2825069" y="888093"/>
                  </a:lnTo>
                  <a:lnTo>
                    <a:pt x="2827564" y="889000"/>
                  </a:lnTo>
                  <a:lnTo>
                    <a:pt x="2830058" y="890362"/>
                  </a:lnTo>
                  <a:lnTo>
                    <a:pt x="2831192" y="891496"/>
                  </a:lnTo>
                  <a:lnTo>
                    <a:pt x="2832326" y="892630"/>
                  </a:lnTo>
                  <a:lnTo>
                    <a:pt x="2829378" y="892404"/>
                  </a:lnTo>
                  <a:lnTo>
                    <a:pt x="2833914" y="896941"/>
                  </a:lnTo>
                  <a:lnTo>
                    <a:pt x="2811462" y="912823"/>
                  </a:lnTo>
                  <a:lnTo>
                    <a:pt x="2812856" y="913521"/>
                  </a:lnTo>
                  <a:lnTo>
                    <a:pt x="2807833" y="913958"/>
                  </a:lnTo>
                  <a:lnTo>
                    <a:pt x="2813730" y="913958"/>
                  </a:lnTo>
                  <a:lnTo>
                    <a:pt x="2812856" y="913521"/>
                  </a:lnTo>
                  <a:lnTo>
                    <a:pt x="2818265" y="913050"/>
                  </a:lnTo>
                  <a:lnTo>
                    <a:pt x="2822574" y="917361"/>
                  </a:lnTo>
                  <a:lnTo>
                    <a:pt x="2821214" y="918496"/>
                  </a:lnTo>
                  <a:lnTo>
                    <a:pt x="2814410" y="917815"/>
                  </a:lnTo>
                  <a:lnTo>
                    <a:pt x="2814637" y="920766"/>
                  </a:lnTo>
                  <a:lnTo>
                    <a:pt x="2817358" y="922353"/>
                  </a:lnTo>
                  <a:lnTo>
                    <a:pt x="2799215" y="935513"/>
                  </a:lnTo>
                  <a:lnTo>
                    <a:pt x="2792412" y="928706"/>
                  </a:lnTo>
                  <a:lnTo>
                    <a:pt x="2795587" y="933243"/>
                  </a:lnTo>
                  <a:lnTo>
                    <a:pt x="2791278" y="933470"/>
                  </a:lnTo>
                  <a:lnTo>
                    <a:pt x="2792185" y="936192"/>
                  </a:lnTo>
                  <a:lnTo>
                    <a:pt x="2789464" y="937332"/>
                  </a:lnTo>
                  <a:lnTo>
                    <a:pt x="2789690" y="940504"/>
                  </a:lnTo>
                  <a:lnTo>
                    <a:pt x="2776764" y="943907"/>
                  </a:lnTo>
                  <a:lnTo>
                    <a:pt x="2778351" y="946403"/>
                  </a:lnTo>
                  <a:lnTo>
                    <a:pt x="2757077" y="949984"/>
                  </a:lnTo>
                  <a:lnTo>
                    <a:pt x="2756580" y="950033"/>
                  </a:lnTo>
                  <a:lnTo>
                    <a:pt x="2754085" y="950487"/>
                  </a:lnTo>
                  <a:lnTo>
                    <a:pt x="2757077" y="949984"/>
                  </a:lnTo>
                  <a:lnTo>
                    <a:pt x="2758847" y="949806"/>
                  </a:lnTo>
                  <a:lnTo>
                    <a:pt x="2760889" y="949806"/>
                  </a:lnTo>
                  <a:lnTo>
                    <a:pt x="2763156" y="950260"/>
                  </a:lnTo>
                  <a:lnTo>
                    <a:pt x="2765197" y="950714"/>
                  </a:lnTo>
                  <a:lnTo>
                    <a:pt x="2767012" y="951847"/>
                  </a:lnTo>
                  <a:lnTo>
                    <a:pt x="2768826" y="953209"/>
                  </a:lnTo>
                  <a:lnTo>
                    <a:pt x="2770414" y="954571"/>
                  </a:lnTo>
                  <a:lnTo>
                    <a:pt x="2766105" y="955024"/>
                  </a:lnTo>
                  <a:lnTo>
                    <a:pt x="2762930" y="955478"/>
                  </a:lnTo>
                  <a:lnTo>
                    <a:pt x="2761342" y="955932"/>
                  </a:lnTo>
                  <a:lnTo>
                    <a:pt x="2760662" y="956386"/>
                  </a:lnTo>
                  <a:lnTo>
                    <a:pt x="2760208" y="956612"/>
                  </a:lnTo>
                  <a:lnTo>
                    <a:pt x="2760208" y="957066"/>
                  </a:lnTo>
                  <a:lnTo>
                    <a:pt x="2760208" y="957293"/>
                  </a:lnTo>
                  <a:lnTo>
                    <a:pt x="2760889" y="958427"/>
                  </a:lnTo>
                  <a:lnTo>
                    <a:pt x="2763383" y="960470"/>
                  </a:lnTo>
                  <a:lnTo>
                    <a:pt x="2764971" y="962058"/>
                  </a:lnTo>
                  <a:lnTo>
                    <a:pt x="2766105" y="963419"/>
                  </a:lnTo>
                  <a:lnTo>
                    <a:pt x="2767239" y="964780"/>
                  </a:lnTo>
                  <a:lnTo>
                    <a:pt x="2768146" y="966595"/>
                  </a:lnTo>
                  <a:lnTo>
                    <a:pt x="2768372" y="967502"/>
                  </a:lnTo>
                  <a:lnTo>
                    <a:pt x="2768146" y="968637"/>
                  </a:lnTo>
                  <a:lnTo>
                    <a:pt x="2767919" y="969545"/>
                  </a:lnTo>
                  <a:lnTo>
                    <a:pt x="2767465" y="970453"/>
                  </a:lnTo>
                  <a:lnTo>
                    <a:pt x="2766785" y="971360"/>
                  </a:lnTo>
                  <a:lnTo>
                    <a:pt x="2765878" y="972721"/>
                  </a:lnTo>
                  <a:lnTo>
                    <a:pt x="2764517" y="973629"/>
                  </a:lnTo>
                  <a:lnTo>
                    <a:pt x="2762930" y="974763"/>
                  </a:lnTo>
                  <a:lnTo>
                    <a:pt x="2765651" y="974536"/>
                  </a:lnTo>
                  <a:lnTo>
                    <a:pt x="2766785" y="977259"/>
                  </a:lnTo>
                  <a:lnTo>
                    <a:pt x="2758394" y="978167"/>
                  </a:lnTo>
                  <a:lnTo>
                    <a:pt x="2765197" y="984519"/>
                  </a:lnTo>
                  <a:lnTo>
                    <a:pt x="2760889" y="989283"/>
                  </a:lnTo>
                  <a:lnTo>
                    <a:pt x="2761569" y="993821"/>
                  </a:lnTo>
                  <a:lnTo>
                    <a:pt x="2762022" y="998132"/>
                  </a:lnTo>
                  <a:lnTo>
                    <a:pt x="2762022" y="1002443"/>
                  </a:lnTo>
                  <a:lnTo>
                    <a:pt x="2762022" y="1006300"/>
                  </a:lnTo>
                  <a:lnTo>
                    <a:pt x="2761569" y="1009930"/>
                  </a:lnTo>
                  <a:lnTo>
                    <a:pt x="2760889" y="1013334"/>
                  </a:lnTo>
                  <a:lnTo>
                    <a:pt x="2760435" y="1016512"/>
                  </a:lnTo>
                  <a:lnTo>
                    <a:pt x="2759528" y="1019460"/>
                  </a:lnTo>
                  <a:lnTo>
                    <a:pt x="2758621" y="1021955"/>
                  </a:lnTo>
                  <a:lnTo>
                    <a:pt x="2757260" y="1024451"/>
                  </a:lnTo>
                  <a:lnTo>
                    <a:pt x="2756126" y="1026947"/>
                  </a:lnTo>
                  <a:lnTo>
                    <a:pt x="2754765" y="1028762"/>
                  </a:lnTo>
                  <a:lnTo>
                    <a:pt x="2752951" y="1031031"/>
                  </a:lnTo>
                  <a:lnTo>
                    <a:pt x="2751364" y="1032846"/>
                  </a:lnTo>
                  <a:lnTo>
                    <a:pt x="2749322" y="1034434"/>
                  </a:lnTo>
                  <a:lnTo>
                    <a:pt x="2747055" y="1036249"/>
                  </a:lnTo>
                  <a:lnTo>
                    <a:pt x="2742746" y="1038745"/>
                  </a:lnTo>
                  <a:lnTo>
                    <a:pt x="2737983" y="1041467"/>
                  </a:lnTo>
                  <a:lnTo>
                    <a:pt x="2732540" y="1043736"/>
                  </a:lnTo>
                  <a:lnTo>
                    <a:pt x="2726871" y="1045807"/>
                  </a:lnTo>
                  <a:lnTo>
                    <a:pt x="2715078" y="1050344"/>
                  </a:lnTo>
                  <a:lnTo>
                    <a:pt x="2708728" y="1053066"/>
                  </a:lnTo>
                  <a:lnTo>
                    <a:pt x="2702151" y="1055560"/>
                  </a:lnTo>
                  <a:lnTo>
                    <a:pt x="2697162" y="1058509"/>
                  </a:lnTo>
                  <a:lnTo>
                    <a:pt x="2693760" y="1061003"/>
                  </a:lnTo>
                  <a:lnTo>
                    <a:pt x="2690358" y="1063725"/>
                  </a:lnTo>
                  <a:lnTo>
                    <a:pt x="2688771" y="1065087"/>
                  </a:lnTo>
                  <a:lnTo>
                    <a:pt x="2687410" y="1066675"/>
                  </a:lnTo>
                  <a:lnTo>
                    <a:pt x="2686049" y="1068264"/>
                  </a:lnTo>
                  <a:lnTo>
                    <a:pt x="2685369" y="1069624"/>
                  </a:lnTo>
                  <a:lnTo>
                    <a:pt x="2684689" y="1071439"/>
                  </a:lnTo>
                  <a:lnTo>
                    <a:pt x="2684689" y="1073482"/>
                  </a:lnTo>
                  <a:lnTo>
                    <a:pt x="2684915" y="1075068"/>
                  </a:lnTo>
                  <a:lnTo>
                    <a:pt x="2685596" y="1076883"/>
                  </a:lnTo>
                  <a:lnTo>
                    <a:pt x="2685822" y="1088224"/>
                  </a:lnTo>
                  <a:lnTo>
                    <a:pt x="2674256" y="1090266"/>
                  </a:lnTo>
                  <a:lnTo>
                    <a:pt x="2662464" y="1091627"/>
                  </a:lnTo>
                  <a:lnTo>
                    <a:pt x="2650671" y="1092761"/>
                  </a:lnTo>
                  <a:lnTo>
                    <a:pt x="2638878" y="1093895"/>
                  </a:lnTo>
                  <a:lnTo>
                    <a:pt x="2642280" y="1079378"/>
                  </a:lnTo>
                  <a:lnTo>
                    <a:pt x="2629580" y="1061231"/>
                  </a:lnTo>
                  <a:lnTo>
                    <a:pt x="2631621" y="1059190"/>
                  </a:lnTo>
                  <a:lnTo>
                    <a:pt x="2634796" y="1059871"/>
                  </a:lnTo>
                  <a:lnTo>
                    <a:pt x="2636383" y="1057149"/>
                  </a:lnTo>
                  <a:lnTo>
                    <a:pt x="2634342" y="1051251"/>
                  </a:lnTo>
                  <a:lnTo>
                    <a:pt x="2641826" y="1047848"/>
                  </a:lnTo>
                  <a:lnTo>
                    <a:pt x="2612571" y="1016284"/>
                  </a:lnTo>
                  <a:lnTo>
                    <a:pt x="2612964" y="986188"/>
                  </a:lnTo>
                  <a:lnTo>
                    <a:pt x="2600325" y="989104"/>
                  </a:lnTo>
                  <a:lnTo>
                    <a:pt x="2606076" y="985442"/>
                  </a:lnTo>
                  <a:lnTo>
                    <a:pt x="2610389" y="982755"/>
                  </a:lnTo>
                  <a:lnTo>
                    <a:pt x="2612965" y="986097"/>
                  </a:lnTo>
                  <a:lnTo>
                    <a:pt x="2613024" y="981570"/>
                  </a:lnTo>
                  <a:lnTo>
                    <a:pt x="2610530" y="980209"/>
                  </a:lnTo>
                  <a:lnTo>
                    <a:pt x="2603272" y="984293"/>
                  </a:lnTo>
                  <a:lnTo>
                    <a:pt x="2606674" y="978394"/>
                  </a:lnTo>
                  <a:lnTo>
                    <a:pt x="2601912" y="982251"/>
                  </a:lnTo>
                  <a:lnTo>
                    <a:pt x="2600324" y="980890"/>
                  </a:lnTo>
                  <a:lnTo>
                    <a:pt x="2598510" y="979755"/>
                  </a:lnTo>
                  <a:lnTo>
                    <a:pt x="2597149" y="978167"/>
                  </a:lnTo>
                  <a:lnTo>
                    <a:pt x="2596015" y="976805"/>
                  </a:lnTo>
                  <a:lnTo>
                    <a:pt x="2594881" y="974990"/>
                  </a:lnTo>
                  <a:lnTo>
                    <a:pt x="2593974" y="973175"/>
                  </a:lnTo>
                  <a:lnTo>
                    <a:pt x="2593294" y="971133"/>
                  </a:lnTo>
                  <a:lnTo>
                    <a:pt x="2592840" y="969318"/>
                  </a:lnTo>
                  <a:lnTo>
                    <a:pt x="2592387" y="967049"/>
                  </a:lnTo>
                  <a:lnTo>
                    <a:pt x="2592387" y="964780"/>
                  </a:lnTo>
                  <a:lnTo>
                    <a:pt x="2592387" y="962965"/>
                  </a:lnTo>
                  <a:lnTo>
                    <a:pt x="2592614" y="960697"/>
                  </a:lnTo>
                  <a:lnTo>
                    <a:pt x="2593294" y="958881"/>
                  </a:lnTo>
                  <a:lnTo>
                    <a:pt x="2593974" y="956612"/>
                  </a:lnTo>
                  <a:lnTo>
                    <a:pt x="2594881" y="954571"/>
                  </a:lnTo>
                  <a:lnTo>
                    <a:pt x="2595774" y="953529"/>
                  </a:lnTo>
                  <a:lnTo>
                    <a:pt x="2583769" y="946676"/>
                  </a:lnTo>
                  <a:lnTo>
                    <a:pt x="2582635" y="944184"/>
                  </a:lnTo>
                  <a:lnTo>
                    <a:pt x="2581728" y="941691"/>
                  </a:lnTo>
                  <a:lnTo>
                    <a:pt x="2581501" y="938972"/>
                  </a:lnTo>
                  <a:lnTo>
                    <a:pt x="2581501" y="936480"/>
                  </a:lnTo>
                  <a:lnTo>
                    <a:pt x="2581955" y="933987"/>
                  </a:lnTo>
                  <a:lnTo>
                    <a:pt x="2582862" y="931948"/>
                  </a:lnTo>
                  <a:lnTo>
                    <a:pt x="2584449" y="929683"/>
                  </a:lnTo>
                  <a:lnTo>
                    <a:pt x="2585130" y="929003"/>
                  </a:lnTo>
                  <a:lnTo>
                    <a:pt x="2586037" y="928097"/>
                  </a:lnTo>
                  <a:lnTo>
                    <a:pt x="2586717" y="925151"/>
                  </a:lnTo>
                  <a:lnTo>
                    <a:pt x="2583542" y="923791"/>
                  </a:lnTo>
                  <a:lnTo>
                    <a:pt x="2578099" y="938972"/>
                  </a:lnTo>
                  <a:lnTo>
                    <a:pt x="2575378" y="936480"/>
                  </a:lnTo>
                  <a:lnTo>
                    <a:pt x="2573564" y="938972"/>
                  </a:lnTo>
                  <a:lnTo>
                    <a:pt x="2570389" y="938972"/>
                  </a:lnTo>
                  <a:lnTo>
                    <a:pt x="2571296" y="940105"/>
                  </a:lnTo>
                  <a:lnTo>
                    <a:pt x="2572203" y="941464"/>
                  </a:lnTo>
                  <a:lnTo>
                    <a:pt x="2572657" y="942597"/>
                  </a:lnTo>
                  <a:lnTo>
                    <a:pt x="2573337" y="943730"/>
                  </a:lnTo>
                  <a:lnTo>
                    <a:pt x="2573790" y="945090"/>
                  </a:lnTo>
                  <a:lnTo>
                    <a:pt x="2573790" y="945996"/>
                  </a:lnTo>
                  <a:lnTo>
                    <a:pt x="2573790" y="947129"/>
                  </a:lnTo>
                  <a:lnTo>
                    <a:pt x="2573790" y="948262"/>
                  </a:lnTo>
                  <a:lnTo>
                    <a:pt x="2572657" y="950301"/>
                  </a:lnTo>
                  <a:lnTo>
                    <a:pt x="2571523" y="952114"/>
                  </a:lnTo>
                  <a:lnTo>
                    <a:pt x="2569935" y="953699"/>
                  </a:lnTo>
                  <a:lnTo>
                    <a:pt x="2567894" y="955512"/>
                  </a:lnTo>
                  <a:lnTo>
                    <a:pt x="2565399" y="956645"/>
                  </a:lnTo>
                  <a:lnTo>
                    <a:pt x="2563132" y="957551"/>
                  </a:lnTo>
                  <a:lnTo>
                    <a:pt x="2560410" y="958458"/>
                  </a:lnTo>
                  <a:lnTo>
                    <a:pt x="2557462" y="959137"/>
                  </a:lnTo>
                  <a:lnTo>
                    <a:pt x="2554740" y="959137"/>
                  </a:lnTo>
                  <a:lnTo>
                    <a:pt x="2552019" y="959137"/>
                  </a:lnTo>
                  <a:lnTo>
                    <a:pt x="2549524" y="958684"/>
                  </a:lnTo>
                  <a:lnTo>
                    <a:pt x="2547030" y="958005"/>
                  </a:lnTo>
                  <a:lnTo>
                    <a:pt x="2550205" y="960497"/>
                  </a:lnTo>
                  <a:lnTo>
                    <a:pt x="2538639" y="968880"/>
                  </a:lnTo>
                  <a:lnTo>
                    <a:pt x="2538185" y="968880"/>
                  </a:lnTo>
                  <a:lnTo>
                    <a:pt x="2537958" y="972959"/>
                  </a:lnTo>
                  <a:lnTo>
                    <a:pt x="2530701" y="974544"/>
                  </a:lnTo>
                  <a:lnTo>
                    <a:pt x="2532062" y="978396"/>
                  </a:lnTo>
                  <a:lnTo>
                    <a:pt x="2508930" y="989725"/>
                  </a:lnTo>
                  <a:lnTo>
                    <a:pt x="2497590" y="994710"/>
                  </a:lnTo>
                  <a:lnTo>
                    <a:pt x="2486931" y="999468"/>
                  </a:lnTo>
                  <a:lnTo>
                    <a:pt x="2482169" y="1001054"/>
                  </a:lnTo>
                  <a:lnTo>
                    <a:pt x="2477406" y="1002640"/>
                  </a:lnTo>
                  <a:lnTo>
                    <a:pt x="2473098" y="1003773"/>
                  </a:lnTo>
                  <a:lnTo>
                    <a:pt x="2469015" y="1004453"/>
                  </a:lnTo>
                  <a:lnTo>
                    <a:pt x="2465387" y="1004906"/>
                  </a:lnTo>
                  <a:lnTo>
                    <a:pt x="2462212" y="1004679"/>
                  </a:lnTo>
                  <a:lnTo>
                    <a:pt x="2460624" y="1004453"/>
                  </a:lnTo>
                  <a:lnTo>
                    <a:pt x="2459490" y="1004226"/>
                  </a:lnTo>
                  <a:lnTo>
                    <a:pt x="2458356" y="1003773"/>
                  </a:lnTo>
                  <a:lnTo>
                    <a:pt x="2456996" y="1003093"/>
                  </a:lnTo>
                  <a:lnTo>
                    <a:pt x="2447697" y="1003546"/>
                  </a:lnTo>
                  <a:lnTo>
                    <a:pt x="2444749" y="1003320"/>
                  </a:lnTo>
                  <a:lnTo>
                    <a:pt x="2441801" y="1002867"/>
                  </a:lnTo>
                  <a:lnTo>
                    <a:pt x="2439306" y="1002187"/>
                  </a:lnTo>
                  <a:lnTo>
                    <a:pt x="2436812" y="1000827"/>
                  </a:lnTo>
                  <a:lnTo>
                    <a:pt x="2434997" y="999695"/>
                  </a:lnTo>
                  <a:lnTo>
                    <a:pt x="2432956" y="997882"/>
                  </a:lnTo>
                  <a:lnTo>
                    <a:pt x="2431596" y="996296"/>
                  </a:lnTo>
                  <a:lnTo>
                    <a:pt x="2430235" y="994483"/>
                  </a:lnTo>
                  <a:lnTo>
                    <a:pt x="2429101" y="992444"/>
                  </a:lnTo>
                  <a:lnTo>
                    <a:pt x="2428421" y="990405"/>
                  </a:lnTo>
                  <a:lnTo>
                    <a:pt x="2427514" y="988366"/>
                  </a:lnTo>
                  <a:lnTo>
                    <a:pt x="2427060" y="985873"/>
                  </a:lnTo>
                  <a:lnTo>
                    <a:pt x="2427060" y="983608"/>
                  </a:lnTo>
                  <a:lnTo>
                    <a:pt x="2427060" y="981568"/>
                  </a:lnTo>
                  <a:lnTo>
                    <a:pt x="2427060" y="979303"/>
                  </a:lnTo>
                  <a:lnTo>
                    <a:pt x="2427514" y="977037"/>
                  </a:lnTo>
                  <a:lnTo>
                    <a:pt x="2429101" y="977037"/>
                  </a:lnTo>
                  <a:lnTo>
                    <a:pt x="2445203" y="980662"/>
                  </a:lnTo>
                  <a:lnTo>
                    <a:pt x="2445883" y="980662"/>
                  </a:lnTo>
                  <a:lnTo>
                    <a:pt x="2442708" y="977943"/>
                  </a:lnTo>
                  <a:lnTo>
                    <a:pt x="2444722" y="977167"/>
                  </a:lnTo>
                  <a:lnTo>
                    <a:pt x="2445203" y="977264"/>
                  </a:lnTo>
                  <a:lnTo>
                    <a:pt x="2446110" y="977037"/>
                  </a:lnTo>
                  <a:lnTo>
                    <a:pt x="2447244" y="976810"/>
                  </a:lnTo>
                  <a:lnTo>
                    <a:pt x="2449512" y="975678"/>
                  </a:lnTo>
                  <a:lnTo>
                    <a:pt x="2451315" y="974627"/>
                  </a:lnTo>
                  <a:lnTo>
                    <a:pt x="2458583" y="971826"/>
                  </a:lnTo>
                  <a:lnTo>
                    <a:pt x="2456769" y="972279"/>
                  </a:lnTo>
                  <a:lnTo>
                    <a:pt x="2455181" y="972732"/>
                  </a:lnTo>
                  <a:lnTo>
                    <a:pt x="2452233" y="974091"/>
                  </a:lnTo>
                  <a:lnTo>
                    <a:pt x="2451315" y="974627"/>
                  </a:lnTo>
                  <a:lnTo>
                    <a:pt x="2444722" y="977167"/>
                  </a:lnTo>
                  <a:lnTo>
                    <a:pt x="2444069" y="977037"/>
                  </a:lnTo>
                  <a:lnTo>
                    <a:pt x="2443162" y="976810"/>
                  </a:lnTo>
                  <a:lnTo>
                    <a:pt x="2442255" y="976131"/>
                  </a:lnTo>
                  <a:lnTo>
                    <a:pt x="2441574" y="975224"/>
                  </a:lnTo>
                  <a:lnTo>
                    <a:pt x="2440440" y="973638"/>
                  </a:lnTo>
                  <a:lnTo>
                    <a:pt x="2439760" y="972052"/>
                  </a:lnTo>
                  <a:lnTo>
                    <a:pt x="2455635" y="961856"/>
                  </a:lnTo>
                  <a:lnTo>
                    <a:pt x="2445656" y="960950"/>
                  </a:lnTo>
                  <a:lnTo>
                    <a:pt x="2456943" y="954027"/>
                  </a:lnTo>
                  <a:lnTo>
                    <a:pt x="2451990" y="956195"/>
                  </a:lnTo>
                  <a:lnTo>
                    <a:pt x="2441574" y="962083"/>
                  </a:lnTo>
                  <a:lnTo>
                    <a:pt x="2445656" y="956872"/>
                  </a:lnTo>
                  <a:lnTo>
                    <a:pt x="2435678" y="960724"/>
                  </a:lnTo>
                  <a:lnTo>
                    <a:pt x="2438626" y="960044"/>
                  </a:lnTo>
                  <a:lnTo>
                    <a:pt x="2438399" y="962989"/>
                  </a:lnTo>
                  <a:lnTo>
                    <a:pt x="2432049" y="965708"/>
                  </a:lnTo>
                  <a:lnTo>
                    <a:pt x="2432049" y="964349"/>
                  </a:lnTo>
                  <a:lnTo>
                    <a:pt x="2432276" y="963669"/>
                  </a:lnTo>
                  <a:lnTo>
                    <a:pt x="2432730" y="962763"/>
                  </a:lnTo>
                  <a:lnTo>
                    <a:pt x="2432730" y="961630"/>
                  </a:lnTo>
                  <a:lnTo>
                    <a:pt x="2432956" y="960724"/>
                  </a:lnTo>
                  <a:lnTo>
                    <a:pt x="2433183" y="959591"/>
                  </a:lnTo>
                  <a:lnTo>
                    <a:pt x="2433183" y="958684"/>
                  </a:lnTo>
                  <a:lnTo>
                    <a:pt x="2432276" y="958458"/>
                  </a:lnTo>
                  <a:lnTo>
                    <a:pt x="2427060" y="966388"/>
                  </a:lnTo>
                  <a:lnTo>
                    <a:pt x="2424112" y="965482"/>
                  </a:lnTo>
                  <a:lnTo>
                    <a:pt x="2428670" y="957980"/>
                  </a:lnTo>
                  <a:lnTo>
                    <a:pt x="2450192" y="945543"/>
                  </a:lnTo>
                  <a:lnTo>
                    <a:pt x="2451553" y="944637"/>
                  </a:lnTo>
                  <a:lnTo>
                    <a:pt x="2438853" y="944863"/>
                  </a:lnTo>
                  <a:lnTo>
                    <a:pt x="2456315" y="932401"/>
                  </a:lnTo>
                  <a:lnTo>
                    <a:pt x="2454274" y="931495"/>
                  </a:lnTo>
                  <a:lnTo>
                    <a:pt x="2455408" y="929456"/>
                  </a:lnTo>
                  <a:lnTo>
                    <a:pt x="2456315" y="927870"/>
                  </a:lnTo>
                  <a:lnTo>
                    <a:pt x="2457449" y="926284"/>
                  </a:lnTo>
                  <a:lnTo>
                    <a:pt x="2459037" y="924698"/>
                  </a:lnTo>
                  <a:lnTo>
                    <a:pt x="2460171" y="923338"/>
                  </a:lnTo>
                  <a:lnTo>
                    <a:pt x="2461758" y="922206"/>
                  </a:lnTo>
                  <a:lnTo>
                    <a:pt x="2463119" y="921299"/>
                  </a:lnTo>
                  <a:lnTo>
                    <a:pt x="2464253" y="920846"/>
                  </a:lnTo>
                  <a:lnTo>
                    <a:pt x="2465387" y="920166"/>
                  </a:lnTo>
                  <a:lnTo>
                    <a:pt x="2466294" y="920166"/>
                  </a:lnTo>
                  <a:lnTo>
                    <a:pt x="2466974" y="920846"/>
                  </a:lnTo>
                  <a:lnTo>
                    <a:pt x="2467428" y="921526"/>
                  </a:lnTo>
                  <a:lnTo>
                    <a:pt x="2467428" y="922659"/>
                  </a:lnTo>
                  <a:lnTo>
                    <a:pt x="2467201" y="924698"/>
                  </a:lnTo>
                  <a:lnTo>
                    <a:pt x="2466747" y="926737"/>
                  </a:lnTo>
                  <a:lnTo>
                    <a:pt x="2465614" y="929683"/>
                  </a:lnTo>
                  <a:lnTo>
                    <a:pt x="2467428" y="926964"/>
                  </a:lnTo>
                  <a:lnTo>
                    <a:pt x="2469469" y="924924"/>
                  </a:lnTo>
                  <a:lnTo>
                    <a:pt x="2471737" y="922659"/>
                  </a:lnTo>
                  <a:lnTo>
                    <a:pt x="2473778" y="920846"/>
                  </a:lnTo>
                  <a:lnTo>
                    <a:pt x="2476273" y="918807"/>
                  </a:lnTo>
                  <a:lnTo>
                    <a:pt x="2478767" y="917448"/>
                  </a:lnTo>
                  <a:lnTo>
                    <a:pt x="2481262" y="915862"/>
                  </a:lnTo>
                  <a:lnTo>
                    <a:pt x="2483983" y="914728"/>
                  </a:lnTo>
                  <a:lnTo>
                    <a:pt x="2478994" y="914955"/>
                  </a:lnTo>
                  <a:lnTo>
                    <a:pt x="2474458" y="915408"/>
                  </a:lnTo>
                  <a:lnTo>
                    <a:pt x="2470603" y="916088"/>
                  </a:lnTo>
                  <a:lnTo>
                    <a:pt x="2466974" y="916995"/>
                  </a:lnTo>
                  <a:lnTo>
                    <a:pt x="2464026" y="918127"/>
                  </a:lnTo>
                  <a:lnTo>
                    <a:pt x="2461305" y="919033"/>
                  </a:lnTo>
                  <a:lnTo>
                    <a:pt x="2456996" y="921299"/>
                  </a:lnTo>
                  <a:lnTo>
                    <a:pt x="2453140" y="923112"/>
                  </a:lnTo>
                  <a:lnTo>
                    <a:pt x="2451553" y="924245"/>
                  </a:lnTo>
                  <a:lnTo>
                    <a:pt x="2449739" y="924698"/>
                  </a:lnTo>
                  <a:lnTo>
                    <a:pt x="2448151" y="925151"/>
                  </a:lnTo>
                  <a:lnTo>
                    <a:pt x="2446110" y="925377"/>
                  </a:lnTo>
                  <a:lnTo>
                    <a:pt x="2443842" y="925377"/>
                  </a:lnTo>
                  <a:lnTo>
                    <a:pt x="2441574" y="924924"/>
                  </a:lnTo>
                  <a:lnTo>
                    <a:pt x="2431596" y="932401"/>
                  </a:lnTo>
                  <a:lnTo>
                    <a:pt x="2429328" y="925377"/>
                  </a:lnTo>
                  <a:lnTo>
                    <a:pt x="2435451" y="921526"/>
                  </a:lnTo>
                  <a:lnTo>
                    <a:pt x="2437946" y="923112"/>
                  </a:lnTo>
                  <a:lnTo>
                    <a:pt x="2440341" y="922115"/>
                  </a:lnTo>
                  <a:lnTo>
                    <a:pt x="2435225" y="919324"/>
                  </a:lnTo>
                  <a:lnTo>
                    <a:pt x="2445133" y="913534"/>
                  </a:lnTo>
                  <a:lnTo>
                    <a:pt x="2447017" y="909971"/>
                  </a:lnTo>
                  <a:lnTo>
                    <a:pt x="2433183" y="918354"/>
                  </a:lnTo>
                  <a:lnTo>
                    <a:pt x="2430235" y="916314"/>
                  </a:lnTo>
                  <a:lnTo>
                    <a:pt x="2430235" y="915635"/>
                  </a:lnTo>
                  <a:lnTo>
                    <a:pt x="2426606" y="910877"/>
                  </a:lnTo>
                  <a:lnTo>
                    <a:pt x="2426833" y="910877"/>
                  </a:lnTo>
                  <a:lnTo>
                    <a:pt x="2429781" y="910877"/>
                  </a:lnTo>
                  <a:lnTo>
                    <a:pt x="2436812" y="911783"/>
                  </a:lnTo>
                  <a:lnTo>
                    <a:pt x="2441312" y="906163"/>
                  </a:lnTo>
                  <a:lnTo>
                    <a:pt x="2441801" y="906119"/>
                  </a:lnTo>
                  <a:lnTo>
                    <a:pt x="2441574" y="906119"/>
                  </a:lnTo>
                  <a:lnTo>
                    <a:pt x="2441347" y="906119"/>
                  </a:lnTo>
                  <a:lnTo>
                    <a:pt x="2441312" y="906163"/>
                  </a:lnTo>
                  <a:lnTo>
                    <a:pt x="2439306" y="906345"/>
                  </a:lnTo>
                  <a:lnTo>
                    <a:pt x="2430235" y="908838"/>
                  </a:lnTo>
                  <a:lnTo>
                    <a:pt x="2429781" y="905439"/>
                  </a:lnTo>
                  <a:lnTo>
                    <a:pt x="2432730" y="906119"/>
                  </a:lnTo>
                  <a:lnTo>
                    <a:pt x="2432956" y="900228"/>
                  </a:lnTo>
                  <a:lnTo>
                    <a:pt x="2446564" y="898642"/>
                  </a:lnTo>
                  <a:lnTo>
                    <a:pt x="2461078" y="896829"/>
                  </a:lnTo>
                  <a:lnTo>
                    <a:pt x="2468108" y="896376"/>
                  </a:lnTo>
                  <a:lnTo>
                    <a:pt x="2475365" y="895923"/>
                  </a:lnTo>
                  <a:lnTo>
                    <a:pt x="2481942" y="895923"/>
                  </a:lnTo>
                  <a:lnTo>
                    <a:pt x="2487839" y="896149"/>
                  </a:lnTo>
                  <a:lnTo>
                    <a:pt x="2496910" y="888672"/>
                  </a:lnTo>
                  <a:lnTo>
                    <a:pt x="2490560" y="890032"/>
                  </a:lnTo>
                  <a:lnTo>
                    <a:pt x="2488292" y="887992"/>
                  </a:lnTo>
                  <a:lnTo>
                    <a:pt x="2477180" y="887539"/>
                  </a:lnTo>
                  <a:lnTo>
                    <a:pt x="2479448" y="884821"/>
                  </a:lnTo>
                  <a:lnTo>
                    <a:pt x="2473098" y="888446"/>
                  </a:lnTo>
                  <a:lnTo>
                    <a:pt x="2466974" y="891618"/>
                  </a:lnTo>
                  <a:lnTo>
                    <a:pt x="2460624" y="894110"/>
                  </a:lnTo>
                  <a:lnTo>
                    <a:pt x="2457676" y="894790"/>
                  </a:lnTo>
                  <a:lnTo>
                    <a:pt x="2455181" y="895470"/>
                  </a:lnTo>
                  <a:lnTo>
                    <a:pt x="2452233" y="895923"/>
                  </a:lnTo>
                  <a:lnTo>
                    <a:pt x="2449512" y="896376"/>
                  </a:lnTo>
                  <a:lnTo>
                    <a:pt x="2447017" y="896376"/>
                  </a:lnTo>
                  <a:lnTo>
                    <a:pt x="2444976" y="896376"/>
                  </a:lnTo>
                  <a:lnTo>
                    <a:pt x="2442708" y="895923"/>
                  </a:lnTo>
                  <a:lnTo>
                    <a:pt x="2440667" y="895470"/>
                  </a:lnTo>
                  <a:lnTo>
                    <a:pt x="2439080" y="894790"/>
                  </a:lnTo>
                  <a:lnTo>
                    <a:pt x="2437492" y="893430"/>
                  </a:lnTo>
                  <a:lnTo>
                    <a:pt x="2436358" y="890938"/>
                  </a:lnTo>
                  <a:lnTo>
                    <a:pt x="2449285" y="887313"/>
                  </a:lnTo>
                  <a:lnTo>
                    <a:pt x="2435905" y="889579"/>
                  </a:lnTo>
                  <a:lnTo>
                    <a:pt x="2437492" y="887086"/>
                  </a:lnTo>
                  <a:lnTo>
                    <a:pt x="2434771" y="887313"/>
                  </a:lnTo>
                  <a:lnTo>
                    <a:pt x="2445656" y="884821"/>
                  </a:lnTo>
                  <a:lnTo>
                    <a:pt x="2445883" y="884821"/>
                  </a:lnTo>
                  <a:lnTo>
                    <a:pt x="2446110" y="884821"/>
                  </a:lnTo>
                  <a:lnTo>
                    <a:pt x="2446337" y="884821"/>
                  </a:lnTo>
                  <a:lnTo>
                    <a:pt x="2446564" y="884821"/>
                  </a:lnTo>
                  <a:lnTo>
                    <a:pt x="2446790" y="884821"/>
                  </a:lnTo>
                  <a:lnTo>
                    <a:pt x="2447017" y="884594"/>
                  </a:lnTo>
                  <a:lnTo>
                    <a:pt x="2448378" y="884594"/>
                  </a:lnTo>
                  <a:lnTo>
                    <a:pt x="2454274" y="882555"/>
                  </a:lnTo>
                  <a:lnTo>
                    <a:pt x="2442255" y="883688"/>
                  </a:lnTo>
                  <a:lnTo>
                    <a:pt x="2445430" y="881195"/>
                  </a:lnTo>
                  <a:lnTo>
                    <a:pt x="2442481" y="880969"/>
                  </a:lnTo>
                  <a:lnTo>
                    <a:pt x="2446110" y="879609"/>
                  </a:lnTo>
                  <a:lnTo>
                    <a:pt x="2435224" y="881195"/>
                  </a:lnTo>
                  <a:lnTo>
                    <a:pt x="2446337" y="878023"/>
                  </a:lnTo>
                  <a:lnTo>
                    <a:pt x="2436585" y="879156"/>
                  </a:lnTo>
                  <a:lnTo>
                    <a:pt x="2437265" y="876437"/>
                  </a:lnTo>
                  <a:lnTo>
                    <a:pt x="2440214" y="875758"/>
                  </a:lnTo>
                  <a:lnTo>
                    <a:pt x="2441347" y="872586"/>
                  </a:lnTo>
                  <a:lnTo>
                    <a:pt x="2444296" y="871226"/>
                  </a:lnTo>
                  <a:lnTo>
                    <a:pt x="2444296" y="871000"/>
                  </a:lnTo>
                  <a:lnTo>
                    <a:pt x="2446790" y="868960"/>
                  </a:lnTo>
                  <a:lnTo>
                    <a:pt x="2443615" y="867374"/>
                  </a:lnTo>
                  <a:lnTo>
                    <a:pt x="2447017" y="866468"/>
                  </a:lnTo>
                  <a:lnTo>
                    <a:pt x="2448831" y="863069"/>
                  </a:lnTo>
                  <a:lnTo>
                    <a:pt x="2445430" y="861936"/>
                  </a:lnTo>
                  <a:lnTo>
                    <a:pt x="2444749" y="858311"/>
                  </a:lnTo>
                  <a:lnTo>
                    <a:pt x="2452460" y="864202"/>
                  </a:lnTo>
                  <a:lnTo>
                    <a:pt x="2456315" y="861483"/>
                  </a:lnTo>
                  <a:lnTo>
                    <a:pt x="2454501" y="858764"/>
                  </a:lnTo>
                  <a:lnTo>
                    <a:pt x="2457676" y="858311"/>
                  </a:lnTo>
                  <a:lnTo>
                    <a:pt x="2460171" y="860803"/>
                  </a:lnTo>
                  <a:lnTo>
                    <a:pt x="2461985" y="857858"/>
                  </a:lnTo>
                  <a:lnTo>
                    <a:pt x="2465160" y="857405"/>
                  </a:lnTo>
                  <a:lnTo>
                    <a:pt x="2466747" y="859444"/>
                  </a:lnTo>
                  <a:lnTo>
                    <a:pt x="2474458" y="858764"/>
                  </a:lnTo>
                  <a:lnTo>
                    <a:pt x="2469015" y="854686"/>
                  </a:lnTo>
                  <a:lnTo>
                    <a:pt x="2483076" y="854459"/>
                  </a:lnTo>
                  <a:lnTo>
                    <a:pt x="2486752" y="846299"/>
                  </a:lnTo>
                  <a:lnTo>
                    <a:pt x="2489653" y="846756"/>
                  </a:lnTo>
                  <a:lnTo>
                    <a:pt x="2492819" y="847057"/>
                  </a:lnTo>
                  <a:lnTo>
                    <a:pt x="2492601" y="848795"/>
                  </a:lnTo>
                  <a:lnTo>
                    <a:pt x="2492601" y="850834"/>
                  </a:lnTo>
                  <a:lnTo>
                    <a:pt x="2492828" y="851514"/>
                  </a:lnTo>
                  <a:lnTo>
                    <a:pt x="2493055" y="852420"/>
                  </a:lnTo>
                  <a:lnTo>
                    <a:pt x="2493735" y="852873"/>
                  </a:lnTo>
                  <a:lnTo>
                    <a:pt x="2494869" y="853553"/>
                  </a:lnTo>
                  <a:lnTo>
                    <a:pt x="2496456" y="854006"/>
                  </a:lnTo>
                  <a:lnTo>
                    <a:pt x="2498271" y="854006"/>
                  </a:lnTo>
                  <a:lnTo>
                    <a:pt x="2496910" y="850834"/>
                  </a:lnTo>
                  <a:lnTo>
                    <a:pt x="2505981" y="847889"/>
                  </a:lnTo>
                  <a:lnTo>
                    <a:pt x="2505755" y="847889"/>
                  </a:lnTo>
                  <a:lnTo>
                    <a:pt x="2505528" y="847889"/>
                  </a:lnTo>
                  <a:lnTo>
                    <a:pt x="2505074" y="847889"/>
                  </a:lnTo>
                  <a:lnTo>
                    <a:pt x="2502806" y="848115"/>
                  </a:lnTo>
                  <a:lnTo>
                    <a:pt x="2499178" y="847662"/>
                  </a:lnTo>
                  <a:lnTo>
                    <a:pt x="2494415" y="847209"/>
                  </a:lnTo>
                  <a:lnTo>
                    <a:pt x="2492819" y="847057"/>
                  </a:lnTo>
                  <a:lnTo>
                    <a:pt x="2492828" y="846982"/>
                  </a:lnTo>
                  <a:lnTo>
                    <a:pt x="2492601" y="846076"/>
                  </a:lnTo>
                  <a:lnTo>
                    <a:pt x="2492148" y="845623"/>
                  </a:lnTo>
                  <a:lnTo>
                    <a:pt x="2491467" y="845170"/>
                  </a:lnTo>
                  <a:lnTo>
                    <a:pt x="2490560" y="844943"/>
                  </a:lnTo>
                  <a:lnTo>
                    <a:pt x="2489199" y="844943"/>
                  </a:lnTo>
                  <a:lnTo>
                    <a:pt x="2487158" y="845396"/>
                  </a:lnTo>
                  <a:lnTo>
                    <a:pt x="2486752" y="846299"/>
                  </a:lnTo>
                  <a:lnTo>
                    <a:pt x="2485344" y="846076"/>
                  </a:lnTo>
                  <a:lnTo>
                    <a:pt x="2482169" y="845623"/>
                  </a:lnTo>
                  <a:lnTo>
                    <a:pt x="2481262" y="845170"/>
                  </a:lnTo>
                  <a:lnTo>
                    <a:pt x="2481035" y="844943"/>
                  </a:lnTo>
                  <a:lnTo>
                    <a:pt x="2481035" y="844717"/>
                  </a:lnTo>
                  <a:lnTo>
                    <a:pt x="2481489" y="844263"/>
                  </a:lnTo>
                  <a:lnTo>
                    <a:pt x="2482849" y="843584"/>
                  </a:lnTo>
                  <a:lnTo>
                    <a:pt x="2485344" y="842677"/>
                  </a:lnTo>
                  <a:lnTo>
                    <a:pt x="2488292" y="841771"/>
                  </a:lnTo>
                  <a:lnTo>
                    <a:pt x="2482536" y="840333"/>
                  </a:lnTo>
                  <a:lnTo>
                    <a:pt x="2485798" y="840185"/>
                  </a:lnTo>
                  <a:lnTo>
                    <a:pt x="2502353" y="838146"/>
                  </a:lnTo>
                  <a:lnTo>
                    <a:pt x="2514245" y="836475"/>
                  </a:lnTo>
                  <a:lnTo>
                    <a:pt x="2515053" y="837013"/>
                  </a:lnTo>
                  <a:lnTo>
                    <a:pt x="2519135" y="836107"/>
                  </a:lnTo>
                  <a:lnTo>
                    <a:pt x="2516867" y="836107"/>
                  </a:lnTo>
                  <a:lnTo>
                    <a:pt x="2514245" y="836475"/>
                  </a:lnTo>
                  <a:lnTo>
                    <a:pt x="2512331" y="835200"/>
                  </a:lnTo>
                  <a:lnTo>
                    <a:pt x="2514826" y="832482"/>
                  </a:lnTo>
                  <a:lnTo>
                    <a:pt x="2512331" y="830895"/>
                  </a:lnTo>
                  <a:lnTo>
                    <a:pt x="2515280" y="829763"/>
                  </a:lnTo>
                  <a:lnTo>
                    <a:pt x="2510971" y="830895"/>
                  </a:lnTo>
                  <a:lnTo>
                    <a:pt x="2503940" y="832482"/>
                  </a:lnTo>
                  <a:lnTo>
                    <a:pt x="2501219" y="833161"/>
                  </a:lnTo>
                  <a:lnTo>
                    <a:pt x="2500539" y="833161"/>
                  </a:lnTo>
                  <a:lnTo>
                    <a:pt x="2500312" y="832708"/>
                  </a:lnTo>
                  <a:lnTo>
                    <a:pt x="2500765" y="832482"/>
                  </a:lnTo>
                  <a:lnTo>
                    <a:pt x="2501673" y="831802"/>
                  </a:lnTo>
                  <a:lnTo>
                    <a:pt x="2506435" y="829763"/>
                  </a:lnTo>
                  <a:lnTo>
                    <a:pt x="2500765" y="825684"/>
                  </a:lnTo>
                  <a:lnTo>
                    <a:pt x="2517024" y="823407"/>
                  </a:lnTo>
                  <a:lnTo>
                    <a:pt x="2514600" y="820379"/>
                  </a:lnTo>
                  <a:lnTo>
                    <a:pt x="2518541" y="817585"/>
                  </a:lnTo>
                  <a:lnTo>
                    <a:pt x="2520950" y="821141"/>
                  </a:lnTo>
                  <a:lnTo>
                    <a:pt x="2518339" y="823223"/>
                  </a:lnTo>
                  <a:lnTo>
                    <a:pt x="2525031" y="822286"/>
                  </a:lnTo>
                  <a:lnTo>
                    <a:pt x="2525258" y="822286"/>
                  </a:lnTo>
                  <a:lnTo>
                    <a:pt x="2525485" y="822286"/>
                  </a:lnTo>
                  <a:lnTo>
                    <a:pt x="2525485" y="822059"/>
                  </a:lnTo>
                  <a:lnTo>
                    <a:pt x="2527980" y="822059"/>
                  </a:lnTo>
                  <a:lnTo>
                    <a:pt x="2540226" y="829763"/>
                  </a:lnTo>
                  <a:lnTo>
                    <a:pt x="2528887" y="817301"/>
                  </a:lnTo>
                  <a:lnTo>
                    <a:pt x="2540432" y="821382"/>
                  </a:lnTo>
                  <a:lnTo>
                    <a:pt x="2540226" y="821606"/>
                  </a:lnTo>
                  <a:lnTo>
                    <a:pt x="2543628" y="822512"/>
                  </a:lnTo>
                  <a:lnTo>
                    <a:pt x="2540432" y="821382"/>
                  </a:lnTo>
                  <a:lnTo>
                    <a:pt x="2542721" y="818887"/>
                  </a:lnTo>
                  <a:lnTo>
                    <a:pt x="2537958" y="818887"/>
                  </a:lnTo>
                  <a:lnTo>
                    <a:pt x="2541360" y="818207"/>
                  </a:lnTo>
                  <a:lnTo>
                    <a:pt x="2535917" y="815262"/>
                  </a:lnTo>
                  <a:lnTo>
                    <a:pt x="2552246" y="810730"/>
                  </a:lnTo>
                  <a:lnTo>
                    <a:pt x="2549071" y="811183"/>
                  </a:lnTo>
                  <a:lnTo>
                    <a:pt x="2546803" y="808691"/>
                  </a:lnTo>
                  <a:lnTo>
                    <a:pt x="2560864" y="803253"/>
                  </a:lnTo>
                  <a:lnTo>
                    <a:pt x="2559957" y="806199"/>
                  </a:lnTo>
                  <a:lnTo>
                    <a:pt x="2568121" y="803253"/>
                  </a:lnTo>
                  <a:lnTo>
                    <a:pt x="2569708" y="802800"/>
                  </a:lnTo>
                  <a:lnTo>
                    <a:pt x="2563132" y="802800"/>
                  </a:lnTo>
                  <a:lnTo>
                    <a:pt x="2569028" y="799854"/>
                  </a:lnTo>
                  <a:lnTo>
                    <a:pt x="2562678" y="800534"/>
                  </a:lnTo>
                  <a:lnTo>
                    <a:pt x="2576965" y="794190"/>
                  </a:lnTo>
                  <a:lnTo>
                    <a:pt x="2579233" y="803480"/>
                  </a:lnTo>
                  <a:lnTo>
                    <a:pt x="2588985" y="801667"/>
                  </a:lnTo>
                  <a:lnTo>
                    <a:pt x="2587398" y="798948"/>
                  </a:lnTo>
                  <a:lnTo>
                    <a:pt x="2605087" y="796003"/>
                  </a:lnTo>
                  <a:lnTo>
                    <a:pt x="2605087" y="793058"/>
                  </a:lnTo>
                  <a:lnTo>
                    <a:pt x="2608035" y="791471"/>
                  </a:lnTo>
                  <a:lnTo>
                    <a:pt x="2601685" y="793284"/>
                  </a:lnTo>
                  <a:lnTo>
                    <a:pt x="2621189" y="783088"/>
                  </a:lnTo>
                  <a:lnTo>
                    <a:pt x="2619601" y="780369"/>
                  </a:lnTo>
                  <a:lnTo>
                    <a:pt x="2616426" y="780822"/>
                  </a:lnTo>
                  <a:lnTo>
                    <a:pt x="2625853" y="774252"/>
                  </a:lnTo>
                  <a:lnTo>
                    <a:pt x="2625951" y="774252"/>
                  </a:lnTo>
                  <a:lnTo>
                    <a:pt x="2626178" y="774025"/>
                  </a:lnTo>
                  <a:lnTo>
                    <a:pt x="2625853" y="774252"/>
                  </a:lnTo>
                  <a:lnTo>
                    <a:pt x="2625724" y="774252"/>
                  </a:lnTo>
                  <a:lnTo>
                    <a:pt x="2625271" y="774252"/>
                  </a:lnTo>
                  <a:lnTo>
                    <a:pt x="2624817" y="774252"/>
                  </a:lnTo>
                  <a:lnTo>
                    <a:pt x="2624590" y="774478"/>
                  </a:lnTo>
                  <a:lnTo>
                    <a:pt x="2624137" y="774478"/>
                  </a:lnTo>
                  <a:lnTo>
                    <a:pt x="2623457" y="774478"/>
                  </a:lnTo>
                  <a:lnTo>
                    <a:pt x="2620735" y="773572"/>
                  </a:lnTo>
                  <a:lnTo>
                    <a:pt x="2623230" y="771533"/>
                  </a:lnTo>
                  <a:lnTo>
                    <a:pt x="2605540" y="782408"/>
                  </a:lnTo>
                  <a:lnTo>
                    <a:pt x="2611890" y="779689"/>
                  </a:lnTo>
                  <a:lnTo>
                    <a:pt x="2611437" y="783314"/>
                  </a:lnTo>
                  <a:lnTo>
                    <a:pt x="2609169" y="785354"/>
                  </a:lnTo>
                  <a:lnTo>
                    <a:pt x="2606901" y="787393"/>
                  </a:lnTo>
                  <a:lnTo>
                    <a:pt x="2604633" y="789206"/>
                  </a:lnTo>
                  <a:lnTo>
                    <a:pt x="2602139" y="790565"/>
                  </a:lnTo>
                  <a:lnTo>
                    <a:pt x="2599871" y="791924"/>
                  </a:lnTo>
                  <a:lnTo>
                    <a:pt x="2597830" y="793058"/>
                  </a:lnTo>
                  <a:lnTo>
                    <a:pt x="2595789" y="793737"/>
                  </a:lnTo>
                  <a:lnTo>
                    <a:pt x="2593974" y="794190"/>
                  </a:lnTo>
                  <a:lnTo>
                    <a:pt x="2591933" y="794417"/>
                  </a:lnTo>
                  <a:lnTo>
                    <a:pt x="2590573" y="794417"/>
                  </a:lnTo>
                  <a:lnTo>
                    <a:pt x="2588985" y="794190"/>
                  </a:lnTo>
                  <a:lnTo>
                    <a:pt x="2588078" y="793511"/>
                  </a:lnTo>
                  <a:lnTo>
                    <a:pt x="2587398" y="792604"/>
                  </a:lnTo>
                  <a:lnTo>
                    <a:pt x="2586944" y="791018"/>
                  </a:lnTo>
                  <a:lnTo>
                    <a:pt x="2586717" y="789432"/>
                  </a:lnTo>
                  <a:lnTo>
                    <a:pt x="2586944" y="787393"/>
                  </a:lnTo>
                  <a:lnTo>
                    <a:pt x="2575151" y="791698"/>
                  </a:lnTo>
                  <a:lnTo>
                    <a:pt x="2574924" y="788753"/>
                  </a:lnTo>
                  <a:lnTo>
                    <a:pt x="2574471" y="788753"/>
                  </a:lnTo>
                  <a:lnTo>
                    <a:pt x="2586037" y="782635"/>
                  </a:lnTo>
                  <a:lnTo>
                    <a:pt x="2586264" y="780369"/>
                  </a:lnTo>
                  <a:lnTo>
                    <a:pt x="2598057" y="772439"/>
                  </a:lnTo>
                  <a:lnTo>
                    <a:pt x="2598737" y="770173"/>
                  </a:lnTo>
                  <a:lnTo>
                    <a:pt x="2599871" y="768361"/>
                  </a:lnTo>
                  <a:lnTo>
                    <a:pt x="2601005" y="766775"/>
                  </a:lnTo>
                  <a:lnTo>
                    <a:pt x="2602365" y="764962"/>
                  </a:lnTo>
                  <a:lnTo>
                    <a:pt x="2603726" y="763829"/>
                  </a:lnTo>
                  <a:lnTo>
                    <a:pt x="2605087" y="762470"/>
                  </a:lnTo>
                  <a:lnTo>
                    <a:pt x="2606901" y="761337"/>
                  </a:lnTo>
                  <a:lnTo>
                    <a:pt x="2608262" y="760430"/>
                  </a:lnTo>
                  <a:lnTo>
                    <a:pt x="2609849" y="759751"/>
                  </a:lnTo>
                  <a:lnTo>
                    <a:pt x="2611890" y="759298"/>
                  </a:lnTo>
                  <a:lnTo>
                    <a:pt x="2613705" y="759071"/>
                  </a:lnTo>
                  <a:lnTo>
                    <a:pt x="2615519" y="758845"/>
                  </a:lnTo>
                  <a:lnTo>
                    <a:pt x="2617560" y="758845"/>
                  </a:lnTo>
                  <a:lnTo>
                    <a:pt x="2619374" y="759071"/>
                  </a:lnTo>
                  <a:lnTo>
                    <a:pt x="2621415" y="759524"/>
                  </a:lnTo>
                  <a:lnTo>
                    <a:pt x="2623230" y="760204"/>
                  </a:lnTo>
                  <a:lnTo>
                    <a:pt x="2622323" y="763149"/>
                  </a:lnTo>
                  <a:lnTo>
                    <a:pt x="2632301" y="758165"/>
                  </a:lnTo>
                  <a:lnTo>
                    <a:pt x="2630260" y="756126"/>
                  </a:lnTo>
                  <a:lnTo>
                    <a:pt x="2633435" y="754313"/>
                  </a:lnTo>
                  <a:lnTo>
                    <a:pt x="2627765" y="752500"/>
                  </a:lnTo>
                  <a:lnTo>
                    <a:pt x="2637517" y="746836"/>
                  </a:lnTo>
                  <a:lnTo>
                    <a:pt x="2624364" y="750008"/>
                  </a:lnTo>
                  <a:lnTo>
                    <a:pt x="2624137" y="750008"/>
                  </a:lnTo>
                  <a:lnTo>
                    <a:pt x="2625271" y="749555"/>
                  </a:lnTo>
                  <a:lnTo>
                    <a:pt x="2626405" y="746383"/>
                  </a:lnTo>
                  <a:lnTo>
                    <a:pt x="2632982" y="744344"/>
                  </a:lnTo>
                  <a:lnTo>
                    <a:pt x="2626632" y="745250"/>
                  </a:lnTo>
                  <a:lnTo>
                    <a:pt x="2642280" y="737773"/>
                  </a:lnTo>
                  <a:lnTo>
                    <a:pt x="2641146" y="736414"/>
                  </a:lnTo>
                  <a:lnTo>
                    <a:pt x="2649764" y="733015"/>
                  </a:lnTo>
                  <a:lnTo>
                    <a:pt x="2651299" y="735059"/>
                  </a:lnTo>
                  <a:lnTo>
                    <a:pt x="2645682" y="737546"/>
                  </a:lnTo>
                  <a:lnTo>
                    <a:pt x="2651805" y="735734"/>
                  </a:lnTo>
                  <a:lnTo>
                    <a:pt x="2651299" y="735059"/>
                  </a:lnTo>
                  <a:lnTo>
                    <a:pt x="2665639" y="728710"/>
                  </a:lnTo>
                  <a:lnTo>
                    <a:pt x="2656541" y="732031"/>
                  </a:lnTo>
                  <a:lnTo>
                    <a:pt x="2653846" y="731202"/>
                  </a:lnTo>
                  <a:lnTo>
                    <a:pt x="2654980" y="728030"/>
                  </a:lnTo>
                  <a:lnTo>
                    <a:pt x="2648630" y="729163"/>
                  </a:lnTo>
                  <a:lnTo>
                    <a:pt x="2654980" y="721686"/>
                  </a:lnTo>
                  <a:lnTo>
                    <a:pt x="2655207" y="721686"/>
                  </a:lnTo>
                  <a:lnTo>
                    <a:pt x="2659289" y="724405"/>
                  </a:lnTo>
                  <a:lnTo>
                    <a:pt x="2665185" y="722366"/>
                  </a:lnTo>
                  <a:lnTo>
                    <a:pt x="2656341" y="719420"/>
                  </a:lnTo>
                  <a:lnTo>
                    <a:pt x="2657248" y="716248"/>
                  </a:lnTo>
                  <a:lnTo>
                    <a:pt x="2663824" y="716248"/>
                  </a:lnTo>
                  <a:lnTo>
                    <a:pt x="2662464" y="712849"/>
                  </a:lnTo>
                  <a:lnTo>
                    <a:pt x="2676524" y="709224"/>
                  </a:lnTo>
                  <a:lnTo>
                    <a:pt x="2668233" y="705560"/>
                  </a:lnTo>
                  <a:lnTo>
                    <a:pt x="2667868" y="705700"/>
                  </a:lnTo>
                  <a:lnTo>
                    <a:pt x="2655887" y="711223"/>
                  </a:lnTo>
                  <a:lnTo>
                    <a:pt x="2664274" y="704872"/>
                  </a:lnTo>
                  <a:lnTo>
                    <a:pt x="2667656" y="705305"/>
                  </a:lnTo>
                  <a:lnTo>
                    <a:pt x="2664732" y="704013"/>
                  </a:lnTo>
                  <a:lnTo>
                    <a:pt x="2671082" y="701747"/>
                  </a:lnTo>
                  <a:lnTo>
                    <a:pt x="2678792" y="698575"/>
                  </a:lnTo>
                  <a:lnTo>
                    <a:pt x="2681287" y="697216"/>
                  </a:lnTo>
                  <a:lnTo>
                    <a:pt x="2681967" y="696989"/>
                  </a:lnTo>
                  <a:lnTo>
                    <a:pt x="2681967" y="696763"/>
                  </a:lnTo>
                  <a:lnTo>
                    <a:pt x="2681287" y="696763"/>
                  </a:lnTo>
                  <a:lnTo>
                    <a:pt x="2679926" y="696989"/>
                  </a:lnTo>
                  <a:lnTo>
                    <a:pt x="2674710" y="698349"/>
                  </a:lnTo>
                  <a:lnTo>
                    <a:pt x="2684916" y="693137"/>
                  </a:lnTo>
                  <a:lnTo>
                    <a:pt x="2674710" y="693817"/>
                  </a:lnTo>
                  <a:lnTo>
                    <a:pt x="2676978" y="690419"/>
                  </a:lnTo>
                  <a:lnTo>
                    <a:pt x="2675844" y="687926"/>
                  </a:lnTo>
                  <a:lnTo>
                    <a:pt x="2682194" y="688833"/>
                  </a:lnTo>
                  <a:lnTo>
                    <a:pt x="2691946" y="682942"/>
                  </a:lnTo>
                  <a:lnTo>
                    <a:pt x="2682421" y="685434"/>
                  </a:lnTo>
                  <a:lnTo>
                    <a:pt x="2681514" y="682489"/>
                  </a:lnTo>
                  <a:lnTo>
                    <a:pt x="2693080" y="679543"/>
                  </a:lnTo>
                  <a:lnTo>
                    <a:pt x="2689678" y="678183"/>
                  </a:lnTo>
                  <a:lnTo>
                    <a:pt x="2696708" y="676371"/>
                  </a:lnTo>
                  <a:lnTo>
                    <a:pt x="2691039" y="672746"/>
                  </a:lnTo>
                  <a:lnTo>
                    <a:pt x="2711223" y="666401"/>
                  </a:lnTo>
                  <a:lnTo>
                    <a:pt x="2708274" y="666401"/>
                  </a:lnTo>
                  <a:lnTo>
                    <a:pt x="2708501" y="665495"/>
                  </a:lnTo>
                  <a:lnTo>
                    <a:pt x="2734808" y="660964"/>
                  </a:lnTo>
                  <a:lnTo>
                    <a:pt x="2734355" y="658018"/>
                  </a:lnTo>
                  <a:lnTo>
                    <a:pt x="2710542" y="659378"/>
                  </a:lnTo>
                  <a:lnTo>
                    <a:pt x="2722108" y="653713"/>
                  </a:lnTo>
                  <a:lnTo>
                    <a:pt x="2719387" y="652354"/>
                  </a:lnTo>
                  <a:lnTo>
                    <a:pt x="2722108" y="650768"/>
                  </a:lnTo>
                  <a:lnTo>
                    <a:pt x="2741158" y="653033"/>
                  </a:lnTo>
                  <a:lnTo>
                    <a:pt x="2739798" y="650315"/>
                  </a:lnTo>
                  <a:lnTo>
                    <a:pt x="2745602" y="646969"/>
                  </a:lnTo>
                  <a:lnTo>
                    <a:pt x="2745921" y="646916"/>
                  </a:lnTo>
                  <a:lnTo>
                    <a:pt x="2745694" y="646916"/>
                  </a:lnTo>
                  <a:lnTo>
                    <a:pt x="2745602" y="646969"/>
                  </a:lnTo>
                  <a:lnTo>
                    <a:pt x="2743200" y="647369"/>
                  </a:lnTo>
                  <a:lnTo>
                    <a:pt x="2730046" y="649408"/>
                  </a:lnTo>
                  <a:lnTo>
                    <a:pt x="2733448" y="647822"/>
                  </a:lnTo>
                  <a:lnTo>
                    <a:pt x="2732087" y="644877"/>
                  </a:lnTo>
                  <a:lnTo>
                    <a:pt x="2744787" y="644197"/>
                  </a:lnTo>
                  <a:lnTo>
                    <a:pt x="2743200" y="643517"/>
                  </a:lnTo>
                  <a:lnTo>
                    <a:pt x="2741158" y="643291"/>
                  </a:lnTo>
                  <a:lnTo>
                    <a:pt x="2739117" y="643291"/>
                  </a:lnTo>
                  <a:lnTo>
                    <a:pt x="2736623" y="643517"/>
                  </a:lnTo>
                  <a:lnTo>
                    <a:pt x="2731180" y="644877"/>
                  </a:lnTo>
                  <a:lnTo>
                    <a:pt x="2726644" y="646236"/>
                  </a:lnTo>
                  <a:lnTo>
                    <a:pt x="2723016" y="647596"/>
                  </a:lnTo>
                  <a:lnTo>
                    <a:pt x="2721882" y="647822"/>
                  </a:lnTo>
                  <a:lnTo>
                    <a:pt x="2720974" y="647822"/>
                  </a:lnTo>
                  <a:lnTo>
                    <a:pt x="2720974" y="647596"/>
                  </a:lnTo>
                  <a:lnTo>
                    <a:pt x="2722108" y="646689"/>
                  </a:lnTo>
                  <a:lnTo>
                    <a:pt x="2726191" y="643517"/>
                  </a:lnTo>
                  <a:lnTo>
                    <a:pt x="2723016" y="641931"/>
                  </a:lnTo>
                  <a:lnTo>
                    <a:pt x="2726191" y="640572"/>
                  </a:lnTo>
                  <a:lnTo>
                    <a:pt x="2729366" y="639439"/>
                  </a:lnTo>
                  <a:lnTo>
                    <a:pt x="2735716" y="638080"/>
                  </a:lnTo>
                  <a:lnTo>
                    <a:pt x="2738664" y="637173"/>
                  </a:lnTo>
                  <a:lnTo>
                    <a:pt x="2741385" y="636040"/>
                  </a:lnTo>
                  <a:lnTo>
                    <a:pt x="2744333" y="634908"/>
                  </a:lnTo>
                  <a:lnTo>
                    <a:pt x="2746828" y="633321"/>
                  </a:lnTo>
                  <a:lnTo>
                    <a:pt x="2733901" y="633775"/>
                  </a:lnTo>
                  <a:lnTo>
                    <a:pt x="2751817" y="628790"/>
                  </a:lnTo>
                  <a:lnTo>
                    <a:pt x="2753632" y="634681"/>
                  </a:lnTo>
                  <a:lnTo>
                    <a:pt x="2757033" y="636493"/>
                  </a:lnTo>
                  <a:lnTo>
                    <a:pt x="2755673" y="633321"/>
                  </a:lnTo>
                  <a:lnTo>
                    <a:pt x="2759528" y="633775"/>
                  </a:lnTo>
                  <a:lnTo>
                    <a:pt x="2756580" y="632415"/>
                  </a:lnTo>
                  <a:lnTo>
                    <a:pt x="2759528" y="632868"/>
                  </a:lnTo>
                  <a:lnTo>
                    <a:pt x="2761116" y="629923"/>
                  </a:lnTo>
                  <a:lnTo>
                    <a:pt x="2764291" y="629470"/>
                  </a:lnTo>
                  <a:lnTo>
                    <a:pt x="2757487" y="628110"/>
                  </a:lnTo>
                  <a:lnTo>
                    <a:pt x="2760435" y="626524"/>
                  </a:lnTo>
                  <a:lnTo>
                    <a:pt x="2753858" y="626524"/>
                  </a:lnTo>
                  <a:lnTo>
                    <a:pt x="2755900" y="624032"/>
                  </a:lnTo>
                  <a:lnTo>
                    <a:pt x="2765651" y="626524"/>
                  </a:lnTo>
                  <a:lnTo>
                    <a:pt x="2757487" y="621766"/>
                  </a:lnTo>
                  <a:lnTo>
                    <a:pt x="2780166" y="621993"/>
                  </a:lnTo>
                  <a:lnTo>
                    <a:pt x="2781073" y="621993"/>
                  </a:lnTo>
                  <a:lnTo>
                    <a:pt x="2779258" y="619500"/>
                  </a:lnTo>
                  <a:lnTo>
                    <a:pt x="2791732" y="616555"/>
                  </a:lnTo>
                  <a:lnTo>
                    <a:pt x="2760435" y="617914"/>
                  </a:lnTo>
                  <a:lnTo>
                    <a:pt x="2763383" y="615875"/>
                  </a:lnTo>
                  <a:lnTo>
                    <a:pt x="2766785" y="614062"/>
                  </a:lnTo>
                  <a:lnTo>
                    <a:pt x="2773135" y="610438"/>
                  </a:lnTo>
                  <a:lnTo>
                    <a:pt x="2773729" y="610141"/>
                  </a:lnTo>
                  <a:lnTo>
                    <a:pt x="2768600" y="611208"/>
                  </a:lnTo>
                  <a:lnTo>
                    <a:pt x="2772996" y="608033"/>
                  </a:lnTo>
                  <a:lnTo>
                    <a:pt x="2774674" y="609669"/>
                  </a:lnTo>
                  <a:lnTo>
                    <a:pt x="2778125" y="607945"/>
                  </a:lnTo>
                  <a:lnTo>
                    <a:pt x="2779712" y="607492"/>
                  </a:lnTo>
                  <a:lnTo>
                    <a:pt x="2780166" y="607492"/>
                  </a:lnTo>
                  <a:lnTo>
                    <a:pt x="2788557" y="602960"/>
                  </a:lnTo>
                  <a:lnTo>
                    <a:pt x="2785382" y="602507"/>
                  </a:lnTo>
                  <a:lnTo>
                    <a:pt x="2796948" y="595257"/>
                  </a:lnTo>
                  <a:lnTo>
                    <a:pt x="2795360" y="592311"/>
                  </a:lnTo>
                  <a:lnTo>
                    <a:pt x="2805339" y="587100"/>
                  </a:lnTo>
                  <a:lnTo>
                    <a:pt x="2806700" y="590045"/>
                  </a:lnTo>
                  <a:lnTo>
                    <a:pt x="2815317" y="587780"/>
                  </a:lnTo>
                  <a:lnTo>
                    <a:pt x="2807153" y="583248"/>
                  </a:lnTo>
                  <a:lnTo>
                    <a:pt x="2822801" y="580756"/>
                  </a:lnTo>
                  <a:lnTo>
                    <a:pt x="2816678" y="581209"/>
                  </a:lnTo>
                  <a:lnTo>
                    <a:pt x="2817585" y="579170"/>
                  </a:lnTo>
                  <a:lnTo>
                    <a:pt x="2818492" y="577584"/>
                  </a:lnTo>
                  <a:lnTo>
                    <a:pt x="2819400" y="575998"/>
                  </a:lnTo>
                  <a:lnTo>
                    <a:pt x="2820760" y="574865"/>
                  </a:lnTo>
                  <a:lnTo>
                    <a:pt x="2822121" y="573958"/>
                  </a:lnTo>
                  <a:lnTo>
                    <a:pt x="2823482" y="573279"/>
                  </a:lnTo>
                  <a:lnTo>
                    <a:pt x="2824616" y="572599"/>
                  </a:lnTo>
                  <a:lnTo>
                    <a:pt x="2825750" y="572373"/>
                  </a:lnTo>
                  <a:lnTo>
                    <a:pt x="2827110" y="572599"/>
                  </a:lnTo>
                  <a:lnTo>
                    <a:pt x="2828244" y="573052"/>
                  </a:lnTo>
                  <a:lnTo>
                    <a:pt x="2829151" y="573732"/>
                  </a:lnTo>
                  <a:lnTo>
                    <a:pt x="2830059" y="574638"/>
                  </a:lnTo>
                  <a:lnTo>
                    <a:pt x="2830966" y="575771"/>
                  </a:lnTo>
                  <a:lnTo>
                    <a:pt x="2831419" y="577584"/>
                  </a:lnTo>
                  <a:lnTo>
                    <a:pt x="2831873" y="579170"/>
                  </a:lnTo>
                  <a:lnTo>
                    <a:pt x="2831873" y="581435"/>
                  </a:lnTo>
                  <a:lnTo>
                    <a:pt x="2837089" y="576904"/>
                  </a:lnTo>
                  <a:lnTo>
                    <a:pt x="2835955" y="573732"/>
                  </a:lnTo>
                  <a:lnTo>
                    <a:pt x="2847067" y="566935"/>
                  </a:lnTo>
                  <a:lnTo>
                    <a:pt x="2847067" y="569653"/>
                  </a:lnTo>
                  <a:lnTo>
                    <a:pt x="2846387" y="572146"/>
                  </a:lnTo>
                  <a:lnTo>
                    <a:pt x="2845934" y="574638"/>
                  </a:lnTo>
                  <a:lnTo>
                    <a:pt x="2845026" y="577131"/>
                  </a:lnTo>
                  <a:lnTo>
                    <a:pt x="2843892" y="579170"/>
                  </a:lnTo>
                  <a:lnTo>
                    <a:pt x="2842305" y="581435"/>
                  </a:lnTo>
                  <a:lnTo>
                    <a:pt x="2840717" y="583701"/>
                  </a:lnTo>
                  <a:lnTo>
                    <a:pt x="2838676" y="585514"/>
                  </a:lnTo>
                  <a:lnTo>
                    <a:pt x="2845707" y="580983"/>
                  </a:lnTo>
                  <a:lnTo>
                    <a:pt x="2850242" y="578264"/>
                  </a:lnTo>
                  <a:lnTo>
                    <a:pt x="2852964" y="576451"/>
                  </a:lnTo>
                  <a:lnTo>
                    <a:pt x="2852737" y="576451"/>
                  </a:lnTo>
                  <a:lnTo>
                    <a:pt x="2852284" y="575998"/>
                  </a:lnTo>
                  <a:lnTo>
                    <a:pt x="2852057" y="575545"/>
                  </a:lnTo>
                  <a:lnTo>
                    <a:pt x="2852057" y="575091"/>
                  </a:lnTo>
                  <a:lnTo>
                    <a:pt x="2852057" y="574185"/>
                  </a:lnTo>
                  <a:lnTo>
                    <a:pt x="2852510" y="573052"/>
                  </a:lnTo>
                  <a:lnTo>
                    <a:pt x="2860901" y="564442"/>
                  </a:lnTo>
                  <a:lnTo>
                    <a:pt x="2859994" y="568294"/>
                  </a:lnTo>
                  <a:lnTo>
                    <a:pt x="2867025" y="563083"/>
                  </a:lnTo>
                  <a:lnTo>
                    <a:pt x="2884714" y="565802"/>
                  </a:lnTo>
                  <a:lnTo>
                    <a:pt x="2880178" y="561497"/>
                  </a:lnTo>
                  <a:lnTo>
                    <a:pt x="2883126" y="560591"/>
                  </a:lnTo>
                  <a:lnTo>
                    <a:pt x="2881312" y="557419"/>
                  </a:lnTo>
                  <a:lnTo>
                    <a:pt x="2863850" y="556285"/>
                  </a:lnTo>
                  <a:lnTo>
                    <a:pt x="2869973" y="555832"/>
                  </a:lnTo>
                  <a:lnTo>
                    <a:pt x="2870880" y="553114"/>
                  </a:lnTo>
                  <a:lnTo>
                    <a:pt x="2877230" y="555606"/>
                  </a:lnTo>
                  <a:lnTo>
                    <a:pt x="2878817" y="552434"/>
                  </a:lnTo>
                  <a:lnTo>
                    <a:pt x="2890837" y="554926"/>
                  </a:lnTo>
                  <a:lnTo>
                    <a:pt x="2890384" y="551981"/>
                  </a:lnTo>
                  <a:lnTo>
                    <a:pt x="2901042" y="551981"/>
                  </a:lnTo>
                  <a:lnTo>
                    <a:pt x="2892198" y="556965"/>
                  </a:lnTo>
                  <a:lnTo>
                    <a:pt x="2902857" y="553340"/>
                  </a:lnTo>
                  <a:lnTo>
                    <a:pt x="2904671" y="556965"/>
                  </a:lnTo>
                  <a:lnTo>
                    <a:pt x="2915330" y="555606"/>
                  </a:lnTo>
                  <a:lnTo>
                    <a:pt x="2908753" y="554020"/>
                  </a:lnTo>
                  <a:lnTo>
                    <a:pt x="2911701" y="551074"/>
                  </a:lnTo>
                  <a:lnTo>
                    <a:pt x="2908526" y="550395"/>
                  </a:lnTo>
                  <a:lnTo>
                    <a:pt x="2909434" y="550395"/>
                  </a:lnTo>
                  <a:lnTo>
                    <a:pt x="2913062" y="548355"/>
                  </a:lnTo>
                  <a:lnTo>
                    <a:pt x="2916464" y="546996"/>
                  </a:lnTo>
                  <a:lnTo>
                    <a:pt x="2922360" y="544277"/>
                  </a:lnTo>
                  <a:lnTo>
                    <a:pt x="2924855" y="542918"/>
                  </a:lnTo>
                  <a:lnTo>
                    <a:pt x="2926669" y="541332"/>
                  </a:lnTo>
                  <a:lnTo>
                    <a:pt x="2927350" y="540425"/>
                  </a:lnTo>
                  <a:lnTo>
                    <a:pt x="2928257" y="539519"/>
                  </a:lnTo>
                  <a:lnTo>
                    <a:pt x="2928710" y="538160"/>
                  </a:lnTo>
                  <a:lnTo>
                    <a:pt x="2928937" y="537253"/>
                  </a:lnTo>
                  <a:lnTo>
                    <a:pt x="2935741" y="533855"/>
                  </a:lnTo>
                  <a:lnTo>
                    <a:pt x="2929164" y="531362"/>
                  </a:lnTo>
                  <a:lnTo>
                    <a:pt x="2935288" y="530909"/>
                  </a:lnTo>
                  <a:lnTo>
                    <a:pt x="2935514" y="527964"/>
                  </a:lnTo>
                  <a:lnTo>
                    <a:pt x="2938236" y="527511"/>
                  </a:lnTo>
                  <a:lnTo>
                    <a:pt x="2940504" y="527284"/>
                  </a:lnTo>
                  <a:lnTo>
                    <a:pt x="2945039" y="527737"/>
                  </a:lnTo>
                  <a:lnTo>
                    <a:pt x="2946854" y="527964"/>
                  </a:lnTo>
                  <a:lnTo>
                    <a:pt x="2948668" y="527737"/>
                  </a:lnTo>
                  <a:lnTo>
                    <a:pt x="2949122" y="527511"/>
                  </a:lnTo>
                  <a:lnTo>
                    <a:pt x="2949802" y="527057"/>
                  </a:lnTo>
                  <a:lnTo>
                    <a:pt x="2950255" y="526604"/>
                  </a:lnTo>
                  <a:lnTo>
                    <a:pt x="2950709" y="525924"/>
                  </a:lnTo>
                  <a:lnTo>
                    <a:pt x="2952523" y="525924"/>
                  </a:lnTo>
                  <a:lnTo>
                    <a:pt x="2962275" y="525924"/>
                  </a:lnTo>
                  <a:lnTo>
                    <a:pt x="2947307" y="538386"/>
                  </a:lnTo>
                  <a:lnTo>
                    <a:pt x="2950482" y="538386"/>
                  </a:lnTo>
                  <a:lnTo>
                    <a:pt x="2946854" y="544504"/>
                  </a:lnTo>
                  <a:lnTo>
                    <a:pt x="2948441" y="547676"/>
                  </a:lnTo>
                  <a:lnTo>
                    <a:pt x="2951616" y="547676"/>
                  </a:lnTo>
                  <a:lnTo>
                    <a:pt x="2955925" y="543824"/>
                  </a:lnTo>
                  <a:lnTo>
                    <a:pt x="2978830" y="523206"/>
                  </a:lnTo>
                  <a:lnTo>
                    <a:pt x="2979511" y="537480"/>
                  </a:lnTo>
                  <a:lnTo>
                    <a:pt x="2990170" y="532948"/>
                  </a:lnTo>
                  <a:lnTo>
                    <a:pt x="2988809" y="530003"/>
                  </a:lnTo>
                  <a:lnTo>
                    <a:pt x="2991304" y="529323"/>
                  </a:lnTo>
                  <a:lnTo>
                    <a:pt x="2989716" y="526151"/>
                  </a:lnTo>
                  <a:lnTo>
                    <a:pt x="2991531" y="525245"/>
                  </a:lnTo>
                  <a:lnTo>
                    <a:pt x="2997654" y="522526"/>
                  </a:lnTo>
                  <a:lnTo>
                    <a:pt x="2990170" y="520940"/>
                  </a:lnTo>
                  <a:lnTo>
                    <a:pt x="3004004" y="514369"/>
                  </a:lnTo>
                  <a:close/>
                  <a:moveTo>
                    <a:pt x="1650546" y="512755"/>
                  </a:moveTo>
                  <a:lnTo>
                    <a:pt x="1645103" y="514562"/>
                  </a:lnTo>
                  <a:lnTo>
                    <a:pt x="1644423" y="514562"/>
                  </a:lnTo>
                  <a:lnTo>
                    <a:pt x="1644877" y="514336"/>
                  </a:lnTo>
                  <a:lnTo>
                    <a:pt x="1647130" y="513556"/>
                  </a:lnTo>
                  <a:lnTo>
                    <a:pt x="1650546" y="512755"/>
                  </a:lnTo>
                  <a:close/>
                  <a:moveTo>
                    <a:pt x="1621322" y="511229"/>
                  </a:moveTo>
                  <a:lnTo>
                    <a:pt x="1622219" y="511872"/>
                  </a:lnTo>
                  <a:lnTo>
                    <a:pt x="1623788" y="511658"/>
                  </a:lnTo>
                  <a:lnTo>
                    <a:pt x="1624012" y="511658"/>
                  </a:lnTo>
                  <a:lnTo>
                    <a:pt x="1619529" y="514661"/>
                  </a:lnTo>
                  <a:lnTo>
                    <a:pt x="1611685" y="518308"/>
                  </a:lnTo>
                  <a:lnTo>
                    <a:pt x="1611237" y="518308"/>
                  </a:lnTo>
                  <a:lnTo>
                    <a:pt x="1609444" y="518094"/>
                  </a:lnTo>
                  <a:lnTo>
                    <a:pt x="1604962" y="519167"/>
                  </a:lnTo>
                  <a:lnTo>
                    <a:pt x="1621322" y="511229"/>
                  </a:lnTo>
                  <a:close/>
                  <a:moveTo>
                    <a:pt x="3577234" y="508238"/>
                  </a:moveTo>
                  <a:lnTo>
                    <a:pt x="3567113" y="512831"/>
                  </a:lnTo>
                  <a:lnTo>
                    <a:pt x="3574522" y="508703"/>
                  </a:lnTo>
                  <a:lnTo>
                    <a:pt x="3577234" y="508238"/>
                  </a:lnTo>
                  <a:close/>
                  <a:moveTo>
                    <a:pt x="2216123" y="508088"/>
                  </a:moveTo>
                  <a:lnTo>
                    <a:pt x="2216580" y="508088"/>
                  </a:lnTo>
                  <a:lnTo>
                    <a:pt x="2216351" y="510530"/>
                  </a:lnTo>
                  <a:lnTo>
                    <a:pt x="2209948" y="513461"/>
                  </a:lnTo>
                  <a:lnTo>
                    <a:pt x="2216123" y="514926"/>
                  </a:lnTo>
                  <a:lnTo>
                    <a:pt x="2219325" y="514193"/>
                  </a:lnTo>
                  <a:lnTo>
                    <a:pt x="2217952" y="515414"/>
                  </a:lnTo>
                  <a:lnTo>
                    <a:pt x="2209719" y="518345"/>
                  </a:lnTo>
                  <a:lnTo>
                    <a:pt x="2192337" y="520787"/>
                  </a:lnTo>
                  <a:lnTo>
                    <a:pt x="2203315" y="511507"/>
                  </a:lnTo>
                  <a:lnTo>
                    <a:pt x="2209261" y="510774"/>
                  </a:lnTo>
                  <a:lnTo>
                    <a:pt x="2213378" y="509797"/>
                  </a:lnTo>
                  <a:lnTo>
                    <a:pt x="2216123" y="508088"/>
                  </a:lnTo>
                  <a:close/>
                  <a:moveTo>
                    <a:pt x="3577609" y="508068"/>
                  </a:moveTo>
                  <a:lnTo>
                    <a:pt x="3578226" y="508068"/>
                  </a:lnTo>
                  <a:lnTo>
                    <a:pt x="3577234" y="508238"/>
                  </a:lnTo>
                  <a:lnTo>
                    <a:pt x="3577609" y="508068"/>
                  </a:lnTo>
                  <a:close/>
                  <a:moveTo>
                    <a:pt x="1606550" y="508055"/>
                  </a:moveTo>
                  <a:lnTo>
                    <a:pt x="1591772" y="517353"/>
                  </a:lnTo>
                  <a:lnTo>
                    <a:pt x="1592002" y="517353"/>
                  </a:lnTo>
                  <a:lnTo>
                    <a:pt x="1587153" y="520301"/>
                  </a:lnTo>
                  <a:lnTo>
                    <a:pt x="1581150" y="523930"/>
                  </a:lnTo>
                  <a:lnTo>
                    <a:pt x="1581150" y="523703"/>
                  </a:lnTo>
                  <a:lnTo>
                    <a:pt x="1581740" y="523339"/>
                  </a:lnTo>
                  <a:lnTo>
                    <a:pt x="1582738" y="522342"/>
                  </a:lnTo>
                  <a:lnTo>
                    <a:pt x="1582523" y="522857"/>
                  </a:lnTo>
                  <a:lnTo>
                    <a:pt x="1606550" y="508055"/>
                  </a:lnTo>
                  <a:close/>
                  <a:moveTo>
                    <a:pt x="1614487" y="504880"/>
                  </a:moveTo>
                  <a:lnTo>
                    <a:pt x="1607992" y="510096"/>
                  </a:lnTo>
                  <a:lnTo>
                    <a:pt x="1605611" y="511003"/>
                  </a:lnTo>
                  <a:lnTo>
                    <a:pt x="1604962" y="511230"/>
                  </a:lnTo>
                  <a:lnTo>
                    <a:pt x="1614487" y="504880"/>
                  </a:lnTo>
                  <a:close/>
                  <a:moveTo>
                    <a:pt x="3596075" y="503243"/>
                  </a:moveTo>
                  <a:lnTo>
                    <a:pt x="3596226" y="503243"/>
                  </a:lnTo>
                  <a:lnTo>
                    <a:pt x="3596075" y="503469"/>
                  </a:lnTo>
                  <a:lnTo>
                    <a:pt x="3596075" y="503243"/>
                  </a:lnTo>
                  <a:close/>
                  <a:moveTo>
                    <a:pt x="1612516" y="502279"/>
                  </a:moveTo>
                  <a:lnTo>
                    <a:pt x="1612494" y="502302"/>
                  </a:lnTo>
                  <a:lnTo>
                    <a:pt x="1593850" y="514406"/>
                  </a:lnTo>
                  <a:lnTo>
                    <a:pt x="1607569" y="505432"/>
                  </a:lnTo>
                  <a:lnTo>
                    <a:pt x="1607344" y="505432"/>
                  </a:lnTo>
                  <a:lnTo>
                    <a:pt x="1612516" y="502279"/>
                  </a:lnTo>
                  <a:close/>
                  <a:moveTo>
                    <a:pt x="2178909" y="500062"/>
                  </a:moveTo>
                  <a:lnTo>
                    <a:pt x="2174372" y="500743"/>
                  </a:lnTo>
                  <a:lnTo>
                    <a:pt x="2179589" y="500062"/>
                  </a:lnTo>
                  <a:lnTo>
                    <a:pt x="2179363" y="500062"/>
                  </a:lnTo>
                  <a:lnTo>
                    <a:pt x="2179136" y="500062"/>
                  </a:lnTo>
                  <a:lnTo>
                    <a:pt x="2178909" y="500062"/>
                  </a:lnTo>
                  <a:close/>
                  <a:moveTo>
                    <a:pt x="1643063" y="498532"/>
                  </a:moveTo>
                  <a:lnTo>
                    <a:pt x="1638300" y="501706"/>
                  </a:lnTo>
                  <a:lnTo>
                    <a:pt x="1640807" y="499975"/>
                  </a:lnTo>
                  <a:lnTo>
                    <a:pt x="1643063" y="498532"/>
                  </a:lnTo>
                  <a:close/>
                  <a:moveTo>
                    <a:pt x="1620838" y="496943"/>
                  </a:moveTo>
                  <a:lnTo>
                    <a:pt x="1615890" y="500338"/>
                  </a:lnTo>
                  <a:lnTo>
                    <a:pt x="1612292" y="502522"/>
                  </a:lnTo>
                  <a:lnTo>
                    <a:pt x="1612494" y="502302"/>
                  </a:lnTo>
                  <a:lnTo>
                    <a:pt x="1617014" y="499368"/>
                  </a:lnTo>
                  <a:lnTo>
                    <a:pt x="1620838" y="496943"/>
                  </a:lnTo>
                  <a:close/>
                  <a:moveTo>
                    <a:pt x="1670050" y="495356"/>
                  </a:moveTo>
                  <a:lnTo>
                    <a:pt x="1660525" y="500119"/>
                  </a:lnTo>
                  <a:lnTo>
                    <a:pt x="1669400" y="495573"/>
                  </a:lnTo>
                  <a:lnTo>
                    <a:pt x="1670050" y="495356"/>
                  </a:lnTo>
                  <a:close/>
                  <a:moveTo>
                    <a:pt x="4027093" y="493935"/>
                  </a:moveTo>
                  <a:lnTo>
                    <a:pt x="4025729" y="494179"/>
                  </a:lnTo>
                  <a:lnTo>
                    <a:pt x="4019378" y="495085"/>
                  </a:lnTo>
                  <a:lnTo>
                    <a:pt x="4023915" y="496218"/>
                  </a:lnTo>
                  <a:lnTo>
                    <a:pt x="4028905" y="497125"/>
                  </a:lnTo>
                  <a:lnTo>
                    <a:pt x="4034350" y="497578"/>
                  </a:lnTo>
                  <a:lnTo>
                    <a:pt x="4040248" y="498258"/>
                  </a:lnTo>
                  <a:lnTo>
                    <a:pt x="4044239" y="498405"/>
                  </a:lnTo>
                  <a:lnTo>
                    <a:pt x="4031343" y="494858"/>
                  </a:lnTo>
                  <a:lnTo>
                    <a:pt x="4025900" y="495074"/>
                  </a:lnTo>
                  <a:lnTo>
                    <a:pt x="4027093" y="493935"/>
                  </a:lnTo>
                  <a:close/>
                  <a:moveTo>
                    <a:pt x="3503858" y="492190"/>
                  </a:moveTo>
                  <a:lnTo>
                    <a:pt x="3506617" y="492190"/>
                  </a:lnTo>
                  <a:lnTo>
                    <a:pt x="3511447" y="492616"/>
                  </a:lnTo>
                  <a:lnTo>
                    <a:pt x="3516966" y="493042"/>
                  </a:lnTo>
                  <a:lnTo>
                    <a:pt x="3522945" y="493468"/>
                  </a:lnTo>
                  <a:lnTo>
                    <a:pt x="3529154" y="493681"/>
                  </a:lnTo>
                  <a:lnTo>
                    <a:pt x="3535363" y="498366"/>
                  </a:lnTo>
                  <a:lnTo>
                    <a:pt x="3529384" y="500921"/>
                  </a:lnTo>
                  <a:lnTo>
                    <a:pt x="3497649" y="509653"/>
                  </a:lnTo>
                  <a:lnTo>
                    <a:pt x="3486150" y="498579"/>
                  </a:lnTo>
                  <a:lnTo>
                    <a:pt x="3488910" y="497088"/>
                  </a:lnTo>
                  <a:lnTo>
                    <a:pt x="3491439" y="495384"/>
                  </a:lnTo>
                  <a:lnTo>
                    <a:pt x="3493969" y="494320"/>
                  </a:lnTo>
                  <a:lnTo>
                    <a:pt x="3496499" y="493468"/>
                  </a:lnTo>
                  <a:lnTo>
                    <a:pt x="3499028" y="493042"/>
                  </a:lnTo>
                  <a:lnTo>
                    <a:pt x="3501558" y="492616"/>
                  </a:lnTo>
                  <a:lnTo>
                    <a:pt x="3503858" y="492190"/>
                  </a:lnTo>
                  <a:close/>
                  <a:moveTo>
                    <a:pt x="4057372" y="492187"/>
                  </a:moveTo>
                  <a:lnTo>
                    <a:pt x="4070351" y="494873"/>
                  </a:lnTo>
                  <a:lnTo>
                    <a:pt x="4070115" y="495362"/>
                  </a:lnTo>
                  <a:lnTo>
                    <a:pt x="4052888" y="493896"/>
                  </a:lnTo>
                  <a:lnTo>
                    <a:pt x="4057372" y="492187"/>
                  </a:lnTo>
                  <a:close/>
                  <a:moveTo>
                    <a:pt x="1638877" y="490711"/>
                  </a:moveTo>
                  <a:lnTo>
                    <a:pt x="1636721" y="492018"/>
                  </a:lnTo>
                  <a:lnTo>
                    <a:pt x="1636618" y="492063"/>
                  </a:lnTo>
                  <a:lnTo>
                    <a:pt x="1638877" y="490711"/>
                  </a:lnTo>
                  <a:close/>
                  <a:moveTo>
                    <a:pt x="2187982" y="488485"/>
                  </a:moveTo>
                  <a:lnTo>
                    <a:pt x="2179363" y="490301"/>
                  </a:lnTo>
                  <a:lnTo>
                    <a:pt x="2188209" y="489847"/>
                  </a:lnTo>
                  <a:lnTo>
                    <a:pt x="2186167" y="493479"/>
                  </a:lnTo>
                  <a:lnTo>
                    <a:pt x="2198870" y="494160"/>
                  </a:lnTo>
                  <a:lnTo>
                    <a:pt x="2196148" y="490528"/>
                  </a:lnTo>
                  <a:lnTo>
                    <a:pt x="2201223" y="491751"/>
                  </a:lnTo>
                  <a:lnTo>
                    <a:pt x="2198687" y="489034"/>
                  </a:lnTo>
                  <a:lnTo>
                    <a:pt x="2201461" y="491808"/>
                  </a:lnTo>
                  <a:lnTo>
                    <a:pt x="2208397" y="493479"/>
                  </a:lnTo>
                  <a:lnTo>
                    <a:pt x="2204541" y="495522"/>
                  </a:lnTo>
                  <a:lnTo>
                    <a:pt x="2204314" y="495522"/>
                  </a:lnTo>
                  <a:lnTo>
                    <a:pt x="2195014" y="497792"/>
                  </a:lnTo>
                  <a:lnTo>
                    <a:pt x="2199777" y="498473"/>
                  </a:lnTo>
                  <a:lnTo>
                    <a:pt x="2201592" y="502786"/>
                  </a:lnTo>
                  <a:lnTo>
                    <a:pt x="2197962" y="505964"/>
                  </a:lnTo>
                  <a:lnTo>
                    <a:pt x="2194787" y="509369"/>
                  </a:lnTo>
                  <a:lnTo>
                    <a:pt x="2191838" y="511866"/>
                  </a:lnTo>
                  <a:lnTo>
                    <a:pt x="2188889" y="514363"/>
                  </a:lnTo>
                  <a:lnTo>
                    <a:pt x="2187755" y="515044"/>
                  </a:lnTo>
                  <a:lnTo>
                    <a:pt x="2186167" y="515952"/>
                  </a:lnTo>
                  <a:lnTo>
                    <a:pt x="2185033" y="516406"/>
                  </a:lnTo>
                  <a:lnTo>
                    <a:pt x="2183672" y="516633"/>
                  </a:lnTo>
                  <a:lnTo>
                    <a:pt x="2182084" y="516406"/>
                  </a:lnTo>
                  <a:lnTo>
                    <a:pt x="2180724" y="516179"/>
                  </a:lnTo>
                  <a:lnTo>
                    <a:pt x="2179136" y="515271"/>
                  </a:lnTo>
                  <a:lnTo>
                    <a:pt x="2177775" y="514136"/>
                  </a:lnTo>
                  <a:lnTo>
                    <a:pt x="2164846" y="508688"/>
                  </a:lnTo>
                  <a:lnTo>
                    <a:pt x="2160309" y="509596"/>
                  </a:lnTo>
                  <a:lnTo>
                    <a:pt x="2162804" y="513001"/>
                  </a:lnTo>
                  <a:lnTo>
                    <a:pt x="2158721" y="513682"/>
                  </a:lnTo>
                  <a:lnTo>
                    <a:pt x="2169155" y="515952"/>
                  </a:lnTo>
                  <a:lnTo>
                    <a:pt x="2168021" y="520492"/>
                  </a:lnTo>
                  <a:lnTo>
                    <a:pt x="2165299" y="520946"/>
                  </a:lnTo>
                  <a:lnTo>
                    <a:pt x="2161670" y="521173"/>
                  </a:lnTo>
                  <a:lnTo>
                    <a:pt x="2154185" y="521854"/>
                  </a:lnTo>
                  <a:lnTo>
                    <a:pt x="2151009" y="522308"/>
                  </a:lnTo>
                  <a:lnTo>
                    <a:pt x="2149875" y="522988"/>
                  </a:lnTo>
                  <a:lnTo>
                    <a:pt x="2148968" y="523216"/>
                  </a:lnTo>
                  <a:lnTo>
                    <a:pt x="2148741" y="523670"/>
                  </a:lnTo>
                  <a:lnTo>
                    <a:pt x="2148741" y="524124"/>
                  </a:lnTo>
                  <a:lnTo>
                    <a:pt x="2149194" y="524805"/>
                  </a:lnTo>
                  <a:lnTo>
                    <a:pt x="2150555" y="525486"/>
                  </a:lnTo>
                  <a:lnTo>
                    <a:pt x="2163938" y="523670"/>
                  </a:lnTo>
                  <a:lnTo>
                    <a:pt x="2152597" y="532977"/>
                  </a:lnTo>
                  <a:lnTo>
                    <a:pt x="2175280" y="530480"/>
                  </a:lnTo>
                  <a:lnTo>
                    <a:pt x="2174372" y="534792"/>
                  </a:lnTo>
                  <a:lnTo>
                    <a:pt x="2168021" y="538425"/>
                  </a:lnTo>
                  <a:lnTo>
                    <a:pt x="2165072" y="540013"/>
                  </a:lnTo>
                  <a:lnTo>
                    <a:pt x="2162350" y="540921"/>
                  </a:lnTo>
                  <a:lnTo>
                    <a:pt x="2160989" y="541148"/>
                  </a:lnTo>
                  <a:lnTo>
                    <a:pt x="2159628" y="541148"/>
                  </a:lnTo>
                  <a:lnTo>
                    <a:pt x="2158267" y="541148"/>
                  </a:lnTo>
                  <a:lnTo>
                    <a:pt x="2157133" y="540921"/>
                  </a:lnTo>
                  <a:lnTo>
                    <a:pt x="2155546" y="540467"/>
                  </a:lnTo>
                  <a:lnTo>
                    <a:pt x="2154411" y="539787"/>
                  </a:lnTo>
                  <a:lnTo>
                    <a:pt x="2152824" y="538879"/>
                  </a:lnTo>
                  <a:lnTo>
                    <a:pt x="2151463" y="537743"/>
                  </a:lnTo>
                  <a:lnTo>
                    <a:pt x="2145620" y="538259"/>
                  </a:lnTo>
                  <a:lnTo>
                    <a:pt x="2150350" y="540907"/>
                  </a:lnTo>
                  <a:lnTo>
                    <a:pt x="2151062" y="543788"/>
                  </a:lnTo>
                  <a:lnTo>
                    <a:pt x="2150112" y="543788"/>
                  </a:lnTo>
                  <a:lnTo>
                    <a:pt x="2141566" y="546224"/>
                  </a:lnTo>
                  <a:lnTo>
                    <a:pt x="2135157" y="547553"/>
                  </a:lnTo>
                  <a:lnTo>
                    <a:pt x="2132783" y="547775"/>
                  </a:lnTo>
                  <a:lnTo>
                    <a:pt x="2130884" y="547775"/>
                  </a:lnTo>
                  <a:lnTo>
                    <a:pt x="2129222" y="547775"/>
                  </a:lnTo>
                  <a:lnTo>
                    <a:pt x="2128036" y="547775"/>
                  </a:lnTo>
                  <a:lnTo>
                    <a:pt x="2127323" y="547332"/>
                  </a:lnTo>
                  <a:lnTo>
                    <a:pt x="2126611" y="547110"/>
                  </a:lnTo>
                  <a:lnTo>
                    <a:pt x="2126137" y="546667"/>
                  </a:lnTo>
                  <a:lnTo>
                    <a:pt x="2126137" y="546445"/>
                  </a:lnTo>
                  <a:lnTo>
                    <a:pt x="2125662" y="545559"/>
                  </a:lnTo>
                  <a:lnTo>
                    <a:pt x="2126137" y="545116"/>
                  </a:lnTo>
                  <a:lnTo>
                    <a:pt x="2145559" y="538265"/>
                  </a:lnTo>
                  <a:lnTo>
                    <a:pt x="2136038" y="539106"/>
                  </a:lnTo>
                  <a:lnTo>
                    <a:pt x="2132409" y="539559"/>
                  </a:lnTo>
                  <a:lnTo>
                    <a:pt x="2113355" y="551363"/>
                  </a:lnTo>
                  <a:lnTo>
                    <a:pt x="2114263" y="555903"/>
                  </a:lnTo>
                  <a:lnTo>
                    <a:pt x="2110180" y="561124"/>
                  </a:lnTo>
                  <a:lnTo>
                    <a:pt x="2123336" y="550001"/>
                  </a:lnTo>
                  <a:lnTo>
                    <a:pt x="2123563" y="550001"/>
                  </a:lnTo>
                  <a:lnTo>
                    <a:pt x="2138080" y="553406"/>
                  </a:lnTo>
                  <a:lnTo>
                    <a:pt x="2132409" y="557492"/>
                  </a:lnTo>
                  <a:lnTo>
                    <a:pt x="2129007" y="559308"/>
                  </a:lnTo>
                  <a:lnTo>
                    <a:pt x="2125151" y="561578"/>
                  </a:lnTo>
                  <a:lnTo>
                    <a:pt x="2121294" y="563848"/>
                  </a:lnTo>
                  <a:lnTo>
                    <a:pt x="2117212" y="565664"/>
                  </a:lnTo>
                  <a:lnTo>
                    <a:pt x="2112902" y="567480"/>
                  </a:lnTo>
                  <a:lnTo>
                    <a:pt x="2108365" y="568842"/>
                  </a:lnTo>
                  <a:lnTo>
                    <a:pt x="2104055" y="570431"/>
                  </a:lnTo>
                  <a:lnTo>
                    <a:pt x="2099519" y="571112"/>
                  </a:lnTo>
                  <a:lnTo>
                    <a:pt x="2094982" y="571793"/>
                  </a:lnTo>
                  <a:lnTo>
                    <a:pt x="2090899" y="571793"/>
                  </a:lnTo>
                  <a:lnTo>
                    <a:pt x="2086590" y="571339"/>
                  </a:lnTo>
                  <a:lnTo>
                    <a:pt x="2084548" y="570885"/>
                  </a:lnTo>
                  <a:lnTo>
                    <a:pt x="2082734" y="570431"/>
                  </a:lnTo>
                  <a:lnTo>
                    <a:pt x="2080692" y="569523"/>
                  </a:lnTo>
                  <a:lnTo>
                    <a:pt x="2079104" y="568615"/>
                  </a:lnTo>
                  <a:lnTo>
                    <a:pt x="2077290" y="567707"/>
                  </a:lnTo>
                  <a:lnTo>
                    <a:pt x="2076893" y="567310"/>
                  </a:lnTo>
                  <a:lnTo>
                    <a:pt x="2077517" y="567253"/>
                  </a:lnTo>
                  <a:lnTo>
                    <a:pt x="2082960" y="566572"/>
                  </a:lnTo>
                  <a:lnTo>
                    <a:pt x="2088631" y="565210"/>
                  </a:lnTo>
                  <a:lnTo>
                    <a:pt x="2095209" y="564075"/>
                  </a:lnTo>
                  <a:lnTo>
                    <a:pt x="2102694" y="562713"/>
                  </a:lnTo>
                  <a:lnTo>
                    <a:pt x="2075702" y="566118"/>
                  </a:lnTo>
                  <a:lnTo>
                    <a:pt x="2076893" y="567310"/>
                  </a:lnTo>
                  <a:lnTo>
                    <a:pt x="2075021" y="567480"/>
                  </a:lnTo>
                  <a:lnTo>
                    <a:pt x="2072753" y="567480"/>
                  </a:lnTo>
                  <a:lnTo>
                    <a:pt x="2070485" y="567253"/>
                  </a:lnTo>
                  <a:lnTo>
                    <a:pt x="2068217" y="566572"/>
                  </a:lnTo>
                  <a:lnTo>
                    <a:pt x="2066175" y="565664"/>
                  </a:lnTo>
                  <a:lnTo>
                    <a:pt x="2063907" y="564529"/>
                  </a:lnTo>
                  <a:lnTo>
                    <a:pt x="2061639" y="563167"/>
                  </a:lnTo>
                  <a:lnTo>
                    <a:pt x="2059824" y="561124"/>
                  </a:lnTo>
                  <a:lnTo>
                    <a:pt x="2060731" y="570658"/>
                  </a:lnTo>
                  <a:lnTo>
                    <a:pt x="2057102" y="571566"/>
                  </a:lnTo>
                  <a:lnTo>
                    <a:pt x="2051885" y="572928"/>
                  </a:lnTo>
                  <a:lnTo>
                    <a:pt x="2039409" y="577241"/>
                  </a:lnTo>
                  <a:lnTo>
                    <a:pt x="2028975" y="580646"/>
                  </a:lnTo>
                  <a:lnTo>
                    <a:pt x="2026253" y="581327"/>
                  </a:lnTo>
                  <a:lnTo>
                    <a:pt x="2025800" y="581327"/>
                  </a:lnTo>
                  <a:lnTo>
                    <a:pt x="2026026" y="580873"/>
                  </a:lnTo>
                  <a:lnTo>
                    <a:pt x="2008787" y="584732"/>
                  </a:lnTo>
                  <a:lnTo>
                    <a:pt x="2009014" y="586094"/>
                  </a:lnTo>
                  <a:lnTo>
                    <a:pt x="2006066" y="589725"/>
                  </a:lnTo>
                  <a:lnTo>
                    <a:pt x="2018995" y="584051"/>
                  </a:lnTo>
                  <a:lnTo>
                    <a:pt x="2019222" y="583824"/>
                  </a:lnTo>
                  <a:lnTo>
                    <a:pt x="2019448" y="583824"/>
                  </a:lnTo>
                  <a:lnTo>
                    <a:pt x="2019675" y="583824"/>
                  </a:lnTo>
                  <a:lnTo>
                    <a:pt x="2023758" y="582916"/>
                  </a:lnTo>
                  <a:lnTo>
                    <a:pt x="2041904" y="584959"/>
                  </a:lnTo>
                  <a:lnTo>
                    <a:pt x="2023466" y="591233"/>
                  </a:lnTo>
                  <a:lnTo>
                    <a:pt x="2022851" y="591315"/>
                  </a:lnTo>
                  <a:lnTo>
                    <a:pt x="2019675" y="592223"/>
                  </a:lnTo>
                  <a:lnTo>
                    <a:pt x="2018833" y="592644"/>
                  </a:lnTo>
                  <a:lnTo>
                    <a:pt x="2016500" y="592450"/>
                  </a:lnTo>
                  <a:lnTo>
                    <a:pt x="2002436" y="592677"/>
                  </a:lnTo>
                  <a:lnTo>
                    <a:pt x="2014685" y="594493"/>
                  </a:lnTo>
                  <a:lnTo>
                    <a:pt x="2014013" y="594973"/>
                  </a:lnTo>
                  <a:lnTo>
                    <a:pt x="2013097" y="595400"/>
                  </a:lnTo>
                  <a:lnTo>
                    <a:pt x="2009922" y="597898"/>
                  </a:lnTo>
                  <a:lnTo>
                    <a:pt x="2014013" y="594973"/>
                  </a:lnTo>
                  <a:lnTo>
                    <a:pt x="2016500" y="593811"/>
                  </a:lnTo>
                  <a:lnTo>
                    <a:pt x="2018833" y="592644"/>
                  </a:lnTo>
                  <a:lnTo>
                    <a:pt x="2019222" y="592677"/>
                  </a:lnTo>
                  <a:lnTo>
                    <a:pt x="2023466" y="591233"/>
                  </a:lnTo>
                  <a:lnTo>
                    <a:pt x="2026253" y="590860"/>
                  </a:lnTo>
                  <a:lnTo>
                    <a:pt x="2029429" y="591088"/>
                  </a:lnTo>
                  <a:lnTo>
                    <a:pt x="2032831" y="591542"/>
                  </a:lnTo>
                  <a:lnTo>
                    <a:pt x="2036234" y="592450"/>
                  </a:lnTo>
                  <a:lnTo>
                    <a:pt x="2035553" y="593811"/>
                  </a:lnTo>
                  <a:lnTo>
                    <a:pt x="2033965" y="594946"/>
                  </a:lnTo>
                  <a:lnTo>
                    <a:pt x="2030336" y="597443"/>
                  </a:lnTo>
                  <a:lnTo>
                    <a:pt x="2026026" y="599941"/>
                  </a:lnTo>
                  <a:lnTo>
                    <a:pt x="2021490" y="602210"/>
                  </a:lnTo>
                  <a:lnTo>
                    <a:pt x="2015836" y="605040"/>
                  </a:lnTo>
                  <a:lnTo>
                    <a:pt x="2016726" y="604254"/>
                  </a:lnTo>
                  <a:lnTo>
                    <a:pt x="2014685" y="605388"/>
                  </a:lnTo>
                  <a:lnTo>
                    <a:pt x="2015139" y="605388"/>
                  </a:lnTo>
                  <a:lnTo>
                    <a:pt x="2015836" y="605040"/>
                  </a:lnTo>
                  <a:lnTo>
                    <a:pt x="2012870" y="607658"/>
                  </a:lnTo>
                  <a:lnTo>
                    <a:pt x="2016726" y="605842"/>
                  </a:lnTo>
                  <a:lnTo>
                    <a:pt x="2020356" y="604707"/>
                  </a:lnTo>
                  <a:lnTo>
                    <a:pt x="2023985" y="603799"/>
                  </a:lnTo>
                  <a:lnTo>
                    <a:pt x="2027161" y="603118"/>
                  </a:lnTo>
                  <a:lnTo>
                    <a:pt x="2030109" y="602891"/>
                  </a:lnTo>
                  <a:lnTo>
                    <a:pt x="2032831" y="603118"/>
                  </a:lnTo>
                  <a:lnTo>
                    <a:pt x="2035326" y="603346"/>
                  </a:lnTo>
                  <a:lnTo>
                    <a:pt x="2037141" y="604480"/>
                  </a:lnTo>
                  <a:lnTo>
                    <a:pt x="2038729" y="605388"/>
                  </a:lnTo>
                  <a:lnTo>
                    <a:pt x="2039182" y="606069"/>
                  </a:lnTo>
                  <a:lnTo>
                    <a:pt x="2039636" y="606750"/>
                  </a:lnTo>
                  <a:lnTo>
                    <a:pt x="2039863" y="607658"/>
                  </a:lnTo>
                  <a:lnTo>
                    <a:pt x="2039863" y="608566"/>
                  </a:lnTo>
                  <a:lnTo>
                    <a:pt x="2039863" y="610155"/>
                  </a:lnTo>
                  <a:lnTo>
                    <a:pt x="2039182" y="612425"/>
                  </a:lnTo>
                  <a:lnTo>
                    <a:pt x="2037595" y="615149"/>
                  </a:lnTo>
                  <a:lnTo>
                    <a:pt x="2035780" y="617873"/>
                  </a:lnTo>
                  <a:lnTo>
                    <a:pt x="2032831" y="620824"/>
                  </a:lnTo>
                  <a:lnTo>
                    <a:pt x="2040997" y="618554"/>
                  </a:lnTo>
                  <a:lnTo>
                    <a:pt x="2038048" y="621732"/>
                  </a:lnTo>
                  <a:lnTo>
                    <a:pt x="2052792" y="616284"/>
                  </a:lnTo>
                  <a:lnTo>
                    <a:pt x="2049843" y="617873"/>
                  </a:lnTo>
                  <a:lnTo>
                    <a:pt x="2045761" y="619690"/>
                  </a:lnTo>
                  <a:lnTo>
                    <a:pt x="2041224" y="622186"/>
                  </a:lnTo>
                  <a:lnTo>
                    <a:pt x="2037368" y="624683"/>
                  </a:lnTo>
                  <a:lnTo>
                    <a:pt x="2034646" y="626272"/>
                  </a:lnTo>
                  <a:lnTo>
                    <a:pt x="2034192" y="626953"/>
                  </a:lnTo>
                  <a:lnTo>
                    <a:pt x="2033965" y="626953"/>
                  </a:lnTo>
                  <a:lnTo>
                    <a:pt x="2033965" y="627180"/>
                  </a:lnTo>
                  <a:lnTo>
                    <a:pt x="2034646" y="627180"/>
                  </a:lnTo>
                  <a:lnTo>
                    <a:pt x="2036234" y="626726"/>
                  </a:lnTo>
                  <a:lnTo>
                    <a:pt x="2041904" y="624910"/>
                  </a:lnTo>
                  <a:lnTo>
                    <a:pt x="2045987" y="627180"/>
                  </a:lnTo>
                  <a:lnTo>
                    <a:pt x="2042358" y="629450"/>
                  </a:lnTo>
                  <a:lnTo>
                    <a:pt x="2037368" y="632401"/>
                  </a:lnTo>
                  <a:lnTo>
                    <a:pt x="2030336" y="636033"/>
                  </a:lnTo>
                  <a:lnTo>
                    <a:pt x="2032831" y="635806"/>
                  </a:lnTo>
                  <a:lnTo>
                    <a:pt x="2036914" y="635125"/>
                  </a:lnTo>
                  <a:lnTo>
                    <a:pt x="2020356" y="653966"/>
                  </a:lnTo>
                  <a:lnTo>
                    <a:pt x="2011283" y="651469"/>
                  </a:lnTo>
                  <a:lnTo>
                    <a:pt x="2014005" y="645794"/>
                  </a:lnTo>
                  <a:lnTo>
                    <a:pt x="2012870" y="648064"/>
                  </a:lnTo>
                  <a:lnTo>
                    <a:pt x="2011509" y="649653"/>
                  </a:lnTo>
                  <a:lnTo>
                    <a:pt x="2010148" y="651469"/>
                  </a:lnTo>
                  <a:lnTo>
                    <a:pt x="2008787" y="652831"/>
                  </a:lnTo>
                  <a:lnTo>
                    <a:pt x="2006973" y="653966"/>
                  </a:lnTo>
                  <a:lnTo>
                    <a:pt x="2005612" y="655101"/>
                  </a:lnTo>
                  <a:lnTo>
                    <a:pt x="2004024" y="655782"/>
                  </a:lnTo>
                  <a:lnTo>
                    <a:pt x="2002436" y="656236"/>
                  </a:lnTo>
                  <a:lnTo>
                    <a:pt x="2000622" y="656463"/>
                  </a:lnTo>
                  <a:lnTo>
                    <a:pt x="1999034" y="656236"/>
                  </a:lnTo>
                  <a:lnTo>
                    <a:pt x="1997219" y="656009"/>
                  </a:lnTo>
                  <a:lnTo>
                    <a:pt x="1995631" y="655555"/>
                  </a:lnTo>
                  <a:lnTo>
                    <a:pt x="1993590" y="654874"/>
                  </a:lnTo>
                  <a:lnTo>
                    <a:pt x="1992002" y="653739"/>
                  </a:lnTo>
                  <a:lnTo>
                    <a:pt x="1989961" y="652604"/>
                  </a:lnTo>
                  <a:lnTo>
                    <a:pt x="1988146" y="651242"/>
                  </a:lnTo>
                  <a:lnTo>
                    <a:pt x="1996766" y="636033"/>
                  </a:lnTo>
                  <a:lnTo>
                    <a:pt x="1994044" y="632855"/>
                  </a:lnTo>
                  <a:lnTo>
                    <a:pt x="1968639" y="628088"/>
                  </a:lnTo>
                  <a:lnTo>
                    <a:pt x="1961380" y="616511"/>
                  </a:lnTo>
                  <a:lnTo>
                    <a:pt x="1959792" y="621051"/>
                  </a:lnTo>
                  <a:lnTo>
                    <a:pt x="1964102" y="623321"/>
                  </a:lnTo>
                  <a:lnTo>
                    <a:pt x="1964102" y="627861"/>
                  </a:lnTo>
                  <a:lnTo>
                    <a:pt x="1959566" y="629677"/>
                  </a:lnTo>
                  <a:lnTo>
                    <a:pt x="1962741" y="630812"/>
                  </a:lnTo>
                  <a:lnTo>
                    <a:pt x="1966144" y="631266"/>
                  </a:lnTo>
                  <a:lnTo>
                    <a:pt x="1969546" y="631493"/>
                  </a:lnTo>
                  <a:lnTo>
                    <a:pt x="1972949" y="631720"/>
                  </a:lnTo>
                  <a:lnTo>
                    <a:pt x="1979300" y="632174"/>
                  </a:lnTo>
                  <a:lnTo>
                    <a:pt x="1982249" y="632401"/>
                  </a:lnTo>
                  <a:lnTo>
                    <a:pt x="1984970" y="633309"/>
                  </a:lnTo>
                  <a:lnTo>
                    <a:pt x="1982475" y="635579"/>
                  </a:lnTo>
                  <a:lnTo>
                    <a:pt x="1979980" y="637849"/>
                  </a:lnTo>
                  <a:lnTo>
                    <a:pt x="1977485" y="639438"/>
                  </a:lnTo>
                  <a:lnTo>
                    <a:pt x="1974536" y="641254"/>
                  </a:lnTo>
                  <a:lnTo>
                    <a:pt x="1971588" y="642389"/>
                  </a:lnTo>
                  <a:lnTo>
                    <a:pt x="1968412" y="643524"/>
                  </a:lnTo>
                  <a:lnTo>
                    <a:pt x="1965236" y="644432"/>
                  </a:lnTo>
                  <a:lnTo>
                    <a:pt x="1962061" y="645113"/>
                  </a:lnTo>
                  <a:lnTo>
                    <a:pt x="1958885" y="645567"/>
                  </a:lnTo>
                  <a:lnTo>
                    <a:pt x="1955710" y="645794"/>
                  </a:lnTo>
                  <a:lnTo>
                    <a:pt x="1952761" y="646021"/>
                  </a:lnTo>
                  <a:lnTo>
                    <a:pt x="1949812" y="645794"/>
                  </a:lnTo>
                  <a:lnTo>
                    <a:pt x="1947317" y="645567"/>
                  </a:lnTo>
                  <a:lnTo>
                    <a:pt x="1944822" y="645340"/>
                  </a:lnTo>
                  <a:lnTo>
                    <a:pt x="1942780" y="644659"/>
                  </a:lnTo>
                  <a:lnTo>
                    <a:pt x="1940966" y="643751"/>
                  </a:lnTo>
                  <a:lnTo>
                    <a:pt x="1936202" y="648064"/>
                  </a:lnTo>
                  <a:lnTo>
                    <a:pt x="1931212" y="651923"/>
                  </a:lnTo>
                  <a:lnTo>
                    <a:pt x="1928919" y="653419"/>
                  </a:lnTo>
                  <a:lnTo>
                    <a:pt x="1927810" y="653512"/>
                  </a:lnTo>
                  <a:lnTo>
                    <a:pt x="1924634" y="654193"/>
                  </a:lnTo>
                  <a:lnTo>
                    <a:pt x="1921232" y="655555"/>
                  </a:lnTo>
                  <a:lnTo>
                    <a:pt x="1917149" y="657143"/>
                  </a:lnTo>
                  <a:lnTo>
                    <a:pt x="1912839" y="659187"/>
                  </a:lnTo>
                  <a:lnTo>
                    <a:pt x="1908076" y="661684"/>
                  </a:lnTo>
                  <a:lnTo>
                    <a:pt x="1902859" y="664408"/>
                  </a:lnTo>
                  <a:lnTo>
                    <a:pt x="1897415" y="667585"/>
                  </a:lnTo>
                  <a:lnTo>
                    <a:pt x="1903766" y="665770"/>
                  </a:lnTo>
                  <a:lnTo>
                    <a:pt x="1909437" y="663499"/>
                  </a:lnTo>
                  <a:lnTo>
                    <a:pt x="1915107" y="661003"/>
                  </a:lnTo>
                  <a:lnTo>
                    <a:pt x="1920778" y="658506"/>
                  </a:lnTo>
                  <a:lnTo>
                    <a:pt x="1925995" y="655328"/>
                  </a:lnTo>
                  <a:lnTo>
                    <a:pt x="1928919" y="653419"/>
                  </a:lnTo>
                  <a:lnTo>
                    <a:pt x="1930532" y="653285"/>
                  </a:lnTo>
                  <a:lnTo>
                    <a:pt x="1932800" y="653285"/>
                  </a:lnTo>
                  <a:lnTo>
                    <a:pt x="1933427" y="653424"/>
                  </a:lnTo>
                  <a:lnTo>
                    <a:pt x="1938416" y="650960"/>
                  </a:lnTo>
                  <a:lnTo>
                    <a:pt x="1941512" y="651384"/>
                  </a:lnTo>
                  <a:lnTo>
                    <a:pt x="1941274" y="651807"/>
                  </a:lnTo>
                  <a:lnTo>
                    <a:pt x="1934166" y="653589"/>
                  </a:lnTo>
                  <a:lnTo>
                    <a:pt x="1934841" y="653739"/>
                  </a:lnTo>
                  <a:lnTo>
                    <a:pt x="1936202" y="654647"/>
                  </a:lnTo>
                  <a:lnTo>
                    <a:pt x="1936470" y="654914"/>
                  </a:lnTo>
                  <a:lnTo>
                    <a:pt x="1938299" y="654135"/>
                  </a:lnTo>
                  <a:lnTo>
                    <a:pt x="1945023" y="650960"/>
                  </a:lnTo>
                  <a:lnTo>
                    <a:pt x="1958470" y="647785"/>
                  </a:lnTo>
                  <a:lnTo>
                    <a:pt x="1969452" y="643703"/>
                  </a:lnTo>
                  <a:lnTo>
                    <a:pt x="1970796" y="643476"/>
                  </a:lnTo>
                  <a:lnTo>
                    <a:pt x="1973262" y="643023"/>
                  </a:lnTo>
                  <a:lnTo>
                    <a:pt x="1970348" y="645743"/>
                  </a:lnTo>
                  <a:lnTo>
                    <a:pt x="1971469" y="649146"/>
                  </a:lnTo>
                  <a:lnTo>
                    <a:pt x="1967659" y="651414"/>
                  </a:lnTo>
                  <a:lnTo>
                    <a:pt x="1967659" y="654135"/>
                  </a:lnTo>
                  <a:lnTo>
                    <a:pt x="1965418" y="655269"/>
                  </a:lnTo>
                  <a:lnTo>
                    <a:pt x="1951971" y="659124"/>
                  </a:lnTo>
                  <a:lnTo>
                    <a:pt x="1938697" y="661595"/>
                  </a:lnTo>
                  <a:lnTo>
                    <a:pt x="1938697" y="662364"/>
                  </a:lnTo>
                  <a:lnTo>
                    <a:pt x="1938244" y="665315"/>
                  </a:lnTo>
                  <a:lnTo>
                    <a:pt x="1903388" y="676681"/>
                  </a:lnTo>
                  <a:lnTo>
                    <a:pt x="1898776" y="677800"/>
                  </a:lnTo>
                  <a:lnTo>
                    <a:pt x="1897415" y="678481"/>
                  </a:lnTo>
                  <a:lnTo>
                    <a:pt x="1897868" y="678481"/>
                  </a:lnTo>
                  <a:lnTo>
                    <a:pt x="1903388" y="676681"/>
                  </a:lnTo>
                  <a:lnTo>
                    <a:pt x="1906261" y="675984"/>
                  </a:lnTo>
                  <a:lnTo>
                    <a:pt x="1931212" y="670536"/>
                  </a:lnTo>
                  <a:lnTo>
                    <a:pt x="1954122" y="665770"/>
                  </a:lnTo>
                  <a:lnTo>
                    <a:pt x="1957906" y="665111"/>
                  </a:lnTo>
                  <a:lnTo>
                    <a:pt x="2000622" y="666678"/>
                  </a:lnTo>
                  <a:lnTo>
                    <a:pt x="1978392" y="676892"/>
                  </a:lnTo>
                  <a:lnTo>
                    <a:pt x="1974536" y="675304"/>
                  </a:lnTo>
                  <a:lnTo>
                    <a:pt x="1971588" y="677573"/>
                  </a:lnTo>
                  <a:lnTo>
                    <a:pt x="1968185" y="680298"/>
                  </a:lnTo>
                  <a:lnTo>
                    <a:pt x="1966977" y="681104"/>
                  </a:lnTo>
                  <a:lnTo>
                    <a:pt x="1972355" y="679535"/>
                  </a:lnTo>
                  <a:lnTo>
                    <a:pt x="1973262" y="679667"/>
                  </a:lnTo>
                  <a:lnTo>
                    <a:pt x="1972808" y="679799"/>
                  </a:lnTo>
                  <a:lnTo>
                    <a:pt x="1966967" y="681110"/>
                  </a:lnTo>
                  <a:lnTo>
                    <a:pt x="1964783" y="682567"/>
                  </a:lnTo>
                  <a:lnTo>
                    <a:pt x="1960927" y="685064"/>
                  </a:lnTo>
                  <a:lnTo>
                    <a:pt x="1956844" y="687107"/>
                  </a:lnTo>
                  <a:lnTo>
                    <a:pt x="1952761" y="689150"/>
                  </a:lnTo>
                  <a:lnTo>
                    <a:pt x="1944368" y="693009"/>
                  </a:lnTo>
                  <a:lnTo>
                    <a:pt x="1935522" y="696641"/>
                  </a:lnTo>
                  <a:lnTo>
                    <a:pt x="1926902" y="700046"/>
                  </a:lnTo>
                  <a:lnTo>
                    <a:pt x="1918510" y="703224"/>
                  </a:lnTo>
                  <a:lnTo>
                    <a:pt x="1911024" y="706402"/>
                  </a:lnTo>
                  <a:lnTo>
                    <a:pt x="1911705" y="706402"/>
                  </a:lnTo>
                  <a:lnTo>
                    <a:pt x="1817344" y="737954"/>
                  </a:lnTo>
                  <a:lnTo>
                    <a:pt x="1814169" y="735231"/>
                  </a:lnTo>
                  <a:lnTo>
                    <a:pt x="1806456" y="739543"/>
                  </a:lnTo>
                  <a:lnTo>
                    <a:pt x="1805776" y="743629"/>
                  </a:lnTo>
                  <a:lnTo>
                    <a:pt x="1801466" y="744310"/>
                  </a:lnTo>
                  <a:lnTo>
                    <a:pt x="1798744" y="741360"/>
                  </a:lnTo>
                  <a:lnTo>
                    <a:pt x="1796249" y="745218"/>
                  </a:lnTo>
                  <a:lnTo>
                    <a:pt x="1790352" y="746581"/>
                  </a:lnTo>
                  <a:lnTo>
                    <a:pt x="1787403" y="747261"/>
                  </a:lnTo>
                  <a:lnTo>
                    <a:pt x="1784908" y="747488"/>
                  </a:lnTo>
                  <a:lnTo>
                    <a:pt x="1783774" y="747261"/>
                  </a:lnTo>
                  <a:lnTo>
                    <a:pt x="1783093" y="747261"/>
                  </a:lnTo>
                  <a:lnTo>
                    <a:pt x="1782413" y="747034"/>
                  </a:lnTo>
                  <a:lnTo>
                    <a:pt x="1781959" y="746581"/>
                  </a:lnTo>
                  <a:lnTo>
                    <a:pt x="1781732" y="745899"/>
                  </a:lnTo>
                  <a:lnTo>
                    <a:pt x="1781959" y="744991"/>
                  </a:lnTo>
                  <a:lnTo>
                    <a:pt x="1782413" y="743857"/>
                  </a:lnTo>
                  <a:lnTo>
                    <a:pt x="1783093" y="742721"/>
                  </a:lnTo>
                  <a:lnTo>
                    <a:pt x="1779237" y="739998"/>
                  </a:lnTo>
                  <a:lnTo>
                    <a:pt x="1782639" y="731144"/>
                  </a:lnTo>
                  <a:lnTo>
                    <a:pt x="1774474" y="737727"/>
                  </a:lnTo>
                  <a:lnTo>
                    <a:pt x="1769937" y="742495"/>
                  </a:lnTo>
                  <a:lnTo>
                    <a:pt x="1764720" y="746807"/>
                  </a:lnTo>
                  <a:lnTo>
                    <a:pt x="1759049" y="751347"/>
                  </a:lnTo>
                  <a:lnTo>
                    <a:pt x="1752698" y="756341"/>
                  </a:lnTo>
                  <a:lnTo>
                    <a:pt x="1746347" y="760881"/>
                  </a:lnTo>
                  <a:lnTo>
                    <a:pt x="1739769" y="765421"/>
                  </a:lnTo>
                  <a:lnTo>
                    <a:pt x="1726386" y="774274"/>
                  </a:lnTo>
                  <a:lnTo>
                    <a:pt x="1713230" y="782219"/>
                  </a:lnTo>
                  <a:lnTo>
                    <a:pt x="1701208" y="789028"/>
                  </a:lnTo>
                  <a:lnTo>
                    <a:pt x="1690774" y="794704"/>
                  </a:lnTo>
                  <a:lnTo>
                    <a:pt x="1686237" y="796747"/>
                  </a:lnTo>
                  <a:lnTo>
                    <a:pt x="1682608" y="798109"/>
                  </a:lnTo>
                  <a:lnTo>
                    <a:pt x="1652667" y="817177"/>
                  </a:lnTo>
                  <a:lnTo>
                    <a:pt x="1648584" y="815814"/>
                  </a:lnTo>
                  <a:lnTo>
                    <a:pt x="1648584" y="811501"/>
                  </a:lnTo>
                  <a:lnTo>
                    <a:pt x="1620911" y="827391"/>
                  </a:lnTo>
                  <a:lnTo>
                    <a:pt x="1607301" y="834201"/>
                  </a:lnTo>
                  <a:lnTo>
                    <a:pt x="1613425" y="827391"/>
                  </a:lnTo>
                  <a:lnTo>
                    <a:pt x="1611837" y="828072"/>
                  </a:lnTo>
                  <a:lnTo>
                    <a:pt x="1601403" y="834201"/>
                  </a:lnTo>
                  <a:lnTo>
                    <a:pt x="1599135" y="830796"/>
                  </a:lnTo>
                  <a:lnTo>
                    <a:pt x="1618415" y="817857"/>
                  </a:lnTo>
                  <a:lnTo>
                    <a:pt x="1609569" y="817177"/>
                  </a:lnTo>
                  <a:lnTo>
                    <a:pt x="1609342" y="817177"/>
                  </a:lnTo>
                  <a:lnTo>
                    <a:pt x="1609569" y="819900"/>
                  </a:lnTo>
                  <a:lnTo>
                    <a:pt x="1594598" y="831704"/>
                  </a:lnTo>
                  <a:lnTo>
                    <a:pt x="1590289" y="829888"/>
                  </a:lnTo>
                  <a:lnTo>
                    <a:pt x="1587340" y="832839"/>
                  </a:lnTo>
                  <a:lnTo>
                    <a:pt x="1587113" y="837379"/>
                  </a:lnTo>
                  <a:lnTo>
                    <a:pt x="1572369" y="842827"/>
                  </a:lnTo>
                  <a:lnTo>
                    <a:pt x="1571689" y="842827"/>
                  </a:lnTo>
                  <a:lnTo>
                    <a:pt x="1567833" y="846232"/>
                  </a:lnTo>
                  <a:lnTo>
                    <a:pt x="1563296" y="843962"/>
                  </a:lnTo>
                  <a:lnTo>
                    <a:pt x="1555584" y="848956"/>
                  </a:lnTo>
                  <a:lnTo>
                    <a:pt x="1557172" y="844643"/>
                  </a:lnTo>
                  <a:lnTo>
                    <a:pt x="1556945" y="844643"/>
                  </a:lnTo>
                  <a:lnTo>
                    <a:pt x="1556264" y="844870"/>
                  </a:lnTo>
                  <a:lnTo>
                    <a:pt x="1544243" y="850318"/>
                  </a:lnTo>
                  <a:lnTo>
                    <a:pt x="1544243" y="855085"/>
                  </a:lnTo>
                  <a:lnTo>
                    <a:pt x="1540160" y="857128"/>
                  </a:lnTo>
                  <a:lnTo>
                    <a:pt x="1536530" y="860306"/>
                  </a:lnTo>
                  <a:lnTo>
                    <a:pt x="1532674" y="863484"/>
                  </a:lnTo>
                  <a:lnTo>
                    <a:pt x="1524282" y="869612"/>
                  </a:lnTo>
                  <a:lnTo>
                    <a:pt x="1515889" y="875287"/>
                  </a:lnTo>
                  <a:lnTo>
                    <a:pt x="1507404" y="880513"/>
                  </a:lnTo>
                  <a:lnTo>
                    <a:pt x="1507067" y="881579"/>
                  </a:lnTo>
                  <a:lnTo>
                    <a:pt x="1504712" y="884209"/>
                  </a:lnTo>
                  <a:lnTo>
                    <a:pt x="1505998" y="881379"/>
                  </a:lnTo>
                  <a:lnTo>
                    <a:pt x="1489352" y="891631"/>
                  </a:lnTo>
                  <a:lnTo>
                    <a:pt x="1480504" y="896852"/>
                  </a:lnTo>
                  <a:lnTo>
                    <a:pt x="1472112" y="902527"/>
                  </a:lnTo>
                  <a:lnTo>
                    <a:pt x="1476421" y="902754"/>
                  </a:lnTo>
                  <a:lnTo>
                    <a:pt x="1479143" y="906159"/>
                  </a:lnTo>
                  <a:lnTo>
                    <a:pt x="1466214" y="919325"/>
                  </a:lnTo>
                  <a:lnTo>
                    <a:pt x="1462131" y="919325"/>
                  </a:lnTo>
                  <a:lnTo>
                    <a:pt x="1461904" y="919325"/>
                  </a:lnTo>
                  <a:lnTo>
                    <a:pt x="1461451" y="919325"/>
                  </a:lnTo>
                  <a:lnTo>
                    <a:pt x="1461224" y="919325"/>
                  </a:lnTo>
                  <a:lnTo>
                    <a:pt x="1458502" y="919098"/>
                  </a:lnTo>
                  <a:lnTo>
                    <a:pt x="1455327" y="916374"/>
                  </a:lnTo>
                  <a:lnTo>
                    <a:pt x="1451470" y="918644"/>
                  </a:lnTo>
                  <a:lnTo>
                    <a:pt x="1455553" y="918417"/>
                  </a:lnTo>
                  <a:lnTo>
                    <a:pt x="1457594" y="922503"/>
                  </a:lnTo>
                  <a:lnTo>
                    <a:pt x="1445573" y="927270"/>
                  </a:lnTo>
                  <a:lnTo>
                    <a:pt x="1437634" y="938848"/>
                  </a:lnTo>
                  <a:lnTo>
                    <a:pt x="1434684" y="931356"/>
                  </a:lnTo>
                  <a:lnTo>
                    <a:pt x="1431963" y="939528"/>
                  </a:lnTo>
                  <a:lnTo>
                    <a:pt x="1420621" y="946564"/>
                  </a:lnTo>
                  <a:lnTo>
                    <a:pt x="1416993" y="943841"/>
                  </a:lnTo>
                  <a:lnTo>
                    <a:pt x="1419260" y="947473"/>
                  </a:lnTo>
                  <a:lnTo>
                    <a:pt x="1418353" y="948154"/>
                  </a:lnTo>
                  <a:lnTo>
                    <a:pt x="1417445" y="949288"/>
                  </a:lnTo>
                  <a:lnTo>
                    <a:pt x="1414497" y="950651"/>
                  </a:lnTo>
                  <a:lnTo>
                    <a:pt x="1411321" y="952240"/>
                  </a:lnTo>
                  <a:lnTo>
                    <a:pt x="1407920" y="953375"/>
                  </a:lnTo>
                  <a:lnTo>
                    <a:pt x="1401795" y="954964"/>
                  </a:lnTo>
                  <a:lnTo>
                    <a:pt x="1399072" y="955871"/>
                  </a:lnTo>
                  <a:lnTo>
                    <a:pt x="1398393" y="955871"/>
                  </a:lnTo>
                  <a:lnTo>
                    <a:pt x="1386597" y="961319"/>
                  </a:lnTo>
                  <a:lnTo>
                    <a:pt x="1388185" y="965178"/>
                  </a:lnTo>
                  <a:lnTo>
                    <a:pt x="1389773" y="967675"/>
                  </a:lnTo>
                  <a:lnTo>
                    <a:pt x="1388185" y="971988"/>
                  </a:lnTo>
                  <a:lnTo>
                    <a:pt x="1380246" y="969264"/>
                  </a:lnTo>
                  <a:lnTo>
                    <a:pt x="1382288" y="973350"/>
                  </a:lnTo>
                  <a:lnTo>
                    <a:pt x="1381834" y="974258"/>
                  </a:lnTo>
                  <a:lnTo>
                    <a:pt x="1380699" y="975620"/>
                  </a:lnTo>
                  <a:lnTo>
                    <a:pt x="1376844" y="979933"/>
                  </a:lnTo>
                  <a:lnTo>
                    <a:pt x="1366410" y="990375"/>
                  </a:lnTo>
                  <a:lnTo>
                    <a:pt x="1361419" y="994915"/>
                  </a:lnTo>
                  <a:lnTo>
                    <a:pt x="1358016" y="998547"/>
                  </a:lnTo>
                  <a:lnTo>
                    <a:pt x="1357109" y="999682"/>
                  </a:lnTo>
                  <a:lnTo>
                    <a:pt x="1357024" y="999940"/>
                  </a:lnTo>
                  <a:lnTo>
                    <a:pt x="1343726" y="1007400"/>
                  </a:lnTo>
                  <a:lnTo>
                    <a:pt x="1348036" y="1006719"/>
                  </a:lnTo>
                  <a:lnTo>
                    <a:pt x="1331252" y="1015345"/>
                  </a:lnTo>
                  <a:lnTo>
                    <a:pt x="1333746" y="1019204"/>
                  </a:lnTo>
                  <a:lnTo>
                    <a:pt x="1325580" y="1020339"/>
                  </a:lnTo>
                  <a:lnTo>
                    <a:pt x="1328983" y="1022835"/>
                  </a:lnTo>
                  <a:lnTo>
                    <a:pt x="1315373" y="1024198"/>
                  </a:lnTo>
                  <a:lnTo>
                    <a:pt x="1324219" y="1027376"/>
                  </a:lnTo>
                  <a:lnTo>
                    <a:pt x="1311517" y="1033959"/>
                  </a:lnTo>
                  <a:lnTo>
                    <a:pt x="1316280" y="1036001"/>
                  </a:lnTo>
                  <a:lnTo>
                    <a:pt x="1307661" y="1036909"/>
                  </a:lnTo>
                  <a:lnTo>
                    <a:pt x="1311063" y="1039406"/>
                  </a:lnTo>
                  <a:lnTo>
                    <a:pt x="1302897" y="1042811"/>
                  </a:lnTo>
                  <a:lnTo>
                    <a:pt x="1311290" y="1041222"/>
                  </a:lnTo>
                  <a:lnTo>
                    <a:pt x="1294278" y="1049647"/>
                  </a:lnTo>
                  <a:lnTo>
                    <a:pt x="1291783" y="1046469"/>
                  </a:lnTo>
                  <a:lnTo>
                    <a:pt x="1287246" y="1047604"/>
                  </a:lnTo>
                  <a:lnTo>
                    <a:pt x="1311063" y="1017161"/>
                  </a:lnTo>
                  <a:lnTo>
                    <a:pt x="1335561" y="986970"/>
                  </a:lnTo>
                  <a:lnTo>
                    <a:pt x="1360059" y="957007"/>
                  </a:lnTo>
                  <a:lnTo>
                    <a:pt x="1385010" y="927497"/>
                  </a:lnTo>
                  <a:lnTo>
                    <a:pt x="1410641" y="898441"/>
                  </a:lnTo>
                  <a:lnTo>
                    <a:pt x="1436273" y="869386"/>
                  </a:lnTo>
                  <a:lnTo>
                    <a:pt x="1462358" y="841011"/>
                  </a:lnTo>
                  <a:lnTo>
                    <a:pt x="1488897" y="812636"/>
                  </a:lnTo>
                  <a:lnTo>
                    <a:pt x="1515662" y="784716"/>
                  </a:lnTo>
                  <a:lnTo>
                    <a:pt x="1542882" y="757249"/>
                  </a:lnTo>
                  <a:lnTo>
                    <a:pt x="1570555" y="730237"/>
                  </a:lnTo>
                  <a:lnTo>
                    <a:pt x="1598455" y="703451"/>
                  </a:lnTo>
                  <a:lnTo>
                    <a:pt x="1626808" y="676892"/>
                  </a:lnTo>
                  <a:lnTo>
                    <a:pt x="1655389" y="651242"/>
                  </a:lnTo>
                  <a:lnTo>
                    <a:pt x="1684649" y="625591"/>
                  </a:lnTo>
                  <a:lnTo>
                    <a:pt x="1714137" y="600395"/>
                  </a:lnTo>
                  <a:lnTo>
                    <a:pt x="1728654" y="588137"/>
                  </a:lnTo>
                  <a:lnTo>
                    <a:pt x="1742718" y="577241"/>
                  </a:lnTo>
                  <a:lnTo>
                    <a:pt x="1749522" y="572247"/>
                  </a:lnTo>
                  <a:lnTo>
                    <a:pt x="1756100" y="567480"/>
                  </a:lnTo>
                  <a:lnTo>
                    <a:pt x="1762678" y="563167"/>
                  </a:lnTo>
                  <a:lnTo>
                    <a:pt x="1769256" y="558854"/>
                  </a:lnTo>
                  <a:lnTo>
                    <a:pt x="1775608" y="554995"/>
                  </a:lnTo>
                  <a:lnTo>
                    <a:pt x="1781959" y="551363"/>
                  </a:lnTo>
                  <a:lnTo>
                    <a:pt x="1788310" y="547958"/>
                  </a:lnTo>
                  <a:lnTo>
                    <a:pt x="1794434" y="544553"/>
                  </a:lnTo>
                  <a:lnTo>
                    <a:pt x="1800559" y="541602"/>
                  </a:lnTo>
                  <a:lnTo>
                    <a:pt x="1806910" y="538651"/>
                  </a:lnTo>
                  <a:lnTo>
                    <a:pt x="1813261" y="536381"/>
                  </a:lnTo>
                  <a:lnTo>
                    <a:pt x="1819612" y="533658"/>
                  </a:lnTo>
                  <a:lnTo>
                    <a:pt x="1826190" y="531388"/>
                  </a:lnTo>
                  <a:lnTo>
                    <a:pt x="1832542" y="529344"/>
                  </a:lnTo>
                  <a:lnTo>
                    <a:pt x="1839347" y="527301"/>
                  </a:lnTo>
                  <a:lnTo>
                    <a:pt x="1845925" y="525486"/>
                  </a:lnTo>
                  <a:lnTo>
                    <a:pt x="1852729" y="523897"/>
                  </a:lnTo>
                  <a:lnTo>
                    <a:pt x="1859761" y="522308"/>
                  </a:lnTo>
                  <a:lnTo>
                    <a:pt x="1874278" y="519584"/>
                  </a:lnTo>
                  <a:lnTo>
                    <a:pt x="1889702" y="517087"/>
                  </a:lnTo>
                  <a:lnTo>
                    <a:pt x="1906034" y="514817"/>
                  </a:lnTo>
                  <a:lnTo>
                    <a:pt x="1923500" y="512774"/>
                  </a:lnTo>
                  <a:lnTo>
                    <a:pt x="1942100" y="510731"/>
                  </a:lnTo>
                  <a:lnTo>
                    <a:pt x="1972722" y="507553"/>
                  </a:lnTo>
                  <a:lnTo>
                    <a:pt x="2003570" y="504148"/>
                  </a:lnTo>
                  <a:lnTo>
                    <a:pt x="2034192" y="500743"/>
                  </a:lnTo>
                  <a:lnTo>
                    <a:pt x="2065041" y="497565"/>
                  </a:lnTo>
                  <a:lnTo>
                    <a:pt x="2096116" y="494387"/>
                  </a:lnTo>
                  <a:lnTo>
                    <a:pt x="2126738" y="492117"/>
                  </a:lnTo>
                  <a:lnTo>
                    <a:pt x="2141936" y="490755"/>
                  </a:lnTo>
                  <a:lnTo>
                    <a:pt x="2157587" y="490074"/>
                  </a:lnTo>
                  <a:lnTo>
                    <a:pt x="2172785" y="489393"/>
                  </a:lnTo>
                  <a:lnTo>
                    <a:pt x="2187982" y="488485"/>
                  </a:lnTo>
                  <a:close/>
                  <a:moveTo>
                    <a:pt x="2205037" y="485863"/>
                  </a:moveTo>
                  <a:lnTo>
                    <a:pt x="2204832" y="486216"/>
                  </a:lnTo>
                  <a:lnTo>
                    <a:pt x="2198687" y="487451"/>
                  </a:lnTo>
                  <a:lnTo>
                    <a:pt x="2205037" y="485863"/>
                  </a:lnTo>
                  <a:close/>
                  <a:moveTo>
                    <a:pt x="2208609" y="485863"/>
                  </a:moveTo>
                  <a:lnTo>
                    <a:pt x="2209800" y="486260"/>
                  </a:lnTo>
                  <a:lnTo>
                    <a:pt x="2209403" y="486656"/>
                  </a:lnTo>
                  <a:lnTo>
                    <a:pt x="2203450" y="489038"/>
                  </a:lnTo>
                  <a:lnTo>
                    <a:pt x="2208609" y="485863"/>
                  </a:lnTo>
                  <a:close/>
                  <a:moveTo>
                    <a:pt x="4064156" y="485835"/>
                  </a:moveTo>
                  <a:lnTo>
                    <a:pt x="4078288" y="490465"/>
                  </a:lnTo>
                  <a:lnTo>
                    <a:pt x="4077840" y="490465"/>
                  </a:lnTo>
                  <a:lnTo>
                    <a:pt x="4066848" y="493773"/>
                  </a:lnTo>
                  <a:lnTo>
                    <a:pt x="4057650" y="490244"/>
                  </a:lnTo>
                  <a:lnTo>
                    <a:pt x="4064156" y="485835"/>
                  </a:lnTo>
                  <a:close/>
                  <a:moveTo>
                    <a:pt x="1657130" y="485830"/>
                  </a:moveTo>
                  <a:lnTo>
                    <a:pt x="1657350" y="485830"/>
                  </a:lnTo>
                  <a:lnTo>
                    <a:pt x="1653622" y="489458"/>
                  </a:lnTo>
                  <a:lnTo>
                    <a:pt x="1650333" y="491953"/>
                  </a:lnTo>
                  <a:lnTo>
                    <a:pt x="1647921" y="493541"/>
                  </a:lnTo>
                  <a:lnTo>
                    <a:pt x="1649017" y="493541"/>
                  </a:lnTo>
                  <a:lnTo>
                    <a:pt x="1644194" y="497169"/>
                  </a:lnTo>
                  <a:lnTo>
                    <a:pt x="1638273" y="499664"/>
                  </a:lnTo>
                  <a:lnTo>
                    <a:pt x="1617662" y="509643"/>
                  </a:lnTo>
                  <a:lnTo>
                    <a:pt x="1627967" y="502612"/>
                  </a:lnTo>
                  <a:lnTo>
                    <a:pt x="1627748" y="503292"/>
                  </a:lnTo>
                  <a:lnTo>
                    <a:pt x="1633230" y="498983"/>
                  </a:lnTo>
                  <a:lnTo>
                    <a:pt x="1639808" y="495128"/>
                  </a:lnTo>
                  <a:lnTo>
                    <a:pt x="1645071" y="492180"/>
                  </a:lnTo>
                  <a:lnTo>
                    <a:pt x="1645509" y="491953"/>
                  </a:lnTo>
                  <a:lnTo>
                    <a:pt x="1652526" y="487644"/>
                  </a:lnTo>
                  <a:lnTo>
                    <a:pt x="1657130" y="485830"/>
                  </a:lnTo>
                  <a:close/>
                  <a:moveTo>
                    <a:pt x="2206914" y="484275"/>
                  </a:moveTo>
                  <a:lnTo>
                    <a:pt x="2208213" y="484502"/>
                  </a:lnTo>
                  <a:lnTo>
                    <a:pt x="2203450" y="485863"/>
                  </a:lnTo>
                  <a:lnTo>
                    <a:pt x="2206914" y="484275"/>
                  </a:lnTo>
                  <a:close/>
                  <a:moveTo>
                    <a:pt x="3652899" y="484256"/>
                  </a:moveTo>
                  <a:lnTo>
                    <a:pt x="3656013" y="485050"/>
                  </a:lnTo>
                  <a:lnTo>
                    <a:pt x="3655830" y="485050"/>
                  </a:lnTo>
                  <a:lnTo>
                    <a:pt x="3651250" y="485844"/>
                  </a:lnTo>
                  <a:lnTo>
                    <a:pt x="3652899" y="484256"/>
                  </a:lnTo>
                  <a:close/>
                  <a:moveTo>
                    <a:pt x="2199550" y="482810"/>
                  </a:moveTo>
                  <a:lnTo>
                    <a:pt x="2195467" y="483264"/>
                  </a:lnTo>
                  <a:lnTo>
                    <a:pt x="2195241" y="483264"/>
                  </a:lnTo>
                  <a:lnTo>
                    <a:pt x="2199550" y="482810"/>
                  </a:lnTo>
                  <a:close/>
                  <a:moveTo>
                    <a:pt x="2203450" y="482688"/>
                  </a:moveTo>
                  <a:lnTo>
                    <a:pt x="2200179" y="485864"/>
                  </a:lnTo>
                  <a:lnTo>
                    <a:pt x="2197100" y="485228"/>
                  </a:lnTo>
                  <a:lnTo>
                    <a:pt x="2201718" y="483006"/>
                  </a:lnTo>
                  <a:lnTo>
                    <a:pt x="2203450" y="482688"/>
                  </a:lnTo>
                  <a:close/>
                  <a:moveTo>
                    <a:pt x="3709988" y="481076"/>
                  </a:moveTo>
                  <a:lnTo>
                    <a:pt x="3709988" y="481198"/>
                  </a:lnTo>
                  <a:lnTo>
                    <a:pt x="3700463" y="482664"/>
                  </a:lnTo>
                  <a:lnTo>
                    <a:pt x="3709988" y="481076"/>
                  </a:lnTo>
                  <a:close/>
                  <a:moveTo>
                    <a:pt x="1707081" y="481069"/>
                  </a:moveTo>
                  <a:lnTo>
                    <a:pt x="1708150" y="481442"/>
                  </a:lnTo>
                  <a:lnTo>
                    <a:pt x="1706867" y="481815"/>
                  </a:lnTo>
                  <a:lnTo>
                    <a:pt x="1697037" y="484243"/>
                  </a:lnTo>
                  <a:lnTo>
                    <a:pt x="1707081" y="481069"/>
                  </a:lnTo>
                  <a:close/>
                  <a:moveTo>
                    <a:pt x="2236787" y="477925"/>
                  </a:moveTo>
                  <a:lnTo>
                    <a:pt x="2235653" y="480108"/>
                  </a:lnTo>
                  <a:lnTo>
                    <a:pt x="2220912" y="495387"/>
                  </a:lnTo>
                  <a:lnTo>
                    <a:pt x="2221819" y="492719"/>
                  </a:lnTo>
                  <a:lnTo>
                    <a:pt x="2222726" y="490052"/>
                  </a:lnTo>
                  <a:lnTo>
                    <a:pt x="2223860" y="487384"/>
                  </a:lnTo>
                  <a:lnTo>
                    <a:pt x="2225674" y="485201"/>
                  </a:lnTo>
                  <a:lnTo>
                    <a:pt x="2227262" y="483503"/>
                  </a:lnTo>
                  <a:lnTo>
                    <a:pt x="2229303" y="482048"/>
                  </a:lnTo>
                  <a:lnTo>
                    <a:pt x="2231797" y="480593"/>
                  </a:lnTo>
                  <a:lnTo>
                    <a:pt x="2234065" y="479380"/>
                  </a:lnTo>
                  <a:lnTo>
                    <a:pt x="2232931" y="478895"/>
                  </a:lnTo>
                  <a:lnTo>
                    <a:pt x="2233158" y="478410"/>
                  </a:lnTo>
                  <a:lnTo>
                    <a:pt x="2236787" y="477925"/>
                  </a:lnTo>
                  <a:close/>
                  <a:moveTo>
                    <a:pt x="1670050" y="473130"/>
                  </a:moveTo>
                  <a:lnTo>
                    <a:pt x="1670050" y="473806"/>
                  </a:lnTo>
                  <a:lnTo>
                    <a:pt x="1666210" y="476737"/>
                  </a:lnTo>
                  <a:lnTo>
                    <a:pt x="1662144" y="479441"/>
                  </a:lnTo>
                  <a:lnTo>
                    <a:pt x="1652882" y="484400"/>
                  </a:lnTo>
                  <a:lnTo>
                    <a:pt x="1661692" y="480343"/>
                  </a:lnTo>
                  <a:lnTo>
                    <a:pt x="1651527" y="486879"/>
                  </a:lnTo>
                  <a:lnTo>
                    <a:pt x="1653334" y="486428"/>
                  </a:lnTo>
                  <a:lnTo>
                    <a:pt x="1646331" y="490711"/>
                  </a:lnTo>
                  <a:lnTo>
                    <a:pt x="1643395" y="492739"/>
                  </a:lnTo>
                  <a:lnTo>
                    <a:pt x="1633004" y="498374"/>
                  </a:lnTo>
                  <a:lnTo>
                    <a:pt x="1633230" y="498374"/>
                  </a:lnTo>
                  <a:lnTo>
                    <a:pt x="1612900" y="509643"/>
                  </a:lnTo>
                  <a:lnTo>
                    <a:pt x="1612900" y="509192"/>
                  </a:lnTo>
                  <a:lnTo>
                    <a:pt x="1614707" y="508065"/>
                  </a:lnTo>
                  <a:lnTo>
                    <a:pt x="1615385" y="507614"/>
                  </a:lnTo>
                  <a:lnTo>
                    <a:pt x="1628260" y="499500"/>
                  </a:lnTo>
                  <a:lnTo>
                    <a:pt x="1632552" y="495669"/>
                  </a:lnTo>
                  <a:lnTo>
                    <a:pt x="1627357" y="497698"/>
                  </a:lnTo>
                  <a:lnTo>
                    <a:pt x="1636721" y="492018"/>
                  </a:lnTo>
                  <a:lnTo>
                    <a:pt x="1641814" y="489809"/>
                  </a:lnTo>
                  <a:lnTo>
                    <a:pt x="1641588" y="489583"/>
                  </a:lnTo>
                  <a:lnTo>
                    <a:pt x="1648816" y="485752"/>
                  </a:lnTo>
                  <a:lnTo>
                    <a:pt x="1646557" y="486879"/>
                  </a:lnTo>
                  <a:lnTo>
                    <a:pt x="1649268" y="484850"/>
                  </a:lnTo>
                  <a:lnTo>
                    <a:pt x="1655593" y="481470"/>
                  </a:lnTo>
                  <a:lnTo>
                    <a:pt x="1648138" y="485076"/>
                  </a:lnTo>
                  <a:lnTo>
                    <a:pt x="1651301" y="483498"/>
                  </a:lnTo>
                  <a:lnTo>
                    <a:pt x="1657174" y="480117"/>
                  </a:lnTo>
                  <a:lnTo>
                    <a:pt x="1656948" y="479892"/>
                  </a:lnTo>
                  <a:lnTo>
                    <a:pt x="1670050" y="473130"/>
                  </a:lnTo>
                  <a:close/>
                  <a:moveTo>
                    <a:pt x="1688499" y="473106"/>
                  </a:moveTo>
                  <a:lnTo>
                    <a:pt x="1688209" y="473287"/>
                  </a:lnTo>
                  <a:lnTo>
                    <a:pt x="1687595" y="473567"/>
                  </a:lnTo>
                  <a:lnTo>
                    <a:pt x="1688499" y="473106"/>
                  </a:lnTo>
                  <a:close/>
                  <a:moveTo>
                    <a:pt x="1664537" y="472022"/>
                  </a:moveTo>
                  <a:lnTo>
                    <a:pt x="1644321" y="484029"/>
                  </a:lnTo>
                  <a:lnTo>
                    <a:pt x="1641154" y="485929"/>
                  </a:lnTo>
                  <a:lnTo>
                    <a:pt x="1644650" y="484243"/>
                  </a:lnTo>
                  <a:lnTo>
                    <a:pt x="1642768" y="485235"/>
                  </a:lnTo>
                  <a:lnTo>
                    <a:pt x="1639748" y="486772"/>
                  </a:lnTo>
                  <a:lnTo>
                    <a:pt x="1612568" y="503073"/>
                  </a:lnTo>
                  <a:lnTo>
                    <a:pt x="1581496" y="522343"/>
                  </a:lnTo>
                  <a:lnTo>
                    <a:pt x="1564712" y="532998"/>
                  </a:lnTo>
                  <a:lnTo>
                    <a:pt x="1549444" y="542692"/>
                  </a:lnTo>
                  <a:lnTo>
                    <a:pt x="1563578" y="533452"/>
                  </a:lnTo>
                  <a:lnTo>
                    <a:pt x="1595104" y="513728"/>
                  </a:lnTo>
                  <a:lnTo>
                    <a:pt x="1610980" y="503980"/>
                  </a:lnTo>
                  <a:lnTo>
                    <a:pt x="1626857" y="494231"/>
                  </a:lnTo>
                  <a:lnTo>
                    <a:pt x="1637672" y="487828"/>
                  </a:lnTo>
                  <a:lnTo>
                    <a:pt x="1626776" y="493371"/>
                  </a:lnTo>
                  <a:lnTo>
                    <a:pt x="1626070" y="493570"/>
                  </a:lnTo>
                  <a:lnTo>
                    <a:pt x="1627480" y="492777"/>
                  </a:lnTo>
                  <a:lnTo>
                    <a:pt x="1629363" y="491784"/>
                  </a:lnTo>
                  <a:lnTo>
                    <a:pt x="1626070" y="493173"/>
                  </a:lnTo>
                  <a:lnTo>
                    <a:pt x="1628189" y="492180"/>
                  </a:lnTo>
                  <a:lnTo>
                    <a:pt x="1639678" y="486640"/>
                  </a:lnTo>
                  <a:lnTo>
                    <a:pt x="1656341" y="476775"/>
                  </a:lnTo>
                  <a:lnTo>
                    <a:pt x="1664537" y="472022"/>
                  </a:lnTo>
                  <a:close/>
                  <a:moveTo>
                    <a:pt x="3727958" y="468004"/>
                  </a:moveTo>
                  <a:lnTo>
                    <a:pt x="3728808" y="468164"/>
                  </a:lnTo>
                  <a:lnTo>
                    <a:pt x="3729038" y="468376"/>
                  </a:lnTo>
                  <a:lnTo>
                    <a:pt x="3727958" y="468004"/>
                  </a:lnTo>
                  <a:close/>
                  <a:moveTo>
                    <a:pt x="3713163" y="465201"/>
                  </a:moveTo>
                  <a:lnTo>
                    <a:pt x="3717535" y="465201"/>
                  </a:lnTo>
                  <a:lnTo>
                    <a:pt x="3721446" y="466048"/>
                  </a:lnTo>
                  <a:lnTo>
                    <a:pt x="3725357" y="467106"/>
                  </a:lnTo>
                  <a:lnTo>
                    <a:pt x="3727958" y="468004"/>
                  </a:lnTo>
                  <a:lnTo>
                    <a:pt x="3713163" y="465201"/>
                  </a:lnTo>
                  <a:close/>
                  <a:moveTo>
                    <a:pt x="2234936" y="463062"/>
                  </a:moveTo>
                  <a:lnTo>
                    <a:pt x="2229945" y="463743"/>
                  </a:lnTo>
                  <a:lnTo>
                    <a:pt x="2230626" y="463743"/>
                  </a:lnTo>
                  <a:lnTo>
                    <a:pt x="2234936" y="463062"/>
                  </a:lnTo>
                  <a:close/>
                  <a:moveTo>
                    <a:pt x="1745116" y="460596"/>
                  </a:moveTo>
                  <a:lnTo>
                    <a:pt x="1744435" y="461048"/>
                  </a:lnTo>
                  <a:lnTo>
                    <a:pt x="1744662" y="461048"/>
                  </a:lnTo>
                  <a:lnTo>
                    <a:pt x="1745116" y="460596"/>
                  </a:lnTo>
                  <a:close/>
                  <a:moveTo>
                    <a:pt x="1708150" y="457257"/>
                  </a:moveTo>
                  <a:lnTo>
                    <a:pt x="1704158" y="460432"/>
                  </a:lnTo>
                  <a:lnTo>
                    <a:pt x="1693862" y="465195"/>
                  </a:lnTo>
                  <a:lnTo>
                    <a:pt x="1699115" y="461821"/>
                  </a:lnTo>
                  <a:lnTo>
                    <a:pt x="1698905" y="461821"/>
                  </a:lnTo>
                  <a:lnTo>
                    <a:pt x="1697854" y="462020"/>
                  </a:lnTo>
                  <a:lnTo>
                    <a:pt x="1708150" y="457257"/>
                  </a:lnTo>
                  <a:close/>
                  <a:moveTo>
                    <a:pt x="2814411" y="455639"/>
                  </a:moveTo>
                  <a:lnTo>
                    <a:pt x="2817813" y="455903"/>
                  </a:lnTo>
                  <a:lnTo>
                    <a:pt x="2817813" y="456168"/>
                  </a:lnTo>
                  <a:lnTo>
                    <a:pt x="2809875" y="457227"/>
                  </a:lnTo>
                  <a:lnTo>
                    <a:pt x="2814411" y="455639"/>
                  </a:lnTo>
                  <a:close/>
                  <a:moveTo>
                    <a:pt x="2239491" y="450940"/>
                  </a:moveTo>
                  <a:lnTo>
                    <a:pt x="2239962" y="450940"/>
                  </a:lnTo>
                  <a:lnTo>
                    <a:pt x="2239727" y="451184"/>
                  </a:lnTo>
                  <a:lnTo>
                    <a:pt x="2233612" y="454115"/>
                  </a:lnTo>
                  <a:lnTo>
                    <a:pt x="2239491" y="450940"/>
                  </a:lnTo>
                  <a:close/>
                  <a:moveTo>
                    <a:pt x="2251834" y="449352"/>
                  </a:moveTo>
                  <a:lnTo>
                    <a:pt x="2257425" y="452527"/>
                  </a:lnTo>
                  <a:lnTo>
                    <a:pt x="2254940" y="452039"/>
                  </a:lnTo>
                  <a:lnTo>
                    <a:pt x="2249763" y="452039"/>
                  </a:lnTo>
                  <a:lnTo>
                    <a:pt x="2247900" y="450085"/>
                  </a:lnTo>
                  <a:lnTo>
                    <a:pt x="2251834" y="449352"/>
                  </a:lnTo>
                  <a:close/>
                  <a:moveTo>
                    <a:pt x="3870977" y="449326"/>
                  </a:moveTo>
                  <a:lnTo>
                    <a:pt x="3872992" y="449326"/>
                  </a:lnTo>
                  <a:lnTo>
                    <a:pt x="3877470" y="449723"/>
                  </a:lnTo>
                  <a:lnTo>
                    <a:pt x="3881500" y="450319"/>
                  </a:lnTo>
                  <a:lnTo>
                    <a:pt x="3886201" y="450914"/>
                  </a:lnTo>
                  <a:lnTo>
                    <a:pt x="3885530" y="450914"/>
                  </a:lnTo>
                  <a:lnTo>
                    <a:pt x="3868738" y="449525"/>
                  </a:lnTo>
                  <a:lnTo>
                    <a:pt x="3870977" y="449326"/>
                  </a:lnTo>
                  <a:close/>
                  <a:moveTo>
                    <a:pt x="2281949" y="447765"/>
                  </a:moveTo>
                  <a:lnTo>
                    <a:pt x="2282825" y="447765"/>
                  </a:lnTo>
                  <a:lnTo>
                    <a:pt x="2282387" y="448470"/>
                  </a:lnTo>
                  <a:lnTo>
                    <a:pt x="2270125" y="454114"/>
                  </a:lnTo>
                  <a:lnTo>
                    <a:pt x="2281949" y="447765"/>
                  </a:lnTo>
                  <a:close/>
                  <a:moveTo>
                    <a:pt x="3556510" y="445677"/>
                  </a:moveTo>
                  <a:lnTo>
                    <a:pt x="3560333" y="446135"/>
                  </a:lnTo>
                  <a:lnTo>
                    <a:pt x="3559884" y="446135"/>
                  </a:lnTo>
                  <a:lnTo>
                    <a:pt x="3554486" y="446823"/>
                  </a:lnTo>
                  <a:lnTo>
                    <a:pt x="3556510" y="445677"/>
                  </a:lnTo>
                  <a:close/>
                  <a:moveTo>
                    <a:pt x="2253816" y="444590"/>
                  </a:moveTo>
                  <a:lnTo>
                    <a:pt x="2255837" y="444908"/>
                  </a:lnTo>
                  <a:lnTo>
                    <a:pt x="2255259" y="445225"/>
                  </a:lnTo>
                  <a:lnTo>
                    <a:pt x="2249487" y="446178"/>
                  </a:lnTo>
                  <a:lnTo>
                    <a:pt x="2253816" y="444590"/>
                  </a:lnTo>
                  <a:close/>
                  <a:moveTo>
                    <a:pt x="2272728" y="444590"/>
                  </a:moveTo>
                  <a:lnTo>
                    <a:pt x="2273109" y="444590"/>
                  </a:lnTo>
                  <a:lnTo>
                    <a:pt x="2268537" y="446178"/>
                  </a:lnTo>
                  <a:lnTo>
                    <a:pt x="2272728" y="444590"/>
                  </a:lnTo>
                  <a:close/>
                  <a:moveTo>
                    <a:pt x="3639080" y="441393"/>
                  </a:moveTo>
                  <a:lnTo>
                    <a:pt x="3641550" y="441393"/>
                  </a:lnTo>
                  <a:lnTo>
                    <a:pt x="3639609" y="442981"/>
                  </a:lnTo>
                  <a:lnTo>
                    <a:pt x="3636963" y="442664"/>
                  </a:lnTo>
                  <a:lnTo>
                    <a:pt x="3639080" y="441393"/>
                  </a:lnTo>
                  <a:close/>
                  <a:moveTo>
                    <a:pt x="3541083" y="441312"/>
                  </a:moveTo>
                  <a:lnTo>
                    <a:pt x="3541486" y="441390"/>
                  </a:lnTo>
                  <a:lnTo>
                    <a:pt x="3541260" y="441390"/>
                  </a:lnTo>
                  <a:lnTo>
                    <a:pt x="3541083" y="441312"/>
                  </a:lnTo>
                  <a:close/>
                  <a:moveTo>
                    <a:pt x="2275482" y="439827"/>
                  </a:moveTo>
                  <a:lnTo>
                    <a:pt x="2276475" y="440180"/>
                  </a:lnTo>
                  <a:lnTo>
                    <a:pt x="2276276" y="440180"/>
                  </a:lnTo>
                  <a:lnTo>
                    <a:pt x="2271712" y="443002"/>
                  </a:lnTo>
                  <a:lnTo>
                    <a:pt x="2275482" y="439827"/>
                  </a:lnTo>
                  <a:close/>
                  <a:moveTo>
                    <a:pt x="2274888" y="438240"/>
                  </a:moveTo>
                  <a:lnTo>
                    <a:pt x="2273617" y="439828"/>
                  </a:lnTo>
                  <a:lnTo>
                    <a:pt x="2273300" y="438467"/>
                  </a:lnTo>
                  <a:lnTo>
                    <a:pt x="2274888" y="438240"/>
                  </a:lnTo>
                  <a:close/>
                  <a:moveTo>
                    <a:pt x="3681789" y="438213"/>
                  </a:moveTo>
                  <a:lnTo>
                    <a:pt x="3722143" y="445407"/>
                  </a:lnTo>
                  <a:lnTo>
                    <a:pt x="3728645" y="447143"/>
                  </a:lnTo>
                  <a:lnTo>
                    <a:pt x="3730663" y="447887"/>
                  </a:lnTo>
                  <a:lnTo>
                    <a:pt x="3732008" y="448631"/>
                  </a:lnTo>
                  <a:lnTo>
                    <a:pt x="3732904" y="449127"/>
                  </a:lnTo>
                  <a:lnTo>
                    <a:pt x="3733353" y="449623"/>
                  </a:lnTo>
                  <a:lnTo>
                    <a:pt x="3733801" y="450616"/>
                  </a:lnTo>
                  <a:lnTo>
                    <a:pt x="3732904" y="451608"/>
                  </a:lnTo>
                  <a:lnTo>
                    <a:pt x="3731559" y="452848"/>
                  </a:lnTo>
                  <a:lnTo>
                    <a:pt x="3729542" y="453344"/>
                  </a:lnTo>
                  <a:lnTo>
                    <a:pt x="3727524" y="453840"/>
                  </a:lnTo>
                  <a:lnTo>
                    <a:pt x="3725282" y="454088"/>
                  </a:lnTo>
                  <a:lnTo>
                    <a:pt x="3722592" y="454088"/>
                  </a:lnTo>
                  <a:lnTo>
                    <a:pt x="3716987" y="453840"/>
                  </a:lnTo>
                  <a:lnTo>
                    <a:pt x="3711382" y="453344"/>
                  </a:lnTo>
                  <a:lnTo>
                    <a:pt x="3706002" y="452600"/>
                  </a:lnTo>
                  <a:lnTo>
                    <a:pt x="3697482" y="450864"/>
                  </a:lnTo>
                  <a:lnTo>
                    <a:pt x="3697482" y="451111"/>
                  </a:lnTo>
                  <a:lnTo>
                    <a:pt x="3700397" y="452600"/>
                  </a:lnTo>
                  <a:lnTo>
                    <a:pt x="3697258" y="451608"/>
                  </a:lnTo>
                  <a:lnTo>
                    <a:pt x="3693223" y="451111"/>
                  </a:lnTo>
                  <a:lnTo>
                    <a:pt x="3688739" y="450368"/>
                  </a:lnTo>
                  <a:lnTo>
                    <a:pt x="3684703" y="449623"/>
                  </a:lnTo>
                  <a:lnTo>
                    <a:pt x="3681341" y="448631"/>
                  </a:lnTo>
                  <a:lnTo>
                    <a:pt x="3679995" y="447639"/>
                  </a:lnTo>
                  <a:lnTo>
                    <a:pt x="3679547" y="447143"/>
                  </a:lnTo>
                  <a:lnTo>
                    <a:pt x="3679323" y="446399"/>
                  </a:lnTo>
                  <a:lnTo>
                    <a:pt x="3679771" y="445407"/>
                  </a:lnTo>
                  <a:lnTo>
                    <a:pt x="3680668" y="444415"/>
                  </a:lnTo>
                  <a:lnTo>
                    <a:pt x="3682686" y="443422"/>
                  </a:lnTo>
                  <a:lnTo>
                    <a:pt x="3675063" y="442182"/>
                  </a:lnTo>
                  <a:lnTo>
                    <a:pt x="3681789" y="438213"/>
                  </a:lnTo>
                  <a:close/>
                  <a:moveTo>
                    <a:pt x="3526519" y="436804"/>
                  </a:moveTo>
                  <a:lnTo>
                    <a:pt x="3533549" y="437686"/>
                  </a:lnTo>
                  <a:lnTo>
                    <a:pt x="3528275" y="437173"/>
                  </a:lnTo>
                  <a:lnTo>
                    <a:pt x="3526519" y="436804"/>
                  </a:lnTo>
                  <a:close/>
                  <a:moveTo>
                    <a:pt x="3522663" y="436627"/>
                  </a:moveTo>
                  <a:lnTo>
                    <a:pt x="3528275" y="437173"/>
                  </a:lnTo>
                  <a:lnTo>
                    <a:pt x="3534910" y="438568"/>
                  </a:lnTo>
                  <a:lnTo>
                    <a:pt x="3541083" y="441312"/>
                  </a:lnTo>
                  <a:lnTo>
                    <a:pt x="3539672" y="441037"/>
                  </a:lnTo>
                  <a:lnTo>
                    <a:pt x="3532415" y="440508"/>
                  </a:lnTo>
                  <a:lnTo>
                    <a:pt x="3519488" y="439979"/>
                  </a:lnTo>
                  <a:lnTo>
                    <a:pt x="3522663" y="436627"/>
                  </a:lnTo>
                  <a:close/>
                  <a:moveTo>
                    <a:pt x="2292960" y="431889"/>
                  </a:moveTo>
                  <a:lnTo>
                    <a:pt x="2293937" y="432034"/>
                  </a:lnTo>
                  <a:lnTo>
                    <a:pt x="2287587" y="433478"/>
                  </a:lnTo>
                  <a:lnTo>
                    <a:pt x="2292960" y="431889"/>
                  </a:lnTo>
                  <a:close/>
                  <a:moveTo>
                    <a:pt x="1772108" y="431857"/>
                  </a:moveTo>
                  <a:lnTo>
                    <a:pt x="1773238" y="432318"/>
                  </a:lnTo>
                  <a:lnTo>
                    <a:pt x="1750641" y="447988"/>
                  </a:lnTo>
                  <a:lnTo>
                    <a:pt x="1752901" y="447297"/>
                  </a:lnTo>
                  <a:lnTo>
                    <a:pt x="1751997" y="448679"/>
                  </a:lnTo>
                  <a:lnTo>
                    <a:pt x="1751997" y="449601"/>
                  </a:lnTo>
                  <a:lnTo>
                    <a:pt x="1740698" y="456515"/>
                  </a:lnTo>
                  <a:lnTo>
                    <a:pt x="1748155" y="452827"/>
                  </a:lnTo>
                  <a:lnTo>
                    <a:pt x="1752449" y="451445"/>
                  </a:lnTo>
                  <a:lnTo>
                    <a:pt x="1754482" y="450523"/>
                  </a:lnTo>
                  <a:lnTo>
                    <a:pt x="1755160" y="450523"/>
                  </a:lnTo>
                  <a:lnTo>
                    <a:pt x="1755160" y="450753"/>
                  </a:lnTo>
                  <a:lnTo>
                    <a:pt x="1754030" y="451675"/>
                  </a:lnTo>
                  <a:lnTo>
                    <a:pt x="1748833" y="454210"/>
                  </a:lnTo>
                  <a:lnTo>
                    <a:pt x="1740924" y="458358"/>
                  </a:lnTo>
                  <a:lnTo>
                    <a:pt x="1742958" y="457667"/>
                  </a:lnTo>
                  <a:lnTo>
                    <a:pt x="1733015" y="462967"/>
                  </a:lnTo>
                  <a:lnTo>
                    <a:pt x="1738438" y="461124"/>
                  </a:lnTo>
                  <a:lnTo>
                    <a:pt x="1719909" y="470111"/>
                  </a:lnTo>
                  <a:lnTo>
                    <a:pt x="1729174" y="466884"/>
                  </a:lnTo>
                  <a:lnTo>
                    <a:pt x="1729174" y="467576"/>
                  </a:lnTo>
                  <a:lnTo>
                    <a:pt x="1722395" y="471954"/>
                  </a:lnTo>
                  <a:lnTo>
                    <a:pt x="1728722" y="469189"/>
                  </a:lnTo>
                  <a:lnTo>
                    <a:pt x="1717875" y="476333"/>
                  </a:lnTo>
                  <a:lnTo>
                    <a:pt x="1699346" y="482785"/>
                  </a:lnTo>
                  <a:lnTo>
                    <a:pt x="1681946" y="490620"/>
                  </a:lnTo>
                  <a:lnTo>
                    <a:pt x="1684640" y="488358"/>
                  </a:lnTo>
                  <a:lnTo>
                    <a:pt x="1699346" y="480481"/>
                  </a:lnTo>
                  <a:lnTo>
                    <a:pt x="1694600" y="482554"/>
                  </a:lnTo>
                  <a:lnTo>
                    <a:pt x="1690081" y="484628"/>
                  </a:lnTo>
                  <a:lnTo>
                    <a:pt x="1685788" y="487394"/>
                  </a:lnTo>
                  <a:lnTo>
                    <a:pt x="1684640" y="488358"/>
                  </a:lnTo>
                  <a:lnTo>
                    <a:pt x="1676975" y="492464"/>
                  </a:lnTo>
                  <a:lnTo>
                    <a:pt x="1672907" y="494077"/>
                  </a:lnTo>
                  <a:lnTo>
                    <a:pt x="1674489" y="492464"/>
                  </a:lnTo>
                  <a:lnTo>
                    <a:pt x="1657541" y="501221"/>
                  </a:lnTo>
                  <a:lnTo>
                    <a:pt x="1660160" y="498328"/>
                  </a:lnTo>
                  <a:lnTo>
                    <a:pt x="1670874" y="491772"/>
                  </a:lnTo>
                  <a:lnTo>
                    <a:pt x="1666806" y="493616"/>
                  </a:lnTo>
                  <a:lnTo>
                    <a:pt x="1663417" y="495920"/>
                  </a:lnTo>
                  <a:lnTo>
                    <a:pt x="1660253" y="498225"/>
                  </a:lnTo>
                  <a:lnTo>
                    <a:pt x="1660160" y="498328"/>
                  </a:lnTo>
                  <a:lnTo>
                    <a:pt x="1652796" y="502834"/>
                  </a:lnTo>
                  <a:lnTo>
                    <a:pt x="1657541" y="498225"/>
                  </a:lnTo>
                  <a:lnTo>
                    <a:pt x="1647825" y="503294"/>
                  </a:lnTo>
                  <a:lnTo>
                    <a:pt x="1648277" y="500760"/>
                  </a:lnTo>
                  <a:lnTo>
                    <a:pt x="1648729" y="499838"/>
                  </a:lnTo>
                  <a:lnTo>
                    <a:pt x="1649181" y="498916"/>
                  </a:lnTo>
                  <a:lnTo>
                    <a:pt x="1650536" y="497764"/>
                  </a:lnTo>
                  <a:lnTo>
                    <a:pt x="1652118" y="496612"/>
                  </a:lnTo>
                  <a:lnTo>
                    <a:pt x="1654378" y="495920"/>
                  </a:lnTo>
                  <a:lnTo>
                    <a:pt x="1656864" y="494768"/>
                  </a:lnTo>
                  <a:lnTo>
                    <a:pt x="1659801" y="493846"/>
                  </a:lnTo>
                  <a:lnTo>
                    <a:pt x="1663191" y="492694"/>
                  </a:lnTo>
                  <a:lnTo>
                    <a:pt x="1662739" y="492694"/>
                  </a:lnTo>
                  <a:lnTo>
                    <a:pt x="1663191" y="491311"/>
                  </a:lnTo>
                  <a:lnTo>
                    <a:pt x="1661383" y="491311"/>
                  </a:lnTo>
                  <a:lnTo>
                    <a:pt x="1665902" y="487855"/>
                  </a:lnTo>
                  <a:lnTo>
                    <a:pt x="1666128" y="488085"/>
                  </a:lnTo>
                  <a:lnTo>
                    <a:pt x="1668614" y="487164"/>
                  </a:lnTo>
                  <a:lnTo>
                    <a:pt x="1686240" y="479328"/>
                  </a:lnTo>
                  <a:lnTo>
                    <a:pt x="1697086" y="476563"/>
                  </a:lnTo>
                  <a:lnTo>
                    <a:pt x="1689629" y="477715"/>
                  </a:lnTo>
                  <a:lnTo>
                    <a:pt x="1689403" y="477024"/>
                  </a:lnTo>
                  <a:lnTo>
                    <a:pt x="1699798" y="473567"/>
                  </a:lnTo>
                  <a:lnTo>
                    <a:pt x="1695052" y="473798"/>
                  </a:lnTo>
                  <a:lnTo>
                    <a:pt x="1699120" y="472415"/>
                  </a:lnTo>
                  <a:lnTo>
                    <a:pt x="1696860" y="472645"/>
                  </a:lnTo>
                  <a:lnTo>
                    <a:pt x="1697990" y="471493"/>
                  </a:lnTo>
                  <a:lnTo>
                    <a:pt x="1691663" y="474489"/>
                  </a:lnTo>
                  <a:lnTo>
                    <a:pt x="1695278" y="472415"/>
                  </a:lnTo>
                  <a:lnTo>
                    <a:pt x="1685788" y="476563"/>
                  </a:lnTo>
                  <a:lnTo>
                    <a:pt x="1692115" y="473337"/>
                  </a:lnTo>
                  <a:lnTo>
                    <a:pt x="1683302" y="476333"/>
                  </a:lnTo>
                  <a:lnTo>
                    <a:pt x="1688209" y="473287"/>
                  </a:lnTo>
                  <a:lnTo>
                    <a:pt x="1707255" y="464580"/>
                  </a:lnTo>
                  <a:lnTo>
                    <a:pt x="1697990" y="467345"/>
                  </a:lnTo>
                  <a:lnTo>
                    <a:pt x="1709966" y="459741"/>
                  </a:lnTo>
                  <a:lnTo>
                    <a:pt x="1716519" y="456515"/>
                  </a:lnTo>
                  <a:lnTo>
                    <a:pt x="1716745" y="456976"/>
                  </a:lnTo>
                  <a:lnTo>
                    <a:pt x="1715164" y="459510"/>
                  </a:lnTo>
                  <a:lnTo>
                    <a:pt x="1715164" y="459971"/>
                  </a:lnTo>
                  <a:lnTo>
                    <a:pt x="1719683" y="457436"/>
                  </a:lnTo>
                  <a:lnTo>
                    <a:pt x="1723976" y="455823"/>
                  </a:lnTo>
                  <a:lnTo>
                    <a:pt x="1718553" y="457667"/>
                  </a:lnTo>
                  <a:lnTo>
                    <a:pt x="1722621" y="455132"/>
                  </a:lnTo>
                  <a:lnTo>
                    <a:pt x="1721491" y="455362"/>
                  </a:lnTo>
                  <a:lnTo>
                    <a:pt x="1720813" y="454901"/>
                  </a:lnTo>
                  <a:lnTo>
                    <a:pt x="1736750" y="447725"/>
                  </a:lnTo>
                  <a:lnTo>
                    <a:pt x="1736725" y="447732"/>
                  </a:lnTo>
                  <a:lnTo>
                    <a:pt x="1736789" y="447707"/>
                  </a:lnTo>
                  <a:lnTo>
                    <a:pt x="1738213" y="447066"/>
                  </a:lnTo>
                  <a:lnTo>
                    <a:pt x="1738264" y="447145"/>
                  </a:lnTo>
                  <a:lnTo>
                    <a:pt x="1740892" y="446144"/>
                  </a:lnTo>
                  <a:lnTo>
                    <a:pt x="1741488" y="446408"/>
                  </a:lnTo>
                  <a:lnTo>
                    <a:pt x="1740595" y="446673"/>
                  </a:lnTo>
                  <a:lnTo>
                    <a:pt x="1738356" y="447285"/>
                  </a:lnTo>
                  <a:lnTo>
                    <a:pt x="1739116" y="448449"/>
                  </a:lnTo>
                  <a:lnTo>
                    <a:pt x="1745444" y="444762"/>
                  </a:lnTo>
                  <a:lnTo>
                    <a:pt x="1745444" y="443840"/>
                  </a:lnTo>
                  <a:lnTo>
                    <a:pt x="1746121" y="442688"/>
                  </a:lnTo>
                  <a:lnTo>
                    <a:pt x="1755612" y="438310"/>
                  </a:lnTo>
                  <a:lnTo>
                    <a:pt x="1755160" y="439462"/>
                  </a:lnTo>
                  <a:lnTo>
                    <a:pt x="1759454" y="437618"/>
                  </a:lnTo>
                  <a:lnTo>
                    <a:pt x="1759680" y="438310"/>
                  </a:lnTo>
                  <a:lnTo>
                    <a:pt x="1766685" y="435314"/>
                  </a:lnTo>
                  <a:lnTo>
                    <a:pt x="1764651" y="435544"/>
                  </a:lnTo>
                  <a:lnTo>
                    <a:pt x="1765103" y="435083"/>
                  </a:lnTo>
                  <a:lnTo>
                    <a:pt x="1772108" y="431857"/>
                  </a:lnTo>
                  <a:close/>
                  <a:moveTo>
                    <a:pt x="2283245" y="430248"/>
                  </a:moveTo>
                  <a:lnTo>
                    <a:pt x="2284306" y="430303"/>
                  </a:lnTo>
                  <a:lnTo>
                    <a:pt x="2283036" y="430303"/>
                  </a:lnTo>
                  <a:lnTo>
                    <a:pt x="2283245" y="430248"/>
                  </a:lnTo>
                  <a:close/>
                  <a:moveTo>
                    <a:pt x="1799318" y="429662"/>
                  </a:moveTo>
                  <a:lnTo>
                    <a:pt x="1790246" y="430565"/>
                  </a:lnTo>
                  <a:lnTo>
                    <a:pt x="1799544" y="429662"/>
                  </a:lnTo>
                  <a:lnTo>
                    <a:pt x="1799318" y="429662"/>
                  </a:lnTo>
                  <a:close/>
                  <a:moveTo>
                    <a:pt x="2285576" y="428715"/>
                  </a:moveTo>
                  <a:lnTo>
                    <a:pt x="2286000" y="429326"/>
                  </a:lnTo>
                  <a:lnTo>
                    <a:pt x="2285788" y="429570"/>
                  </a:lnTo>
                  <a:lnTo>
                    <a:pt x="2283245" y="430248"/>
                  </a:lnTo>
                  <a:lnTo>
                    <a:pt x="2279650" y="430059"/>
                  </a:lnTo>
                  <a:lnTo>
                    <a:pt x="2285576" y="428715"/>
                  </a:lnTo>
                  <a:close/>
                  <a:moveTo>
                    <a:pt x="1947771" y="420387"/>
                  </a:moveTo>
                  <a:lnTo>
                    <a:pt x="1947544" y="420613"/>
                  </a:lnTo>
                  <a:lnTo>
                    <a:pt x="1941646" y="424699"/>
                  </a:lnTo>
                  <a:lnTo>
                    <a:pt x="1941471" y="424705"/>
                  </a:lnTo>
                  <a:lnTo>
                    <a:pt x="1947771" y="420387"/>
                  </a:lnTo>
                  <a:close/>
                  <a:moveTo>
                    <a:pt x="2296633" y="420159"/>
                  </a:moveTo>
                  <a:lnTo>
                    <a:pt x="2293402" y="420737"/>
                  </a:lnTo>
                  <a:lnTo>
                    <a:pt x="2294365" y="420387"/>
                  </a:lnTo>
                  <a:lnTo>
                    <a:pt x="2296633" y="420159"/>
                  </a:lnTo>
                  <a:close/>
                  <a:moveTo>
                    <a:pt x="2314348" y="419190"/>
                  </a:moveTo>
                  <a:lnTo>
                    <a:pt x="2314575" y="419190"/>
                  </a:lnTo>
                  <a:lnTo>
                    <a:pt x="2313441" y="421260"/>
                  </a:lnTo>
                  <a:lnTo>
                    <a:pt x="2313214" y="421468"/>
                  </a:lnTo>
                  <a:lnTo>
                    <a:pt x="2305050" y="423953"/>
                  </a:lnTo>
                  <a:lnTo>
                    <a:pt x="2314348" y="419190"/>
                  </a:lnTo>
                  <a:close/>
                  <a:moveTo>
                    <a:pt x="5046329" y="416226"/>
                  </a:moveTo>
                  <a:lnTo>
                    <a:pt x="5076273" y="432542"/>
                  </a:lnTo>
                  <a:lnTo>
                    <a:pt x="5080658" y="435329"/>
                  </a:lnTo>
                  <a:lnTo>
                    <a:pt x="5071055" y="429822"/>
                  </a:lnTo>
                  <a:lnTo>
                    <a:pt x="5046329" y="416226"/>
                  </a:lnTo>
                  <a:close/>
                  <a:moveTo>
                    <a:pt x="2781769" y="412550"/>
                  </a:moveTo>
                  <a:lnTo>
                    <a:pt x="2781314" y="413003"/>
                  </a:lnTo>
                  <a:lnTo>
                    <a:pt x="2768122" y="414364"/>
                  </a:lnTo>
                  <a:lnTo>
                    <a:pt x="2781769" y="412550"/>
                  </a:lnTo>
                  <a:close/>
                  <a:moveTo>
                    <a:pt x="1883682" y="405502"/>
                  </a:moveTo>
                  <a:lnTo>
                    <a:pt x="1884816" y="405728"/>
                  </a:lnTo>
                  <a:lnTo>
                    <a:pt x="1885723" y="405502"/>
                  </a:lnTo>
                  <a:lnTo>
                    <a:pt x="1883682" y="405502"/>
                  </a:lnTo>
                  <a:close/>
                  <a:moveTo>
                    <a:pt x="2319077" y="400140"/>
                  </a:moveTo>
                  <a:lnTo>
                    <a:pt x="2320925" y="401477"/>
                  </a:lnTo>
                  <a:lnTo>
                    <a:pt x="2320463" y="401644"/>
                  </a:lnTo>
                  <a:lnTo>
                    <a:pt x="2310534" y="403148"/>
                  </a:lnTo>
                  <a:lnTo>
                    <a:pt x="2308917" y="403315"/>
                  </a:lnTo>
                  <a:lnTo>
                    <a:pt x="2308225" y="403148"/>
                  </a:lnTo>
                  <a:lnTo>
                    <a:pt x="2319077" y="400140"/>
                  </a:lnTo>
                  <a:close/>
                  <a:moveTo>
                    <a:pt x="1949223" y="399857"/>
                  </a:moveTo>
                  <a:lnTo>
                    <a:pt x="1941512" y="402115"/>
                  </a:lnTo>
                  <a:lnTo>
                    <a:pt x="1949450" y="399857"/>
                  </a:lnTo>
                  <a:lnTo>
                    <a:pt x="1949223" y="399857"/>
                  </a:lnTo>
                  <a:close/>
                  <a:moveTo>
                    <a:pt x="1983694" y="399631"/>
                  </a:moveTo>
                  <a:lnTo>
                    <a:pt x="1984375" y="399857"/>
                  </a:lnTo>
                  <a:lnTo>
                    <a:pt x="1981880" y="402792"/>
                  </a:lnTo>
                  <a:lnTo>
                    <a:pt x="1974169" y="405954"/>
                  </a:lnTo>
                  <a:lnTo>
                    <a:pt x="1983694" y="399631"/>
                  </a:lnTo>
                  <a:close/>
                  <a:moveTo>
                    <a:pt x="2044582" y="396967"/>
                  </a:moveTo>
                  <a:lnTo>
                    <a:pt x="2045993" y="397673"/>
                  </a:lnTo>
                  <a:lnTo>
                    <a:pt x="2044582" y="399790"/>
                  </a:lnTo>
                  <a:lnTo>
                    <a:pt x="2046464" y="400495"/>
                  </a:lnTo>
                  <a:lnTo>
                    <a:pt x="2047875" y="400730"/>
                  </a:lnTo>
                  <a:lnTo>
                    <a:pt x="2047169" y="402377"/>
                  </a:lnTo>
                  <a:lnTo>
                    <a:pt x="2046699" y="402612"/>
                  </a:lnTo>
                  <a:lnTo>
                    <a:pt x="2037527" y="403317"/>
                  </a:lnTo>
                  <a:lnTo>
                    <a:pt x="2035175" y="402847"/>
                  </a:lnTo>
                  <a:lnTo>
                    <a:pt x="2044582" y="396967"/>
                  </a:lnTo>
                  <a:close/>
                  <a:moveTo>
                    <a:pt x="2050521" y="396967"/>
                  </a:moveTo>
                  <a:lnTo>
                    <a:pt x="2051050" y="397421"/>
                  </a:lnTo>
                  <a:lnTo>
                    <a:pt x="2050697" y="397421"/>
                  </a:lnTo>
                  <a:lnTo>
                    <a:pt x="2047875" y="398555"/>
                  </a:lnTo>
                  <a:lnTo>
                    <a:pt x="2050521" y="396967"/>
                  </a:lnTo>
                  <a:close/>
                  <a:moveTo>
                    <a:pt x="2746969" y="396902"/>
                  </a:moveTo>
                  <a:lnTo>
                    <a:pt x="2770396" y="398489"/>
                  </a:lnTo>
                  <a:lnTo>
                    <a:pt x="2755039" y="399048"/>
                  </a:lnTo>
                  <a:lnTo>
                    <a:pt x="2754247" y="398943"/>
                  </a:lnTo>
                  <a:lnTo>
                    <a:pt x="2750836" y="398263"/>
                  </a:lnTo>
                  <a:lnTo>
                    <a:pt x="2746969" y="396902"/>
                  </a:lnTo>
                  <a:close/>
                  <a:moveTo>
                    <a:pt x="1950810" y="395341"/>
                  </a:moveTo>
                  <a:lnTo>
                    <a:pt x="1948996" y="396019"/>
                  </a:lnTo>
                  <a:lnTo>
                    <a:pt x="1965552" y="396244"/>
                  </a:lnTo>
                  <a:lnTo>
                    <a:pt x="1961923" y="397825"/>
                  </a:lnTo>
                  <a:lnTo>
                    <a:pt x="1972582" y="396019"/>
                  </a:lnTo>
                  <a:lnTo>
                    <a:pt x="1974396" y="396696"/>
                  </a:lnTo>
                  <a:lnTo>
                    <a:pt x="1975303" y="396696"/>
                  </a:lnTo>
                  <a:lnTo>
                    <a:pt x="1981200" y="396470"/>
                  </a:lnTo>
                  <a:lnTo>
                    <a:pt x="1977571" y="397373"/>
                  </a:lnTo>
                  <a:lnTo>
                    <a:pt x="1970087" y="402341"/>
                  </a:lnTo>
                  <a:lnTo>
                    <a:pt x="1971221" y="402341"/>
                  </a:lnTo>
                  <a:lnTo>
                    <a:pt x="1978705" y="400534"/>
                  </a:lnTo>
                  <a:lnTo>
                    <a:pt x="1966685" y="408437"/>
                  </a:lnTo>
                  <a:lnTo>
                    <a:pt x="1941059" y="412502"/>
                  </a:lnTo>
                  <a:lnTo>
                    <a:pt x="1931987" y="414082"/>
                  </a:lnTo>
                  <a:lnTo>
                    <a:pt x="1925864" y="415663"/>
                  </a:lnTo>
                  <a:lnTo>
                    <a:pt x="1922235" y="416566"/>
                  </a:lnTo>
                  <a:lnTo>
                    <a:pt x="1921555" y="417018"/>
                  </a:lnTo>
                  <a:lnTo>
                    <a:pt x="1921555" y="417243"/>
                  </a:lnTo>
                  <a:lnTo>
                    <a:pt x="1922009" y="417469"/>
                  </a:lnTo>
                  <a:lnTo>
                    <a:pt x="1923369" y="417695"/>
                  </a:lnTo>
                  <a:lnTo>
                    <a:pt x="1927905" y="417695"/>
                  </a:lnTo>
                  <a:lnTo>
                    <a:pt x="1924277" y="418598"/>
                  </a:lnTo>
                  <a:lnTo>
                    <a:pt x="1920875" y="419276"/>
                  </a:lnTo>
                  <a:lnTo>
                    <a:pt x="1919363" y="419577"/>
                  </a:lnTo>
                  <a:lnTo>
                    <a:pt x="1919060" y="419276"/>
                  </a:lnTo>
                  <a:lnTo>
                    <a:pt x="1918607" y="418824"/>
                  </a:lnTo>
                  <a:lnTo>
                    <a:pt x="1917927" y="418598"/>
                  </a:lnTo>
                  <a:lnTo>
                    <a:pt x="1917019" y="418373"/>
                  </a:lnTo>
                  <a:lnTo>
                    <a:pt x="1914752" y="418373"/>
                  </a:lnTo>
                  <a:lnTo>
                    <a:pt x="1912257" y="418824"/>
                  </a:lnTo>
                  <a:lnTo>
                    <a:pt x="1909082" y="419727"/>
                  </a:lnTo>
                  <a:lnTo>
                    <a:pt x="1906492" y="420464"/>
                  </a:lnTo>
                  <a:lnTo>
                    <a:pt x="1906134" y="420404"/>
                  </a:lnTo>
                  <a:lnTo>
                    <a:pt x="1905000" y="419727"/>
                  </a:lnTo>
                  <a:lnTo>
                    <a:pt x="1904093" y="419050"/>
                  </a:lnTo>
                  <a:lnTo>
                    <a:pt x="1902634" y="421954"/>
                  </a:lnTo>
                  <a:lnTo>
                    <a:pt x="1901999" y="422211"/>
                  </a:lnTo>
                  <a:lnTo>
                    <a:pt x="1901598" y="422211"/>
                  </a:lnTo>
                  <a:lnTo>
                    <a:pt x="1901371" y="422211"/>
                  </a:lnTo>
                  <a:lnTo>
                    <a:pt x="1900918" y="422211"/>
                  </a:lnTo>
                  <a:lnTo>
                    <a:pt x="1900691" y="422211"/>
                  </a:lnTo>
                  <a:lnTo>
                    <a:pt x="1900486" y="422823"/>
                  </a:lnTo>
                  <a:lnTo>
                    <a:pt x="1898941" y="423448"/>
                  </a:lnTo>
                  <a:lnTo>
                    <a:pt x="1890712" y="424695"/>
                  </a:lnTo>
                  <a:lnTo>
                    <a:pt x="1883002" y="426050"/>
                  </a:lnTo>
                  <a:lnTo>
                    <a:pt x="1877332" y="427179"/>
                  </a:lnTo>
                  <a:lnTo>
                    <a:pt x="1875518" y="427630"/>
                  </a:lnTo>
                  <a:lnTo>
                    <a:pt x="1874157" y="428308"/>
                  </a:lnTo>
                  <a:lnTo>
                    <a:pt x="1873703" y="428759"/>
                  </a:lnTo>
                  <a:lnTo>
                    <a:pt x="1873477" y="428985"/>
                  </a:lnTo>
                  <a:lnTo>
                    <a:pt x="1873703" y="429211"/>
                  </a:lnTo>
                  <a:lnTo>
                    <a:pt x="1874157" y="429436"/>
                  </a:lnTo>
                  <a:lnTo>
                    <a:pt x="1875291" y="429888"/>
                  </a:lnTo>
                  <a:lnTo>
                    <a:pt x="1879373" y="430340"/>
                  </a:lnTo>
                  <a:lnTo>
                    <a:pt x="1875518" y="431469"/>
                  </a:lnTo>
                  <a:lnTo>
                    <a:pt x="1879373" y="430565"/>
                  </a:lnTo>
                  <a:lnTo>
                    <a:pt x="1883002" y="429436"/>
                  </a:lnTo>
                  <a:lnTo>
                    <a:pt x="1890712" y="426727"/>
                  </a:lnTo>
                  <a:lnTo>
                    <a:pt x="1898650" y="423566"/>
                  </a:lnTo>
                  <a:lnTo>
                    <a:pt x="1898941" y="423448"/>
                  </a:lnTo>
                  <a:lnTo>
                    <a:pt x="1901144" y="423114"/>
                  </a:lnTo>
                  <a:lnTo>
                    <a:pt x="1913844" y="421534"/>
                  </a:lnTo>
                  <a:lnTo>
                    <a:pt x="1900464" y="422888"/>
                  </a:lnTo>
                  <a:lnTo>
                    <a:pt x="1900486" y="422823"/>
                  </a:lnTo>
                  <a:lnTo>
                    <a:pt x="1901999" y="422211"/>
                  </a:lnTo>
                  <a:lnTo>
                    <a:pt x="1902052" y="422211"/>
                  </a:lnTo>
                  <a:lnTo>
                    <a:pt x="1902278" y="422211"/>
                  </a:lnTo>
                  <a:lnTo>
                    <a:pt x="1902505" y="422211"/>
                  </a:lnTo>
                  <a:lnTo>
                    <a:pt x="1902634" y="421954"/>
                  </a:lnTo>
                  <a:lnTo>
                    <a:pt x="1905907" y="420630"/>
                  </a:lnTo>
                  <a:lnTo>
                    <a:pt x="1906492" y="420464"/>
                  </a:lnTo>
                  <a:lnTo>
                    <a:pt x="1907494" y="420630"/>
                  </a:lnTo>
                  <a:lnTo>
                    <a:pt x="1908628" y="420856"/>
                  </a:lnTo>
                  <a:lnTo>
                    <a:pt x="1911577" y="420856"/>
                  </a:lnTo>
                  <a:lnTo>
                    <a:pt x="1914298" y="420630"/>
                  </a:lnTo>
                  <a:lnTo>
                    <a:pt x="1917473" y="419953"/>
                  </a:lnTo>
                  <a:lnTo>
                    <a:pt x="1919363" y="419577"/>
                  </a:lnTo>
                  <a:lnTo>
                    <a:pt x="1919514" y="419727"/>
                  </a:lnTo>
                  <a:lnTo>
                    <a:pt x="1919968" y="420630"/>
                  </a:lnTo>
                  <a:lnTo>
                    <a:pt x="1919968" y="421534"/>
                  </a:lnTo>
                  <a:lnTo>
                    <a:pt x="1919514" y="422663"/>
                  </a:lnTo>
                  <a:lnTo>
                    <a:pt x="1919287" y="423792"/>
                  </a:lnTo>
                  <a:lnTo>
                    <a:pt x="1904806" y="428735"/>
                  </a:lnTo>
                  <a:lnTo>
                    <a:pt x="1905807" y="428558"/>
                  </a:lnTo>
                  <a:lnTo>
                    <a:pt x="1908983" y="428331"/>
                  </a:lnTo>
                  <a:lnTo>
                    <a:pt x="1910344" y="428331"/>
                  </a:lnTo>
                  <a:lnTo>
                    <a:pt x="1911251" y="428558"/>
                  </a:lnTo>
                  <a:lnTo>
                    <a:pt x="1912158" y="429012"/>
                  </a:lnTo>
                  <a:lnTo>
                    <a:pt x="1912839" y="429466"/>
                  </a:lnTo>
                  <a:lnTo>
                    <a:pt x="1913519" y="430147"/>
                  </a:lnTo>
                  <a:lnTo>
                    <a:pt x="1913519" y="431282"/>
                  </a:lnTo>
                  <a:lnTo>
                    <a:pt x="1913519" y="432417"/>
                  </a:lnTo>
                  <a:lnTo>
                    <a:pt x="1912839" y="433779"/>
                  </a:lnTo>
                  <a:lnTo>
                    <a:pt x="1926902" y="425153"/>
                  </a:lnTo>
                  <a:lnTo>
                    <a:pt x="1941471" y="424705"/>
                  </a:lnTo>
                  <a:lnTo>
                    <a:pt x="1931212" y="431736"/>
                  </a:lnTo>
                  <a:lnTo>
                    <a:pt x="1920944" y="438729"/>
                  </a:lnTo>
                  <a:lnTo>
                    <a:pt x="1918737" y="440135"/>
                  </a:lnTo>
                  <a:lnTo>
                    <a:pt x="1908529" y="446945"/>
                  </a:lnTo>
                  <a:lnTo>
                    <a:pt x="1898549" y="453755"/>
                  </a:lnTo>
                  <a:lnTo>
                    <a:pt x="1888795" y="461019"/>
                  </a:lnTo>
                  <a:lnTo>
                    <a:pt x="1887037" y="462369"/>
                  </a:lnTo>
                  <a:lnTo>
                    <a:pt x="1882217" y="465785"/>
                  </a:lnTo>
                  <a:lnTo>
                    <a:pt x="1850007" y="489167"/>
                  </a:lnTo>
                  <a:lnTo>
                    <a:pt x="1818025" y="512774"/>
                  </a:lnTo>
                  <a:lnTo>
                    <a:pt x="1821654" y="510050"/>
                  </a:lnTo>
                  <a:lnTo>
                    <a:pt x="1824603" y="507553"/>
                  </a:lnTo>
                  <a:lnTo>
                    <a:pt x="1826871" y="505283"/>
                  </a:lnTo>
                  <a:lnTo>
                    <a:pt x="1828459" y="503694"/>
                  </a:lnTo>
                  <a:lnTo>
                    <a:pt x="1829593" y="502332"/>
                  </a:lnTo>
                  <a:lnTo>
                    <a:pt x="1830047" y="501197"/>
                  </a:lnTo>
                  <a:lnTo>
                    <a:pt x="1830047" y="500289"/>
                  </a:lnTo>
                  <a:lnTo>
                    <a:pt x="1829820" y="499835"/>
                  </a:lnTo>
                  <a:lnTo>
                    <a:pt x="1829139" y="499608"/>
                  </a:lnTo>
                  <a:lnTo>
                    <a:pt x="1828005" y="499381"/>
                  </a:lnTo>
                  <a:lnTo>
                    <a:pt x="1826644" y="499608"/>
                  </a:lnTo>
                  <a:lnTo>
                    <a:pt x="1825056" y="499835"/>
                  </a:lnTo>
                  <a:lnTo>
                    <a:pt x="1821427" y="500743"/>
                  </a:lnTo>
                  <a:lnTo>
                    <a:pt x="1817344" y="502332"/>
                  </a:lnTo>
                  <a:lnTo>
                    <a:pt x="1813488" y="504148"/>
                  </a:lnTo>
                  <a:lnTo>
                    <a:pt x="1809859" y="506191"/>
                  </a:lnTo>
                  <a:lnTo>
                    <a:pt x="1806910" y="508007"/>
                  </a:lnTo>
                  <a:lnTo>
                    <a:pt x="1806003" y="509142"/>
                  </a:lnTo>
                  <a:lnTo>
                    <a:pt x="1805549" y="510050"/>
                  </a:lnTo>
                  <a:lnTo>
                    <a:pt x="1804869" y="510731"/>
                  </a:lnTo>
                  <a:lnTo>
                    <a:pt x="1805322" y="511412"/>
                  </a:lnTo>
                  <a:lnTo>
                    <a:pt x="1806003" y="512093"/>
                  </a:lnTo>
                  <a:lnTo>
                    <a:pt x="1807137" y="512774"/>
                  </a:lnTo>
                  <a:lnTo>
                    <a:pt x="1808951" y="513001"/>
                  </a:lnTo>
                  <a:lnTo>
                    <a:pt x="1811220" y="513001"/>
                  </a:lnTo>
                  <a:lnTo>
                    <a:pt x="1814169" y="513001"/>
                  </a:lnTo>
                  <a:lnTo>
                    <a:pt x="1818025" y="512774"/>
                  </a:lnTo>
                  <a:lnTo>
                    <a:pt x="1759957" y="517768"/>
                  </a:lnTo>
                  <a:lnTo>
                    <a:pt x="1730922" y="520038"/>
                  </a:lnTo>
                  <a:lnTo>
                    <a:pt x="1701888" y="522081"/>
                  </a:lnTo>
                  <a:lnTo>
                    <a:pt x="1711188" y="521400"/>
                  </a:lnTo>
                  <a:lnTo>
                    <a:pt x="1720261" y="520492"/>
                  </a:lnTo>
                  <a:lnTo>
                    <a:pt x="1729561" y="519584"/>
                  </a:lnTo>
                  <a:lnTo>
                    <a:pt x="1738861" y="517995"/>
                  </a:lnTo>
                  <a:lnTo>
                    <a:pt x="1721849" y="520038"/>
                  </a:lnTo>
                  <a:lnTo>
                    <a:pt x="1721622" y="518676"/>
                  </a:lnTo>
                  <a:lnTo>
                    <a:pt x="1737727" y="514136"/>
                  </a:lnTo>
                  <a:lnTo>
                    <a:pt x="1739088" y="516406"/>
                  </a:lnTo>
                  <a:lnTo>
                    <a:pt x="1741583" y="516406"/>
                  </a:lnTo>
                  <a:lnTo>
                    <a:pt x="1741583" y="515952"/>
                  </a:lnTo>
                  <a:lnTo>
                    <a:pt x="1749481" y="510954"/>
                  </a:lnTo>
                  <a:lnTo>
                    <a:pt x="1749425" y="510869"/>
                  </a:lnTo>
                  <a:lnTo>
                    <a:pt x="1749965" y="510648"/>
                  </a:lnTo>
                  <a:lnTo>
                    <a:pt x="1757008" y="506191"/>
                  </a:lnTo>
                  <a:lnTo>
                    <a:pt x="1739315" y="511866"/>
                  </a:lnTo>
                  <a:lnTo>
                    <a:pt x="1738408" y="510958"/>
                  </a:lnTo>
                  <a:lnTo>
                    <a:pt x="1739542" y="508688"/>
                  </a:lnTo>
                  <a:lnTo>
                    <a:pt x="1725932" y="512093"/>
                  </a:lnTo>
                  <a:lnTo>
                    <a:pt x="1726159" y="511185"/>
                  </a:lnTo>
                  <a:lnTo>
                    <a:pt x="1737727" y="506872"/>
                  </a:lnTo>
                  <a:lnTo>
                    <a:pt x="1729108" y="509142"/>
                  </a:lnTo>
                  <a:lnTo>
                    <a:pt x="1729561" y="507780"/>
                  </a:lnTo>
                  <a:lnTo>
                    <a:pt x="1739769" y="504148"/>
                  </a:lnTo>
                  <a:lnTo>
                    <a:pt x="1729108" y="507099"/>
                  </a:lnTo>
                  <a:lnTo>
                    <a:pt x="1728427" y="506191"/>
                  </a:lnTo>
                  <a:lnTo>
                    <a:pt x="1732283" y="504148"/>
                  </a:lnTo>
                  <a:lnTo>
                    <a:pt x="1729788" y="504602"/>
                  </a:lnTo>
                  <a:lnTo>
                    <a:pt x="1729335" y="503467"/>
                  </a:lnTo>
                  <a:lnTo>
                    <a:pt x="1731830" y="500970"/>
                  </a:lnTo>
                  <a:lnTo>
                    <a:pt x="1733871" y="498473"/>
                  </a:lnTo>
                  <a:lnTo>
                    <a:pt x="1736593" y="496430"/>
                  </a:lnTo>
                  <a:lnTo>
                    <a:pt x="1739315" y="494160"/>
                  </a:lnTo>
                  <a:lnTo>
                    <a:pt x="1742264" y="492344"/>
                  </a:lnTo>
                  <a:lnTo>
                    <a:pt x="1745439" y="490528"/>
                  </a:lnTo>
                  <a:lnTo>
                    <a:pt x="1748615" y="488939"/>
                  </a:lnTo>
                  <a:lnTo>
                    <a:pt x="1752017" y="487123"/>
                  </a:lnTo>
                  <a:lnTo>
                    <a:pt x="1758822" y="484172"/>
                  </a:lnTo>
                  <a:lnTo>
                    <a:pt x="1766308" y="481448"/>
                  </a:lnTo>
                  <a:lnTo>
                    <a:pt x="1773793" y="479405"/>
                  </a:lnTo>
                  <a:lnTo>
                    <a:pt x="1781732" y="477135"/>
                  </a:lnTo>
                  <a:lnTo>
                    <a:pt x="1789671" y="475547"/>
                  </a:lnTo>
                  <a:lnTo>
                    <a:pt x="1797610" y="473730"/>
                  </a:lnTo>
                  <a:lnTo>
                    <a:pt x="1813488" y="470780"/>
                  </a:lnTo>
                  <a:lnTo>
                    <a:pt x="1828459" y="467602"/>
                  </a:lnTo>
                  <a:lnTo>
                    <a:pt x="1835717" y="466239"/>
                  </a:lnTo>
                  <a:lnTo>
                    <a:pt x="1842068" y="464424"/>
                  </a:lnTo>
                  <a:lnTo>
                    <a:pt x="1850915" y="461019"/>
                  </a:lnTo>
                  <a:lnTo>
                    <a:pt x="1859307" y="457614"/>
                  </a:lnTo>
                  <a:lnTo>
                    <a:pt x="1867700" y="453982"/>
                  </a:lnTo>
                  <a:lnTo>
                    <a:pt x="1874732" y="450804"/>
                  </a:lnTo>
                  <a:lnTo>
                    <a:pt x="1877454" y="449442"/>
                  </a:lnTo>
                  <a:lnTo>
                    <a:pt x="1879042" y="448534"/>
                  </a:lnTo>
                  <a:lnTo>
                    <a:pt x="1879495" y="447853"/>
                  </a:lnTo>
                  <a:lnTo>
                    <a:pt x="1879722" y="447626"/>
                  </a:lnTo>
                  <a:lnTo>
                    <a:pt x="1879495" y="447626"/>
                  </a:lnTo>
                  <a:lnTo>
                    <a:pt x="1878588" y="447399"/>
                  </a:lnTo>
                  <a:lnTo>
                    <a:pt x="1876320" y="447853"/>
                  </a:lnTo>
                  <a:lnTo>
                    <a:pt x="1872010" y="448761"/>
                  </a:lnTo>
                  <a:lnTo>
                    <a:pt x="1857266" y="448761"/>
                  </a:lnTo>
                  <a:lnTo>
                    <a:pt x="1857039" y="448761"/>
                  </a:lnTo>
                  <a:lnTo>
                    <a:pt x="1864298" y="444902"/>
                  </a:lnTo>
                  <a:lnTo>
                    <a:pt x="1873598" y="440362"/>
                  </a:lnTo>
                  <a:lnTo>
                    <a:pt x="1883578" y="435822"/>
                  </a:lnTo>
                  <a:lnTo>
                    <a:pt x="1888054" y="433902"/>
                  </a:lnTo>
                  <a:lnTo>
                    <a:pt x="1883455" y="435307"/>
                  </a:lnTo>
                  <a:lnTo>
                    <a:pt x="1863952" y="440726"/>
                  </a:lnTo>
                  <a:lnTo>
                    <a:pt x="1848077" y="445243"/>
                  </a:lnTo>
                  <a:lnTo>
                    <a:pt x="1848984" y="443210"/>
                  </a:lnTo>
                  <a:lnTo>
                    <a:pt x="1819955" y="453822"/>
                  </a:lnTo>
                  <a:lnTo>
                    <a:pt x="1831748" y="452016"/>
                  </a:lnTo>
                  <a:lnTo>
                    <a:pt x="1801132" y="461951"/>
                  </a:lnTo>
                  <a:lnTo>
                    <a:pt x="1805441" y="459467"/>
                  </a:lnTo>
                  <a:lnTo>
                    <a:pt x="1795916" y="460596"/>
                  </a:lnTo>
                  <a:lnTo>
                    <a:pt x="1799318" y="461048"/>
                  </a:lnTo>
                  <a:lnTo>
                    <a:pt x="1789112" y="466693"/>
                  </a:lnTo>
                  <a:lnTo>
                    <a:pt x="1788659" y="466693"/>
                  </a:lnTo>
                  <a:lnTo>
                    <a:pt x="1765753" y="472112"/>
                  </a:lnTo>
                  <a:lnTo>
                    <a:pt x="1764619" y="470531"/>
                  </a:lnTo>
                  <a:lnTo>
                    <a:pt x="1765753" y="468951"/>
                  </a:lnTo>
                  <a:lnTo>
                    <a:pt x="1764846" y="469402"/>
                  </a:lnTo>
                  <a:lnTo>
                    <a:pt x="1756909" y="471435"/>
                  </a:lnTo>
                  <a:lnTo>
                    <a:pt x="1756682" y="473467"/>
                  </a:lnTo>
                  <a:lnTo>
                    <a:pt x="1754641" y="474144"/>
                  </a:lnTo>
                  <a:lnTo>
                    <a:pt x="1769609" y="473918"/>
                  </a:lnTo>
                  <a:lnTo>
                    <a:pt x="1768021" y="474370"/>
                  </a:lnTo>
                  <a:lnTo>
                    <a:pt x="1758723" y="478209"/>
                  </a:lnTo>
                  <a:lnTo>
                    <a:pt x="1759403" y="476402"/>
                  </a:lnTo>
                  <a:lnTo>
                    <a:pt x="1758496" y="474596"/>
                  </a:lnTo>
                  <a:lnTo>
                    <a:pt x="1748518" y="475950"/>
                  </a:lnTo>
                  <a:lnTo>
                    <a:pt x="1753960" y="475950"/>
                  </a:lnTo>
                  <a:lnTo>
                    <a:pt x="1755321" y="477305"/>
                  </a:lnTo>
                  <a:lnTo>
                    <a:pt x="1732416" y="483853"/>
                  </a:lnTo>
                  <a:lnTo>
                    <a:pt x="1752373" y="479563"/>
                  </a:lnTo>
                  <a:lnTo>
                    <a:pt x="1745343" y="482047"/>
                  </a:lnTo>
                  <a:lnTo>
                    <a:pt x="1751466" y="481144"/>
                  </a:lnTo>
                  <a:lnTo>
                    <a:pt x="1752146" y="482724"/>
                  </a:lnTo>
                  <a:lnTo>
                    <a:pt x="1748291" y="484305"/>
                  </a:lnTo>
                  <a:lnTo>
                    <a:pt x="1744662" y="485660"/>
                  </a:lnTo>
                  <a:lnTo>
                    <a:pt x="1738085" y="487918"/>
                  </a:lnTo>
                  <a:lnTo>
                    <a:pt x="1735137" y="489272"/>
                  </a:lnTo>
                  <a:lnTo>
                    <a:pt x="1732869" y="490401"/>
                  </a:lnTo>
                  <a:lnTo>
                    <a:pt x="1731282" y="491982"/>
                  </a:lnTo>
                  <a:lnTo>
                    <a:pt x="1730375" y="492660"/>
                  </a:lnTo>
                  <a:lnTo>
                    <a:pt x="1729921" y="493563"/>
                  </a:lnTo>
                  <a:lnTo>
                    <a:pt x="1728107" y="494692"/>
                  </a:lnTo>
                  <a:lnTo>
                    <a:pt x="1725612" y="495821"/>
                  </a:lnTo>
                  <a:lnTo>
                    <a:pt x="1720850" y="497401"/>
                  </a:lnTo>
                  <a:lnTo>
                    <a:pt x="1715860" y="498982"/>
                  </a:lnTo>
                  <a:lnTo>
                    <a:pt x="1712232" y="500111"/>
                  </a:lnTo>
                  <a:lnTo>
                    <a:pt x="1716087" y="499885"/>
                  </a:lnTo>
                  <a:lnTo>
                    <a:pt x="1662339" y="520432"/>
                  </a:lnTo>
                  <a:lnTo>
                    <a:pt x="1664380" y="519303"/>
                  </a:lnTo>
                  <a:lnTo>
                    <a:pt x="1653041" y="521110"/>
                  </a:lnTo>
                  <a:lnTo>
                    <a:pt x="1661432" y="513207"/>
                  </a:lnTo>
                  <a:lnTo>
                    <a:pt x="1657123" y="515916"/>
                  </a:lnTo>
                  <a:lnTo>
                    <a:pt x="1653041" y="518174"/>
                  </a:lnTo>
                  <a:lnTo>
                    <a:pt x="1648732" y="520658"/>
                  </a:lnTo>
                  <a:lnTo>
                    <a:pt x="1645103" y="523142"/>
                  </a:lnTo>
                  <a:lnTo>
                    <a:pt x="1649185" y="522013"/>
                  </a:lnTo>
                  <a:lnTo>
                    <a:pt x="1651000" y="523368"/>
                  </a:lnTo>
                  <a:lnTo>
                    <a:pt x="1647144" y="525174"/>
                  </a:lnTo>
                  <a:lnTo>
                    <a:pt x="1642609" y="526755"/>
                  </a:lnTo>
                  <a:lnTo>
                    <a:pt x="1638753" y="527884"/>
                  </a:lnTo>
                  <a:lnTo>
                    <a:pt x="1634671" y="529013"/>
                  </a:lnTo>
                  <a:lnTo>
                    <a:pt x="1630816" y="529238"/>
                  </a:lnTo>
                  <a:lnTo>
                    <a:pt x="1627187" y="529013"/>
                  </a:lnTo>
                  <a:lnTo>
                    <a:pt x="1623332" y="528335"/>
                  </a:lnTo>
                  <a:lnTo>
                    <a:pt x="1619930" y="527206"/>
                  </a:lnTo>
                  <a:lnTo>
                    <a:pt x="1616302" y="525852"/>
                  </a:lnTo>
                  <a:lnTo>
                    <a:pt x="1618116" y="526077"/>
                  </a:lnTo>
                  <a:lnTo>
                    <a:pt x="1626053" y="520658"/>
                  </a:lnTo>
                  <a:lnTo>
                    <a:pt x="1624012" y="520884"/>
                  </a:lnTo>
                  <a:lnTo>
                    <a:pt x="1630362" y="517046"/>
                  </a:lnTo>
                  <a:lnTo>
                    <a:pt x="1636712" y="513207"/>
                  </a:lnTo>
                  <a:lnTo>
                    <a:pt x="1639887" y="511400"/>
                  </a:lnTo>
                  <a:lnTo>
                    <a:pt x="1643062" y="510046"/>
                  </a:lnTo>
                  <a:lnTo>
                    <a:pt x="1646010" y="509368"/>
                  </a:lnTo>
                  <a:lnTo>
                    <a:pt x="1647598" y="508917"/>
                  </a:lnTo>
                  <a:lnTo>
                    <a:pt x="1648959" y="508917"/>
                  </a:lnTo>
                  <a:lnTo>
                    <a:pt x="1634444" y="519078"/>
                  </a:lnTo>
                  <a:lnTo>
                    <a:pt x="1633991" y="520207"/>
                  </a:lnTo>
                  <a:lnTo>
                    <a:pt x="1634444" y="521787"/>
                  </a:lnTo>
                  <a:lnTo>
                    <a:pt x="1639660" y="519529"/>
                  </a:lnTo>
                  <a:lnTo>
                    <a:pt x="1640794" y="520658"/>
                  </a:lnTo>
                  <a:lnTo>
                    <a:pt x="1675946" y="503498"/>
                  </a:lnTo>
                  <a:lnTo>
                    <a:pt x="1655309" y="510723"/>
                  </a:lnTo>
                  <a:lnTo>
                    <a:pt x="1647130" y="513556"/>
                  </a:lnTo>
                  <a:lnTo>
                    <a:pt x="1646691" y="513659"/>
                  </a:lnTo>
                  <a:lnTo>
                    <a:pt x="1654402" y="509820"/>
                  </a:lnTo>
                  <a:lnTo>
                    <a:pt x="1653948" y="509368"/>
                  </a:lnTo>
                  <a:lnTo>
                    <a:pt x="1687739" y="492208"/>
                  </a:lnTo>
                  <a:lnTo>
                    <a:pt x="1660752" y="503723"/>
                  </a:lnTo>
                  <a:lnTo>
                    <a:pt x="1668190" y="500020"/>
                  </a:lnTo>
                  <a:lnTo>
                    <a:pt x="1671637" y="498756"/>
                  </a:lnTo>
                  <a:lnTo>
                    <a:pt x="1675719" y="496272"/>
                  </a:lnTo>
                  <a:lnTo>
                    <a:pt x="1668190" y="500020"/>
                  </a:lnTo>
                  <a:lnTo>
                    <a:pt x="1667328" y="500336"/>
                  </a:lnTo>
                  <a:lnTo>
                    <a:pt x="1662793" y="501466"/>
                  </a:lnTo>
                  <a:lnTo>
                    <a:pt x="1658257" y="502368"/>
                  </a:lnTo>
                  <a:lnTo>
                    <a:pt x="1678668" y="492433"/>
                  </a:lnTo>
                  <a:lnTo>
                    <a:pt x="1678894" y="492433"/>
                  </a:lnTo>
                  <a:lnTo>
                    <a:pt x="1679802" y="491305"/>
                  </a:lnTo>
                  <a:lnTo>
                    <a:pt x="1705202" y="483853"/>
                  </a:lnTo>
                  <a:lnTo>
                    <a:pt x="1701119" y="490853"/>
                  </a:lnTo>
                  <a:lnTo>
                    <a:pt x="1707243" y="487466"/>
                  </a:lnTo>
                  <a:lnTo>
                    <a:pt x="1706109" y="485885"/>
                  </a:lnTo>
                  <a:lnTo>
                    <a:pt x="1722210" y="480466"/>
                  </a:lnTo>
                  <a:lnTo>
                    <a:pt x="1709057" y="481144"/>
                  </a:lnTo>
                  <a:lnTo>
                    <a:pt x="1714953" y="478660"/>
                  </a:lnTo>
                  <a:lnTo>
                    <a:pt x="1715180" y="480241"/>
                  </a:lnTo>
                  <a:lnTo>
                    <a:pt x="1734119" y="465112"/>
                  </a:lnTo>
                  <a:lnTo>
                    <a:pt x="1734457" y="465112"/>
                  </a:lnTo>
                  <a:lnTo>
                    <a:pt x="1734684" y="464661"/>
                  </a:lnTo>
                  <a:lnTo>
                    <a:pt x="1734119" y="465112"/>
                  </a:lnTo>
                  <a:lnTo>
                    <a:pt x="1733550" y="465112"/>
                  </a:lnTo>
                  <a:lnTo>
                    <a:pt x="1737178" y="462177"/>
                  </a:lnTo>
                  <a:lnTo>
                    <a:pt x="1741034" y="459919"/>
                  </a:lnTo>
                  <a:lnTo>
                    <a:pt x="1744662" y="457661"/>
                  </a:lnTo>
                  <a:lnTo>
                    <a:pt x="1748518" y="456080"/>
                  </a:lnTo>
                  <a:lnTo>
                    <a:pt x="1752600" y="454951"/>
                  </a:lnTo>
                  <a:lnTo>
                    <a:pt x="1756682" y="453822"/>
                  </a:lnTo>
                  <a:lnTo>
                    <a:pt x="1761218" y="453371"/>
                  </a:lnTo>
                  <a:lnTo>
                    <a:pt x="1765527" y="453145"/>
                  </a:lnTo>
                  <a:lnTo>
                    <a:pt x="1750332" y="466693"/>
                  </a:lnTo>
                  <a:lnTo>
                    <a:pt x="1761444" y="464661"/>
                  </a:lnTo>
                  <a:lnTo>
                    <a:pt x="1753734" y="466015"/>
                  </a:lnTo>
                  <a:lnTo>
                    <a:pt x="1773010" y="451338"/>
                  </a:lnTo>
                  <a:lnTo>
                    <a:pt x="1806575" y="445243"/>
                  </a:lnTo>
                  <a:lnTo>
                    <a:pt x="1799544" y="445468"/>
                  </a:lnTo>
                  <a:lnTo>
                    <a:pt x="1825625" y="438694"/>
                  </a:lnTo>
                  <a:lnTo>
                    <a:pt x="1814059" y="440275"/>
                  </a:lnTo>
                  <a:lnTo>
                    <a:pt x="1845582" y="428082"/>
                  </a:lnTo>
                  <a:lnTo>
                    <a:pt x="1837826" y="430114"/>
                  </a:lnTo>
                  <a:lnTo>
                    <a:pt x="1837644" y="430114"/>
                  </a:lnTo>
                  <a:lnTo>
                    <a:pt x="1837418" y="430114"/>
                  </a:lnTo>
                  <a:lnTo>
                    <a:pt x="1837191" y="430114"/>
                  </a:lnTo>
                  <a:lnTo>
                    <a:pt x="1837191" y="430280"/>
                  </a:lnTo>
                  <a:lnTo>
                    <a:pt x="1836964" y="430340"/>
                  </a:lnTo>
                  <a:lnTo>
                    <a:pt x="1837191" y="430340"/>
                  </a:lnTo>
                  <a:lnTo>
                    <a:pt x="1837191" y="430280"/>
                  </a:lnTo>
                  <a:lnTo>
                    <a:pt x="1837826" y="430114"/>
                  </a:lnTo>
                  <a:lnTo>
                    <a:pt x="1837871" y="430114"/>
                  </a:lnTo>
                  <a:lnTo>
                    <a:pt x="1838098" y="430114"/>
                  </a:lnTo>
                  <a:lnTo>
                    <a:pt x="1838325" y="430114"/>
                  </a:lnTo>
                  <a:lnTo>
                    <a:pt x="1824264" y="435307"/>
                  </a:lnTo>
                  <a:lnTo>
                    <a:pt x="1809977" y="440500"/>
                  </a:lnTo>
                  <a:lnTo>
                    <a:pt x="1802719" y="442759"/>
                  </a:lnTo>
                  <a:lnTo>
                    <a:pt x="1795462" y="445017"/>
                  </a:lnTo>
                  <a:lnTo>
                    <a:pt x="1788205" y="446371"/>
                  </a:lnTo>
                  <a:lnTo>
                    <a:pt x="1784350" y="447049"/>
                  </a:lnTo>
                  <a:lnTo>
                    <a:pt x="1780494" y="447500"/>
                  </a:lnTo>
                  <a:lnTo>
                    <a:pt x="1797050" y="440726"/>
                  </a:lnTo>
                  <a:lnTo>
                    <a:pt x="1785484" y="444339"/>
                  </a:lnTo>
                  <a:lnTo>
                    <a:pt x="1791153" y="442081"/>
                  </a:lnTo>
                  <a:lnTo>
                    <a:pt x="1769609" y="447952"/>
                  </a:lnTo>
                  <a:lnTo>
                    <a:pt x="1771877" y="446371"/>
                  </a:lnTo>
                  <a:lnTo>
                    <a:pt x="1766660" y="447500"/>
                  </a:lnTo>
                  <a:lnTo>
                    <a:pt x="1807255" y="434178"/>
                  </a:lnTo>
                  <a:lnTo>
                    <a:pt x="1803853" y="435082"/>
                  </a:lnTo>
                  <a:lnTo>
                    <a:pt x="1798864" y="436662"/>
                  </a:lnTo>
                  <a:lnTo>
                    <a:pt x="1785257" y="441178"/>
                  </a:lnTo>
                  <a:lnTo>
                    <a:pt x="1778227" y="443436"/>
                  </a:lnTo>
                  <a:lnTo>
                    <a:pt x="1771877" y="445243"/>
                  </a:lnTo>
                  <a:lnTo>
                    <a:pt x="1768928" y="445694"/>
                  </a:lnTo>
                  <a:lnTo>
                    <a:pt x="1766660" y="445920"/>
                  </a:lnTo>
                  <a:lnTo>
                    <a:pt x="1764846" y="445920"/>
                  </a:lnTo>
                  <a:lnTo>
                    <a:pt x="1763259" y="445694"/>
                  </a:lnTo>
                  <a:lnTo>
                    <a:pt x="1772784" y="441629"/>
                  </a:lnTo>
                  <a:lnTo>
                    <a:pt x="1782535" y="437791"/>
                  </a:lnTo>
                  <a:lnTo>
                    <a:pt x="1792514" y="435082"/>
                  </a:lnTo>
                  <a:lnTo>
                    <a:pt x="1802493" y="432597"/>
                  </a:lnTo>
                  <a:lnTo>
                    <a:pt x="1797050" y="433275"/>
                  </a:lnTo>
                  <a:lnTo>
                    <a:pt x="1792514" y="433727"/>
                  </a:lnTo>
                  <a:lnTo>
                    <a:pt x="1788885" y="433952"/>
                  </a:lnTo>
                  <a:lnTo>
                    <a:pt x="1785710" y="433952"/>
                  </a:lnTo>
                  <a:lnTo>
                    <a:pt x="1783216" y="433727"/>
                  </a:lnTo>
                  <a:lnTo>
                    <a:pt x="1781628" y="433501"/>
                  </a:lnTo>
                  <a:lnTo>
                    <a:pt x="1780268" y="433275"/>
                  </a:lnTo>
                  <a:lnTo>
                    <a:pt x="1779360" y="433049"/>
                  </a:lnTo>
                  <a:lnTo>
                    <a:pt x="1779134" y="432597"/>
                  </a:lnTo>
                  <a:lnTo>
                    <a:pt x="1779134" y="432372"/>
                  </a:lnTo>
                  <a:lnTo>
                    <a:pt x="1779587" y="431920"/>
                  </a:lnTo>
                  <a:lnTo>
                    <a:pt x="1780041" y="431920"/>
                  </a:lnTo>
                  <a:lnTo>
                    <a:pt x="1780948" y="431694"/>
                  </a:lnTo>
                  <a:lnTo>
                    <a:pt x="1781855" y="431920"/>
                  </a:lnTo>
                  <a:lnTo>
                    <a:pt x="1782989" y="432146"/>
                  </a:lnTo>
                  <a:lnTo>
                    <a:pt x="1783188" y="432294"/>
                  </a:lnTo>
                  <a:lnTo>
                    <a:pt x="1782082" y="432823"/>
                  </a:lnTo>
                  <a:lnTo>
                    <a:pt x="1783896" y="432823"/>
                  </a:lnTo>
                  <a:lnTo>
                    <a:pt x="1783188" y="432294"/>
                  </a:lnTo>
                  <a:lnTo>
                    <a:pt x="1793875" y="427179"/>
                  </a:lnTo>
                  <a:lnTo>
                    <a:pt x="1788885" y="427179"/>
                  </a:lnTo>
                  <a:lnTo>
                    <a:pt x="1804307" y="422437"/>
                  </a:lnTo>
                  <a:lnTo>
                    <a:pt x="1810657" y="420630"/>
                  </a:lnTo>
                  <a:lnTo>
                    <a:pt x="1818594" y="419050"/>
                  </a:lnTo>
                  <a:lnTo>
                    <a:pt x="1819728" y="418824"/>
                  </a:lnTo>
                  <a:lnTo>
                    <a:pt x="1821543" y="418598"/>
                  </a:lnTo>
                  <a:lnTo>
                    <a:pt x="1817007" y="422211"/>
                  </a:lnTo>
                  <a:lnTo>
                    <a:pt x="1824944" y="419727"/>
                  </a:lnTo>
                  <a:lnTo>
                    <a:pt x="1822223" y="422437"/>
                  </a:lnTo>
                  <a:lnTo>
                    <a:pt x="1830614" y="417695"/>
                  </a:lnTo>
                  <a:lnTo>
                    <a:pt x="1826759" y="417469"/>
                  </a:lnTo>
                  <a:lnTo>
                    <a:pt x="1841273" y="412050"/>
                  </a:lnTo>
                  <a:lnTo>
                    <a:pt x="1841273" y="412276"/>
                  </a:lnTo>
                  <a:lnTo>
                    <a:pt x="1842407" y="411825"/>
                  </a:lnTo>
                  <a:lnTo>
                    <a:pt x="1848077" y="411373"/>
                  </a:lnTo>
                  <a:lnTo>
                    <a:pt x="1846716" y="412502"/>
                  </a:lnTo>
                  <a:lnTo>
                    <a:pt x="1848303" y="413179"/>
                  </a:lnTo>
                  <a:lnTo>
                    <a:pt x="1844448" y="415889"/>
                  </a:lnTo>
                  <a:lnTo>
                    <a:pt x="1840819" y="417695"/>
                  </a:lnTo>
                  <a:lnTo>
                    <a:pt x="1851252" y="414082"/>
                  </a:lnTo>
                  <a:lnTo>
                    <a:pt x="1850118" y="421534"/>
                  </a:lnTo>
                  <a:lnTo>
                    <a:pt x="1853973" y="416566"/>
                  </a:lnTo>
                  <a:lnTo>
                    <a:pt x="1853066" y="414760"/>
                  </a:lnTo>
                  <a:lnTo>
                    <a:pt x="1853519" y="412727"/>
                  </a:lnTo>
                  <a:lnTo>
                    <a:pt x="1870075" y="406179"/>
                  </a:lnTo>
                  <a:lnTo>
                    <a:pt x="1870982" y="408211"/>
                  </a:lnTo>
                  <a:lnTo>
                    <a:pt x="1878919" y="404599"/>
                  </a:lnTo>
                  <a:lnTo>
                    <a:pt x="1878012" y="406405"/>
                  </a:lnTo>
                  <a:lnTo>
                    <a:pt x="1891166" y="400534"/>
                  </a:lnTo>
                  <a:lnTo>
                    <a:pt x="1892527" y="401889"/>
                  </a:lnTo>
                  <a:lnTo>
                    <a:pt x="1897969" y="400534"/>
                  </a:lnTo>
                  <a:lnTo>
                    <a:pt x="1894794" y="402567"/>
                  </a:lnTo>
                  <a:lnTo>
                    <a:pt x="1898423" y="402115"/>
                  </a:lnTo>
                  <a:lnTo>
                    <a:pt x="1890939" y="408211"/>
                  </a:lnTo>
                  <a:lnTo>
                    <a:pt x="1901371" y="400309"/>
                  </a:lnTo>
                  <a:lnTo>
                    <a:pt x="1919287" y="398277"/>
                  </a:lnTo>
                  <a:lnTo>
                    <a:pt x="1917246" y="401438"/>
                  </a:lnTo>
                  <a:lnTo>
                    <a:pt x="1918380" y="403018"/>
                  </a:lnTo>
                  <a:lnTo>
                    <a:pt x="1921102" y="399406"/>
                  </a:lnTo>
                  <a:lnTo>
                    <a:pt x="1935162" y="395567"/>
                  </a:lnTo>
                  <a:lnTo>
                    <a:pt x="1939018" y="395567"/>
                  </a:lnTo>
                  <a:lnTo>
                    <a:pt x="1935616" y="398728"/>
                  </a:lnTo>
                  <a:lnTo>
                    <a:pt x="1950810" y="395341"/>
                  </a:lnTo>
                  <a:close/>
                  <a:moveTo>
                    <a:pt x="2088923" y="389029"/>
                  </a:moveTo>
                  <a:lnTo>
                    <a:pt x="2090738" y="389664"/>
                  </a:lnTo>
                  <a:lnTo>
                    <a:pt x="2090057" y="389982"/>
                  </a:lnTo>
                  <a:lnTo>
                    <a:pt x="2086655" y="392204"/>
                  </a:lnTo>
                  <a:lnTo>
                    <a:pt x="2085975" y="390299"/>
                  </a:lnTo>
                  <a:lnTo>
                    <a:pt x="2088923" y="389029"/>
                  </a:lnTo>
                  <a:close/>
                  <a:moveTo>
                    <a:pt x="2101517" y="385854"/>
                  </a:moveTo>
                  <a:lnTo>
                    <a:pt x="2104618" y="385854"/>
                  </a:lnTo>
                  <a:lnTo>
                    <a:pt x="2107941" y="386283"/>
                  </a:lnTo>
                  <a:lnTo>
                    <a:pt x="2110820" y="386712"/>
                  </a:lnTo>
                  <a:lnTo>
                    <a:pt x="2113479" y="387785"/>
                  </a:lnTo>
                  <a:lnTo>
                    <a:pt x="2115029" y="388428"/>
                  </a:lnTo>
                  <a:lnTo>
                    <a:pt x="2116137" y="388857"/>
                  </a:lnTo>
                  <a:lnTo>
                    <a:pt x="2116137" y="389072"/>
                  </a:lnTo>
                  <a:lnTo>
                    <a:pt x="2115472" y="389072"/>
                  </a:lnTo>
                  <a:lnTo>
                    <a:pt x="2114808" y="389286"/>
                  </a:lnTo>
                  <a:lnTo>
                    <a:pt x="2105726" y="393792"/>
                  </a:lnTo>
                  <a:lnTo>
                    <a:pt x="2103068" y="393792"/>
                  </a:lnTo>
                  <a:lnTo>
                    <a:pt x="2102403" y="393148"/>
                  </a:lnTo>
                  <a:lnTo>
                    <a:pt x="2101295" y="392505"/>
                  </a:lnTo>
                  <a:lnTo>
                    <a:pt x="2098637" y="391861"/>
                  </a:lnTo>
                  <a:lnTo>
                    <a:pt x="2097087" y="389501"/>
                  </a:lnTo>
                  <a:lnTo>
                    <a:pt x="2098416" y="386498"/>
                  </a:lnTo>
                  <a:lnTo>
                    <a:pt x="2099966" y="386069"/>
                  </a:lnTo>
                  <a:lnTo>
                    <a:pt x="2101517" y="385854"/>
                  </a:lnTo>
                  <a:close/>
                  <a:moveTo>
                    <a:pt x="2103293" y="382679"/>
                  </a:moveTo>
                  <a:lnTo>
                    <a:pt x="2105025" y="383545"/>
                  </a:lnTo>
                  <a:lnTo>
                    <a:pt x="2104447" y="383545"/>
                  </a:lnTo>
                  <a:lnTo>
                    <a:pt x="2098675" y="385854"/>
                  </a:lnTo>
                  <a:lnTo>
                    <a:pt x="2103293" y="382679"/>
                  </a:lnTo>
                  <a:close/>
                  <a:moveTo>
                    <a:pt x="2111375" y="381092"/>
                  </a:moveTo>
                  <a:lnTo>
                    <a:pt x="2111876" y="381092"/>
                  </a:lnTo>
                  <a:lnTo>
                    <a:pt x="2116138" y="382045"/>
                  </a:lnTo>
                  <a:lnTo>
                    <a:pt x="2115887" y="382045"/>
                  </a:lnTo>
                  <a:lnTo>
                    <a:pt x="2115636" y="382362"/>
                  </a:lnTo>
                  <a:lnTo>
                    <a:pt x="2115386" y="382362"/>
                  </a:lnTo>
                  <a:lnTo>
                    <a:pt x="2115135" y="382362"/>
                  </a:lnTo>
                  <a:lnTo>
                    <a:pt x="2114884" y="382362"/>
                  </a:lnTo>
                  <a:lnTo>
                    <a:pt x="2114634" y="382362"/>
                  </a:lnTo>
                  <a:lnTo>
                    <a:pt x="2114383" y="382362"/>
                  </a:lnTo>
                  <a:lnTo>
                    <a:pt x="2114132" y="382680"/>
                  </a:lnTo>
                  <a:lnTo>
                    <a:pt x="2113882" y="382680"/>
                  </a:lnTo>
                  <a:lnTo>
                    <a:pt x="2113631" y="382680"/>
                  </a:lnTo>
                  <a:lnTo>
                    <a:pt x="2112879" y="382680"/>
                  </a:lnTo>
                  <a:lnTo>
                    <a:pt x="2112628" y="382680"/>
                  </a:lnTo>
                  <a:lnTo>
                    <a:pt x="2111375" y="381092"/>
                  </a:lnTo>
                  <a:close/>
                  <a:moveTo>
                    <a:pt x="2694781" y="379440"/>
                  </a:moveTo>
                  <a:lnTo>
                    <a:pt x="2701925" y="384911"/>
                  </a:lnTo>
                  <a:lnTo>
                    <a:pt x="2708852" y="386533"/>
                  </a:lnTo>
                  <a:lnTo>
                    <a:pt x="2709285" y="386938"/>
                  </a:lnTo>
                  <a:lnTo>
                    <a:pt x="2711450" y="388964"/>
                  </a:lnTo>
                  <a:lnTo>
                    <a:pt x="2711233" y="388964"/>
                  </a:lnTo>
                  <a:lnTo>
                    <a:pt x="2706687" y="388762"/>
                  </a:lnTo>
                  <a:lnTo>
                    <a:pt x="2696080" y="385317"/>
                  </a:lnTo>
                  <a:lnTo>
                    <a:pt x="2692400" y="380250"/>
                  </a:lnTo>
                  <a:lnTo>
                    <a:pt x="2694781" y="379440"/>
                  </a:lnTo>
                  <a:close/>
                  <a:moveTo>
                    <a:pt x="2291870" y="376122"/>
                  </a:moveTo>
                  <a:lnTo>
                    <a:pt x="2286244" y="377019"/>
                  </a:lnTo>
                  <a:lnTo>
                    <a:pt x="2287106" y="376803"/>
                  </a:lnTo>
                  <a:lnTo>
                    <a:pt x="2291870" y="376122"/>
                  </a:lnTo>
                  <a:close/>
                  <a:moveTo>
                    <a:pt x="2337186" y="374741"/>
                  </a:moveTo>
                  <a:lnTo>
                    <a:pt x="2339975" y="374918"/>
                  </a:lnTo>
                  <a:lnTo>
                    <a:pt x="2339760" y="374918"/>
                  </a:lnTo>
                  <a:lnTo>
                    <a:pt x="2332037" y="376329"/>
                  </a:lnTo>
                  <a:lnTo>
                    <a:pt x="2337186" y="374741"/>
                  </a:lnTo>
                  <a:close/>
                  <a:moveTo>
                    <a:pt x="2180140" y="371567"/>
                  </a:moveTo>
                  <a:lnTo>
                    <a:pt x="2184400" y="372043"/>
                  </a:lnTo>
                  <a:lnTo>
                    <a:pt x="2183625" y="372202"/>
                  </a:lnTo>
                  <a:lnTo>
                    <a:pt x="2180140" y="373155"/>
                  </a:lnTo>
                  <a:lnTo>
                    <a:pt x="2179947" y="373155"/>
                  </a:lnTo>
                  <a:lnTo>
                    <a:pt x="2176462" y="372361"/>
                  </a:lnTo>
                  <a:lnTo>
                    <a:pt x="2180140" y="371567"/>
                  </a:lnTo>
                  <a:close/>
                  <a:moveTo>
                    <a:pt x="2358760" y="369978"/>
                  </a:moveTo>
                  <a:lnTo>
                    <a:pt x="2362200" y="371566"/>
                  </a:lnTo>
                  <a:lnTo>
                    <a:pt x="2359025" y="373153"/>
                  </a:lnTo>
                  <a:lnTo>
                    <a:pt x="2354262" y="371883"/>
                  </a:lnTo>
                  <a:lnTo>
                    <a:pt x="2358760" y="369978"/>
                  </a:lnTo>
                  <a:close/>
                  <a:moveTo>
                    <a:pt x="2185449" y="368392"/>
                  </a:moveTo>
                  <a:lnTo>
                    <a:pt x="2192337" y="369980"/>
                  </a:lnTo>
                  <a:lnTo>
                    <a:pt x="2191906" y="369980"/>
                  </a:lnTo>
                  <a:lnTo>
                    <a:pt x="2179637" y="369662"/>
                  </a:lnTo>
                  <a:lnTo>
                    <a:pt x="2185449" y="368392"/>
                  </a:lnTo>
                  <a:close/>
                  <a:moveTo>
                    <a:pt x="2876995" y="368325"/>
                  </a:moveTo>
                  <a:lnTo>
                    <a:pt x="2884874" y="368769"/>
                  </a:lnTo>
                  <a:lnTo>
                    <a:pt x="2880146" y="372313"/>
                  </a:lnTo>
                  <a:lnTo>
                    <a:pt x="2894105" y="372977"/>
                  </a:lnTo>
                  <a:lnTo>
                    <a:pt x="2906713" y="374085"/>
                  </a:lnTo>
                  <a:lnTo>
                    <a:pt x="2904687" y="374528"/>
                  </a:lnTo>
                  <a:lnTo>
                    <a:pt x="2897707" y="376521"/>
                  </a:lnTo>
                  <a:lnTo>
                    <a:pt x="2886901" y="382502"/>
                  </a:lnTo>
                  <a:lnTo>
                    <a:pt x="2878345" y="385603"/>
                  </a:lnTo>
                  <a:lnTo>
                    <a:pt x="2869340" y="386046"/>
                  </a:lnTo>
                  <a:lnTo>
                    <a:pt x="2874743" y="381616"/>
                  </a:lnTo>
                  <a:lnTo>
                    <a:pt x="2844800" y="387375"/>
                  </a:lnTo>
                  <a:lnTo>
                    <a:pt x="2848627" y="384053"/>
                  </a:lnTo>
                  <a:lnTo>
                    <a:pt x="2854931" y="376300"/>
                  </a:lnTo>
                  <a:lnTo>
                    <a:pt x="2845700" y="374085"/>
                  </a:lnTo>
                  <a:lnTo>
                    <a:pt x="2864387" y="370541"/>
                  </a:lnTo>
                  <a:lnTo>
                    <a:pt x="2864612" y="370541"/>
                  </a:lnTo>
                  <a:lnTo>
                    <a:pt x="2864837" y="370541"/>
                  </a:lnTo>
                  <a:lnTo>
                    <a:pt x="2865062" y="370541"/>
                  </a:lnTo>
                  <a:lnTo>
                    <a:pt x="2865512" y="370541"/>
                  </a:lnTo>
                  <a:lnTo>
                    <a:pt x="2865738" y="370541"/>
                  </a:lnTo>
                  <a:lnTo>
                    <a:pt x="2865963" y="370098"/>
                  </a:lnTo>
                  <a:lnTo>
                    <a:pt x="2866413" y="370098"/>
                  </a:lnTo>
                  <a:lnTo>
                    <a:pt x="2876995" y="368325"/>
                  </a:lnTo>
                  <a:close/>
                  <a:moveTo>
                    <a:pt x="2347912" y="366804"/>
                  </a:moveTo>
                  <a:lnTo>
                    <a:pt x="2351087" y="368269"/>
                  </a:lnTo>
                  <a:lnTo>
                    <a:pt x="2350633" y="368392"/>
                  </a:lnTo>
                  <a:lnTo>
                    <a:pt x="2344737" y="368392"/>
                  </a:lnTo>
                  <a:lnTo>
                    <a:pt x="2347912" y="366804"/>
                  </a:lnTo>
                  <a:close/>
                  <a:moveTo>
                    <a:pt x="2362200" y="365216"/>
                  </a:moveTo>
                  <a:lnTo>
                    <a:pt x="2362777" y="365216"/>
                  </a:lnTo>
                  <a:lnTo>
                    <a:pt x="2363788" y="366209"/>
                  </a:lnTo>
                  <a:lnTo>
                    <a:pt x="2362488" y="366805"/>
                  </a:lnTo>
                  <a:lnTo>
                    <a:pt x="2362200" y="365216"/>
                  </a:lnTo>
                  <a:close/>
                  <a:moveTo>
                    <a:pt x="1864233" y="363612"/>
                  </a:moveTo>
                  <a:lnTo>
                    <a:pt x="1836650" y="377704"/>
                  </a:lnTo>
                  <a:lnTo>
                    <a:pt x="1806258" y="393347"/>
                  </a:lnTo>
                  <a:lnTo>
                    <a:pt x="1775867" y="409443"/>
                  </a:lnTo>
                  <a:lnTo>
                    <a:pt x="1745929" y="425766"/>
                  </a:lnTo>
                  <a:lnTo>
                    <a:pt x="1715764" y="442542"/>
                  </a:lnTo>
                  <a:lnTo>
                    <a:pt x="1686052" y="459545"/>
                  </a:lnTo>
                  <a:lnTo>
                    <a:pt x="1664537" y="472022"/>
                  </a:lnTo>
                  <a:lnTo>
                    <a:pt x="1675619" y="465439"/>
                  </a:lnTo>
                  <a:lnTo>
                    <a:pt x="1707372" y="447076"/>
                  </a:lnTo>
                  <a:lnTo>
                    <a:pt x="1739351" y="429166"/>
                  </a:lnTo>
                  <a:lnTo>
                    <a:pt x="1771557" y="411710"/>
                  </a:lnTo>
                  <a:lnTo>
                    <a:pt x="1803990" y="394480"/>
                  </a:lnTo>
                  <a:lnTo>
                    <a:pt x="1836423" y="377704"/>
                  </a:lnTo>
                  <a:lnTo>
                    <a:pt x="1864233" y="363612"/>
                  </a:lnTo>
                  <a:close/>
                  <a:moveTo>
                    <a:pt x="1868455" y="361472"/>
                  </a:moveTo>
                  <a:lnTo>
                    <a:pt x="1864233" y="363612"/>
                  </a:lnTo>
                  <a:lnTo>
                    <a:pt x="1867268" y="362061"/>
                  </a:lnTo>
                  <a:lnTo>
                    <a:pt x="1868455" y="361472"/>
                  </a:lnTo>
                  <a:close/>
                  <a:moveTo>
                    <a:pt x="2838102" y="355626"/>
                  </a:moveTo>
                  <a:lnTo>
                    <a:pt x="2843213" y="355943"/>
                  </a:lnTo>
                  <a:lnTo>
                    <a:pt x="2842516" y="355943"/>
                  </a:lnTo>
                  <a:lnTo>
                    <a:pt x="2833688" y="358801"/>
                  </a:lnTo>
                  <a:lnTo>
                    <a:pt x="2838102" y="355626"/>
                  </a:lnTo>
                  <a:close/>
                  <a:moveTo>
                    <a:pt x="2829454" y="352451"/>
                  </a:moveTo>
                  <a:lnTo>
                    <a:pt x="2833688" y="352678"/>
                  </a:lnTo>
                  <a:lnTo>
                    <a:pt x="2830777" y="352905"/>
                  </a:lnTo>
                  <a:lnTo>
                    <a:pt x="2825750" y="354039"/>
                  </a:lnTo>
                  <a:lnTo>
                    <a:pt x="2829454" y="352451"/>
                  </a:lnTo>
                  <a:close/>
                  <a:moveTo>
                    <a:pt x="2300262" y="350925"/>
                  </a:moveTo>
                  <a:lnTo>
                    <a:pt x="2304572" y="350925"/>
                  </a:lnTo>
                  <a:lnTo>
                    <a:pt x="2308882" y="351152"/>
                  </a:lnTo>
                  <a:lnTo>
                    <a:pt x="2312738" y="351834"/>
                  </a:lnTo>
                  <a:lnTo>
                    <a:pt x="2316140" y="352514"/>
                  </a:lnTo>
                  <a:lnTo>
                    <a:pt x="2319089" y="353876"/>
                  </a:lnTo>
                  <a:lnTo>
                    <a:pt x="2310696" y="355692"/>
                  </a:lnTo>
                  <a:lnTo>
                    <a:pt x="2300489" y="357508"/>
                  </a:lnTo>
                  <a:lnTo>
                    <a:pt x="2278260" y="360686"/>
                  </a:lnTo>
                  <a:lnTo>
                    <a:pt x="2258072" y="363183"/>
                  </a:lnTo>
                  <a:lnTo>
                    <a:pt x="2250360" y="364545"/>
                  </a:lnTo>
                  <a:lnTo>
                    <a:pt x="2245823" y="365453"/>
                  </a:lnTo>
                  <a:lnTo>
                    <a:pt x="2241514" y="365680"/>
                  </a:lnTo>
                  <a:lnTo>
                    <a:pt x="2236977" y="366134"/>
                  </a:lnTo>
                  <a:lnTo>
                    <a:pt x="2232667" y="366588"/>
                  </a:lnTo>
                  <a:lnTo>
                    <a:pt x="2228358" y="367723"/>
                  </a:lnTo>
                  <a:lnTo>
                    <a:pt x="2223821" y="368631"/>
                  </a:lnTo>
                  <a:lnTo>
                    <a:pt x="2219738" y="369766"/>
                  </a:lnTo>
                  <a:lnTo>
                    <a:pt x="2215655" y="371355"/>
                  </a:lnTo>
                  <a:lnTo>
                    <a:pt x="2211572" y="372717"/>
                  </a:lnTo>
                  <a:lnTo>
                    <a:pt x="2322265" y="357281"/>
                  </a:lnTo>
                  <a:lnTo>
                    <a:pt x="2306613" y="362275"/>
                  </a:lnTo>
                  <a:lnTo>
                    <a:pt x="2311604" y="360913"/>
                  </a:lnTo>
                  <a:lnTo>
                    <a:pt x="2319089" y="359097"/>
                  </a:lnTo>
                  <a:lnTo>
                    <a:pt x="2322265" y="358416"/>
                  </a:lnTo>
                  <a:lnTo>
                    <a:pt x="2323399" y="358416"/>
                  </a:lnTo>
                  <a:lnTo>
                    <a:pt x="2324306" y="358416"/>
                  </a:lnTo>
                  <a:lnTo>
                    <a:pt x="2324987" y="358643"/>
                  </a:lnTo>
                  <a:lnTo>
                    <a:pt x="2325213" y="358870"/>
                  </a:lnTo>
                  <a:lnTo>
                    <a:pt x="2324987" y="359551"/>
                  </a:lnTo>
                  <a:lnTo>
                    <a:pt x="2324533" y="360686"/>
                  </a:lnTo>
                  <a:lnTo>
                    <a:pt x="2331111" y="358870"/>
                  </a:lnTo>
                  <a:lnTo>
                    <a:pt x="2334060" y="358189"/>
                  </a:lnTo>
                  <a:lnTo>
                    <a:pt x="2336782" y="357735"/>
                  </a:lnTo>
                  <a:lnTo>
                    <a:pt x="2339504" y="357735"/>
                  </a:lnTo>
                  <a:lnTo>
                    <a:pt x="2341772" y="358189"/>
                  </a:lnTo>
                  <a:lnTo>
                    <a:pt x="2343133" y="358416"/>
                  </a:lnTo>
                  <a:lnTo>
                    <a:pt x="2344494" y="359097"/>
                  </a:lnTo>
                  <a:lnTo>
                    <a:pt x="2345855" y="359778"/>
                  </a:lnTo>
                  <a:lnTo>
                    <a:pt x="2346989" y="360686"/>
                  </a:lnTo>
                  <a:lnTo>
                    <a:pt x="2342679" y="362048"/>
                  </a:lnTo>
                  <a:lnTo>
                    <a:pt x="2338143" y="363183"/>
                  </a:lnTo>
                  <a:lnTo>
                    <a:pt x="2333833" y="364545"/>
                  </a:lnTo>
                  <a:lnTo>
                    <a:pt x="2329296" y="365453"/>
                  </a:lnTo>
                  <a:lnTo>
                    <a:pt x="2320223" y="367042"/>
                  </a:lnTo>
                  <a:lnTo>
                    <a:pt x="2311150" y="368177"/>
                  </a:lnTo>
                  <a:lnTo>
                    <a:pt x="2302077" y="368858"/>
                  </a:lnTo>
                  <a:lnTo>
                    <a:pt x="2293004" y="369539"/>
                  </a:lnTo>
                  <a:lnTo>
                    <a:pt x="2274404" y="370901"/>
                  </a:lnTo>
                  <a:lnTo>
                    <a:pt x="2265557" y="371582"/>
                  </a:lnTo>
                  <a:lnTo>
                    <a:pt x="2256484" y="372490"/>
                  </a:lnTo>
                  <a:lnTo>
                    <a:pt x="2247411" y="373852"/>
                  </a:lnTo>
                  <a:lnTo>
                    <a:pt x="2238792" y="375668"/>
                  </a:lnTo>
                  <a:lnTo>
                    <a:pt x="2234482" y="376803"/>
                  </a:lnTo>
                  <a:lnTo>
                    <a:pt x="2229945" y="378165"/>
                  </a:lnTo>
                  <a:lnTo>
                    <a:pt x="2225636" y="379527"/>
                  </a:lnTo>
                  <a:lnTo>
                    <a:pt x="2221553" y="381343"/>
                  </a:lnTo>
                  <a:lnTo>
                    <a:pt x="2217016" y="382932"/>
                  </a:lnTo>
                  <a:lnTo>
                    <a:pt x="2212933" y="385202"/>
                  </a:lnTo>
                  <a:lnTo>
                    <a:pt x="2208850" y="387472"/>
                  </a:lnTo>
                  <a:lnTo>
                    <a:pt x="2204994" y="389969"/>
                  </a:lnTo>
                  <a:lnTo>
                    <a:pt x="2286244" y="377019"/>
                  </a:lnTo>
                  <a:lnTo>
                    <a:pt x="2282570" y="377938"/>
                  </a:lnTo>
                  <a:lnTo>
                    <a:pt x="2277806" y="378846"/>
                  </a:lnTo>
                  <a:lnTo>
                    <a:pt x="2273496" y="380208"/>
                  </a:lnTo>
                  <a:lnTo>
                    <a:pt x="2269413" y="382024"/>
                  </a:lnTo>
                  <a:lnTo>
                    <a:pt x="2265104" y="384067"/>
                  </a:lnTo>
                  <a:lnTo>
                    <a:pt x="2260794" y="386110"/>
                  </a:lnTo>
                  <a:lnTo>
                    <a:pt x="2256938" y="388607"/>
                  </a:lnTo>
                  <a:lnTo>
                    <a:pt x="2263743" y="386791"/>
                  </a:lnTo>
                  <a:lnTo>
                    <a:pt x="2272135" y="384975"/>
                  </a:lnTo>
                  <a:lnTo>
                    <a:pt x="2290282" y="379527"/>
                  </a:lnTo>
                  <a:lnTo>
                    <a:pt x="2308882" y="374306"/>
                  </a:lnTo>
                  <a:lnTo>
                    <a:pt x="2323626" y="369993"/>
                  </a:lnTo>
                  <a:lnTo>
                    <a:pt x="2327255" y="371809"/>
                  </a:lnTo>
                  <a:lnTo>
                    <a:pt x="2324533" y="374079"/>
                  </a:lnTo>
                  <a:lnTo>
                    <a:pt x="2321584" y="376122"/>
                  </a:lnTo>
                  <a:lnTo>
                    <a:pt x="2318408" y="378392"/>
                  </a:lnTo>
                  <a:lnTo>
                    <a:pt x="2315006" y="380208"/>
                  </a:lnTo>
                  <a:lnTo>
                    <a:pt x="2311604" y="382478"/>
                  </a:lnTo>
                  <a:lnTo>
                    <a:pt x="2307974" y="384294"/>
                  </a:lnTo>
                  <a:lnTo>
                    <a:pt x="2300262" y="387699"/>
                  </a:lnTo>
                  <a:lnTo>
                    <a:pt x="2292777" y="390877"/>
                  </a:lnTo>
                  <a:lnTo>
                    <a:pt x="2285292" y="393374"/>
                  </a:lnTo>
                  <a:lnTo>
                    <a:pt x="2277806" y="395871"/>
                  </a:lnTo>
                  <a:lnTo>
                    <a:pt x="2271682" y="397914"/>
                  </a:lnTo>
                  <a:lnTo>
                    <a:pt x="2272816" y="398141"/>
                  </a:lnTo>
                  <a:lnTo>
                    <a:pt x="2266692" y="400865"/>
                  </a:lnTo>
                  <a:lnTo>
                    <a:pt x="2284384" y="394282"/>
                  </a:lnTo>
                  <a:lnTo>
                    <a:pt x="2302304" y="387926"/>
                  </a:lnTo>
                  <a:lnTo>
                    <a:pt x="2319996" y="381570"/>
                  </a:lnTo>
                  <a:lnTo>
                    <a:pt x="2328616" y="378619"/>
                  </a:lnTo>
                  <a:lnTo>
                    <a:pt x="2337689" y="375895"/>
                  </a:lnTo>
                  <a:lnTo>
                    <a:pt x="2342679" y="374533"/>
                  </a:lnTo>
                  <a:lnTo>
                    <a:pt x="2344494" y="374306"/>
                  </a:lnTo>
                  <a:lnTo>
                    <a:pt x="2344267" y="374533"/>
                  </a:lnTo>
                  <a:lnTo>
                    <a:pt x="2342679" y="375214"/>
                  </a:lnTo>
                  <a:lnTo>
                    <a:pt x="2337462" y="377484"/>
                  </a:lnTo>
                  <a:lnTo>
                    <a:pt x="2335421" y="378392"/>
                  </a:lnTo>
                  <a:lnTo>
                    <a:pt x="2334967" y="378619"/>
                  </a:lnTo>
                  <a:lnTo>
                    <a:pt x="2334967" y="378846"/>
                  </a:lnTo>
                  <a:lnTo>
                    <a:pt x="2348123" y="375214"/>
                  </a:lnTo>
                  <a:lnTo>
                    <a:pt x="2348350" y="375214"/>
                  </a:lnTo>
                  <a:lnTo>
                    <a:pt x="2351752" y="375441"/>
                  </a:lnTo>
                  <a:lnTo>
                    <a:pt x="2355382" y="375214"/>
                  </a:lnTo>
                  <a:lnTo>
                    <a:pt x="2359011" y="374760"/>
                  </a:lnTo>
                  <a:lnTo>
                    <a:pt x="2362867" y="373852"/>
                  </a:lnTo>
                  <a:lnTo>
                    <a:pt x="2366269" y="372490"/>
                  </a:lnTo>
                  <a:lnTo>
                    <a:pt x="2369218" y="371355"/>
                  </a:lnTo>
                  <a:lnTo>
                    <a:pt x="2372167" y="369539"/>
                  </a:lnTo>
                  <a:lnTo>
                    <a:pt x="2374662" y="368177"/>
                  </a:lnTo>
                  <a:lnTo>
                    <a:pt x="2377838" y="367496"/>
                  </a:lnTo>
                  <a:lnTo>
                    <a:pt x="2381467" y="367042"/>
                  </a:lnTo>
                  <a:lnTo>
                    <a:pt x="2389406" y="366134"/>
                  </a:lnTo>
                  <a:lnTo>
                    <a:pt x="2398252" y="365680"/>
                  </a:lnTo>
                  <a:lnTo>
                    <a:pt x="2407098" y="365453"/>
                  </a:lnTo>
                  <a:lnTo>
                    <a:pt x="2415264" y="365453"/>
                  </a:lnTo>
                  <a:lnTo>
                    <a:pt x="2422523" y="365453"/>
                  </a:lnTo>
                  <a:lnTo>
                    <a:pt x="2427740" y="365680"/>
                  </a:lnTo>
                  <a:lnTo>
                    <a:pt x="2430462" y="365907"/>
                  </a:lnTo>
                  <a:lnTo>
                    <a:pt x="2427286" y="366134"/>
                  </a:lnTo>
                  <a:lnTo>
                    <a:pt x="2424111" y="366361"/>
                  </a:lnTo>
                  <a:lnTo>
                    <a:pt x="2420935" y="367042"/>
                  </a:lnTo>
                  <a:lnTo>
                    <a:pt x="2417759" y="367723"/>
                  </a:lnTo>
                  <a:lnTo>
                    <a:pt x="2411181" y="369539"/>
                  </a:lnTo>
                  <a:lnTo>
                    <a:pt x="2404603" y="371809"/>
                  </a:lnTo>
                  <a:lnTo>
                    <a:pt x="2398025" y="374533"/>
                  </a:lnTo>
                  <a:lnTo>
                    <a:pt x="2391447" y="377257"/>
                  </a:lnTo>
                  <a:lnTo>
                    <a:pt x="2379199" y="382705"/>
                  </a:lnTo>
                  <a:lnTo>
                    <a:pt x="2378972" y="382478"/>
                  </a:lnTo>
                  <a:lnTo>
                    <a:pt x="2378972" y="382705"/>
                  </a:lnTo>
                  <a:lnTo>
                    <a:pt x="2360825" y="385202"/>
                  </a:lnTo>
                  <a:lnTo>
                    <a:pt x="2342906" y="388153"/>
                  </a:lnTo>
                  <a:lnTo>
                    <a:pt x="2324533" y="391785"/>
                  </a:lnTo>
                  <a:lnTo>
                    <a:pt x="2315913" y="393600"/>
                  </a:lnTo>
                  <a:lnTo>
                    <a:pt x="2306840" y="395871"/>
                  </a:lnTo>
                  <a:lnTo>
                    <a:pt x="2313872" y="394509"/>
                  </a:lnTo>
                  <a:lnTo>
                    <a:pt x="2320904" y="392920"/>
                  </a:lnTo>
                  <a:lnTo>
                    <a:pt x="2327935" y="392012"/>
                  </a:lnTo>
                  <a:lnTo>
                    <a:pt x="2334967" y="391104"/>
                  </a:lnTo>
                  <a:lnTo>
                    <a:pt x="2341999" y="390649"/>
                  </a:lnTo>
                  <a:lnTo>
                    <a:pt x="2349484" y="389969"/>
                  </a:lnTo>
                  <a:lnTo>
                    <a:pt x="2356516" y="389742"/>
                  </a:lnTo>
                  <a:lnTo>
                    <a:pt x="2363774" y="389969"/>
                  </a:lnTo>
                  <a:lnTo>
                    <a:pt x="2359691" y="391785"/>
                  </a:lnTo>
                  <a:lnTo>
                    <a:pt x="2355382" y="393147"/>
                  </a:lnTo>
                  <a:lnTo>
                    <a:pt x="2351525" y="394736"/>
                  </a:lnTo>
                  <a:lnTo>
                    <a:pt x="2347443" y="395871"/>
                  </a:lnTo>
                  <a:lnTo>
                    <a:pt x="2343133" y="396779"/>
                  </a:lnTo>
                  <a:lnTo>
                    <a:pt x="2339050" y="397914"/>
                  </a:lnTo>
                  <a:lnTo>
                    <a:pt x="2334740" y="398368"/>
                  </a:lnTo>
                  <a:lnTo>
                    <a:pt x="2330430" y="398822"/>
                  </a:lnTo>
                  <a:lnTo>
                    <a:pt x="2325667" y="398594"/>
                  </a:lnTo>
                  <a:lnTo>
                    <a:pt x="2320677" y="398822"/>
                  </a:lnTo>
                  <a:lnTo>
                    <a:pt x="2316140" y="399503"/>
                  </a:lnTo>
                  <a:lnTo>
                    <a:pt x="2311377" y="400411"/>
                  </a:lnTo>
                  <a:lnTo>
                    <a:pt x="2306840" y="402000"/>
                  </a:lnTo>
                  <a:lnTo>
                    <a:pt x="2302530" y="403815"/>
                  </a:lnTo>
                  <a:lnTo>
                    <a:pt x="2298221" y="406313"/>
                  </a:lnTo>
                  <a:lnTo>
                    <a:pt x="2294138" y="409036"/>
                  </a:lnTo>
                  <a:lnTo>
                    <a:pt x="2319089" y="402454"/>
                  </a:lnTo>
                  <a:lnTo>
                    <a:pt x="2320450" y="402227"/>
                  </a:lnTo>
                  <a:lnTo>
                    <a:pt x="2322718" y="401092"/>
                  </a:lnTo>
                  <a:lnTo>
                    <a:pt x="2324533" y="400184"/>
                  </a:lnTo>
                  <a:lnTo>
                    <a:pt x="2326801" y="399730"/>
                  </a:lnTo>
                  <a:lnTo>
                    <a:pt x="2329069" y="399503"/>
                  </a:lnTo>
                  <a:lnTo>
                    <a:pt x="2330884" y="399275"/>
                  </a:lnTo>
                  <a:lnTo>
                    <a:pt x="2333152" y="399503"/>
                  </a:lnTo>
                  <a:lnTo>
                    <a:pt x="2334967" y="399957"/>
                  </a:lnTo>
                  <a:lnTo>
                    <a:pt x="2337235" y="400865"/>
                  </a:lnTo>
                  <a:lnTo>
                    <a:pt x="2327482" y="405177"/>
                  </a:lnTo>
                  <a:lnTo>
                    <a:pt x="2324987" y="405859"/>
                  </a:lnTo>
                  <a:lnTo>
                    <a:pt x="2323399" y="406313"/>
                  </a:lnTo>
                  <a:lnTo>
                    <a:pt x="2319769" y="406539"/>
                  </a:lnTo>
                  <a:lnTo>
                    <a:pt x="2316367" y="407221"/>
                  </a:lnTo>
                  <a:lnTo>
                    <a:pt x="2310923" y="408583"/>
                  </a:lnTo>
                  <a:lnTo>
                    <a:pt x="2309335" y="408810"/>
                  </a:lnTo>
                  <a:lnTo>
                    <a:pt x="2290282" y="421294"/>
                  </a:lnTo>
                  <a:lnTo>
                    <a:pt x="2293402" y="420737"/>
                  </a:lnTo>
                  <a:lnTo>
                    <a:pt x="2291870" y="421294"/>
                  </a:lnTo>
                  <a:lnTo>
                    <a:pt x="2285972" y="422883"/>
                  </a:lnTo>
                  <a:lnTo>
                    <a:pt x="2279394" y="425380"/>
                  </a:lnTo>
                  <a:lnTo>
                    <a:pt x="2272589" y="428331"/>
                  </a:lnTo>
                  <a:lnTo>
                    <a:pt x="2260340" y="433552"/>
                  </a:lnTo>
                  <a:lnTo>
                    <a:pt x="2252855" y="437184"/>
                  </a:lnTo>
                  <a:lnTo>
                    <a:pt x="2254896" y="438319"/>
                  </a:lnTo>
                  <a:lnTo>
                    <a:pt x="2235389" y="448988"/>
                  </a:lnTo>
                  <a:lnTo>
                    <a:pt x="2238565" y="448988"/>
                  </a:lnTo>
                  <a:lnTo>
                    <a:pt x="2232214" y="451939"/>
                  </a:lnTo>
                  <a:lnTo>
                    <a:pt x="2229492" y="453074"/>
                  </a:lnTo>
                  <a:lnTo>
                    <a:pt x="2226770" y="454436"/>
                  </a:lnTo>
                  <a:lnTo>
                    <a:pt x="2224955" y="456025"/>
                  </a:lnTo>
                  <a:lnTo>
                    <a:pt x="2223367" y="457387"/>
                  </a:lnTo>
                  <a:lnTo>
                    <a:pt x="2222914" y="458522"/>
                  </a:lnTo>
                  <a:lnTo>
                    <a:pt x="2222460" y="459202"/>
                  </a:lnTo>
                  <a:lnTo>
                    <a:pt x="2222460" y="460110"/>
                  </a:lnTo>
                  <a:lnTo>
                    <a:pt x="2222460" y="461019"/>
                  </a:lnTo>
                  <a:lnTo>
                    <a:pt x="2226997" y="458522"/>
                  </a:lnTo>
                  <a:lnTo>
                    <a:pt x="2231760" y="456252"/>
                  </a:lnTo>
                  <a:lnTo>
                    <a:pt x="2235843" y="453982"/>
                  </a:lnTo>
                  <a:lnTo>
                    <a:pt x="2238111" y="453301"/>
                  </a:lnTo>
                  <a:lnTo>
                    <a:pt x="2239926" y="452847"/>
                  </a:lnTo>
                  <a:lnTo>
                    <a:pt x="2242194" y="452393"/>
                  </a:lnTo>
                  <a:lnTo>
                    <a:pt x="2244009" y="452166"/>
                  </a:lnTo>
                  <a:lnTo>
                    <a:pt x="2246277" y="451939"/>
                  </a:lnTo>
                  <a:lnTo>
                    <a:pt x="2248318" y="452166"/>
                  </a:lnTo>
                  <a:lnTo>
                    <a:pt x="2250360" y="452620"/>
                  </a:lnTo>
                  <a:lnTo>
                    <a:pt x="2252628" y="453074"/>
                  </a:lnTo>
                  <a:lnTo>
                    <a:pt x="2255123" y="453982"/>
                  </a:lnTo>
                  <a:lnTo>
                    <a:pt x="2257165" y="455344"/>
                  </a:lnTo>
                  <a:lnTo>
                    <a:pt x="2234028" y="458295"/>
                  </a:lnTo>
                  <a:lnTo>
                    <a:pt x="2236523" y="459883"/>
                  </a:lnTo>
                  <a:lnTo>
                    <a:pt x="2231079" y="461700"/>
                  </a:lnTo>
                  <a:lnTo>
                    <a:pt x="2238111" y="462608"/>
                  </a:lnTo>
                  <a:lnTo>
                    <a:pt x="2239018" y="462608"/>
                  </a:lnTo>
                  <a:lnTo>
                    <a:pt x="2242648" y="463062"/>
                  </a:lnTo>
                  <a:lnTo>
                    <a:pt x="2243555" y="466012"/>
                  </a:lnTo>
                  <a:lnTo>
                    <a:pt x="2255804" y="463062"/>
                  </a:lnTo>
                  <a:lnTo>
                    <a:pt x="2256484" y="466239"/>
                  </a:lnTo>
                  <a:lnTo>
                    <a:pt x="2148287" y="478724"/>
                  </a:lnTo>
                  <a:lnTo>
                    <a:pt x="2094302" y="484626"/>
                  </a:lnTo>
                  <a:lnTo>
                    <a:pt x="2040090" y="490755"/>
                  </a:lnTo>
                  <a:lnTo>
                    <a:pt x="1986105" y="496430"/>
                  </a:lnTo>
                  <a:lnTo>
                    <a:pt x="1931893" y="501878"/>
                  </a:lnTo>
                  <a:lnTo>
                    <a:pt x="1877907" y="507326"/>
                  </a:lnTo>
                  <a:lnTo>
                    <a:pt x="1823695" y="512093"/>
                  </a:lnTo>
                  <a:lnTo>
                    <a:pt x="1841388" y="498246"/>
                  </a:lnTo>
                  <a:lnTo>
                    <a:pt x="1859988" y="483491"/>
                  </a:lnTo>
                  <a:lnTo>
                    <a:pt x="1879042" y="468510"/>
                  </a:lnTo>
                  <a:lnTo>
                    <a:pt x="1887037" y="462369"/>
                  </a:lnTo>
                  <a:lnTo>
                    <a:pt x="1898549" y="454209"/>
                  </a:lnTo>
                  <a:lnTo>
                    <a:pt x="1914880" y="442859"/>
                  </a:lnTo>
                  <a:lnTo>
                    <a:pt x="1920944" y="438729"/>
                  </a:lnTo>
                  <a:lnTo>
                    <a:pt x="1928717" y="433779"/>
                  </a:lnTo>
                  <a:lnTo>
                    <a:pt x="1938924" y="428104"/>
                  </a:lnTo>
                  <a:lnTo>
                    <a:pt x="1949358" y="422883"/>
                  </a:lnTo>
                  <a:lnTo>
                    <a:pt x="1954575" y="420387"/>
                  </a:lnTo>
                  <a:lnTo>
                    <a:pt x="1959566" y="418343"/>
                  </a:lnTo>
                  <a:lnTo>
                    <a:pt x="1964783" y="416073"/>
                  </a:lnTo>
                  <a:lnTo>
                    <a:pt x="1969773" y="414485"/>
                  </a:lnTo>
                  <a:lnTo>
                    <a:pt x="1974990" y="412668"/>
                  </a:lnTo>
                  <a:lnTo>
                    <a:pt x="1980207" y="411306"/>
                  </a:lnTo>
                  <a:lnTo>
                    <a:pt x="1977712" y="413576"/>
                  </a:lnTo>
                  <a:lnTo>
                    <a:pt x="1982929" y="416982"/>
                  </a:lnTo>
                  <a:lnTo>
                    <a:pt x="1983156" y="416982"/>
                  </a:lnTo>
                  <a:lnTo>
                    <a:pt x="1982702" y="407221"/>
                  </a:lnTo>
                  <a:lnTo>
                    <a:pt x="2033965" y="399275"/>
                  </a:lnTo>
                  <a:lnTo>
                    <a:pt x="2011736" y="411760"/>
                  </a:lnTo>
                  <a:lnTo>
                    <a:pt x="2016953" y="409944"/>
                  </a:lnTo>
                  <a:lnTo>
                    <a:pt x="2022170" y="408356"/>
                  </a:lnTo>
                  <a:lnTo>
                    <a:pt x="2026480" y="406766"/>
                  </a:lnTo>
                  <a:lnTo>
                    <a:pt x="2030790" y="405404"/>
                  </a:lnTo>
                  <a:lnTo>
                    <a:pt x="2034646" y="404724"/>
                  </a:lnTo>
                  <a:lnTo>
                    <a:pt x="2036687" y="404497"/>
                  </a:lnTo>
                  <a:lnTo>
                    <a:pt x="2038729" y="404497"/>
                  </a:lnTo>
                  <a:lnTo>
                    <a:pt x="2040543" y="404724"/>
                  </a:lnTo>
                  <a:lnTo>
                    <a:pt x="2042358" y="405177"/>
                  </a:lnTo>
                  <a:lnTo>
                    <a:pt x="2044173" y="405859"/>
                  </a:lnTo>
                  <a:lnTo>
                    <a:pt x="2045987" y="406766"/>
                  </a:lnTo>
                  <a:lnTo>
                    <a:pt x="2048936" y="405859"/>
                  </a:lnTo>
                  <a:lnTo>
                    <a:pt x="2047575" y="402680"/>
                  </a:lnTo>
                  <a:lnTo>
                    <a:pt x="2060731" y="400865"/>
                  </a:lnTo>
                  <a:lnTo>
                    <a:pt x="2058009" y="399049"/>
                  </a:lnTo>
                  <a:lnTo>
                    <a:pt x="2059597" y="397460"/>
                  </a:lnTo>
                  <a:lnTo>
                    <a:pt x="2061185" y="395871"/>
                  </a:lnTo>
                  <a:lnTo>
                    <a:pt x="2063226" y="394736"/>
                  </a:lnTo>
                  <a:lnTo>
                    <a:pt x="2065495" y="394055"/>
                  </a:lnTo>
                  <a:lnTo>
                    <a:pt x="2067763" y="393147"/>
                  </a:lnTo>
                  <a:lnTo>
                    <a:pt x="2070485" y="392693"/>
                  </a:lnTo>
                  <a:lnTo>
                    <a:pt x="2073434" y="392466"/>
                  </a:lnTo>
                  <a:lnTo>
                    <a:pt x="2076382" y="392466"/>
                  </a:lnTo>
                  <a:lnTo>
                    <a:pt x="2082734" y="392920"/>
                  </a:lnTo>
                  <a:lnTo>
                    <a:pt x="2089538" y="393600"/>
                  </a:lnTo>
                  <a:lnTo>
                    <a:pt x="2102241" y="395644"/>
                  </a:lnTo>
                  <a:lnTo>
                    <a:pt x="2108365" y="396552"/>
                  </a:lnTo>
                  <a:lnTo>
                    <a:pt x="2113809" y="397006"/>
                  </a:lnTo>
                  <a:lnTo>
                    <a:pt x="2116304" y="397006"/>
                  </a:lnTo>
                  <a:lnTo>
                    <a:pt x="2118119" y="397006"/>
                  </a:lnTo>
                  <a:lnTo>
                    <a:pt x="2120160" y="396779"/>
                  </a:lnTo>
                  <a:lnTo>
                    <a:pt x="2121521" y="396325"/>
                  </a:lnTo>
                  <a:lnTo>
                    <a:pt x="2122882" y="395871"/>
                  </a:lnTo>
                  <a:lnTo>
                    <a:pt x="2123563" y="394963"/>
                  </a:lnTo>
                  <a:lnTo>
                    <a:pt x="2124016" y="393600"/>
                  </a:lnTo>
                  <a:lnTo>
                    <a:pt x="2124016" y="392239"/>
                  </a:lnTo>
                  <a:lnTo>
                    <a:pt x="2123563" y="390649"/>
                  </a:lnTo>
                  <a:lnTo>
                    <a:pt x="2122429" y="388380"/>
                  </a:lnTo>
                  <a:lnTo>
                    <a:pt x="2121068" y="385883"/>
                  </a:lnTo>
                  <a:lnTo>
                    <a:pt x="2119026" y="382932"/>
                  </a:lnTo>
                  <a:lnTo>
                    <a:pt x="2128780" y="381570"/>
                  </a:lnTo>
                  <a:lnTo>
                    <a:pt x="2129233" y="381570"/>
                  </a:lnTo>
                  <a:lnTo>
                    <a:pt x="2129409" y="381550"/>
                  </a:lnTo>
                  <a:lnTo>
                    <a:pt x="2129687" y="381570"/>
                  </a:lnTo>
                  <a:lnTo>
                    <a:pt x="2135585" y="381797"/>
                  </a:lnTo>
                  <a:lnTo>
                    <a:pt x="2141482" y="381797"/>
                  </a:lnTo>
                  <a:lnTo>
                    <a:pt x="2147607" y="381343"/>
                  </a:lnTo>
                  <a:lnTo>
                    <a:pt x="2147662" y="381338"/>
                  </a:lnTo>
                  <a:lnTo>
                    <a:pt x="2147833" y="382024"/>
                  </a:lnTo>
                  <a:lnTo>
                    <a:pt x="2147833" y="383159"/>
                  </a:lnTo>
                  <a:lnTo>
                    <a:pt x="2150555" y="381343"/>
                  </a:lnTo>
                  <a:lnTo>
                    <a:pt x="2150594" y="381113"/>
                  </a:lnTo>
                  <a:lnTo>
                    <a:pt x="2153504" y="380889"/>
                  </a:lnTo>
                  <a:lnTo>
                    <a:pt x="2160989" y="383386"/>
                  </a:lnTo>
                  <a:lnTo>
                    <a:pt x="2165299" y="378619"/>
                  </a:lnTo>
                  <a:lnTo>
                    <a:pt x="2159402" y="379754"/>
                  </a:lnTo>
                  <a:lnTo>
                    <a:pt x="2153504" y="380889"/>
                  </a:lnTo>
                  <a:lnTo>
                    <a:pt x="2150782" y="379981"/>
                  </a:lnTo>
                  <a:lnTo>
                    <a:pt x="2150594" y="381113"/>
                  </a:lnTo>
                  <a:lnTo>
                    <a:pt x="2147662" y="381338"/>
                  </a:lnTo>
                  <a:lnTo>
                    <a:pt x="2147607" y="381116"/>
                  </a:lnTo>
                  <a:lnTo>
                    <a:pt x="2147153" y="380208"/>
                  </a:lnTo>
                  <a:lnTo>
                    <a:pt x="2146472" y="379754"/>
                  </a:lnTo>
                  <a:lnTo>
                    <a:pt x="2145565" y="379300"/>
                  </a:lnTo>
                  <a:lnTo>
                    <a:pt x="2144658" y="379300"/>
                  </a:lnTo>
                  <a:lnTo>
                    <a:pt x="2142389" y="379300"/>
                  </a:lnTo>
                  <a:lnTo>
                    <a:pt x="2139441" y="379527"/>
                  </a:lnTo>
                  <a:lnTo>
                    <a:pt x="2136492" y="380208"/>
                  </a:lnTo>
                  <a:lnTo>
                    <a:pt x="2133090" y="381116"/>
                  </a:lnTo>
                  <a:lnTo>
                    <a:pt x="2129409" y="381550"/>
                  </a:lnTo>
                  <a:lnTo>
                    <a:pt x="2123563" y="381116"/>
                  </a:lnTo>
                  <a:lnTo>
                    <a:pt x="2117438" y="379981"/>
                  </a:lnTo>
                  <a:lnTo>
                    <a:pt x="2135811" y="378165"/>
                  </a:lnTo>
                  <a:lnTo>
                    <a:pt x="2133316" y="376122"/>
                  </a:lnTo>
                  <a:lnTo>
                    <a:pt x="2152824" y="374306"/>
                  </a:lnTo>
                  <a:lnTo>
                    <a:pt x="2149875" y="373171"/>
                  </a:lnTo>
                  <a:lnTo>
                    <a:pt x="2156226" y="372717"/>
                  </a:lnTo>
                  <a:lnTo>
                    <a:pt x="2153277" y="372717"/>
                  </a:lnTo>
                  <a:lnTo>
                    <a:pt x="2162124" y="370901"/>
                  </a:lnTo>
                  <a:lnTo>
                    <a:pt x="2164392" y="372944"/>
                  </a:lnTo>
                  <a:lnTo>
                    <a:pt x="2172064" y="373396"/>
                  </a:lnTo>
                  <a:lnTo>
                    <a:pt x="2168525" y="372202"/>
                  </a:lnTo>
                  <a:lnTo>
                    <a:pt x="2171985" y="371567"/>
                  </a:lnTo>
                  <a:lnTo>
                    <a:pt x="2175649" y="371567"/>
                  </a:lnTo>
                  <a:lnTo>
                    <a:pt x="2175445" y="371885"/>
                  </a:lnTo>
                  <a:lnTo>
                    <a:pt x="2176463" y="373154"/>
                  </a:lnTo>
                  <a:lnTo>
                    <a:pt x="2176463" y="373655"/>
                  </a:lnTo>
                  <a:lnTo>
                    <a:pt x="2179816" y="373852"/>
                  </a:lnTo>
                  <a:lnTo>
                    <a:pt x="2181631" y="376122"/>
                  </a:lnTo>
                  <a:lnTo>
                    <a:pt x="2195921" y="370447"/>
                  </a:lnTo>
                  <a:lnTo>
                    <a:pt x="2196148" y="370447"/>
                  </a:lnTo>
                  <a:lnTo>
                    <a:pt x="2196148" y="369993"/>
                  </a:lnTo>
                  <a:lnTo>
                    <a:pt x="2196375" y="369993"/>
                  </a:lnTo>
                  <a:lnTo>
                    <a:pt x="2196602" y="369993"/>
                  </a:lnTo>
                  <a:lnTo>
                    <a:pt x="2196828" y="369993"/>
                  </a:lnTo>
                  <a:lnTo>
                    <a:pt x="2198189" y="369993"/>
                  </a:lnTo>
                  <a:lnTo>
                    <a:pt x="2205675" y="368404"/>
                  </a:lnTo>
                  <a:lnTo>
                    <a:pt x="2199323" y="368858"/>
                  </a:lnTo>
                  <a:lnTo>
                    <a:pt x="2196602" y="366134"/>
                  </a:lnTo>
                  <a:lnTo>
                    <a:pt x="2199323" y="365226"/>
                  </a:lnTo>
                  <a:lnTo>
                    <a:pt x="2202045" y="364545"/>
                  </a:lnTo>
                  <a:lnTo>
                    <a:pt x="2207943" y="362956"/>
                  </a:lnTo>
                  <a:lnTo>
                    <a:pt x="2214294" y="362275"/>
                  </a:lnTo>
                  <a:lnTo>
                    <a:pt x="2220419" y="361594"/>
                  </a:lnTo>
                  <a:lnTo>
                    <a:pt x="2233121" y="360686"/>
                  </a:lnTo>
                  <a:lnTo>
                    <a:pt x="2239245" y="360232"/>
                  </a:lnTo>
                  <a:lnTo>
                    <a:pt x="2245143" y="359551"/>
                  </a:lnTo>
                  <a:lnTo>
                    <a:pt x="2254670" y="356373"/>
                  </a:lnTo>
                  <a:lnTo>
                    <a:pt x="2260114" y="355465"/>
                  </a:lnTo>
                  <a:lnTo>
                    <a:pt x="2267599" y="354330"/>
                  </a:lnTo>
                  <a:lnTo>
                    <a:pt x="2276445" y="352968"/>
                  </a:lnTo>
                  <a:lnTo>
                    <a:pt x="2285972" y="351834"/>
                  </a:lnTo>
                  <a:lnTo>
                    <a:pt x="2295726" y="351152"/>
                  </a:lnTo>
                  <a:lnTo>
                    <a:pt x="2300262" y="350925"/>
                  </a:lnTo>
                  <a:close/>
                  <a:moveTo>
                    <a:pt x="2931498" y="350863"/>
                  </a:moveTo>
                  <a:lnTo>
                    <a:pt x="2936876" y="351296"/>
                  </a:lnTo>
                  <a:lnTo>
                    <a:pt x="2934572" y="352451"/>
                  </a:lnTo>
                  <a:lnTo>
                    <a:pt x="2928938" y="351730"/>
                  </a:lnTo>
                  <a:lnTo>
                    <a:pt x="2931498" y="350863"/>
                  </a:lnTo>
                  <a:close/>
                  <a:moveTo>
                    <a:pt x="2793596" y="347689"/>
                  </a:moveTo>
                  <a:lnTo>
                    <a:pt x="2802239" y="349731"/>
                  </a:lnTo>
                  <a:lnTo>
                    <a:pt x="2797690" y="354720"/>
                  </a:lnTo>
                  <a:lnTo>
                    <a:pt x="2798372" y="355854"/>
                  </a:lnTo>
                  <a:lnTo>
                    <a:pt x="2802239" y="354493"/>
                  </a:lnTo>
                  <a:lnTo>
                    <a:pt x="2814066" y="355854"/>
                  </a:lnTo>
                  <a:lnTo>
                    <a:pt x="2811337" y="357668"/>
                  </a:lnTo>
                  <a:lnTo>
                    <a:pt x="2824074" y="358121"/>
                  </a:lnTo>
                  <a:lnTo>
                    <a:pt x="2831352" y="359936"/>
                  </a:lnTo>
                  <a:lnTo>
                    <a:pt x="2854325" y="359936"/>
                  </a:lnTo>
                  <a:lnTo>
                    <a:pt x="2853870" y="361523"/>
                  </a:lnTo>
                  <a:lnTo>
                    <a:pt x="2845724" y="364231"/>
                  </a:lnTo>
                  <a:lnTo>
                    <a:pt x="2850004" y="363790"/>
                  </a:lnTo>
                  <a:lnTo>
                    <a:pt x="2853972" y="363564"/>
                  </a:lnTo>
                  <a:lnTo>
                    <a:pt x="2857941" y="364017"/>
                  </a:lnTo>
                  <a:lnTo>
                    <a:pt x="2861689" y="364924"/>
                  </a:lnTo>
                  <a:lnTo>
                    <a:pt x="2865438" y="366512"/>
                  </a:lnTo>
                  <a:lnTo>
                    <a:pt x="2847578" y="371501"/>
                  </a:lnTo>
                  <a:lnTo>
                    <a:pt x="2842507" y="370141"/>
                  </a:lnTo>
                  <a:lnTo>
                    <a:pt x="2833688" y="368553"/>
                  </a:lnTo>
                  <a:lnTo>
                    <a:pt x="2837522" y="366800"/>
                  </a:lnTo>
                  <a:lnTo>
                    <a:pt x="2816341" y="372863"/>
                  </a:lnTo>
                  <a:lnTo>
                    <a:pt x="2814521" y="378079"/>
                  </a:lnTo>
                  <a:lnTo>
                    <a:pt x="2817023" y="378986"/>
                  </a:lnTo>
                  <a:lnTo>
                    <a:pt x="2805196" y="384202"/>
                  </a:lnTo>
                  <a:lnTo>
                    <a:pt x="2801102" y="393047"/>
                  </a:lnTo>
                  <a:lnTo>
                    <a:pt x="2788592" y="402118"/>
                  </a:lnTo>
                  <a:lnTo>
                    <a:pt x="2785408" y="403705"/>
                  </a:lnTo>
                  <a:lnTo>
                    <a:pt x="2781996" y="405066"/>
                  </a:lnTo>
                  <a:lnTo>
                    <a:pt x="2778584" y="406427"/>
                  </a:lnTo>
                  <a:lnTo>
                    <a:pt x="2775627" y="407334"/>
                  </a:lnTo>
                  <a:lnTo>
                    <a:pt x="2772216" y="408468"/>
                  </a:lnTo>
                  <a:lnTo>
                    <a:pt x="2769031" y="408921"/>
                  </a:lnTo>
                  <a:lnTo>
                    <a:pt x="2765620" y="409602"/>
                  </a:lnTo>
                  <a:lnTo>
                    <a:pt x="2762435" y="409828"/>
                  </a:lnTo>
                  <a:lnTo>
                    <a:pt x="2759251" y="410055"/>
                  </a:lnTo>
                  <a:lnTo>
                    <a:pt x="2756067" y="410055"/>
                  </a:lnTo>
                  <a:lnTo>
                    <a:pt x="2752883" y="409828"/>
                  </a:lnTo>
                  <a:lnTo>
                    <a:pt x="2749698" y="409375"/>
                  </a:lnTo>
                  <a:lnTo>
                    <a:pt x="2746514" y="408921"/>
                  </a:lnTo>
                  <a:lnTo>
                    <a:pt x="2743330" y="408014"/>
                  </a:lnTo>
                  <a:lnTo>
                    <a:pt x="2740145" y="407107"/>
                  </a:lnTo>
                  <a:lnTo>
                    <a:pt x="2736961" y="405973"/>
                  </a:lnTo>
                  <a:lnTo>
                    <a:pt x="2739008" y="399623"/>
                  </a:lnTo>
                  <a:lnTo>
                    <a:pt x="2739236" y="399623"/>
                  </a:lnTo>
                  <a:lnTo>
                    <a:pt x="2755039" y="399048"/>
                  </a:lnTo>
                  <a:lnTo>
                    <a:pt x="2757659" y="399396"/>
                  </a:lnTo>
                  <a:lnTo>
                    <a:pt x="2760843" y="399850"/>
                  </a:lnTo>
                  <a:lnTo>
                    <a:pt x="2763800" y="399850"/>
                  </a:lnTo>
                  <a:lnTo>
                    <a:pt x="2766530" y="399850"/>
                  </a:lnTo>
                  <a:lnTo>
                    <a:pt x="2769259" y="399623"/>
                  </a:lnTo>
                  <a:lnTo>
                    <a:pt x="2771306" y="399170"/>
                  </a:lnTo>
                  <a:lnTo>
                    <a:pt x="2773580" y="398489"/>
                  </a:lnTo>
                  <a:lnTo>
                    <a:pt x="2775627" y="397355"/>
                  </a:lnTo>
                  <a:lnTo>
                    <a:pt x="2777220" y="396221"/>
                  </a:lnTo>
                  <a:lnTo>
                    <a:pt x="2779039" y="394860"/>
                  </a:lnTo>
                  <a:lnTo>
                    <a:pt x="2780176" y="393047"/>
                  </a:lnTo>
                  <a:lnTo>
                    <a:pt x="2781314" y="391459"/>
                  </a:lnTo>
                  <a:lnTo>
                    <a:pt x="2782451" y="389191"/>
                  </a:lnTo>
                  <a:lnTo>
                    <a:pt x="2783133" y="386923"/>
                  </a:lnTo>
                  <a:lnTo>
                    <a:pt x="2748561" y="394407"/>
                  </a:lnTo>
                  <a:lnTo>
                    <a:pt x="2729228" y="394180"/>
                  </a:lnTo>
                  <a:lnTo>
                    <a:pt x="2741738" y="391686"/>
                  </a:lnTo>
                  <a:lnTo>
                    <a:pt x="2740145" y="389418"/>
                  </a:lnTo>
                  <a:lnTo>
                    <a:pt x="2751973" y="385789"/>
                  </a:lnTo>
                  <a:lnTo>
                    <a:pt x="2763573" y="382161"/>
                  </a:lnTo>
                  <a:lnTo>
                    <a:pt x="2769486" y="380573"/>
                  </a:lnTo>
                  <a:lnTo>
                    <a:pt x="2775627" y="379213"/>
                  </a:lnTo>
                  <a:lnTo>
                    <a:pt x="2781314" y="378079"/>
                  </a:lnTo>
                  <a:lnTo>
                    <a:pt x="2787455" y="376945"/>
                  </a:lnTo>
                  <a:lnTo>
                    <a:pt x="2774945" y="378079"/>
                  </a:lnTo>
                  <a:lnTo>
                    <a:pt x="2782678" y="372863"/>
                  </a:lnTo>
                  <a:lnTo>
                    <a:pt x="2771761" y="376264"/>
                  </a:lnTo>
                  <a:lnTo>
                    <a:pt x="2758114" y="377398"/>
                  </a:lnTo>
                  <a:lnTo>
                    <a:pt x="2759479" y="377171"/>
                  </a:lnTo>
                  <a:lnTo>
                    <a:pt x="2760161" y="372409"/>
                  </a:lnTo>
                  <a:lnTo>
                    <a:pt x="2759706" y="373316"/>
                  </a:lnTo>
                  <a:lnTo>
                    <a:pt x="2759024" y="373770"/>
                  </a:lnTo>
                  <a:lnTo>
                    <a:pt x="2757204" y="375130"/>
                  </a:lnTo>
                  <a:lnTo>
                    <a:pt x="2754930" y="375811"/>
                  </a:lnTo>
                  <a:lnTo>
                    <a:pt x="2753110" y="376491"/>
                  </a:lnTo>
                  <a:lnTo>
                    <a:pt x="2750836" y="376945"/>
                  </a:lnTo>
                  <a:lnTo>
                    <a:pt x="2748788" y="378079"/>
                  </a:lnTo>
                  <a:lnTo>
                    <a:pt x="2746741" y="378986"/>
                  </a:lnTo>
                  <a:lnTo>
                    <a:pt x="2745832" y="379666"/>
                  </a:lnTo>
                  <a:lnTo>
                    <a:pt x="2744694" y="380573"/>
                  </a:lnTo>
                  <a:lnTo>
                    <a:pt x="2749471" y="381934"/>
                  </a:lnTo>
                  <a:lnTo>
                    <a:pt x="2743330" y="384202"/>
                  </a:lnTo>
                  <a:lnTo>
                    <a:pt x="2738326" y="386243"/>
                  </a:lnTo>
                  <a:lnTo>
                    <a:pt x="2733095" y="387603"/>
                  </a:lnTo>
                  <a:lnTo>
                    <a:pt x="2727181" y="388737"/>
                  </a:lnTo>
                  <a:lnTo>
                    <a:pt x="2713534" y="385789"/>
                  </a:lnTo>
                  <a:lnTo>
                    <a:pt x="2723769" y="383295"/>
                  </a:lnTo>
                  <a:lnTo>
                    <a:pt x="2709440" y="383295"/>
                  </a:lnTo>
                  <a:lnTo>
                    <a:pt x="2702616" y="377398"/>
                  </a:lnTo>
                  <a:lnTo>
                    <a:pt x="2715126" y="375584"/>
                  </a:lnTo>
                  <a:lnTo>
                    <a:pt x="2709895" y="374223"/>
                  </a:lnTo>
                  <a:lnTo>
                    <a:pt x="2716036" y="371275"/>
                  </a:lnTo>
                  <a:lnTo>
                    <a:pt x="2709895" y="369914"/>
                  </a:lnTo>
                  <a:lnTo>
                    <a:pt x="2711259" y="372182"/>
                  </a:lnTo>
                  <a:lnTo>
                    <a:pt x="2703526" y="373996"/>
                  </a:lnTo>
                  <a:lnTo>
                    <a:pt x="2699432" y="369914"/>
                  </a:lnTo>
                  <a:lnTo>
                    <a:pt x="2700342" y="368100"/>
                  </a:lnTo>
                  <a:lnTo>
                    <a:pt x="2699887" y="367193"/>
                  </a:lnTo>
                  <a:lnTo>
                    <a:pt x="2698750" y="367420"/>
                  </a:lnTo>
                  <a:lnTo>
                    <a:pt x="2703299" y="366059"/>
                  </a:lnTo>
                  <a:lnTo>
                    <a:pt x="2702616" y="365606"/>
                  </a:lnTo>
                  <a:lnTo>
                    <a:pt x="2709212" y="364018"/>
                  </a:lnTo>
                  <a:lnTo>
                    <a:pt x="2707848" y="363111"/>
                  </a:lnTo>
                  <a:lnTo>
                    <a:pt x="2716946" y="360163"/>
                  </a:lnTo>
                  <a:lnTo>
                    <a:pt x="2720812" y="361523"/>
                  </a:lnTo>
                  <a:lnTo>
                    <a:pt x="2721040" y="359255"/>
                  </a:lnTo>
                  <a:lnTo>
                    <a:pt x="2731047" y="358348"/>
                  </a:lnTo>
                  <a:lnTo>
                    <a:pt x="2742192" y="355400"/>
                  </a:lnTo>
                  <a:lnTo>
                    <a:pt x="2743102" y="355173"/>
                  </a:lnTo>
                  <a:lnTo>
                    <a:pt x="2746514" y="356987"/>
                  </a:lnTo>
                  <a:lnTo>
                    <a:pt x="2725361" y="362884"/>
                  </a:lnTo>
                  <a:lnTo>
                    <a:pt x="2725589" y="362884"/>
                  </a:lnTo>
                  <a:lnTo>
                    <a:pt x="2737189" y="361070"/>
                  </a:lnTo>
                  <a:lnTo>
                    <a:pt x="2735369" y="363564"/>
                  </a:lnTo>
                  <a:lnTo>
                    <a:pt x="2745832" y="365832"/>
                  </a:lnTo>
                  <a:lnTo>
                    <a:pt x="2754247" y="356534"/>
                  </a:lnTo>
                  <a:lnTo>
                    <a:pt x="2770396" y="365152"/>
                  </a:lnTo>
                  <a:lnTo>
                    <a:pt x="2780404" y="368327"/>
                  </a:lnTo>
                  <a:lnTo>
                    <a:pt x="2773808" y="351771"/>
                  </a:lnTo>
                  <a:lnTo>
                    <a:pt x="2776992" y="351091"/>
                  </a:lnTo>
                  <a:lnTo>
                    <a:pt x="2779267" y="348143"/>
                  </a:lnTo>
                  <a:lnTo>
                    <a:pt x="2793596" y="347689"/>
                  </a:lnTo>
                  <a:close/>
                  <a:moveTo>
                    <a:pt x="3798889" y="344552"/>
                  </a:moveTo>
                  <a:lnTo>
                    <a:pt x="3801498" y="345354"/>
                  </a:lnTo>
                  <a:lnTo>
                    <a:pt x="3802380" y="344552"/>
                  </a:lnTo>
                  <a:lnTo>
                    <a:pt x="3804286" y="345995"/>
                  </a:lnTo>
                  <a:lnTo>
                    <a:pt x="3804428" y="346254"/>
                  </a:lnTo>
                  <a:lnTo>
                    <a:pt x="3809321" y="347758"/>
                  </a:lnTo>
                  <a:lnTo>
                    <a:pt x="3816351" y="348185"/>
                  </a:lnTo>
                  <a:lnTo>
                    <a:pt x="3815217" y="348612"/>
                  </a:lnTo>
                  <a:lnTo>
                    <a:pt x="3793672" y="353955"/>
                  </a:lnTo>
                  <a:lnTo>
                    <a:pt x="3792312" y="355665"/>
                  </a:lnTo>
                  <a:lnTo>
                    <a:pt x="3792085" y="355665"/>
                  </a:lnTo>
                  <a:lnTo>
                    <a:pt x="3786642" y="351604"/>
                  </a:lnTo>
                  <a:lnTo>
                    <a:pt x="3779838" y="348185"/>
                  </a:lnTo>
                  <a:lnTo>
                    <a:pt x="3787549" y="345193"/>
                  </a:lnTo>
                  <a:lnTo>
                    <a:pt x="3798889" y="344552"/>
                  </a:lnTo>
                  <a:close/>
                  <a:moveTo>
                    <a:pt x="3939223" y="344551"/>
                  </a:moveTo>
                  <a:lnTo>
                    <a:pt x="3954225" y="345178"/>
                  </a:lnTo>
                  <a:lnTo>
                    <a:pt x="3954225" y="346013"/>
                  </a:lnTo>
                  <a:lnTo>
                    <a:pt x="3954463" y="346640"/>
                  </a:lnTo>
                  <a:lnTo>
                    <a:pt x="3954410" y="346826"/>
                  </a:lnTo>
                  <a:lnTo>
                    <a:pt x="3954225" y="347476"/>
                  </a:lnTo>
                  <a:lnTo>
                    <a:pt x="3953987" y="348103"/>
                  </a:lnTo>
                  <a:lnTo>
                    <a:pt x="3953511" y="348729"/>
                  </a:lnTo>
                  <a:lnTo>
                    <a:pt x="3952320" y="350400"/>
                  </a:lnTo>
                  <a:lnTo>
                    <a:pt x="3951368" y="350818"/>
                  </a:lnTo>
                  <a:lnTo>
                    <a:pt x="3950177" y="351445"/>
                  </a:lnTo>
                  <a:lnTo>
                    <a:pt x="3948986" y="351862"/>
                  </a:lnTo>
                  <a:lnTo>
                    <a:pt x="3947319" y="352280"/>
                  </a:lnTo>
                  <a:lnTo>
                    <a:pt x="3945891" y="352489"/>
                  </a:lnTo>
                  <a:lnTo>
                    <a:pt x="3943986" y="352489"/>
                  </a:lnTo>
                  <a:lnTo>
                    <a:pt x="3942081" y="352489"/>
                  </a:lnTo>
                  <a:lnTo>
                    <a:pt x="3939938" y="352280"/>
                  </a:lnTo>
                  <a:lnTo>
                    <a:pt x="3937794" y="352071"/>
                  </a:lnTo>
                  <a:lnTo>
                    <a:pt x="3935413" y="351445"/>
                  </a:lnTo>
                  <a:lnTo>
                    <a:pt x="3935889" y="346013"/>
                  </a:lnTo>
                  <a:lnTo>
                    <a:pt x="3939223" y="344551"/>
                  </a:lnTo>
                  <a:close/>
                  <a:moveTo>
                    <a:pt x="2974976" y="342925"/>
                  </a:moveTo>
                  <a:lnTo>
                    <a:pt x="2974094" y="343379"/>
                  </a:lnTo>
                  <a:lnTo>
                    <a:pt x="2969684" y="344967"/>
                  </a:lnTo>
                  <a:lnTo>
                    <a:pt x="2951163" y="347688"/>
                  </a:lnTo>
                  <a:lnTo>
                    <a:pt x="2959321" y="343832"/>
                  </a:lnTo>
                  <a:lnTo>
                    <a:pt x="2974976" y="342925"/>
                  </a:lnTo>
                  <a:close/>
                  <a:moveTo>
                    <a:pt x="3864814" y="341377"/>
                  </a:moveTo>
                  <a:lnTo>
                    <a:pt x="3872090" y="341377"/>
                  </a:lnTo>
                  <a:lnTo>
                    <a:pt x="3870987" y="342820"/>
                  </a:lnTo>
                  <a:lnTo>
                    <a:pt x="3878263" y="347727"/>
                  </a:lnTo>
                  <a:lnTo>
                    <a:pt x="3877822" y="347727"/>
                  </a:lnTo>
                  <a:lnTo>
                    <a:pt x="3862388" y="345129"/>
                  </a:lnTo>
                  <a:lnTo>
                    <a:pt x="3864814" y="341377"/>
                  </a:lnTo>
                  <a:close/>
                  <a:moveTo>
                    <a:pt x="2808178" y="338164"/>
                  </a:moveTo>
                  <a:lnTo>
                    <a:pt x="2811463" y="338323"/>
                  </a:lnTo>
                  <a:lnTo>
                    <a:pt x="2809492" y="339752"/>
                  </a:lnTo>
                  <a:lnTo>
                    <a:pt x="2805113" y="339276"/>
                  </a:lnTo>
                  <a:lnTo>
                    <a:pt x="2808178" y="338164"/>
                  </a:lnTo>
                  <a:close/>
                  <a:moveTo>
                    <a:pt x="3897313" y="336613"/>
                  </a:moveTo>
                  <a:lnTo>
                    <a:pt x="3897313" y="337067"/>
                  </a:lnTo>
                  <a:lnTo>
                    <a:pt x="3890963" y="338201"/>
                  </a:lnTo>
                  <a:lnTo>
                    <a:pt x="3893231" y="337521"/>
                  </a:lnTo>
                  <a:lnTo>
                    <a:pt x="3897313" y="336613"/>
                  </a:lnTo>
                  <a:close/>
                  <a:moveTo>
                    <a:pt x="3943314" y="331851"/>
                  </a:moveTo>
                  <a:lnTo>
                    <a:pt x="3960813" y="337260"/>
                  </a:lnTo>
                  <a:lnTo>
                    <a:pt x="3959484" y="337731"/>
                  </a:lnTo>
                  <a:lnTo>
                    <a:pt x="3957491" y="337966"/>
                  </a:lnTo>
                  <a:lnTo>
                    <a:pt x="3955275" y="338201"/>
                  </a:lnTo>
                  <a:lnTo>
                    <a:pt x="3952396" y="338201"/>
                  </a:lnTo>
                  <a:lnTo>
                    <a:pt x="3949516" y="337966"/>
                  </a:lnTo>
                  <a:lnTo>
                    <a:pt x="3946637" y="337731"/>
                  </a:lnTo>
                  <a:lnTo>
                    <a:pt x="3943978" y="337025"/>
                  </a:lnTo>
                  <a:lnTo>
                    <a:pt x="3941763" y="335849"/>
                  </a:lnTo>
                  <a:lnTo>
                    <a:pt x="3943314" y="331851"/>
                  </a:lnTo>
                  <a:close/>
                  <a:moveTo>
                    <a:pt x="3875995" y="330264"/>
                  </a:moveTo>
                  <a:lnTo>
                    <a:pt x="3887788" y="331851"/>
                  </a:lnTo>
                  <a:lnTo>
                    <a:pt x="3887561" y="331851"/>
                  </a:lnTo>
                  <a:lnTo>
                    <a:pt x="3873500" y="331851"/>
                  </a:lnTo>
                  <a:lnTo>
                    <a:pt x="3875995" y="330264"/>
                  </a:lnTo>
                  <a:close/>
                  <a:moveTo>
                    <a:pt x="3870936" y="330264"/>
                  </a:moveTo>
                  <a:lnTo>
                    <a:pt x="3871913" y="330765"/>
                  </a:lnTo>
                  <a:lnTo>
                    <a:pt x="3870204" y="333773"/>
                  </a:lnTo>
                  <a:lnTo>
                    <a:pt x="3865563" y="335027"/>
                  </a:lnTo>
                  <a:lnTo>
                    <a:pt x="3870936" y="330264"/>
                  </a:lnTo>
                  <a:close/>
                  <a:moveTo>
                    <a:pt x="3511551" y="327095"/>
                  </a:moveTo>
                  <a:lnTo>
                    <a:pt x="3511324" y="327492"/>
                  </a:lnTo>
                  <a:lnTo>
                    <a:pt x="3506788" y="330270"/>
                  </a:lnTo>
                  <a:lnTo>
                    <a:pt x="3511551" y="327095"/>
                  </a:lnTo>
                  <a:close/>
                  <a:moveTo>
                    <a:pt x="2838450" y="327051"/>
                  </a:moveTo>
                  <a:lnTo>
                    <a:pt x="2844800" y="327051"/>
                  </a:lnTo>
                  <a:lnTo>
                    <a:pt x="2842829" y="328639"/>
                  </a:lnTo>
                  <a:lnTo>
                    <a:pt x="2838450" y="327051"/>
                  </a:lnTo>
                  <a:close/>
                  <a:moveTo>
                    <a:pt x="2925502" y="325464"/>
                  </a:moveTo>
                  <a:lnTo>
                    <a:pt x="2928009" y="325464"/>
                  </a:lnTo>
                  <a:lnTo>
                    <a:pt x="2929833" y="326151"/>
                  </a:lnTo>
                  <a:lnTo>
                    <a:pt x="2930517" y="326609"/>
                  </a:lnTo>
                  <a:lnTo>
                    <a:pt x="2931429" y="327066"/>
                  </a:lnTo>
                  <a:lnTo>
                    <a:pt x="2931885" y="327524"/>
                  </a:lnTo>
                  <a:lnTo>
                    <a:pt x="2932113" y="328211"/>
                  </a:lnTo>
                  <a:lnTo>
                    <a:pt x="2932113" y="329126"/>
                  </a:lnTo>
                  <a:lnTo>
                    <a:pt x="2932113" y="330499"/>
                  </a:lnTo>
                  <a:lnTo>
                    <a:pt x="2915699" y="336677"/>
                  </a:lnTo>
                  <a:lnTo>
                    <a:pt x="2917979" y="338508"/>
                  </a:lnTo>
                  <a:lnTo>
                    <a:pt x="2911596" y="342169"/>
                  </a:lnTo>
                  <a:lnTo>
                    <a:pt x="2900654" y="344000"/>
                  </a:lnTo>
                  <a:lnTo>
                    <a:pt x="2888800" y="348576"/>
                  </a:lnTo>
                  <a:lnTo>
                    <a:pt x="2886292" y="349263"/>
                  </a:lnTo>
                  <a:lnTo>
                    <a:pt x="2869423" y="348118"/>
                  </a:lnTo>
                  <a:lnTo>
                    <a:pt x="2872158" y="346059"/>
                  </a:lnTo>
                  <a:lnTo>
                    <a:pt x="2831004" y="348104"/>
                  </a:lnTo>
                  <a:lnTo>
                    <a:pt x="2833906" y="347426"/>
                  </a:lnTo>
                  <a:lnTo>
                    <a:pt x="2845487" y="346059"/>
                  </a:lnTo>
                  <a:lnTo>
                    <a:pt x="2840810" y="345590"/>
                  </a:lnTo>
                  <a:lnTo>
                    <a:pt x="2847082" y="343771"/>
                  </a:lnTo>
                  <a:lnTo>
                    <a:pt x="2849160" y="343262"/>
                  </a:lnTo>
                  <a:lnTo>
                    <a:pt x="2863724" y="340338"/>
                  </a:lnTo>
                  <a:lnTo>
                    <a:pt x="2860304" y="340796"/>
                  </a:lnTo>
                  <a:lnTo>
                    <a:pt x="2856429" y="341482"/>
                  </a:lnTo>
                  <a:lnTo>
                    <a:pt x="2849160" y="343262"/>
                  </a:lnTo>
                  <a:lnTo>
                    <a:pt x="2838648" y="345372"/>
                  </a:lnTo>
                  <a:lnTo>
                    <a:pt x="2840810" y="345590"/>
                  </a:lnTo>
                  <a:lnTo>
                    <a:pt x="2836824" y="346745"/>
                  </a:lnTo>
                  <a:lnTo>
                    <a:pt x="2833906" y="347426"/>
                  </a:lnTo>
                  <a:lnTo>
                    <a:pt x="2826110" y="348347"/>
                  </a:lnTo>
                  <a:lnTo>
                    <a:pt x="2831004" y="348104"/>
                  </a:lnTo>
                  <a:lnTo>
                    <a:pt x="2827022" y="349034"/>
                  </a:lnTo>
                  <a:lnTo>
                    <a:pt x="2822462" y="349949"/>
                  </a:lnTo>
                  <a:lnTo>
                    <a:pt x="2818359" y="350636"/>
                  </a:lnTo>
                  <a:lnTo>
                    <a:pt x="2815167" y="350864"/>
                  </a:lnTo>
                  <a:lnTo>
                    <a:pt x="2813800" y="350636"/>
                  </a:lnTo>
                  <a:lnTo>
                    <a:pt x="2812888" y="350407"/>
                  </a:lnTo>
                  <a:lnTo>
                    <a:pt x="2811748" y="350178"/>
                  </a:lnTo>
                  <a:lnTo>
                    <a:pt x="2811292" y="349491"/>
                  </a:lnTo>
                  <a:lnTo>
                    <a:pt x="2810836" y="348805"/>
                  </a:lnTo>
                  <a:lnTo>
                    <a:pt x="2810836" y="347889"/>
                  </a:lnTo>
                  <a:lnTo>
                    <a:pt x="2811064" y="346974"/>
                  </a:lnTo>
                  <a:lnTo>
                    <a:pt x="2811748" y="345601"/>
                  </a:lnTo>
                  <a:lnTo>
                    <a:pt x="2812888" y="344228"/>
                  </a:lnTo>
                  <a:lnTo>
                    <a:pt x="2814028" y="342398"/>
                  </a:lnTo>
                  <a:lnTo>
                    <a:pt x="2805365" y="342626"/>
                  </a:lnTo>
                  <a:lnTo>
                    <a:pt x="2806733" y="342398"/>
                  </a:lnTo>
                  <a:lnTo>
                    <a:pt x="2800350" y="341711"/>
                  </a:lnTo>
                  <a:lnTo>
                    <a:pt x="2806277" y="340796"/>
                  </a:lnTo>
                  <a:lnTo>
                    <a:pt x="2811748" y="339880"/>
                  </a:lnTo>
                  <a:lnTo>
                    <a:pt x="2817447" y="339194"/>
                  </a:lnTo>
                  <a:lnTo>
                    <a:pt x="2823374" y="338736"/>
                  </a:lnTo>
                  <a:lnTo>
                    <a:pt x="2817903" y="336677"/>
                  </a:lnTo>
                  <a:lnTo>
                    <a:pt x="2829529" y="334618"/>
                  </a:lnTo>
                  <a:lnTo>
                    <a:pt x="2824970" y="333702"/>
                  </a:lnTo>
                  <a:lnTo>
                    <a:pt x="2832493" y="332329"/>
                  </a:lnTo>
                  <a:lnTo>
                    <a:pt x="2846170" y="335304"/>
                  </a:lnTo>
                  <a:lnTo>
                    <a:pt x="2855289" y="333931"/>
                  </a:lnTo>
                  <a:lnTo>
                    <a:pt x="2855745" y="334618"/>
                  </a:lnTo>
                  <a:lnTo>
                    <a:pt x="2854149" y="335304"/>
                  </a:lnTo>
                  <a:lnTo>
                    <a:pt x="2864408" y="336677"/>
                  </a:lnTo>
                  <a:lnTo>
                    <a:pt x="2866687" y="329812"/>
                  </a:lnTo>
                  <a:lnTo>
                    <a:pt x="2870791" y="327524"/>
                  </a:lnTo>
                  <a:lnTo>
                    <a:pt x="2870791" y="327066"/>
                  </a:lnTo>
                  <a:lnTo>
                    <a:pt x="2877174" y="327981"/>
                  </a:lnTo>
                  <a:lnTo>
                    <a:pt x="2875350" y="329126"/>
                  </a:lnTo>
                  <a:lnTo>
                    <a:pt x="2873754" y="332558"/>
                  </a:lnTo>
                  <a:lnTo>
                    <a:pt x="2879681" y="331414"/>
                  </a:lnTo>
                  <a:lnTo>
                    <a:pt x="2885152" y="330499"/>
                  </a:lnTo>
                  <a:lnTo>
                    <a:pt x="2887204" y="329812"/>
                  </a:lnTo>
                  <a:lnTo>
                    <a:pt x="2888572" y="328897"/>
                  </a:lnTo>
                  <a:lnTo>
                    <a:pt x="2889028" y="328439"/>
                  </a:lnTo>
                  <a:lnTo>
                    <a:pt x="2889484" y="327981"/>
                  </a:lnTo>
                  <a:lnTo>
                    <a:pt x="2889484" y="327524"/>
                  </a:lnTo>
                  <a:lnTo>
                    <a:pt x="2889256" y="327066"/>
                  </a:lnTo>
                  <a:lnTo>
                    <a:pt x="2908632" y="327066"/>
                  </a:lnTo>
                  <a:lnTo>
                    <a:pt x="2915471" y="327066"/>
                  </a:lnTo>
                  <a:lnTo>
                    <a:pt x="2915927" y="326837"/>
                  </a:lnTo>
                  <a:lnTo>
                    <a:pt x="2922538" y="325693"/>
                  </a:lnTo>
                  <a:lnTo>
                    <a:pt x="2925502" y="325464"/>
                  </a:lnTo>
                  <a:close/>
                  <a:moveTo>
                    <a:pt x="2942545" y="323876"/>
                  </a:moveTo>
                  <a:lnTo>
                    <a:pt x="2944586" y="323876"/>
                  </a:lnTo>
                  <a:lnTo>
                    <a:pt x="2940050" y="325463"/>
                  </a:lnTo>
                  <a:lnTo>
                    <a:pt x="2942545" y="323876"/>
                  </a:lnTo>
                  <a:close/>
                  <a:moveTo>
                    <a:pt x="3527425" y="320745"/>
                  </a:moveTo>
                  <a:lnTo>
                    <a:pt x="3527206" y="320943"/>
                  </a:lnTo>
                  <a:lnTo>
                    <a:pt x="3521075" y="322333"/>
                  </a:lnTo>
                  <a:lnTo>
                    <a:pt x="3527425" y="320745"/>
                  </a:lnTo>
                  <a:close/>
                  <a:moveTo>
                    <a:pt x="3934920" y="320738"/>
                  </a:moveTo>
                  <a:lnTo>
                    <a:pt x="3941763" y="322326"/>
                  </a:lnTo>
                  <a:lnTo>
                    <a:pt x="3941216" y="322326"/>
                  </a:lnTo>
                  <a:lnTo>
                    <a:pt x="3933825" y="321532"/>
                  </a:lnTo>
                  <a:lnTo>
                    <a:pt x="3934920" y="320738"/>
                  </a:lnTo>
                  <a:close/>
                  <a:moveTo>
                    <a:pt x="3024188" y="311175"/>
                  </a:moveTo>
                  <a:lnTo>
                    <a:pt x="3023530" y="311402"/>
                  </a:lnTo>
                  <a:lnTo>
                    <a:pt x="2997200" y="317525"/>
                  </a:lnTo>
                  <a:lnTo>
                    <a:pt x="3013656" y="312082"/>
                  </a:lnTo>
                  <a:lnTo>
                    <a:pt x="3024188" y="311175"/>
                  </a:lnTo>
                  <a:close/>
                  <a:moveTo>
                    <a:pt x="3878134" y="305226"/>
                  </a:moveTo>
                  <a:lnTo>
                    <a:pt x="3886201" y="306187"/>
                  </a:lnTo>
                  <a:lnTo>
                    <a:pt x="3885707" y="306451"/>
                  </a:lnTo>
                  <a:lnTo>
                    <a:pt x="3876323" y="305658"/>
                  </a:lnTo>
                  <a:lnTo>
                    <a:pt x="3878134" y="305226"/>
                  </a:lnTo>
                  <a:close/>
                  <a:moveTo>
                    <a:pt x="3875088" y="304863"/>
                  </a:moveTo>
                  <a:lnTo>
                    <a:pt x="3878546" y="305128"/>
                  </a:lnTo>
                  <a:lnTo>
                    <a:pt x="3878134" y="305226"/>
                  </a:lnTo>
                  <a:lnTo>
                    <a:pt x="3875088" y="304863"/>
                  </a:lnTo>
                  <a:close/>
                  <a:moveTo>
                    <a:pt x="3945275" y="304863"/>
                  </a:moveTo>
                  <a:lnTo>
                    <a:pt x="3951288" y="306451"/>
                  </a:lnTo>
                  <a:lnTo>
                    <a:pt x="3950807" y="306451"/>
                  </a:lnTo>
                  <a:lnTo>
                    <a:pt x="3943350" y="305317"/>
                  </a:lnTo>
                  <a:lnTo>
                    <a:pt x="3945275" y="304863"/>
                  </a:lnTo>
                  <a:close/>
                  <a:moveTo>
                    <a:pt x="3975268" y="303276"/>
                  </a:moveTo>
                  <a:lnTo>
                    <a:pt x="3979863" y="304863"/>
                  </a:lnTo>
                  <a:lnTo>
                    <a:pt x="3971925" y="304334"/>
                  </a:lnTo>
                  <a:lnTo>
                    <a:pt x="3975268" y="303276"/>
                  </a:lnTo>
                  <a:close/>
                  <a:moveTo>
                    <a:pt x="3955422" y="303276"/>
                  </a:moveTo>
                  <a:lnTo>
                    <a:pt x="3963988" y="303673"/>
                  </a:lnTo>
                  <a:lnTo>
                    <a:pt x="3963757" y="304070"/>
                  </a:lnTo>
                  <a:lnTo>
                    <a:pt x="3957969" y="304864"/>
                  </a:lnTo>
                  <a:lnTo>
                    <a:pt x="3952875" y="304864"/>
                  </a:lnTo>
                  <a:lnTo>
                    <a:pt x="3955422" y="303276"/>
                  </a:lnTo>
                  <a:close/>
                  <a:moveTo>
                    <a:pt x="3641732" y="293754"/>
                  </a:moveTo>
                  <a:lnTo>
                    <a:pt x="3646488" y="295124"/>
                  </a:lnTo>
                  <a:lnTo>
                    <a:pt x="3643770" y="299692"/>
                  </a:lnTo>
                  <a:lnTo>
                    <a:pt x="3628596" y="309513"/>
                  </a:lnTo>
                  <a:lnTo>
                    <a:pt x="3622708" y="312025"/>
                  </a:lnTo>
                  <a:lnTo>
                    <a:pt x="3583753" y="327099"/>
                  </a:lnTo>
                  <a:lnTo>
                    <a:pt x="3573335" y="332808"/>
                  </a:lnTo>
                  <a:lnTo>
                    <a:pt x="3567673" y="334179"/>
                  </a:lnTo>
                  <a:lnTo>
                    <a:pt x="3566994" y="340802"/>
                  </a:lnTo>
                  <a:lnTo>
                    <a:pt x="3566541" y="340802"/>
                  </a:lnTo>
                  <a:lnTo>
                    <a:pt x="3560199" y="340116"/>
                  </a:lnTo>
                  <a:lnTo>
                    <a:pt x="3560652" y="341487"/>
                  </a:lnTo>
                  <a:lnTo>
                    <a:pt x="3555217" y="342857"/>
                  </a:lnTo>
                  <a:lnTo>
                    <a:pt x="3568352" y="344456"/>
                  </a:lnTo>
                  <a:lnTo>
                    <a:pt x="3567900" y="344456"/>
                  </a:lnTo>
                  <a:lnTo>
                    <a:pt x="3567220" y="344456"/>
                  </a:lnTo>
                  <a:lnTo>
                    <a:pt x="3566767" y="344685"/>
                  </a:lnTo>
                  <a:lnTo>
                    <a:pt x="3566088" y="344913"/>
                  </a:lnTo>
                  <a:lnTo>
                    <a:pt x="3565635" y="344913"/>
                  </a:lnTo>
                  <a:lnTo>
                    <a:pt x="3564729" y="344913"/>
                  </a:lnTo>
                  <a:lnTo>
                    <a:pt x="3564049" y="344913"/>
                  </a:lnTo>
                  <a:lnTo>
                    <a:pt x="3563370" y="345141"/>
                  </a:lnTo>
                  <a:lnTo>
                    <a:pt x="3566994" y="345598"/>
                  </a:lnTo>
                  <a:lnTo>
                    <a:pt x="3567220" y="346512"/>
                  </a:lnTo>
                  <a:lnTo>
                    <a:pt x="3554764" y="348110"/>
                  </a:lnTo>
                  <a:lnTo>
                    <a:pt x="3559746" y="349252"/>
                  </a:lnTo>
                  <a:lnTo>
                    <a:pt x="3562011" y="350394"/>
                  </a:lnTo>
                  <a:lnTo>
                    <a:pt x="3562238" y="350623"/>
                  </a:lnTo>
                  <a:lnTo>
                    <a:pt x="3562011" y="350851"/>
                  </a:lnTo>
                  <a:lnTo>
                    <a:pt x="3560426" y="350851"/>
                  </a:lnTo>
                  <a:lnTo>
                    <a:pt x="3557708" y="351080"/>
                  </a:lnTo>
                  <a:lnTo>
                    <a:pt x="3554537" y="350851"/>
                  </a:lnTo>
                  <a:lnTo>
                    <a:pt x="3549102" y="350394"/>
                  </a:lnTo>
                  <a:lnTo>
                    <a:pt x="3552952" y="351308"/>
                  </a:lnTo>
                  <a:lnTo>
                    <a:pt x="3550234" y="351765"/>
                  </a:lnTo>
                  <a:lnTo>
                    <a:pt x="3553178" y="352221"/>
                  </a:lnTo>
                  <a:lnTo>
                    <a:pt x="3552046" y="352450"/>
                  </a:lnTo>
                  <a:lnTo>
                    <a:pt x="3550913" y="352678"/>
                  </a:lnTo>
                  <a:lnTo>
                    <a:pt x="3550461" y="353135"/>
                  </a:lnTo>
                  <a:lnTo>
                    <a:pt x="3550008" y="353592"/>
                  </a:lnTo>
                  <a:lnTo>
                    <a:pt x="3549555" y="354505"/>
                  </a:lnTo>
                  <a:lnTo>
                    <a:pt x="3549102" y="355191"/>
                  </a:lnTo>
                  <a:lnTo>
                    <a:pt x="3548649" y="355419"/>
                  </a:lnTo>
                  <a:lnTo>
                    <a:pt x="3547743" y="355647"/>
                  </a:lnTo>
                  <a:lnTo>
                    <a:pt x="3545931" y="356104"/>
                  </a:lnTo>
                  <a:lnTo>
                    <a:pt x="3542534" y="355875"/>
                  </a:lnTo>
                  <a:lnTo>
                    <a:pt x="3536872" y="355419"/>
                  </a:lnTo>
                  <a:lnTo>
                    <a:pt x="3542081" y="356104"/>
                  </a:lnTo>
                  <a:lnTo>
                    <a:pt x="3546837" y="357474"/>
                  </a:lnTo>
                  <a:lnTo>
                    <a:pt x="3551366" y="359073"/>
                  </a:lnTo>
                  <a:lnTo>
                    <a:pt x="3555896" y="361585"/>
                  </a:lnTo>
                  <a:lnTo>
                    <a:pt x="3551140" y="362727"/>
                  </a:lnTo>
                  <a:lnTo>
                    <a:pt x="3553858" y="362956"/>
                  </a:lnTo>
                  <a:lnTo>
                    <a:pt x="3554084" y="363413"/>
                  </a:lnTo>
                  <a:lnTo>
                    <a:pt x="3550234" y="364326"/>
                  </a:lnTo>
                  <a:lnTo>
                    <a:pt x="3553178" y="365925"/>
                  </a:lnTo>
                  <a:lnTo>
                    <a:pt x="3535513" y="365011"/>
                  </a:lnTo>
                  <a:lnTo>
                    <a:pt x="3538910" y="366381"/>
                  </a:lnTo>
                  <a:lnTo>
                    <a:pt x="3536645" y="367523"/>
                  </a:lnTo>
                  <a:lnTo>
                    <a:pt x="3536192" y="367980"/>
                  </a:lnTo>
                  <a:lnTo>
                    <a:pt x="3535739" y="368437"/>
                  </a:lnTo>
                  <a:lnTo>
                    <a:pt x="3535739" y="368666"/>
                  </a:lnTo>
                  <a:lnTo>
                    <a:pt x="3535966" y="369122"/>
                  </a:lnTo>
                  <a:lnTo>
                    <a:pt x="3536419" y="369579"/>
                  </a:lnTo>
                  <a:lnTo>
                    <a:pt x="3537098" y="369808"/>
                  </a:lnTo>
                  <a:lnTo>
                    <a:pt x="3539816" y="370264"/>
                  </a:lnTo>
                  <a:lnTo>
                    <a:pt x="3543440" y="370949"/>
                  </a:lnTo>
                  <a:lnTo>
                    <a:pt x="3547969" y="371406"/>
                  </a:lnTo>
                  <a:lnTo>
                    <a:pt x="3554084" y="371634"/>
                  </a:lnTo>
                  <a:lnTo>
                    <a:pt x="3551140" y="372777"/>
                  </a:lnTo>
                  <a:lnTo>
                    <a:pt x="3548196" y="373690"/>
                  </a:lnTo>
                  <a:lnTo>
                    <a:pt x="3547913" y="373762"/>
                  </a:lnTo>
                  <a:lnTo>
                    <a:pt x="3547743" y="373690"/>
                  </a:lnTo>
                  <a:lnTo>
                    <a:pt x="3544799" y="373005"/>
                  </a:lnTo>
                  <a:lnTo>
                    <a:pt x="3542081" y="372777"/>
                  </a:lnTo>
                  <a:lnTo>
                    <a:pt x="3539136" y="372319"/>
                  </a:lnTo>
                  <a:lnTo>
                    <a:pt x="3535966" y="372319"/>
                  </a:lnTo>
                  <a:lnTo>
                    <a:pt x="3533022" y="372548"/>
                  </a:lnTo>
                  <a:lnTo>
                    <a:pt x="3529851" y="373005"/>
                  </a:lnTo>
                  <a:lnTo>
                    <a:pt x="3533022" y="373690"/>
                  </a:lnTo>
                  <a:lnTo>
                    <a:pt x="3536419" y="374604"/>
                  </a:lnTo>
                  <a:lnTo>
                    <a:pt x="3539363" y="374832"/>
                  </a:lnTo>
                  <a:lnTo>
                    <a:pt x="3542534" y="374832"/>
                  </a:lnTo>
                  <a:lnTo>
                    <a:pt x="3545478" y="374375"/>
                  </a:lnTo>
                  <a:lnTo>
                    <a:pt x="3547913" y="373762"/>
                  </a:lnTo>
                  <a:lnTo>
                    <a:pt x="3550461" y="374832"/>
                  </a:lnTo>
                  <a:lnTo>
                    <a:pt x="3553405" y="375746"/>
                  </a:lnTo>
                  <a:lnTo>
                    <a:pt x="3544799" y="375974"/>
                  </a:lnTo>
                  <a:lnTo>
                    <a:pt x="3542081" y="376430"/>
                  </a:lnTo>
                  <a:lnTo>
                    <a:pt x="3540269" y="376659"/>
                  </a:lnTo>
                  <a:lnTo>
                    <a:pt x="3540042" y="376888"/>
                  </a:lnTo>
                  <a:lnTo>
                    <a:pt x="3540269" y="377116"/>
                  </a:lnTo>
                  <a:lnTo>
                    <a:pt x="3542081" y="377801"/>
                  </a:lnTo>
                  <a:lnTo>
                    <a:pt x="3545931" y="378486"/>
                  </a:lnTo>
                  <a:lnTo>
                    <a:pt x="3552499" y="379172"/>
                  </a:lnTo>
                  <a:lnTo>
                    <a:pt x="3547063" y="383282"/>
                  </a:lnTo>
                  <a:lnTo>
                    <a:pt x="3549102" y="385338"/>
                  </a:lnTo>
                  <a:lnTo>
                    <a:pt x="3531889" y="384881"/>
                  </a:lnTo>
                  <a:lnTo>
                    <a:pt x="3532342" y="385566"/>
                  </a:lnTo>
                  <a:lnTo>
                    <a:pt x="3532342" y="386178"/>
                  </a:lnTo>
                  <a:lnTo>
                    <a:pt x="3538520" y="385828"/>
                  </a:lnTo>
                  <a:lnTo>
                    <a:pt x="3542118" y="385828"/>
                  </a:lnTo>
                  <a:lnTo>
                    <a:pt x="3545042" y="385828"/>
                  </a:lnTo>
                  <a:lnTo>
                    <a:pt x="3546391" y="386058"/>
                  </a:lnTo>
                  <a:lnTo>
                    <a:pt x="3546841" y="386516"/>
                  </a:lnTo>
                  <a:lnTo>
                    <a:pt x="3547065" y="386745"/>
                  </a:lnTo>
                  <a:lnTo>
                    <a:pt x="3546841" y="387433"/>
                  </a:lnTo>
                  <a:lnTo>
                    <a:pt x="3546166" y="388121"/>
                  </a:lnTo>
                  <a:lnTo>
                    <a:pt x="3544592" y="389039"/>
                  </a:lnTo>
                  <a:lnTo>
                    <a:pt x="3540094" y="391332"/>
                  </a:lnTo>
                  <a:lnTo>
                    <a:pt x="3540994" y="391102"/>
                  </a:lnTo>
                  <a:lnTo>
                    <a:pt x="3541893" y="391102"/>
                  </a:lnTo>
                  <a:lnTo>
                    <a:pt x="3543018" y="390873"/>
                  </a:lnTo>
                  <a:lnTo>
                    <a:pt x="3544142" y="390873"/>
                  </a:lnTo>
                  <a:lnTo>
                    <a:pt x="3545266" y="390644"/>
                  </a:lnTo>
                  <a:lnTo>
                    <a:pt x="3546391" y="390185"/>
                  </a:lnTo>
                  <a:lnTo>
                    <a:pt x="3547290" y="390185"/>
                  </a:lnTo>
                  <a:lnTo>
                    <a:pt x="3548415" y="389956"/>
                  </a:lnTo>
                  <a:lnTo>
                    <a:pt x="3539869" y="393625"/>
                  </a:lnTo>
                  <a:lnTo>
                    <a:pt x="3552463" y="395000"/>
                  </a:lnTo>
                  <a:lnTo>
                    <a:pt x="3541219" y="397752"/>
                  </a:lnTo>
                  <a:lnTo>
                    <a:pt x="3550888" y="399128"/>
                  </a:lnTo>
                  <a:lnTo>
                    <a:pt x="3545266" y="399586"/>
                  </a:lnTo>
                  <a:lnTo>
                    <a:pt x="3550214" y="402797"/>
                  </a:lnTo>
                  <a:lnTo>
                    <a:pt x="3543018" y="402568"/>
                  </a:lnTo>
                  <a:lnTo>
                    <a:pt x="3549989" y="404861"/>
                  </a:lnTo>
                  <a:lnTo>
                    <a:pt x="3545266" y="405549"/>
                  </a:lnTo>
                  <a:lnTo>
                    <a:pt x="3548415" y="406007"/>
                  </a:lnTo>
                  <a:lnTo>
                    <a:pt x="3558534" y="411510"/>
                  </a:lnTo>
                  <a:lnTo>
                    <a:pt x="3559884" y="413116"/>
                  </a:lnTo>
                  <a:lnTo>
                    <a:pt x="3561458" y="414950"/>
                  </a:lnTo>
                  <a:lnTo>
                    <a:pt x="3563257" y="416326"/>
                  </a:lnTo>
                  <a:lnTo>
                    <a:pt x="3565056" y="417702"/>
                  </a:lnTo>
                  <a:lnTo>
                    <a:pt x="3569778" y="420453"/>
                  </a:lnTo>
                  <a:lnTo>
                    <a:pt x="3574725" y="422976"/>
                  </a:lnTo>
                  <a:lnTo>
                    <a:pt x="3580123" y="425269"/>
                  </a:lnTo>
                  <a:lnTo>
                    <a:pt x="3586194" y="427332"/>
                  </a:lnTo>
                  <a:lnTo>
                    <a:pt x="3592041" y="429167"/>
                  </a:lnTo>
                  <a:lnTo>
                    <a:pt x="3598338" y="430772"/>
                  </a:lnTo>
                  <a:lnTo>
                    <a:pt x="3604859" y="432148"/>
                  </a:lnTo>
                  <a:lnTo>
                    <a:pt x="3610931" y="433294"/>
                  </a:lnTo>
                  <a:lnTo>
                    <a:pt x="3622400" y="435358"/>
                  </a:lnTo>
                  <a:lnTo>
                    <a:pt x="3632294" y="436505"/>
                  </a:lnTo>
                  <a:lnTo>
                    <a:pt x="3639265" y="436964"/>
                  </a:lnTo>
                  <a:lnTo>
                    <a:pt x="3643313" y="437880"/>
                  </a:lnTo>
                  <a:lnTo>
                    <a:pt x="3642639" y="438798"/>
                  </a:lnTo>
                  <a:lnTo>
                    <a:pt x="3638366" y="440403"/>
                  </a:lnTo>
                  <a:lnTo>
                    <a:pt x="3628921" y="439944"/>
                  </a:lnTo>
                  <a:lnTo>
                    <a:pt x="3642414" y="441091"/>
                  </a:lnTo>
                  <a:lnTo>
                    <a:pt x="3617003" y="440861"/>
                  </a:lnTo>
                  <a:lnTo>
                    <a:pt x="3628022" y="443154"/>
                  </a:lnTo>
                  <a:lnTo>
                    <a:pt x="3627347" y="443613"/>
                  </a:lnTo>
                  <a:lnTo>
                    <a:pt x="3626223" y="443842"/>
                  </a:lnTo>
                  <a:lnTo>
                    <a:pt x="3623524" y="443842"/>
                  </a:lnTo>
                  <a:lnTo>
                    <a:pt x="3620601" y="444072"/>
                  </a:lnTo>
                  <a:lnTo>
                    <a:pt x="3617452" y="443842"/>
                  </a:lnTo>
                  <a:lnTo>
                    <a:pt x="3612505" y="443613"/>
                  </a:lnTo>
                  <a:lnTo>
                    <a:pt x="3611830" y="443613"/>
                  </a:lnTo>
                  <a:lnTo>
                    <a:pt x="3612505" y="444072"/>
                  </a:lnTo>
                  <a:lnTo>
                    <a:pt x="3604409" y="443384"/>
                  </a:lnTo>
                  <a:lnTo>
                    <a:pt x="3598563" y="444072"/>
                  </a:lnTo>
                  <a:lnTo>
                    <a:pt x="3597663" y="444760"/>
                  </a:lnTo>
                  <a:lnTo>
                    <a:pt x="3596539" y="445447"/>
                  </a:lnTo>
                  <a:lnTo>
                    <a:pt x="3594964" y="446135"/>
                  </a:lnTo>
                  <a:lnTo>
                    <a:pt x="3593390" y="446594"/>
                  </a:lnTo>
                  <a:lnTo>
                    <a:pt x="3589792" y="447282"/>
                  </a:lnTo>
                  <a:lnTo>
                    <a:pt x="3586194" y="447511"/>
                  </a:lnTo>
                  <a:lnTo>
                    <a:pt x="3583496" y="447740"/>
                  </a:lnTo>
                  <a:lnTo>
                    <a:pt x="3581922" y="447511"/>
                  </a:lnTo>
                  <a:lnTo>
                    <a:pt x="3581697" y="447511"/>
                  </a:lnTo>
                  <a:lnTo>
                    <a:pt x="3582371" y="447282"/>
                  </a:lnTo>
                  <a:lnTo>
                    <a:pt x="3585520" y="446823"/>
                  </a:lnTo>
                  <a:lnTo>
                    <a:pt x="3560333" y="446135"/>
                  </a:lnTo>
                  <a:lnTo>
                    <a:pt x="3551563" y="442008"/>
                  </a:lnTo>
                  <a:lnTo>
                    <a:pt x="3559434" y="440173"/>
                  </a:lnTo>
                  <a:lnTo>
                    <a:pt x="3555161" y="439256"/>
                  </a:lnTo>
                  <a:lnTo>
                    <a:pt x="3561683" y="438798"/>
                  </a:lnTo>
                  <a:lnTo>
                    <a:pt x="3544817" y="437193"/>
                  </a:lnTo>
                  <a:lnTo>
                    <a:pt x="3546841" y="432836"/>
                  </a:lnTo>
                  <a:lnTo>
                    <a:pt x="3534023" y="431231"/>
                  </a:lnTo>
                  <a:lnTo>
                    <a:pt x="3532448" y="432377"/>
                  </a:lnTo>
                  <a:lnTo>
                    <a:pt x="3532673" y="434441"/>
                  </a:lnTo>
                  <a:lnTo>
                    <a:pt x="3528401" y="432836"/>
                  </a:lnTo>
                  <a:lnTo>
                    <a:pt x="3529075" y="435588"/>
                  </a:lnTo>
                  <a:lnTo>
                    <a:pt x="3509736" y="434441"/>
                  </a:lnTo>
                  <a:lnTo>
                    <a:pt x="3512659" y="436046"/>
                  </a:lnTo>
                  <a:lnTo>
                    <a:pt x="3510410" y="436505"/>
                  </a:lnTo>
                  <a:lnTo>
                    <a:pt x="3506812" y="436505"/>
                  </a:lnTo>
                  <a:lnTo>
                    <a:pt x="3502315" y="436276"/>
                  </a:lnTo>
                  <a:lnTo>
                    <a:pt x="3497143" y="435358"/>
                  </a:lnTo>
                  <a:lnTo>
                    <a:pt x="3494669" y="434670"/>
                  </a:lnTo>
                  <a:lnTo>
                    <a:pt x="3492420" y="433982"/>
                  </a:lnTo>
                  <a:lnTo>
                    <a:pt x="3490171" y="433065"/>
                  </a:lnTo>
                  <a:lnTo>
                    <a:pt x="3488372" y="432148"/>
                  </a:lnTo>
                  <a:lnTo>
                    <a:pt x="3486798" y="430543"/>
                  </a:lnTo>
                  <a:lnTo>
                    <a:pt x="3485674" y="429167"/>
                  </a:lnTo>
                  <a:lnTo>
                    <a:pt x="3484549" y="427332"/>
                  </a:lnTo>
                  <a:lnTo>
                    <a:pt x="3484549" y="426415"/>
                  </a:lnTo>
                  <a:lnTo>
                    <a:pt x="3484325" y="425498"/>
                  </a:lnTo>
                  <a:lnTo>
                    <a:pt x="3487923" y="423663"/>
                  </a:lnTo>
                  <a:lnTo>
                    <a:pt x="3491521" y="422517"/>
                  </a:lnTo>
                  <a:lnTo>
                    <a:pt x="3495568" y="421829"/>
                  </a:lnTo>
                  <a:lnTo>
                    <a:pt x="3499391" y="421371"/>
                  </a:lnTo>
                  <a:lnTo>
                    <a:pt x="3497143" y="418160"/>
                  </a:lnTo>
                  <a:lnTo>
                    <a:pt x="3501190" y="415179"/>
                  </a:lnTo>
                  <a:lnTo>
                    <a:pt x="3494669" y="412428"/>
                  </a:lnTo>
                  <a:lnTo>
                    <a:pt x="3498042" y="410364"/>
                  </a:lnTo>
                  <a:lnTo>
                    <a:pt x="3498042" y="409217"/>
                  </a:lnTo>
                  <a:lnTo>
                    <a:pt x="3497817" y="409217"/>
                  </a:lnTo>
                  <a:lnTo>
                    <a:pt x="3493769" y="410593"/>
                  </a:lnTo>
                  <a:lnTo>
                    <a:pt x="3500516" y="407154"/>
                  </a:lnTo>
                  <a:lnTo>
                    <a:pt x="3482975" y="408300"/>
                  </a:lnTo>
                  <a:lnTo>
                    <a:pt x="3496693" y="402338"/>
                  </a:lnTo>
                  <a:lnTo>
                    <a:pt x="3487248" y="395688"/>
                  </a:lnTo>
                  <a:lnTo>
                    <a:pt x="3511310" y="387204"/>
                  </a:lnTo>
                  <a:lnTo>
                    <a:pt x="3526869" y="386420"/>
                  </a:lnTo>
                  <a:lnTo>
                    <a:pt x="3514450" y="386252"/>
                  </a:lnTo>
                  <a:lnTo>
                    <a:pt x="3496785" y="390591"/>
                  </a:lnTo>
                  <a:lnTo>
                    <a:pt x="3496785" y="388535"/>
                  </a:lnTo>
                  <a:lnTo>
                    <a:pt x="3497011" y="386708"/>
                  </a:lnTo>
                  <a:lnTo>
                    <a:pt x="3497917" y="385338"/>
                  </a:lnTo>
                  <a:lnTo>
                    <a:pt x="3499049" y="384196"/>
                  </a:lnTo>
                  <a:lnTo>
                    <a:pt x="3500408" y="382825"/>
                  </a:lnTo>
                  <a:lnTo>
                    <a:pt x="3502673" y="381912"/>
                  </a:lnTo>
                  <a:lnTo>
                    <a:pt x="3505391" y="381227"/>
                  </a:lnTo>
                  <a:lnTo>
                    <a:pt x="3508788" y="380085"/>
                  </a:lnTo>
                  <a:lnTo>
                    <a:pt x="3498823" y="381455"/>
                  </a:lnTo>
                  <a:lnTo>
                    <a:pt x="3491576" y="385338"/>
                  </a:lnTo>
                  <a:lnTo>
                    <a:pt x="3478213" y="383739"/>
                  </a:lnTo>
                  <a:lnTo>
                    <a:pt x="3493161" y="376202"/>
                  </a:lnTo>
                  <a:lnTo>
                    <a:pt x="3490217" y="375746"/>
                  </a:lnTo>
                  <a:lnTo>
                    <a:pt x="3495199" y="370949"/>
                  </a:lnTo>
                  <a:lnTo>
                    <a:pt x="3495426" y="370949"/>
                  </a:lnTo>
                  <a:lnTo>
                    <a:pt x="3508335" y="370949"/>
                  </a:lnTo>
                  <a:lnTo>
                    <a:pt x="3490217" y="369579"/>
                  </a:lnTo>
                  <a:lnTo>
                    <a:pt x="3501541" y="367980"/>
                  </a:lnTo>
                  <a:lnTo>
                    <a:pt x="3500182" y="367523"/>
                  </a:lnTo>
                  <a:lnTo>
                    <a:pt x="3499049" y="366838"/>
                  </a:lnTo>
                  <a:lnTo>
                    <a:pt x="3496332" y="366153"/>
                  </a:lnTo>
                  <a:lnTo>
                    <a:pt x="3493614" y="366153"/>
                  </a:lnTo>
                  <a:lnTo>
                    <a:pt x="3492255" y="365925"/>
                  </a:lnTo>
                  <a:lnTo>
                    <a:pt x="3491802" y="365925"/>
                  </a:lnTo>
                  <a:lnTo>
                    <a:pt x="3491802" y="365696"/>
                  </a:lnTo>
                  <a:lnTo>
                    <a:pt x="3493387" y="365239"/>
                  </a:lnTo>
                  <a:lnTo>
                    <a:pt x="3505391" y="362499"/>
                  </a:lnTo>
                  <a:lnTo>
                    <a:pt x="3503126" y="362956"/>
                  </a:lnTo>
                  <a:lnTo>
                    <a:pt x="3500861" y="363184"/>
                  </a:lnTo>
                  <a:lnTo>
                    <a:pt x="3499049" y="363413"/>
                  </a:lnTo>
                  <a:lnTo>
                    <a:pt x="3497011" y="363184"/>
                  </a:lnTo>
                  <a:lnTo>
                    <a:pt x="3494973" y="362956"/>
                  </a:lnTo>
                  <a:lnTo>
                    <a:pt x="3493161" y="362499"/>
                  </a:lnTo>
                  <a:lnTo>
                    <a:pt x="3491349" y="361814"/>
                  </a:lnTo>
                  <a:lnTo>
                    <a:pt x="3489311" y="360900"/>
                  </a:lnTo>
                  <a:lnTo>
                    <a:pt x="3503126" y="357474"/>
                  </a:lnTo>
                  <a:lnTo>
                    <a:pt x="3510373" y="356561"/>
                  </a:lnTo>
                  <a:lnTo>
                    <a:pt x="3489764" y="357246"/>
                  </a:lnTo>
                  <a:lnTo>
                    <a:pt x="3497917" y="352907"/>
                  </a:lnTo>
                  <a:lnTo>
                    <a:pt x="3492482" y="352907"/>
                  </a:lnTo>
                  <a:lnTo>
                    <a:pt x="3493161" y="352450"/>
                  </a:lnTo>
                  <a:lnTo>
                    <a:pt x="3479572" y="349024"/>
                  </a:lnTo>
                  <a:lnTo>
                    <a:pt x="3494746" y="347654"/>
                  </a:lnTo>
                  <a:lnTo>
                    <a:pt x="3491123" y="345598"/>
                  </a:lnTo>
                  <a:lnTo>
                    <a:pt x="3494520" y="343086"/>
                  </a:lnTo>
                  <a:lnTo>
                    <a:pt x="3505617" y="342857"/>
                  </a:lnTo>
                  <a:lnTo>
                    <a:pt x="3498596" y="340574"/>
                  </a:lnTo>
                  <a:lnTo>
                    <a:pt x="3504711" y="337148"/>
                  </a:lnTo>
                  <a:lnTo>
                    <a:pt x="3504938" y="336234"/>
                  </a:lnTo>
                  <a:lnTo>
                    <a:pt x="3505391" y="335549"/>
                  </a:lnTo>
                  <a:lnTo>
                    <a:pt x="3506976" y="333722"/>
                  </a:lnTo>
                  <a:lnTo>
                    <a:pt x="3509694" y="331667"/>
                  </a:lnTo>
                  <a:lnTo>
                    <a:pt x="3512865" y="330068"/>
                  </a:lnTo>
                  <a:lnTo>
                    <a:pt x="3516715" y="328012"/>
                  </a:lnTo>
                  <a:lnTo>
                    <a:pt x="3520792" y="326642"/>
                  </a:lnTo>
                  <a:lnTo>
                    <a:pt x="3525321" y="325272"/>
                  </a:lnTo>
                  <a:lnTo>
                    <a:pt x="3529851" y="324586"/>
                  </a:lnTo>
                  <a:lnTo>
                    <a:pt x="3524189" y="324586"/>
                  </a:lnTo>
                  <a:lnTo>
                    <a:pt x="3533248" y="321389"/>
                  </a:lnTo>
                  <a:lnTo>
                    <a:pt x="3532116" y="323216"/>
                  </a:lnTo>
                  <a:lnTo>
                    <a:pt x="3538910" y="321617"/>
                  </a:lnTo>
                  <a:lnTo>
                    <a:pt x="3539136" y="321617"/>
                  </a:lnTo>
                  <a:lnTo>
                    <a:pt x="3543213" y="320475"/>
                  </a:lnTo>
                  <a:lnTo>
                    <a:pt x="3558614" y="316136"/>
                  </a:lnTo>
                  <a:lnTo>
                    <a:pt x="3567673" y="313167"/>
                  </a:lnTo>
                  <a:lnTo>
                    <a:pt x="3576506" y="310198"/>
                  </a:lnTo>
                  <a:lnTo>
                    <a:pt x="3583980" y="307457"/>
                  </a:lnTo>
                  <a:lnTo>
                    <a:pt x="3588962" y="305402"/>
                  </a:lnTo>
                  <a:lnTo>
                    <a:pt x="3603004" y="301976"/>
                  </a:lnTo>
                  <a:lnTo>
                    <a:pt x="3599380" y="301291"/>
                  </a:lnTo>
                  <a:lnTo>
                    <a:pt x="3596663" y="300605"/>
                  </a:lnTo>
                  <a:lnTo>
                    <a:pt x="3594624" y="299920"/>
                  </a:lnTo>
                  <a:lnTo>
                    <a:pt x="3593492" y="299235"/>
                  </a:lnTo>
                  <a:lnTo>
                    <a:pt x="3593265" y="298779"/>
                  </a:lnTo>
                  <a:lnTo>
                    <a:pt x="3593265" y="298322"/>
                  </a:lnTo>
                  <a:lnTo>
                    <a:pt x="3593265" y="298093"/>
                  </a:lnTo>
                  <a:lnTo>
                    <a:pt x="3593718" y="297865"/>
                  </a:lnTo>
                  <a:lnTo>
                    <a:pt x="3594851" y="297408"/>
                  </a:lnTo>
                  <a:lnTo>
                    <a:pt x="3596889" y="296723"/>
                  </a:lnTo>
                  <a:lnTo>
                    <a:pt x="3599833" y="296266"/>
                  </a:lnTo>
                  <a:lnTo>
                    <a:pt x="3603457" y="295809"/>
                  </a:lnTo>
                  <a:lnTo>
                    <a:pt x="3612969" y="294896"/>
                  </a:lnTo>
                  <a:lnTo>
                    <a:pt x="3625652" y="294211"/>
                  </a:lnTo>
                  <a:lnTo>
                    <a:pt x="3641732" y="293754"/>
                  </a:lnTo>
                  <a:close/>
                  <a:moveTo>
                    <a:pt x="3960284" y="293751"/>
                  </a:moveTo>
                  <a:lnTo>
                    <a:pt x="3963247" y="294104"/>
                  </a:lnTo>
                  <a:lnTo>
                    <a:pt x="3963035" y="294104"/>
                  </a:lnTo>
                  <a:lnTo>
                    <a:pt x="3961977" y="295514"/>
                  </a:lnTo>
                  <a:lnTo>
                    <a:pt x="3965575" y="296926"/>
                  </a:lnTo>
                  <a:lnTo>
                    <a:pt x="3959225" y="295162"/>
                  </a:lnTo>
                  <a:lnTo>
                    <a:pt x="3960284" y="293751"/>
                  </a:lnTo>
                  <a:close/>
                  <a:moveTo>
                    <a:pt x="3967210" y="292162"/>
                  </a:moveTo>
                  <a:lnTo>
                    <a:pt x="3973280" y="292480"/>
                  </a:lnTo>
                  <a:lnTo>
                    <a:pt x="3973513" y="293750"/>
                  </a:lnTo>
                  <a:lnTo>
                    <a:pt x="3976412" y="293750"/>
                  </a:lnTo>
                  <a:lnTo>
                    <a:pt x="3970338" y="295338"/>
                  </a:lnTo>
                  <a:lnTo>
                    <a:pt x="3972271" y="293750"/>
                  </a:lnTo>
                  <a:lnTo>
                    <a:pt x="3973513" y="293750"/>
                  </a:lnTo>
                  <a:lnTo>
                    <a:pt x="3965575" y="292321"/>
                  </a:lnTo>
                  <a:lnTo>
                    <a:pt x="3967210" y="292162"/>
                  </a:lnTo>
                  <a:close/>
                  <a:moveTo>
                    <a:pt x="3975100" y="290575"/>
                  </a:moveTo>
                  <a:lnTo>
                    <a:pt x="3975722" y="290575"/>
                  </a:lnTo>
                  <a:lnTo>
                    <a:pt x="3979863" y="291528"/>
                  </a:lnTo>
                  <a:lnTo>
                    <a:pt x="3979863" y="293750"/>
                  </a:lnTo>
                  <a:lnTo>
                    <a:pt x="3975100" y="290575"/>
                  </a:lnTo>
                  <a:close/>
                  <a:moveTo>
                    <a:pt x="3956731" y="287401"/>
                  </a:moveTo>
                  <a:lnTo>
                    <a:pt x="3963988" y="288393"/>
                  </a:lnTo>
                  <a:lnTo>
                    <a:pt x="3954463" y="288989"/>
                  </a:lnTo>
                  <a:lnTo>
                    <a:pt x="3956731" y="287401"/>
                  </a:lnTo>
                  <a:close/>
                  <a:moveTo>
                    <a:pt x="3881783" y="284226"/>
                  </a:moveTo>
                  <a:lnTo>
                    <a:pt x="3883026" y="285469"/>
                  </a:lnTo>
                  <a:lnTo>
                    <a:pt x="3889859" y="286504"/>
                  </a:lnTo>
                  <a:lnTo>
                    <a:pt x="3888617" y="287540"/>
                  </a:lnTo>
                  <a:lnTo>
                    <a:pt x="3892551" y="288989"/>
                  </a:lnTo>
                  <a:lnTo>
                    <a:pt x="3885511" y="287540"/>
                  </a:lnTo>
                  <a:lnTo>
                    <a:pt x="3882819" y="287954"/>
                  </a:lnTo>
                  <a:lnTo>
                    <a:pt x="3882198" y="287954"/>
                  </a:lnTo>
                  <a:lnTo>
                    <a:pt x="3878263" y="285676"/>
                  </a:lnTo>
                  <a:lnTo>
                    <a:pt x="3883233" y="286504"/>
                  </a:lnTo>
                  <a:lnTo>
                    <a:pt x="3879506" y="284434"/>
                  </a:lnTo>
                  <a:lnTo>
                    <a:pt x="3881783" y="284226"/>
                  </a:lnTo>
                  <a:close/>
                  <a:moveTo>
                    <a:pt x="3222168" y="283834"/>
                  </a:moveTo>
                  <a:lnTo>
                    <a:pt x="3222631" y="284716"/>
                  </a:lnTo>
                  <a:lnTo>
                    <a:pt x="3211513" y="284937"/>
                  </a:lnTo>
                  <a:lnTo>
                    <a:pt x="3214756" y="284054"/>
                  </a:lnTo>
                  <a:lnTo>
                    <a:pt x="3222168" y="283834"/>
                  </a:lnTo>
                  <a:close/>
                  <a:moveTo>
                    <a:pt x="3258107" y="282645"/>
                  </a:moveTo>
                  <a:lnTo>
                    <a:pt x="3260726" y="283174"/>
                  </a:lnTo>
                  <a:lnTo>
                    <a:pt x="3260488" y="283174"/>
                  </a:lnTo>
                  <a:lnTo>
                    <a:pt x="3255963" y="284233"/>
                  </a:lnTo>
                  <a:lnTo>
                    <a:pt x="3258107" y="282645"/>
                  </a:lnTo>
                  <a:close/>
                  <a:moveTo>
                    <a:pt x="3970545" y="281050"/>
                  </a:moveTo>
                  <a:lnTo>
                    <a:pt x="3974893" y="283004"/>
                  </a:lnTo>
                  <a:lnTo>
                    <a:pt x="3971994" y="283736"/>
                  </a:lnTo>
                  <a:lnTo>
                    <a:pt x="3975100" y="284225"/>
                  </a:lnTo>
                  <a:lnTo>
                    <a:pt x="3965575" y="284225"/>
                  </a:lnTo>
                  <a:lnTo>
                    <a:pt x="3965989" y="282515"/>
                  </a:lnTo>
                  <a:lnTo>
                    <a:pt x="3970545" y="281050"/>
                  </a:lnTo>
                  <a:close/>
                  <a:moveTo>
                    <a:pt x="3220547" y="280968"/>
                  </a:moveTo>
                  <a:lnTo>
                    <a:pt x="3221010" y="281409"/>
                  </a:lnTo>
                  <a:lnTo>
                    <a:pt x="3220547" y="281409"/>
                  </a:lnTo>
                  <a:lnTo>
                    <a:pt x="3219389" y="281629"/>
                  </a:lnTo>
                  <a:lnTo>
                    <a:pt x="3220547" y="281188"/>
                  </a:lnTo>
                  <a:lnTo>
                    <a:pt x="3220547" y="280968"/>
                  </a:lnTo>
                  <a:close/>
                  <a:moveTo>
                    <a:pt x="3262923" y="279468"/>
                  </a:moveTo>
                  <a:lnTo>
                    <a:pt x="3267075" y="279468"/>
                  </a:lnTo>
                  <a:lnTo>
                    <a:pt x="3266831" y="279627"/>
                  </a:lnTo>
                  <a:lnTo>
                    <a:pt x="3257550" y="281057"/>
                  </a:lnTo>
                  <a:lnTo>
                    <a:pt x="3262923" y="279468"/>
                  </a:lnTo>
                  <a:close/>
                  <a:moveTo>
                    <a:pt x="3278419" y="279468"/>
                  </a:moveTo>
                  <a:lnTo>
                    <a:pt x="3289300" y="279922"/>
                  </a:lnTo>
                  <a:lnTo>
                    <a:pt x="3288374" y="280375"/>
                  </a:lnTo>
                  <a:lnTo>
                    <a:pt x="3286291" y="281056"/>
                  </a:lnTo>
                  <a:lnTo>
                    <a:pt x="3283281" y="281963"/>
                  </a:lnTo>
                  <a:lnTo>
                    <a:pt x="3277493" y="282190"/>
                  </a:lnTo>
                  <a:lnTo>
                    <a:pt x="3267075" y="282643"/>
                  </a:lnTo>
                  <a:lnTo>
                    <a:pt x="3268001" y="282190"/>
                  </a:lnTo>
                  <a:lnTo>
                    <a:pt x="3271937" y="281509"/>
                  </a:lnTo>
                  <a:lnTo>
                    <a:pt x="3278419" y="279468"/>
                  </a:lnTo>
                  <a:close/>
                  <a:moveTo>
                    <a:pt x="3217106" y="275572"/>
                  </a:moveTo>
                  <a:lnTo>
                    <a:pt x="3218245" y="276871"/>
                  </a:lnTo>
                  <a:lnTo>
                    <a:pt x="3205491" y="282500"/>
                  </a:lnTo>
                  <a:lnTo>
                    <a:pt x="3202758" y="283149"/>
                  </a:lnTo>
                  <a:lnTo>
                    <a:pt x="3191599" y="283582"/>
                  </a:lnTo>
                  <a:lnTo>
                    <a:pt x="3185677" y="284232"/>
                  </a:lnTo>
                  <a:lnTo>
                    <a:pt x="3184766" y="284232"/>
                  </a:lnTo>
                  <a:lnTo>
                    <a:pt x="3181350" y="283582"/>
                  </a:lnTo>
                  <a:lnTo>
                    <a:pt x="3202758" y="279469"/>
                  </a:lnTo>
                  <a:lnTo>
                    <a:pt x="3216423" y="276006"/>
                  </a:lnTo>
                  <a:lnTo>
                    <a:pt x="3217106" y="275572"/>
                  </a:lnTo>
                  <a:close/>
                  <a:moveTo>
                    <a:pt x="3226671" y="274707"/>
                  </a:moveTo>
                  <a:lnTo>
                    <a:pt x="3231226" y="274707"/>
                  </a:lnTo>
                  <a:lnTo>
                    <a:pt x="3229859" y="276006"/>
                  </a:lnTo>
                  <a:lnTo>
                    <a:pt x="3235325" y="276222"/>
                  </a:lnTo>
                  <a:lnTo>
                    <a:pt x="3235098" y="276438"/>
                  </a:lnTo>
                  <a:lnTo>
                    <a:pt x="3228037" y="276871"/>
                  </a:lnTo>
                  <a:lnTo>
                    <a:pt x="3226671" y="274707"/>
                  </a:lnTo>
                  <a:close/>
                  <a:moveTo>
                    <a:pt x="3868123" y="274701"/>
                  </a:moveTo>
                  <a:lnTo>
                    <a:pt x="3878263" y="275155"/>
                  </a:lnTo>
                  <a:lnTo>
                    <a:pt x="3878033" y="275155"/>
                  </a:lnTo>
                  <a:lnTo>
                    <a:pt x="3874346" y="275835"/>
                  </a:lnTo>
                  <a:lnTo>
                    <a:pt x="3869967" y="275609"/>
                  </a:lnTo>
                  <a:lnTo>
                    <a:pt x="3865819" y="276289"/>
                  </a:lnTo>
                  <a:lnTo>
                    <a:pt x="3865358" y="276289"/>
                  </a:lnTo>
                  <a:lnTo>
                    <a:pt x="3863975" y="276289"/>
                  </a:lnTo>
                  <a:lnTo>
                    <a:pt x="3868123" y="274701"/>
                  </a:lnTo>
                  <a:close/>
                  <a:moveTo>
                    <a:pt x="3301237" y="271531"/>
                  </a:moveTo>
                  <a:lnTo>
                    <a:pt x="3302360" y="271531"/>
                  </a:lnTo>
                  <a:lnTo>
                    <a:pt x="3316288" y="271718"/>
                  </a:lnTo>
                  <a:lnTo>
                    <a:pt x="3315614" y="271905"/>
                  </a:lnTo>
                  <a:lnTo>
                    <a:pt x="3314491" y="272465"/>
                  </a:lnTo>
                  <a:lnTo>
                    <a:pt x="3313143" y="273212"/>
                  </a:lnTo>
                  <a:lnTo>
                    <a:pt x="3310897" y="273772"/>
                  </a:lnTo>
                  <a:lnTo>
                    <a:pt x="3308425" y="274146"/>
                  </a:lnTo>
                  <a:lnTo>
                    <a:pt x="3305505" y="274519"/>
                  </a:lnTo>
                  <a:lnTo>
                    <a:pt x="3301686" y="274706"/>
                  </a:lnTo>
                  <a:lnTo>
                    <a:pt x="3297418" y="274706"/>
                  </a:lnTo>
                  <a:lnTo>
                    <a:pt x="3292475" y="274333"/>
                  </a:lnTo>
                  <a:lnTo>
                    <a:pt x="3293149" y="274146"/>
                  </a:lnTo>
                  <a:lnTo>
                    <a:pt x="3297418" y="273399"/>
                  </a:lnTo>
                  <a:lnTo>
                    <a:pt x="3300787" y="271718"/>
                  </a:lnTo>
                  <a:lnTo>
                    <a:pt x="3301237" y="271531"/>
                  </a:lnTo>
                  <a:close/>
                  <a:moveTo>
                    <a:pt x="3254596" y="269944"/>
                  </a:moveTo>
                  <a:lnTo>
                    <a:pt x="3250427" y="271046"/>
                  </a:lnTo>
                  <a:lnTo>
                    <a:pt x="3263398" y="270164"/>
                  </a:lnTo>
                  <a:lnTo>
                    <a:pt x="3256681" y="272149"/>
                  </a:lnTo>
                  <a:lnTo>
                    <a:pt x="3264556" y="270826"/>
                  </a:lnTo>
                  <a:lnTo>
                    <a:pt x="3276601" y="270826"/>
                  </a:lnTo>
                  <a:lnTo>
                    <a:pt x="3274053" y="271487"/>
                  </a:lnTo>
                  <a:lnTo>
                    <a:pt x="3260387" y="274794"/>
                  </a:lnTo>
                  <a:lnTo>
                    <a:pt x="3254133" y="277220"/>
                  </a:lnTo>
                  <a:lnTo>
                    <a:pt x="3249964" y="278102"/>
                  </a:lnTo>
                  <a:lnTo>
                    <a:pt x="3240699" y="281409"/>
                  </a:lnTo>
                  <a:lnTo>
                    <a:pt x="3248111" y="282732"/>
                  </a:lnTo>
                  <a:lnTo>
                    <a:pt x="3241625" y="283834"/>
                  </a:lnTo>
                  <a:lnTo>
                    <a:pt x="3233750" y="285818"/>
                  </a:lnTo>
                  <a:lnTo>
                    <a:pt x="3230507" y="280527"/>
                  </a:lnTo>
                  <a:lnTo>
                    <a:pt x="3232360" y="280306"/>
                  </a:lnTo>
                  <a:lnTo>
                    <a:pt x="3230275" y="280306"/>
                  </a:lnTo>
                  <a:lnTo>
                    <a:pt x="3229349" y="278102"/>
                  </a:lnTo>
                  <a:lnTo>
                    <a:pt x="3239540" y="277220"/>
                  </a:lnTo>
                  <a:lnTo>
                    <a:pt x="3246026" y="273692"/>
                  </a:lnTo>
                  <a:lnTo>
                    <a:pt x="3238382" y="273692"/>
                  </a:lnTo>
                  <a:lnTo>
                    <a:pt x="3249037" y="270385"/>
                  </a:lnTo>
                  <a:lnTo>
                    <a:pt x="3254596" y="269944"/>
                  </a:lnTo>
                  <a:close/>
                  <a:moveTo>
                    <a:pt x="3323852" y="266770"/>
                  </a:moveTo>
                  <a:lnTo>
                    <a:pt x="3325813" y="266770"/>
                  </a:lnTo>
                  <a:lnTo>
                    <a:pt x="3325813" y="266997"/>
                  </a:lnTo>
                  <a:lnTo>
                    <a:pt x="3321050" y="268358"/>
                  </a:lnTo>
                  <a:lnTo>
                    <a:pt x="3323852" y="266770"/>
                  </a:lnTo>
                  <a:close/>
                  <a:moveTo>
                    <a:pt x="3336044" y="266768"/>
                  </a:moveTo>
                  <a:lnTo>
                    <a:pt x="3336926" y="266768"/>
                  </a:lnTo>
                  <a:lnTo>
                    <a:pt x="3336926" y="267120"/>
                  </a:lnTo>
                  <a:lnTo>
                    <a:pt x="3332163" y="269942"/>
                  </a:lnTo>
                  <a:lnTo>
                    <a:pt x="3336044" y="266768"/>
                  </a:lnTo>
                  <a:close/>
                  <a:moveTo>
                    <a:pt x="3314188" y="266768"/>
                  </a:moveTo>
                  <a:lnTo>
                    <a:pt x="3317875" y="266966"/>
                  </a:lnTo>
                  <a:lnTo>
                    <a:pt x="3311525" y="268356"/>
                  </a:lnTo>
                  <a:lnTo>
                    <a:pt x="3314188" y="266768"/>
                  </a:lnTo>
                  <a:close/>
                  <a:moveTo>
                    <a:pt x="3255074" y="265182"/>
                  </a:moveTo>
                  <a:lnTo>
                    <a:pt x="3257551" y="265817"/>
                  </a:lnTo>
                  <a:lnTo>
                    <a:pt x="3252788" y="268356"/>
                  </a:lnTo>
                  <a:lnTo>
                    <a:pt x="3255074" y="265182"/>
                  </a:lnTo>
                  <a:close/>
                  <a:moveTo>
                    <a:pt x="3325178" y="265181"/>
                  </a:moveTo>
                  <a:lnTo>
                    <a:pt x="3328565" y="265181"/>
                  </a:lnTo>
                  <a:lnTo>
                    <a:pt x="3322638" y="266768"/>
                  </a:lnTo>
                  <a:lnTo>
                    <a:pt x="3325178" y="265181"/>
                  </a:lnTo>
                  <a:close/>
                  <a:moveTo>
                    <a:pt x="3352442" y="265180"/>
                  </a:moveTo>
                  <a:lnTo>
                    <a:pt x="3367088" y="267778"/>
                  </a:lnTo>
                  <a:lnTo>
                    <a:pt x="3366866" y="267778"/>
                  </a:lnTo>
                  <a:lnTo>
                    <a:pt x="3348004" y="269943"/>
                  </a:lnTo>
                  <a:lnTo>
                    <a:pt x="3349557" y="268644"/>
                  </a:lnTo>
                  <a:lnTo>
                    <a:pt x="3346450" y="267345"/>
                  </a:lnTo>
                  <a:lnTo>
                    <a:pt x="3352442" y="265180"/>
                  </a:lnTo>
                  <a:close/>
                  <a:moveTo>
                    <a:pt x="3398094" y="262004"/>
                  </a:moveTo>
                  <a:lnTo>
                    <a:pt x="3408363" y="262870"/>
                  </a:lnTo>
                  <a:lnTo>
                    <a:pt x="3407917" y="263158"/>
                  </a:lnTo>
                  <a:lnTo>
                    <a:pt x="3406577" y="264313"/>
                  </a:lnTo>
                  <a:lnTo>
                    <a:pt x="3405907" y="264601"/>
                  </a:lnTo>
                  <a:lnTo>
                    <a:pt x="3404791" y="264890"/>
                  </a:lnTo>
                  <a:lnTo>
                    <a:pt x="3400996" y="265178"/>
                  </a:lnTo>
                  <a:lnTo>
                    <a:pt x="3394075" y="265178"/>
                  </a:lnTo>
                  <a:lnTo>
                    <a:pt x="3398094" y="262004"/>
                  </a:lnTo>
                  <a:close/>
                  <a:moveTo>
                    <a:pt x="3390900" y="258830"/>
                  </a:moveTo>
                  <a:lnTo>
                    <a:pt x="3390220" y="259068"/>
                  </a:lnTo>
                  <a:lnTo>
                    <a:pt x="3386138" y="259782"/>
                  </a:lnTo>
                  <a:lnTo>
                    <a:pt x="3385911" y="259782"/>
                  </a:lnTo>
                  <a:lnTo>
                    <a:pt x="3385684" y="259782"/>
                  </a:lnTo>
                  <a:lnTo>
                    <a:pt x="3385457" y="259782"/>
                  </a:lnTo>
                  <a:lnTo>
                    <a:pt x="3385231" y="260021"/>
                  </a:lnTo>
                  <a:lnTo>
                    <a:pt x="3385004" y="260021"/>
                  </a:lnTo>
                  <a:lnTo>
                    <a:pt x="3377973" y="261926"/>
                  </a:lnTo>
                  <a:lnTo>
                    <a:pt x="3380241" y="263355"/>
                  </a:lnTo>
                  <a:lnTo>
                    <a:pt x="3365047" y="263593"/>
                  </a:lnTo>
                  <a:lnTo>
                    <a:pt x="3355975" y="261926"/>
                  </a:lnTo>
                  <a:lnTo>
                    <a:pt x="3368448" y="259306"/>
                  </a:lnTo>
                  <a:lnTo>
                    <a:pt x="3390900" y="258830"/>
                  </a:lnTo>
                  <a:close/>
                  <a:moveTo>
                    <a:pt x="3365501" y="258830"/>
                  </a:moveTo>
                  <a:lnTo>
                    <a:pt x="3365501" y="259028"/>
                  </a:lnTo>
                  <a:lnTo>
                    <a:pt x="3357563" y="260418"/>
                  </a:lnTo>
                  <a:lnTo>
                    <a:pt x="3361950" y="259227"/>
                  </a:lnTo>
                  <a:lnTo>
                    <a:pt x="3365501" y="258830"/>
                  </a:lnTo>
                  <a:close/>
                  <a:moveTo>
                    <a:pt x="3338740" y="257243"/>
                  </a:moveTo>
                  <a:lnTo>
                    <a:pt x="3344863" y="257243"/>
                  </a:lnTo>
                  <a:lnTo>
                    <a:pt x="3357563" y="257430"/>
                  </a:lnTo>
                  <a:lnTo>
                    <a:pt x="3357336" y="257803"/>
                  </a:lnTo>
                  <a:lnTo>
                    <a:pt x="3348265" y="259858"/>
                  </a:lnTo>
                  <a:lnTo>
                    <a:pt x="3343502" y="259671"/>
                  </a:lnTo>
                  <a:lnTo>
                    <a:pt x="3342996" y="259671"/>
                  </a:lnTo>
                  <a:lnTo>
                    <a:pt x="3328988" y="262005"/>
                  </a:lnTo>
                  <a:lnTo>
                    <a:pt x="3333975" y="260899"/>
                  </a:lnTo>
                  <a:lnTo>
                    <a:pt x="3318379" y="263406"/>
                  </a:lnTo>
                  <a:lnTo>
                    <a:pt x="3318147" y="263406"/>
                  </a:lnTo>
                  <a:lnTo>
                    <a:pt x="3317914" y="263406"/>
                  </a:lnTo>
                  <a:lnTo>
                    <a:pt x="3317682" y="263406"/>
                  </a:lnTo>
                  <a:lnTo>
                    <a:pt x="3317450" y="263406"/>
                  </a:lnTo>
                  <a:lnTo>
                    <a:pt x="3317218" y="263406"/>
                  </a:lnTo>
                  <a:lnTo>
                    <a:pt x="3316985" y="263406"/>
                  </a:lnTo>
                  <a:lnTo>
                    <a:pt x="3316753" y="263593"/>
                  </a:lnTo>
                  <a:lnTo>
                    <a:pt x="3316288" y="263593"/>
                  </a:lnTo>
                  <a:lnTo>
                    <a:pt x="3306763" y="263406"/>
                  </a:lnTo>
                  <a:lnTo>
                    <a:pt x="3315591" y="261538"/>
                  </a:lnTo>
                  <a:lnTo>
                    <a:pt x="3335338" y="260418"/>
                  </a:lnTo>
                  <a:lnTo>
                    <a:pt x="3334771" y="260722"/>
                  </a:lnTo>
                  <a:lnTo>
                    <a:pt x="3339508" y="259671"/>
                  </a:lnTo>
                  <a:lnTo>
                    <a:pt x="3338286" y="259671"/>
                  </a:lnTo>
                  <a:lnTo>
                    <a:pt x="3327854" y="260044"/>
                  </a:lnTo>
                  <a:lnTo>
                    <a:pt x="3308350" y="260418"/>
                  </a:lnTo>
                  <a:lnTo>
                    <a:pt x="3314474" y="259297"/>
                  </a:lnTo>
                  <a:lnTo>
                    <a:pt x="3320370" y="258363"/>
                  </a:lnTo>
                  <a:lnTo>
                    <a:pt x="3326493" y="257803"/>
                  </a:lnTo>
                  <a:lnTo>
                    <a:pt x="3332390" y="257430"/>
                  </a:lnTo>
                  <a:lnTo>
                    <a:pt x="3338740" y="257243"/>
                  </a:lnTo>
                  <a:close/>
                  <a:moveTo>
                    <a:pt x="4006851" y="255661"/>
                  </a:moveTo>
                  <a:lnTo>
                    <a:pt x="4006851" y="256190"/>
                  </a:lnTo>
                  <a:lnTo>
                    <a:pt x="4005263" y="257249"/>
                  </a:lnTo>
                  <a:lnTo>
                    <a:pt x="4006851" y="255661"/>
                  </a:lnTo>
                  <a:close/>
                  <a:moveTo>
                    <a:pt x="3362326" y="254067"/>
                  </a:moveTo>
                  <a:lnTo>
                    <a:pt x="3361627" y="254385"/>
                  </a:lnTo>
                  <a:lnTo>
                    <a:pt x="3352068" y="257242"/>
                  </a:lnTo>
                  <a:lnTo>
                    <a:pt x="3328988" y="256607"/>
                  </a:lnTo>
                  <a:lnTo>
                    <a:pt x="3362326" y="254067"/>
                  </a:lnTo>
                  <a:close/>
                  <a:moveTo>
                    <a:pt x="3368488" y="254066"/>
                  </a:moveTo>
                  <a:lnTo>
                    <a:pt x="3375026" y="254066"/>
                  </a:lnTo>
                  <a:lnTo>
                    <a:pt x="3360738" y="255655"/>
                  </a:lnTo>
                  <a:lnTo>
                    <a:pt x="3368488" y="254066"/>
                  </a:lnTo>
                  <a:close/>
                  <a:moveTo>
                    <a:pt x="3391756" y="251433"/>
                  </a:moveTo>
                  <a:lnTo>
                    <a:pt x="3391568" y="251532"/>
                  </a:lnTo>
                  <a:lnTo>
                    <a:pt x="3389952" y="251897"/>
                  </a:lnTo>
                  <a:lnTo>
                    <a:pt x="3391756" y="251433"/>
                  </a:lnTo>
                  <a:close/>
                  <a:moveTo>
                    <a:pt x="3367088" y="250895"/>
                  </a:moveTo>
                  <a:lnTo>
                    <a:pt x="3366609" y="252085"/>
                  </a:lnTo>
                  <a:lnTo>
                    <a:pt x="3354388" y="254070"/>
                  </a:lnTo>
                  <a:lnTo>
                    <a:pt x="3357983" y="251292"/>
                  </a:lnTo>
                  <a:lnTo>
                    <a:pt x="3367088" y="250895"/>
                  </a:lnTo>
                  <a:close/>
                  <a:moveTo>
                    <a:pt x="3349626" y="250893"/>
                  </a:moveTo>
                  <a:lnTo>
                    <a:pt x="3348927" y="251289"/>
                  </a:lnTo>
                  <a:lnTo>
                    <a:pt x="3327245" y="255656"/>
                  </a:lnTo>
                  <a:lnTo>
                    <a:pt x="3316288" y="255259"/>
                  </a:lnTo>
                  <a:lnTo>
                    <a:pt x="3331675" y="253671"/>
                  </a:lnTo>
                  <a:lnTo>
                    <a:pt x="3331908" y="253671"/>
                  </a:lnTo>
                  <a:lnTo>
                    <a:pt x="3332841" y="253473"/>
                  </a:lnTo>
                  <a:lnTo>
                    <a:pt x="3326546" y="252679"/>
                  </a:lnTo>
                  <a:lnTo>
                    <a:pt x="3334006" y="251289"/>
                  </a:lnTo>
                  <a:lnTo>
                    <a:pt x="3349626" y="250893"/>
                  </a:lnTo>
                  <a:close/>
                  <a:moveTo>
                    <a:pt x="4429549" y="249311"/>
                  </a:moveTo>
                  <a:lnTo>
                    <a:pt x="4434417" y="249600"/>
                  </a:lnTo>
                  <a:lnTo>
                    <a:pt x="4435475" y="250899"/>
                  </a:lnTo>
                  <a:lnTo>
                    <a:pt x="4429125" y="249456"/>
                  </a:lnTo>
                  <a:lnTo>
                    <a:pt x="4429549" y="249311"/>
                  </a:lnTo>
                  <a:close/>
                  <a:moveTo>
                    <a:pt x="4322903" y="248311"/>
                  </a:moveTo>
                  <a:lnTo>
                    <a:pt x="4330843" y="250577"/>
                  </a:lnTo>
                  <a:lnTo>
                    <a:pt x="4328754" y="250670"/>
                  </a:lnTo>
                  <a:lnTo>
                    <a:pt x="4322903" y="248311"/>
                  </a:lnTo>
                  <a:close/>
                  <a:moveTo>
                    <a:pt x="4020966" y="248085"/>
                  </a:moveTo>
                  <a:lnTo>
                    <a:pt x="4044785" y="260775"/>
                  </a:lnTo>
                  <a:lnTo>
                    <a:pt x="4068377" y="273691"/>
                  </a:lnTo>
                  <a:lnTo>
                    <a:pt x="4092197" y="287061"/>
                  </a:lnTo>
                  <a:lnTo>
                    <a:pt x="4115562" y="300657"/>
                  </a:lnTo>
                  <a:lnTo>
                    <a:pt x="4139155" y="314480"/>
                  </a:lnTo>
                  <a:lnTo>
                    <a:pt x="4162520" y="328530"/>
                  </a:lnTo>
                  <a:lnTo>
                    <a:pt x="4185886" y="343033"/>
                  </a:lnTo>
                  <a:lnTo>
                    <a:pt x="4209024" y="357762"/>
                  </a:lnTo>
                  <a:lnTo>
                    <a:pt x="4232163" y="372944"/>
                  </a:lnTo>
                  <a:lnTo>
                    <a:pt x="4255075" y="388354"/>
                  </a:lnTo>
                  <a:lnTo>
                    <a:pt x="4277987" y="403989"/>
                  </a:lnTo>
                  <a:lnTo>
                    <a:pt x="4300672" y="419852"/>
                  </a:lnTo>
                  <a:lnTo>
                    <a:pt x="4323584" y="436167"/>
                  </a:lnTo>
                  <a:lnTo>
                    <a:pt x="4346269" y="452936"/>
                  </a:lnTo>
                  <a:lnTo>
                    <a:pt x="4368500" y="469705"/>
                  </a:lnTo>
                  <a:lnTo>
                    <a:pt x="4390958" y="486927"/>
                  </a:lnTo>
                  <a:lnTo>
                    <a:pt x="4413190" y="504376"/>
                  </a:lnTo>
                  <a:lnTo>
                    <a:pt x="4435421" y="522051"/>
                  </a:lnTo>
                  <a:lnTo>
                    <a:pt x="4457199" y="540180"/>
                  </a:lnTo>
                  <a:lnTo>
                    <a:pt x="4479430" y="558308"/>
                  </a:lnTo>
                  <a:lnTo>
                    <a:pt x="4500981" y="577116"/>
                  </a:lnTo>
                  <a:lnTo>
                    <a:pt x="4522985" y="595698"/>
                  </a:lnTo>
                  <a:lnTo>
                    <a:pt x="4544536" y="614959"/>
                  </a:lnTo>
                  <a:lnTo>
                    <a:pt x="4566087" y="634448"/>
                  </a:lnTo>
                  <a:lnTo>
                    <a:pt x="4587411" y="653936"/>
                  </a:lnTo>
                  <a:lnTo>
                    <a:pt x="4608508" y="674104"/>
                  </a:lnTo>
                  <a:lnTo>
                    <a:pt x="4629605" y="694272"/>
                  </a:lnTo>
                  <a:lnTo>
                    <a:pt x="4650702" y="714666"/>
                  </a:lnTo>
                  <a:lnTo>
                    <a:pt x="4671572" y="735514"/>
                  </a:lnTo>
                  <a:lnTo>
                    <a:pt x="4692215" y="756815"/>
                  </a:lnTo>
                  <a:lnTo>
                    <a:pt x="4712859" y="777889"/>
                  </a:lnTo>
                  <a:lnTo>
                    <a:pt x="4733275" y="799417"/>
                  </a:lnTo>
                  <a:lnTo>
                    <a:pt x="4723067" y="788993"/>
                  </a:lnTo>
                  <a:lnTo>
                    <a:pt x="4713313" y="779249"/>
                  </a:lnTo>
                  <a:lnTo>
                    <a:pt x="4703558" y="770411"/>
                  </a:lnTo>
                  <a:lnTo>
                    <a:pt x="4694030" y="761800"/>
                  </a:lnTo>
                  <a:lnTo>
                    <a:pt x="4684956" y="754322"/>
                  </a:lnTo>
                  <a:lnTo>
                    <a:pt x="4675882" y="747297"/>
                  </a:lnTo>
                  <a:lnTo>
                    <a:pt x="4667262" y="740726"/>
                  </a:lnTo>
                  <a:lnTo>
                    <a:pt x="4658415" y="735061"/>
                  </a:lnTo>
                  <a:lnTo>
                    <a:pt x="4650021" y="729849"/>
                  </a:lnTo>
                  <a:lnTo>
                    <a:pt x="4642082" y="725090"/>
                  </a:lnTo>
                  <a:lnTo>
                    <a:pt x="4634369" y="721238"/>
                  </a:lnTo>
                  <a:lnTo>
                    <a:pt x="4626883" y="717612"/>
                  </a:lnTo>
                  <a:lnTo>
                    <a:pt x="4619397" y="714666"/>
                  </a:lnTo>
                  <a:lnTo>
                    <a:pt x="4612364" y="712400"/>
                  </a:lnTo>
                  <a:lnTo>
                    <a:pt x="4605559" y="710134"/>
                  </a:lnTo>
                  <a:lnTo>
                    <a:pt x="4599207" y="708774"/>
                  </a:lnTo>
                  <a:lnTo>
                    <a:pt x="4593082" y="707415"/>
                  </a:lnTo>
                  <a:lnTo>
                    <a:pt x="4587184" y="706735"/>
                  </a:lnTo>
                  <a:lnTo>
                    <a:pt x="4581513" y="706508"/>
                  </a:lnTo>
                  <a:lnTo>
                    <a:pt x="4576522" y="706735"/>
                  </a:lnTo>
                  <a:lnTo>
                    <a:pt x="4571304" y="707188"/>
                  </a:lnTo>
                  <a:lnTo>
                    <a:pt x="4566767" y="707868"/>
                  </a:lnTo>
                  <a:lnTo>
                    <a:pt x="4562230" y="709228"/>
                  </a:lnTo>
                  <a:lnTo>
                    <a:pt x="4558374" y="710587"/>
                  </a:lnTo>
                  <a:lnTo>
                    <a:pt x="4554744" y="712400"/>
                  </a:lnTo>
                  <a:lnTo>
                    <a:pt x="4551341" y="714213"/>
                  </a:lnTo>
                  <a:lnTo>
                    <a:pt x="4548392" y="716479"/>
                  </a:lnTo>
                  <a:lnTo>
                    <a:pt x="4545897" y="718972"/>
                  </a:lnTo>
                  <a:lnTo>
                    <a:pt x="4543629" y="721464"/>
                  </a:lnTo>
                  <a:lnTo>
                    <a:pt x="4541587" y="724410"/>
                  </a:lnTo>
                  <a:lnTo>
                    <a:pt x="4540226" y="727583"/>
                  </a:lnTo>
                  <a:lnTo>
                    <a:pt x="4539092" y="730755"/>
                  </a:lnTo>
                  <a:lnTo>
                    <a:pt x="4538184" y="734154"/>
                  </a:lnTo>
                  <a:lnTo>
                    <a:pt x="4537730" y="737553"/>
                  </a:lnTo>
                  <a:lnTo>
                    <a:pt x="4537730" y="741179"/>
                  </a:lnTo>
                  <a:lnTo>
                    <a:pt x="4538184" y="744805"/>
                  </a:lnTo>
                  <a:lnTo>
                    <a:pt x="4539092" y="748430"/>
                  </a:lnTo>
                  <a:lnTo>
                    <a:pt x="4540226" y="752056"/>
                  </a:lnTo>
                  <a:lnTo>
                    <a:pt x="4541587" y="755682"/>
                  </a:lnTo>
                  <a:lnTo>
                    <a:pt x="4543855" y="759761"/>
                  </a:lnTo>
                  <a:lnTo>
                    <a:pt x="4546351" y="763386"/>
                  </a:lnTo>
                  <a:lnTo>
                    <a:pt x="4549300" y="767012"/>
                  </a:lnTo>
                  <a:lnTo>
                    <a:pt x="4552476" y="770638"/>
                  </a:lnTo>
                  <a:lnTo>
                    <a:pt x="4556332" y="774263"/>
                  </a:lnTo>
                  <a:lnTo>
                    <a:pt x="4560415" y="777662"/>
                  </a:lnTo>
                  <a:lnTo>
                    <a:pt x="4564952" y="781061"/>
                  </a:lnTo>
                  <a:lnTo>
                    <a:pt x="4570397" y="784234"/>
                  </a:lnTo>
                  <a:lnTo>
                    <a:pt x="4576068" y="787406"/>
                  </a:lnTo>
                  <a:lnTo>
                    <a:pt x="4581966" y="790126"/>
                  </a:lnTo>
                  <a:lnTo>
                    <a:pt x="4588318" y="792845"/>
                  </a:lnTo>
                  <a:lnTo>
                    <a:pt x="4595350" y="795338"/>
                  </a:lnTo>
                  <a:lnTo>
                    <a:pt x="4603063" y="797604"/>
                  </a:lnTo>
                  <a:lnTo>
                    <a:pt x="4611003" y="799417"/>
                  </a:lnTo>
                  <a:lnTo>
                    <a:pt x="4619397" y="801229"/>
                  </a:lnTo>
                  <a:lnTo>
                    <a:pt x="4628471" y="802589"/>
                  </a:lnTo>
                  <a:lnTo>
                    <a:pt x="4637998" y="803949"/>
                  </a:lnTo>
                  <a:lnTo>
                    <a:pt x="4648207" y="804629"/>
                  </a:lnTo>
                  <a:lnTo>
                    <a:pt x="4658642" y="805082"/>
                  </a:lnTo>
                  <a:lnTo>
                    <a:pt x="4669757" y="805082"/>
                  </a:lnTo>
                  <a:lnTo>
                    <a:pt x="4681327" y="804855"/>
                  </a:lnTo>
                  <a:lnTo>
                    <a:pt x="4693350" y="804175"/>
                  </a:lnTo>
                  <a:lnTo>
                    <a:pt x="4706280" y="803042"/>
                  </a:lnTo>
                  <a:lnTo>
                    <a:pt x="4719438" y="801456"/>
                  </a:lnTo>
                  <a:lnTo>
                    <a:pt x="4733275" y="799417"/>
                  </a:lnTo>
                  <a:lnTo>
                    <a:pt x="4626883" y="816412"/>
                  </a:lnTo>
                  <a:lnTo>
                    <a:pt x="4520490" y="832954"/>
                  </a:lnTo>
                  <a:lnTo>
                    <a:pt x="4414097" y="849270"/>
                  </a:lnTo>
                  <a:lnTo>
                    <a:pt x="4307251" y="865359"/>
                  </a:lnTo>
                  <a:lnTo>
                    <a:pt x="4200631" y="881221"/>
                  </a:lnTo>
                  <a:lnTo>
                    <a:pt x="4094238" y="896631"/>
                  </a:lnTo>
                  <a:lnTo>
                    <a:pt x="3987392" y="912266"/>
                  </a:lnTo>
                  <a:lnTo>
                    <a:pt x="3880999" y="927222"/>
                  </a:lnTo>
                  <a:lnTo>
                    <a:pt x="3742620" y="946937"/>
                  </a:lnTo>
                  <a:lnTo>
                    <a:pt x="3604242" y="966198"/>
                  </a:lnTo>
                  <a:lnTo>
                    <a:pt x="3593580" y="967785"/>
                  </a:lnTo>
                  <a:lnTo>
                    <a:pt x="3583825" y="969824"/>
                  </a:lnTo>
                  <a:lnTo>
                    <a:pt x="3567265" y="973450"/>
                  </a:lnTo>
                  <a:lnTo>
                    <a:pt x="3560233" y="975036"/>
                  </a:lnTo>
                  <a:lnTo>
                    <a:pt x="3553881" y="976169"/>
                  </a:lnTo>
                  <a:lnTo>
                    <a:pt x="3550932" y="976622"/>
                  </a:lnTo>
                  <a:lnTo>
                    <a:pt x="3548210" y="976849"/>
                  </a:lnTo>
                  <a:lnTo>
                    <a:pt x="3545714" y="976849"/>
                  </a:lnTo>
                  <a:lnTo>
                    <a:pt x="3542992" y="976622"/>
                  </a:lnTo>
                  <a:lnTo>
                    <a:pt x="3540497" y="976396"/>
                  </a:lnTo>
                  <a:lnTo>
                    <a:pt x="3538228" y="975716"/>
                  </a:lnTo>
                  <a:lnTo>
                    <a:pt x="3536187" y="974583"/>
                  </a:lnTo>
                  <a:lnTo>
                    <a:pt x="3533918" y="973676"/>
                  </a:lnTo>
                  <a:lnTo>
                    <a:pt x="3532103" y="972317"/>
                  </a:lnTo>
                  <a:lnTo>
                    <a:pt x="3529835" y="970504"/>
                  </a:lnTo>
                  <a:lnTo>
                    <a:pt x="3527793" y="968465"/>
                  </a:lnTo>
                  <a:lnTo>
                    <a:pt x="3525978" y="966198"/>
                  </a:lnTo>
                  <a:lnTo>
                    <a:pt x="3523937" y="963253"/>
                  </a:lnTo>
                  <a:lnTo>
                    <a:pt x="3522349" y="960080"/>
                  </a:lnTo>
                  <a:lnTo>
                    <a:pt x="3520307" y="956681"/>
                  </a:lnTo>
                  <a:lnTo>
                    <a:pt x="3518492" y="952829"/>
                  </a:lnTo>
                  <a:lnTo>
                    <a:pt x="3516451" y="948523"/>
                  </a:lnTo>
                  <a:lnTo>
                    <a:pt x="3514636" y="943538"/>
                  </a:lnTo>
                  <a:lnTo>
                    <a:pt x="3510552" y="932434"/>
                  </a:lnTo>
                  <a:lnTo>
                    <a:pt x="3495807" y="888926"/>
                  </a:lnTo>
                  <a:lnTo>
                    <a:pt x="3480608" y="845418"/>
                  </a:lnTo>
                  <a:lnTo>
                    <a:pt x="3459057" y="785367"/>
                  </a:lnTo>
                  <a:lnTo>
                    <a:pt x="3437280" y="725317"/>
                  </a:lnTo>
                  <a:lnTo>
                    <a:pt x="3414822" y="665719"/>
                  </a:lnTo>
                  <a:lnTo>
                    <a:pt x="3392137" y="606122"/>
                  </a:lnTo>
                  <a:lnTo>
                    <a:pt x="3396220" y="602723"/>
                  </a:lnTo>
                  <a:lnTo>
                    <a:pt x="3400757" y="599550"/>
                  </a:lnTo>
                  <a:lnTo>
                    <a:pt x="3405067" y="597284"/>
                  </a:lnTo>
                  <a:lnTo>
                    <a:pt x="3409604" y="595245"/>
                  </a:lnTo>
                  <a:lnTo>
                    <a:pt x="3414368" y="593658"/>
                  </a:lnTo>
                  <a:lnTo>
                    <a:pt x="3418905" y="592526"/>
                  </a:lnTo>
                  <a:lnTo>
                    <a:pt x="3423896" y="592072"/>
                  </a:lnTo>
                  <a:lnTo>
                    <a:pt x="3428433" y="591846"/>
                  </a:lnTo>
                  <a:lnTo>
                    <a:pt x="3433197" y="591846"/>
                  </a:lnTo>
                  <a:lnTo>
                    <a:pt x="3438187" y="592299"/>
                  </a:lnTo>
                  <a:lnTo>
                    <a:pt x="3442951" y="593205"/>
                  </a:lnTo>
                  <a:lnTo>
                    <a:pt x="3447715" y="594338"/>
                  </a:lnTo>
                  <a:lnTo>
                    <a:pt x="3452479" y="595698"/>
                  </a:lnTo>
                  <a:lnTo>
                    <a:pt x="3457016" y="597511"/>
                  </a:lnTo>
                  <a:lnTo>
                    <a:pt x="3461553" y="599324"/>
                  </a:lnTo>
                  <a:lnTo>
                    <a:pt x="3465863" y="601363"/>
                  </a:lnTo>
                  <a:lnTo>
                    <a:pt x="3456108" y="588220"/>
                  </a:lnTo>
                  <a:lnTo>
                    <a:pt x="3459738" y="580062"/>
                  </a:lnTo>
                  <a:lnTo>
                    <a:pt x="3454974" y="576663"/>
                  </a:lnTo>
                  <a:lnTo>
                    <a:pt x="3450437" y="573264"/>
                  </a:lnTo>
                  <a:lnTo>
                    <a:pt x="3442044" y="566466"/>
                  </a:lnTo>
                  <a:lnTo>
                    <a:pt x="3425937" y="553096"/>
                  </a:lnTo>
                  <a:lnTo>
                    <a:pt x="3417998" y="546978"/>
                  </a:lnTo>
                  <a:lnTo>
                    <a:pt x="3413914" y="543805"/>
                  </a:lnTo>
                  <a:lnTo>
                    <a:pt x="3409377" y="540859"/>
                  </a:lnTo>
                  <a:lnTo>
                    <a:pt x="3405067" y="537914"/>
                  </a:lnTo>
                  <a:lnTo>
                    <a:pt x="3400303" y="535194"/>
                  </a:lnTo>
                  <a:lnTo>
                    <a:pt x="3395086" y="532475"/>
                  </a:lnTo>
                  <a:lnTo>
                    <a:pt x="3389868" y="530209"/>
                  </a:lnTo>
                  <a:lnTo>
                    <a:pt x="3400530" y="530209"/>
                  </a:lnTo>
                  <a:lnTo>
                    <a:pt x="3412553" y="529982"/>
                  </a:lnTo>
                  <a:lnTo>
                    <a:pt x="3425257" y="529756"/>
                  </a:lnTo>
                  <a:lnTo>
                    <a:pt x="3431835" y="529756"/>
                  </a:lnTo>
                  <a:lnTo>
                    <a:pt x="3438187" y="529982"/>
                  </a:lnTo>
                  <a:lnTo>
                    <a:pt x="3444766" y="530209"/>
                  </a:lnTo>
                  <a:lnTo>
                    <a:pt x="3451118" y="530662"/>
                  </a:lnTo>
                  <a:lnTo>
                    <a:pt x="3457469" y="531569"/>
                  </a:lnTo>
                  <a:lnTo>
                    <a:pt x="3463368" y="532475"/>
                  </a:lnTo>
                  <a:lnTo>
                    <a:pt x="3469266" y="534288"/>
                  </a:lnTo>
                  <a:lnTo>
                    <a:pt x="3474937" y="536101"/>
                  </a:lnTo>
                  <a:lnTo>
                    <a:pt x="3477205" y="537234"/>
                  </a:lnTo>
                  <a:lnTo>
                    <a:pt x="3479928" y="538367"/>
                  </a:lnTo>
                  <a:lnTo>
                    <a:pt x="3482423" y="539953"/>
                  </a:lnTo>
                  <a:lnTo>
                    <a:pt x="3484692" y="541313"/>
                  </a:lnTo>
                  <a:lnTo>
                    <a:pt x="3469719" y="544938"/>
                  </a:lnTo>
                  <a:lnTo>
                    <a:pt x="3469493" y="544938"/>
                  </a:lnTo>
                  <a:lnTo>
                    <a:pt x="3469266" y="544938"/>
                  </a:lnTo>
                  <a:lnTo>
                    <a:pt x="3469039" y="544938"/>
                  </a:lnTo>
                  <a:lnTo>
                    <a:pt x="3468812" y="545165"/>
                  </a:lnTo>
                  <a:lnTo>
                    <a:pt x="3468585" y="545165"/>
                  </a:lnTo>
                  <a:lnTo>
                    <a:pt x="3468358" y="545165"/>
                  </a:lnTo>
                  <a:lnTo>
                    <a:pt x="3468131" y="545165"/>
                  </a:lnTo>
                  <a:lnTo>
                    <a:pt x="3454067" y="548564"/>
                  </a:lnTo>
                  <a:lnTo>
                    <a:pt x="3455428" y="552190"/>
                  </a:lnTo>
                  <a:lnTo>
                    <a:pt x="3452252" y="558535"/>
                  </a:lnTo>
                  <a:lnTo>
                    <a:pt x="3462233" y="561934"/>
                  </a:lnTo>
                  <a:lnTo>
                    <a:pt x="3466997" y="563520"/>
                  </a:lnTo>
                  <a:lnTo>
                    <a:pt x="3471988" y="564880"/>
                  </a:lnTo>
                  <a:lnTo>
                    <a:pt x="3476752" y="566013"/>
                  </a:lnTo>
                  <a:lnTo>
                    <a:pt x="3481742" y="566919"/>
                  </a:lnTo>
                  <a:lnTo>
                    <a:pt x="3486279" y="567599"/>
                  </a:lnTo>
                  <a:lnTo>
                    <a:pt x="3491270" y="568052"/>
                  </a:lnTo>
                  <a:lnTo>
                    <a:pt x="3496034" y="568279"/>
                  </a:lnTo>
                  <a:lnTo>
                    <a:pt x="3500571" y="568279"/>
                  </a:lnTo>
                  <a:lnTo>
                    <a:pt x="3505562" y="568052"/>
                  </a:lnTo>
                  <a:lnTo>
                    <a:pt x="3510326" y="567372"/>
                  </a:lnTo>
                  <a:lnTo>
                    <a:pt x="3515316" y="566466"/>
                  </a:lnTo>
                  <a:lnTo>
                    <a:pt x="3520307" y="565333"/>
                  </a:lnTo>
                  <a:lnTo>
                    <a:pt x="3525298" y="563746"/>
                  </a:lnTo>
                  <a:lnTo>
                    <a:pt x="3530288" y="561707"/>
                  </a:lnTo>
                  <a:lnTo>
                    <a:pt x="3518265" y="543579"/>
                  </a:lnTo>
                  <a:lnTo>
                    <a:pt x="3525298" y="541539"/>
                  </a:lnTo>
                  <a:lnTo>
                    <a:pt x="3532330" y="540180"/>
                  </a:lnTo>
                  <a:lnTo>
                    <a:pt x="3539589" y="539047"/>
                  </a:lnTo>
                  <a:lnTo>
                    <a:pt x="3546622" y="538593"/>
                  </a:lnTo>
                  <a:lnTo>
                    <a:pt x="3530969" y="533381"/>
                  </a:lnTo>
                  <a:lnTo>
                    <a:pt x="3533011" y="533155"/>
                  </a:lnTo>
                  <a:lnTo>
                    <a:pt x="3535506" y="532248"/>
                  </a:lnTo>
                  <a:lnTo>
                    <a:pt x="3540724" y="529982"/>
                  </a:lnTo>
                  <a:lnTo>
                    <a:pt x="3547075" y="526810"/>
                  </a:lnTo>
                  <a:lnTo>
                    <a:pt x="3553427" y="523411"/>
                  </a:lnTo>
                  <a:lnTo>
                    <a:pt x="3564770" y="516613"/>
                  </a:lnTo>
                  <a:lnTo>
                    <a:pt x="3570668" y="512987"/>
                  </a:lnTo>
                  <a:lnTo>
                    <a:pt x="3571121" y="512987"/>
                  </a:lnTo>
                  <a:lnTo>
                    <a:pt x="3571575" y="512987"/>
                  </a:lnTo>
                  <a:lnTo>
                    <a:pt x="3572029" y="512987"/>
                  </a:lnTo>
                  <a:lnTo>
                    <a:pt x="3572483" y="512534"/>
                  </a:lnTo>
                  <a:lnTo>
                    <a:pt x="3572936" y="512534"/>
                  </a:lnTo>
                  <a:lnTo>
                    <a:pt x="3573390" y="512534"/>
                  </a:lnTo>
                  <a:lnTo>
                    <a:pt x="3576339" y="512080"/>
                  </a:lnTo>
                  <a:lnTo>
                    <a:pt x="3579742" y="510494"/>
                  </a:lnTo>
                  <a:lnTo>
                    <a:pt x="3582691" y="509588"/>
                  </a:lnTo>
                  <a:lnTo>
                    <a:pt x="3584959" y="508455"/>
                  </a:lnTo>
                  <a:lnTo>
                    <a:pt x="3587228" y="508002"/>
                  </a:lnTo>
                  <a:lnTo>
                    <a:pt x="3590857" y="507322"/>
                  </a:lnTo>
                  <a:lnTo>
                    <a:pt x="3593353" y="507322"/>
                  </a:lnTo>
                  <a:lnTo>
                    <a:pt x="3595394" y="507322"/>
                  </a:lnTo>
                  <a:lnTo>
                    <a:pt x="3597663" y="507095"/>
                  </a:lnTo>
                  <a:lnTo>
                    <a:pt x="3598797" y="506869"/>
                  </a:lnTo>
                  <a:lnTo>
                    <a:pt x="3600385" y="506415"/>
                  </a:lnTo>
                  <a:lnTo>
                    <a:pt x="3601746" y="505282"/>
                  </a:lnTo>
                  <a:lnTo>
                    <a:pt x="3603788" y="504376"/>
                  </a:lnTo>
                  <a:lnTo>
                    <a:pt x="3596302" y="503243"/>
                  </a:lnTo>
                  <a:lnTo>
                    <a:pt x="3596226" y="503243"/>
                  </a:lnTo>
                  <a:lnTo>
                    <a:pt x="3597890" y="500750"/>
                  </a:lnTo>
                  <a:lnTo>
                    <a:pt x="3599931" y="498484"/>
                  </a:lnTo>
                  <a:lnTo>
                    <a:pt x="3601973" y="496445"/>
                  </a:lnTo>
                  <a:lnTo>
                    <a:pt x="3604242" y="494632"/>
                  </a:lnTo>
                  <a:lnTo>
                    <a:pt x="3606510" y="493046"/>
                  </a:lnTo>
                  <a:lnTo>
                    <a:pt x="3608552" y="491459"/>
                  </a:lnTo>
                  <a:lnTo>
                    <a:pt x="3610820" y="490553"/>
                  </a:lnTo>
                  <a:lnTo>
                    <a:pt x="3613089" y="489646"/>
                  </a:lnTo>
                  <a:lnTo>
                    <a:pt x="3615130" y="488740"/>
                  </a:lnTo>
                  <a:lnTo>
                    <a:pt x="3616945" y="488287"/>
                  </a:lnTo>
                  <a:lnTo>
                    <a:pt x="3618533" y="488060"/>
                  </a:lnTo>
                  <a:lnTo>
                    <a:pt x="3620121" y="488060"/>
                  </a:lnTo>
                  <a:lnTo>
                    <a:pt x="3621255" y="488287"/>
                  </a:lnTo>
                  <a:lnTo>
                    <a:pt x="3622163" y="488513"/>
                  </a:lnTo>
                  <a:lnTo>
                    <a:pt x="3623070" y="488967"/>
                  </a:lnTo>
                  <a:lnTo>
                    <a:pt x="3623297" y="489873"/>
                  </a:lnTo>
                  <a:lnTo>
                    <a:pt x="3623070" y="489873"/>
                  </a:lnTo>
                  <a:lnTo>
                    <a:pt x="3622616" y="489873"/>
                  </a:lnTo>
                  <a:lnTo>
                    <a:pt x="3622390" y="489873"/>
                  </a:lnTo>
                  <a:lnTo>
                    <a:pt x="3622163" y="489873"/>
                  </a:lnTo>
                  <a:lnTo>
                    <a:pt x="3621709" y="490100"/>
                  </a:lnTo>
                  <a:lnTo>
                    <a:pt x="3614904" y="491459"/>
                  </a:lnTo>
                  <a:lnTo>
                    <a:pt x="3623070" y="491459"/>
                  </a:lnTo>
                  <a:lnTo>
                    <a:pt x="3631237" y="504376"/>
                  </a:lnTo>
                  <a:lnTo>
                    <a:pt x="3625792" y="509135"/>
                  </a:lnTo>
                  <a:lnTo>
                    <a:pt x="3631690" y="508908"/>
                  </a:lnTo>
                  <a:lnTo>
                    <a:pt x="3637362" y="508455"/>
                  </a:lnTo>
                  <a:lnTo>
                    <a:pt x="3642806" y="507775"/>
                  </a:lnTo>
                  <a:lnTo>
                    <a:pt x="3645528" y="507322"/>
                  </a:lnTo>
                  <a:lnTo>
                    <a:pt x="3648024" y="506642"/>
                  </a:lnTo>
                  <a:lnTo>
                    <a:pt x="3650519" y="505735"/>
                  </a:lnTo>
                  <a:lnTo>
                    <a:pt x="3652788" y="504829"/>
                  </a:lnTo>
                  <a:lnTo>
                    <a:pt x="3655056" y="503696"/>
                  </a:lnTo>
                  <a:lnTo>
                    <a:pt x="3657325" y="502336"/>
                  </a:lnTo>
                  <a:lnTo>
                    <a:pt x="3659139" y="500750"/>
                  </a:lnTo>
                  <a:lnTo>
                    <a:pt x="3661181" y="498937"/>
                  </a:lnTo>
                  <a:lnTo>
                    <a:pt x="3662769" y="496898"/>
                  </a:lnTo>
                  <a:lnTo>
                    <a:pt x="3664584" y="494632"/>
                  </a:lnTo>
                  <a:lnTo>
                    <a:pt x="3670936" y="491913"/>
                  </a:lnTo>
                  <a:lnTo>
                    <a:pt x="3678195" y="489873"/>
                  </a:lnTo>
                  <a:lnTo>
                    <a:pt x="3685454" y="487834"/>
                  </a:lnTo>
                  <a:lnTo>
                    <a:pt x="3693167" y="486021"/>
                  </a:lnTo>
                  <a:lnTo>
                    <a:pt x="3708593" y="482848"/>
                  </a:lnTo>
                  <a:lnTo>
                    <a:pt x="3721977" y="480356"/>
                  </a:lnTo>
                  <a:lnTo>
                    <a:pt x="3722884" y="474011"/>
                  </a:lnTo>
                  <a:lnTo>
                    <a:pt x="3726287" y="474011"/>
                  </a:lnTo>
                  <a:lnTo>
                    <a:pt x="3729236" y="474464"/>
                  </a:lnTo>
                  <a:lnTo>
                    <a:pt x="3732185" y="474917"/>
                  </a:lnTo>
                  <a:lnTo>
                    <a:pt x="3734907" y="475370"/>
                  </a:lnTo>
                  <a:lnTo>
                    <a:pt x="3739898" y="477410"/>
                  </a:lnTo>
                  <a:lnTo>
                    <a:pt x="3744435" y="479223"/>
                  </a:lnTo>
                  <a:lnTo>
                    <a:pt x="3749199" y="481035"/>
                  </a:lnTo>
                  <a:lnTo>
                    <a:pt x="3751694" y="481715"/>
                  </a:lnTo>
                  <a:lnTo>
                    <a:pt x="3753963" y="482168"/>
                  </a:lnTo>
                  <a:lnTo>
                    <a:pt x="3756458" y="482622"/>
                  </a:lnTo>
                  <a:lnTo>
                    <a:pt x="3759180" y="482622"/>
                  </a:lnTo>
                  <a:lnTo>
                    <a:pt x="3761903" y="482168"/>
                  </a:lnTo>
                  <a:lnTo>
                    <a:pt x="3764398" y="481489"/>
                  </a:lnTo>
                  <a:lnTo>
                    <a:pt x="3757366" y="479223"/>
                  </a:lnTo>
                  <a:lnTo>
                    <a:pt x="3772111" y="470838"/>
                  </a:lnTo>
                  <a:lnTo>
                    <a:pt x="3736722" y="452936"/>
                  </a:lnTo>
                  <a:lnTo>
                    <a:pt x="3738991" y="447271"/>
                  </a:lnTo>
                  <a:lnTo>
                    <a:pt x="3754870" y="446138"/>
                  </a:lnTo>
                  <a:lnTo>
                    <a:pt x="3770296" y="445458"/>
                  </a:lnTo>
                  <a:lnTo>
                    <a:pt x="3786176" y="445005"/>
                  </a:lnTo>
                  <a:lnTo>
                    <a:pt x="3801601" y="445458"/>
                  </a:lnTo>
                  <a:lnTo>
                    <a:pt x="3817254" y="445912"/>
                  </a:lnTo>
                  <a:lnTo>
                    <a:pt x="3832907" y="446818"/>
                  </a:lnTo>
                  <a:lnTo>
                    <a:pt x="3848106" y="448178"/>
                  </a:lnTo>
                  <a:lnTo>
                    <a:pt x="3863305" y="450217"/>
                  </a:lnTo>
                  <a:lnTo>
                    <a:pt x="3874420" y="452483"/>
                  </a:lnTo>
                  <a:lnTo>
                    <a:pt x="3885309" y="454523"/>
                  </a:lnTo>
                  <a:lnTo>
                    <a:pt x="3896425" y="456335"/>
                  </a:lnTo>
                  <a:lnTo>
                    <a:pt x="3907767" y="457695"/>
                  </a:lnTo>
                  <a:lnTo>
                    <a:pt x="3919110" y="458828"/>
                  </a:lnTo>
                  <a:lnTo>
                    <a:pt x="3930225" y="459734"/>
                  </a:lnTo>
                  <a:lnTo>
                    <a:pt x="3941568" y="460414"/>
                  </a:lnTo>
                  <a:lnTo>
                    <a:pt x="3952910" y="460868"/>
                  </a:lnTo>
                  <a:lnTo>
                    <a:pt x="3937031" y="444325"/>
                  </a:lnTo>
                  <a:lnTo>
                    <a:pt x="3929999" y="445685"/>
                  </a:lnTo>
                  <a:lnTo>
                    <a:pt x="3926823" y="445685"/>
                  </a:lnTo>
                  <a:lnTo>
                    <a:pt x="3921605" y="444325"/>
                  </a:lnTo>
                  <a:lnTo>
                    <a:pt x="3916161" y="443419"/>
                  </a:lnTo>
                  <a:lnTo>
                    <a:pt x="3906179" y="442059"/>
                  </a:lnTo>
                  <a:lnTo>
                    <a:pt x="3896425" y="440473"/>
                  </a:lnTo>
                  <a:lnTo>
                    <a:pt x="3887578" y="438887"/>
                  </a:lnTo>
                  <a:lnTo>
                    <a:pt x="3883267" y="437527"/>
                  </a:lnTo>
                  <a:lnTo>
                    <a:pt x="3878730" y="436394"/>
                  </a:lnTo>
                  <a:lnTo>
                    <a:pt x="3878572" y="436336"/>
                  </a:lnTo>
                  <a:lnTo>
                    <a:pt x="3875088" y="436626"/>
                  </a:lnTo>
                  <a:lnTo>
                    <a:pt x="3875853" y="435335"/>
                  </a:lnTo>
                  <a:lnTo>
                    <a:pt x="3874420" y="434808"/>
                  </a:lnTo>
                  <a:lnTo>
                    <a:pt x="3870337" y="433222"/>
                  </a:lnTo>
                  <a:lnTo>
                    <a:pt x="3866481" y="430956"/>
                  </a:lnTo>
                  <a:lnTo>
                    <a:pt x="3862170" y="428690"/>
                  </a:lnTo>
                  <a:lnTo>
                    <a:pt x="3858314" y="425744"/>
                  </a:lnTo>
                  <a:lnTo>
                    <a:pt x="3854457" y="422118"/>
                  </a:lnTo>
                  <a:lnTo>
                    <a:pt x="3842434" y="418492"/>
                  </a:lnTo>
                  <a:lnTo>
                    <a:pt x="3836309" y="416226"/>
                  </a:lnTo>
                  <a:lnTo>
                    <a:pt x="3830184" y="413734"/>
                  </a:lnTo>
                  <a:lnTo>
                    <a:pt x="3824286" y="411241"/>
                  </a:lnTo>
                  <a:lnTo>
                    <a:pt x="3818388" y="408522"/>
                  </a:lnTo>
                  <a:lnTo>
                    <a:pt x="3812944" y="405349"/>
                  </a:lnTo>
                  <a:lnTo>
                    <a:pt x="3807726" y="401950"/>
                  </a:lnTo>
                  <a:lnTo>
                    <a:pt x="3814986" y="389034"/>
                  </a:lnTo>
                  <a:lnTo>
                    <a:pt x="3807953" y="381782"/>
                  </a:lnTo>
                  <a:lnTo>
                    <a:pt x="3801148" y="374531"/>
                  </a:lnTo>
                  <a:lnTo>
                    <a:pt x="3794342" y="366826"/>
                  </a:lnTo>
                  <a:lnTo>
                    <a:pt x="3787990" y="359348"/>
                  </a:lnTo>
                  <a:lnTo>
                    <a:pt x="3794342" y="359575"/>
                  </a:lnTo>
                  <a:lnTo>
                    <a:pt x="3801374" y="360028"/>
                  </a:lnTo>
                  <a:lnTo>
                    <a:pt x="3817708" y="361841"/>
                  </a:lnTo>
                  <a:lnTo>
                    <a:pt x="3836536" y="364333"/>
                  </a:lnTo>
                  <a:lnTo>
                    <a:pt x="3857180" y="367733"/>
                  </a:lnTo>
                  <a:lnTo>
                    <a:pt x="3868068" y="369545"/>
                  </a:lnTo>
                  <a:lnTo>
                    <a:pt x="3879184" y="371811"/>
                  </a:lnTo>
                  <a:lnTo>
                    <a:pt x="3890754" y="374078"/>
                  </a:lnTo>
                  <a:lnTo>
                    <a:pt x="3902096" y="376570"/>
                  </a:lnTo>
                  <a:lnTo>
                    <a:pt x="3911891" y="379016"/>
                  </a:lnTo>
                  <a:lnTo>
                    <a:pt x="3912531" y="380423"/>
                  </a:lnTo>
                  <a:lnTo>
                    <a:pt x="3914119" y="382689"/>
                  </a:lnTo>
                  <a:lnTo>
                    <a:pt x="3915934" y="385181"/>
                  </a:lnTo>
                  <a:lnTo>
                    <a:pt x="3918202" y="387221"/>
                  </a:lnTo>
                  <a:lnTo>
                    <a:pt x="3920698" y="389487"/>
                  </a:lnTo>
                  <a:lnTo>
                    <a:pt x="3923193" y="391526"/>
                  </a:lnTo>
                  <a:lnTo>
                    <a:pt x="3926142" y="393339"/>
                  </a:lnTo>
                  <a:lnTo>
                    <a:pt x="3929545" y="395378"/>
                  </a:lnTo>
                  <a:lnTo>
                    <a:pt x="3933175" y="396965"/>
                  </a:lnTo>
                  <a:lnTo>
                    <a:pt x="3936804" y="398778"/>
                  </a:lnTo>
                  <a:lnTo>
                    <a:pt x="3941114" y="400364"/>
                  </a:lnTo>
                  <a:lnTo>
                    <a:pt x="3945198" y="401950"/>
                  </a:lnTo>
                  <a:lnTo>
                    <a:pt x="3954498" y="404896"/>
                  </a:lnTo>
                  <a:lnTo>
                    <a:pt x="3964480" y="407389"/>
                  </a:lnTo>
                  <a:lnTo>
                    <a:pt x="3974915" y="409881"/>
                  </a:lnTo>
                  <a:lnTo>
                    <a:pt x="3985804" y="412147"/>
                  </a:lnTo>
                  <a:lnTo>
                    <a:pt x="3997373" y="413960"/>
                  </a:lnTo>
                  <a:lnTo>
                    <a:pt x="4009396" y="416000"/>
                  </a:lnTo>
                  <a:lnTo>
                    <a:pt x="4016034" y="416875"/>
                  </a:lnTo>
                  <a:lnTo>
                    <a:pt x="4020512" y="419399"/>
                  </a:lnTo>
                  <a:lnTo>
                    <a:pt x="4028905" y="424611"/>
                  </a:lnTo>
                  <a:lnTo>
                    <a:pt x="4032762" y="427330"/>
                  </a:lnTo>
                  <a:lnTo>
                    <a:pt x="4036618" y="430049"/>
                  </a:lnTo>
                  <a:lnTo>
                    <a:pt x="4040021" y="432995"/>
                  </a:lnTo>
                  <a:lnTo>
                    <a:pt x="4043424" y="435714"/>
                  </a:lnTo>
                  <a:lnTo>
                    <a:pt x="4046600" y="438660"/>
                  </a:lnTo>
                  <a:lnTo>
                    <a:pt x="4049549" y="441606"/>
                  </a:lnTo>
                  <a:lnTo>
                    <a:pt x="4052271" y="444552"/>
                  </a:lnTo>
                  <a:lnTo>
                    <a:pt x="4054539" y="447724"/>
                  </a:lnTo>
                  <a:lnTo>
                    <a:pt x="4056808" y="450897"/>
                  </a:lnTo>
                  <a:lnTo>
                    <a:pt x="4058623" y="454069"/>
                  </a:lnTo>
                  <a:lnTo>
                    <a:pt x="4060438" y="457242"/>
                  </a:lnTo>
                  <a:lnTo>
                    <a:pt x="4061799" y="460641"/>
                  </a:lnTo>
                  <a:lnTo>
                    <a:pt x="4063160" y="464040"/>
                  </a:lnTo>
                  <a:lnTo>
                    <a:pt x="4064067" y="467439"/>
                  </a:lnTo>
                  <a:lnTo>
                    <a:pt x="4064521" y="471065"/>
                  </a:lnTo>
                  <a:lnTo>
                    <a:pt x="4064748" y="474464"/>
                  </a:lnTo>
                  <a:lnTo>
                    <a:pt x="4068377" y="482168"/>
                  </a:lnTo>
                  <a:lnTo>
                    <a:pt x="4062479" y="484435"/>
                  </a:lnTo>
                  <a:lnTo>
                    <a:pt x="4056354" y="486474"/>
                  </a:lnTo>
                  <a:lnTo>
                    <a:pt x="4050229" y="488287"/>
                  </a:lnTo>
                  <a:lnTo>
                    <a:pt x="4044104" y="490100"/>
                  </a:lnTo>
                  <a:lnTo>
                    <a:pt x="4037979" y="491459"/>
                  </a:lnTo>
                  <a:lnTo>
                    <a:pt x="4032081" y="493046"/>
                  </a:lnTo>
                  <a:lnTo>
                    <a:pt x="4027733" y="493821"/>
                  </a:lnTo>
                  <a:lnTo>
                    <a:pt x="4038373" y="494858"/>
                  </a:lnTo>
                  <a:lnTo>
                    <a:pt x="4044497" y="493992"/>
                  </a:lnTo>
                  <a:lnTo>
                    <a:pt x="4051300" y="496806"/>
                  </a:lnTo>
                  <a:lnTo>
                    <a:pt x="4045107" y="498437"/>
                  </a:lnTo>
                  <a:lnTo>
                    <a:pt x="4046373" y="498484"/>
                  </a:lnTo>
                  <a:lnTo>
                    <a:pt x="4052725" y="498711"/>
                  </a:lnTo>
                  <a:lnTo>
                    <a:pt x="4065201" y="498711"/>
                  </a:lnTo>
                  <a:lnTo>
                    <a:pt x="4077678" y="498258"/>
                  </a:lnTo>
                  <a:lnTo>
                    <a:pt x="4089021" y="497578"/>
                  </a:lnTo>
                  <a:lnTo>
                    <a:pt x="4094238" y="497125"/>
                  </a:lnTo>
                  <a:lnTo>
                    <a:pt x="4098548" y="496445"/>
                  </a:lnTo>
                  <a:lnTo>
                    <a:pt x="4102405" y="495538"/>
                  </a:lnTo>
                  <a:lnTo>
                    <a:pt x="4105581" y="494858"/>
                  </a:lnTo>
                  <a:lnTo>
                    <a:pt x="4101044" y="488740"/>
                  </a:lnTo>
                  <a:lnTo>
                    <a:pt x="4109210" y="476957"/>
                  </a:lnTo>
                  <a:lnTo>
                    <a:pt x="4096960" y="465173"/>
                  </a:lnTo>
                  <a:lnTo>
                    <a:pt x="4096960" y="462907"/>
                  </a:lnTo>
                  <a:lnTo>
                    <a:pt x="4096507" y="460414"/>
                  </a:lnTo>
                  <a:lnTo>
                    <a:pt x="4095826" y="458375"/>
                  </a:lnTo>
                  <a:lnTo>
                    <a:pt x="4095146" y="456562"/>
                  </a:lnTo>
                  <a:lnTo>
                    <a:pt x="4094465" y="454749"/>
                  </a:lnTo>
                  <a:lnTo>
                    <a:pt x="4093331" y="453390"/>
                  </a:lnTo>
                  <a:lnTo>
                    <a:pt x="4092197" y="451803"/>
                  </a:lnTo>
                  <a:lnTo>
                    <a:pt x="4090835" y="450670"/>
                  </a:lnTo>
                  <a:lnTo>
                    <a:pt x="4089701" y="449764"/>
                  </a:lnTo>
                  <a:lnTo>
                    <a:pt x="4087886" y="448857"/>
                  </a:lnTo>
                  <a:lnTo>
                    <a:pt x="4084710" y="447045"/>
                  </a:lnTo>
                  <a:lnTo>
                    <a:pt x="4081081" y="445912"/>
                  </a:lnTo>
                  <a:lnTo>
                    <a:pt x="4077451" y="444552"/>
                  </a:lnTo>
                  <a:lnTo>
                    <a:pt x="4069738" y="442739"/>
                  </a:lnTo>
                  <a:lnTo>
                    <a:pt x="4065882" y="441379"/>
                  </a:lnTo>
                  <a:lnTo>
                    <a:pt x="4062025" y="440246"/>
                  </a:lnTo>
                  <a:lnTo>
                    <a:pt x="4058623" y="438660"/>
                  </a:lnTo>
                  <a:lnTo>
                    <a:pt x="4057035" y="437527"/>
                  </a:lnTo>
                  <a:lnTo>
                    <a:pt x="4055674" y="436394"/>
                  </a:lnTo>
                  <a:lnTo>
                    <a:pt x="4054313" y="435261"/>
                  </a:lnTo>
                  <a:lnTo>
                    <a:pt x="4052951" y="433675"/>
                  </a:lnTo>
                  <a:lnTo>
                    <a:pt x="4051817" y="432089"/>
                  </a:lnTo>
                  <a:lnTo>
                    <a:pt x="4050683" y="430276"/>
                  </a:lnTo>
                  <a:lnTo>
                    <a:pt x="4054766" y="428690"/>
                  </a:lnTo>
                  <a:lnTo>
                    <a:pt x="4059076" y="427103"/>
                  </a:lnTo>
                  <a:lnTo>
                    <a:pt x="4063160" y="426423"/>
                  </a:lnTo>
                  <a:lnTo>
                    <a:pt x="4067016" y="425970"/>
                  </a:lnTo>
                  <a:lnTo>
                    <a:pt x="4071099" y="425744"/>
                  </a:lnTo>
                  <a:lnTo>
                    <a:pt x="4074956" y="425744"/>
                  </a:lnTo>
                  <a:lnTo>
                    <a:pt x="4078812" y="426197"/>
                  </a:lnTo>
                  <a:lnTo>
                    <a:pt x="4082896" y="426877"/>
                  </a:lnTo>
                  <a:lnTo>
                    <a:pt x="4086752" y="427557"/>
                  </a:lnTo>
                  <a:lnTo>
                    <a:pt x="4090382" y="428916"/>
                  </a:lnTo>
                  <a:lnTo>
                    <a:pt x="4094238" y="430049"/>
                  </a:lnTo>
                  <a:lnTo>
                    <a:pt x="4098095" y="431182"/>
                  </a:lnTo>
                  <a:lnTo>
                    <a:pt x="4105581" y="434355"/>
                  </a:lnTo>
                  <a:lnTo>
                    <a:pt x="4113294" y="437754"/>
                  </a:lnTo>
                  <a:lnTo>
                    <a:pt x="4120780" y="440926"/>
                  </a:lnTo>
                  <a:lnTo>
                    <a:pt x="4128266" y="444099"/>
                  </a:lnTo>
                  <a:lnTo>
                    <a:pt x="4135752" y="446818"/>
                  </a:lnTo>
                  <a:lnTo>
                    <a:pt x="4139608" y="447951"/>
                  </a:lnTo>
                  <a:lnTo>
                    <a:pt x="4143692" y="449084"/>
                  </a:lnTo>
                  <a:lnTo>
                    <a:pt x="4147548" y="449537"/>
                  </a:lnTo>
                  <a:lnTo>
                    <a:pt x="4151404" y="449990"/>
                  </a:lnTo>
                  <a:lnTo>
                    <a:pt x="4155261" y="450217"/>
                  </a:lnTo>
                  <a:lnTo>
                    <a:pt x="4159117" y="449990"/>
                  </a:lnTo>
                  <a:lnTo>
                    <a:pt x="4163201" y="449537"/>
                  </a:lnTo>
                  <a:lnTo>
                    <a:pt x="4167284" y="448857"/>
                  </a:lnTo>
                  <a:lnTo>
                    <a:pt x="4171367" y="447498"/>
                  </a:lnTo>
                  <a:lnTo>
                    <a:pt x="4175451" y="445912"/>
                  </a:lnTo>
                  <a:lnTo>
                    <a:pt x="4173636" y="444325"/>
                  </a:lnTo>
                  <a:lnTo>
                    <a:pt x="4171821" y="443192"/>
                  </a:lnTo>
                  <a:lnTo>
                    <a:pt x="4169552" y="441606"/>
                  </a:lnTo>
                  <a:lnTo>
                    <a:pt x="4167284" y="440473"/>
                  </a:lnTo>
                  <a:lnTo>
                    <a:pt x="4164335" y="439340"/>
                  </a:lnTo>
                  <a:lnTo>
                    <a:pt x="4161159" y="438207"/>
                  </a:lnTo>
                  <a:lnTo>
                    <a:pt x="4154127" y="436167"/>
                  </a:lnTo>
                  <a:lnTo>
                    <a:pt x="4145960" y="434128"/>
                  </a:lnTo>
                  <a:lnTo>
                    <a:pt x="4137340" y="432542"/>
                  </a:lnTo>
                  <a:lnTo>
                    <a:pt x="4127585" y="430729"/>
                  </a:lnTo>
                  <a:lnTo>
                    <a:pt x="4117150" y="429143"/>
                  </a:lnTo>
                  <a:lnTo>
                    <a:pt x="4094919" y="426423"/>
                  </a:lnTo>
                  <a:lnTo>
                    <a:pt x="4070873" y="423478"/>
                  </a:lnTo>
                  <a:lnTo>
                    <a:pt x="4046373" y="420532"/>
                  </a:lnTo>
                  <a:lnTo>
                    <a:pt x="4021419" y="417586"/>
                  </a:lnTo>
                  <a:lnTo>
                    <a:pt x="4016034" y="416875"/>
                  </a:lnTo>
                  <a:lnTo>
                    <a:pt x="4011665" y="414413"/>
                  </a:lnTo>
                  <a:lnTo>
                    <a:pt x="4002137" y="409655"/>
                  </a:lnTo>
                  <a:lnTo>
                    <a:pt x="3992156" y="405123"/>
                  </a:lnTo>
                  <a:lnTo>
                    <a:pt x="3981720" y="400817"/>
                  </a:lnTo>
                  <a:lnTo>
                    <a:pt x="3970832" y="396738"/>
                  </a:lnTo>
                  <a:lnTo>
                    <a:pt x="3959716" y="392886"/>
                  </a:lnTo>
                  <a:lnTo>
                    <a:pt x="3948600" y="389260"/>
                  </a:lnTo>
                  <a:lnTo>
                    <a:pt x="3937031" y="385634"/>
                  </a:lnTo>
                  <a:lnTo>
                    <a:pt x="3925462" y="382462"/>
                  </a:lnTo>
                  <a:lnTo>
                    <a:pt x="3913892" y="379516"/>
                  </a:lnTo>
                  <a:lnTo>
                    <a:pt x="3911891" y="379016"/>
                  </a:lnTo>
                  <a:lnTo>
                    <a:pt x="3911397" y="377930"/>
                  </a:lnTo>
                  <a:lnTo>
                    <a:pt x="3910716" y="375211"/>
                  </a:lnTo>
                  <a:lnTo>
                    <a:pt x="3910036" y="372491"/>
                  </a:lnTo>
                  <a:lnTo>
                    <a:pt x="3910036" y="369545"/>
                  </a:lnTo>
                  <a:lnTo>
                    <a:pt x="3910489" y="366600"/>
                  </a:lnTo>
                  <a:lnTo>
                    <a:pt x="3911170" y="363427"/>
                  </a:lnTo>
                  <a:lnTo>
                    <a:pt x="3912304" y="360255"/>
                  </a:lnTo>
                  <a:lnTo>
                    <a:pt x="3887804" y="346205"/>
                  </a:lnTo>
                  <a:lnTo>
                    <a:pt x="3891661" y="347111"/>
                  </a:lnTo>
                  <a:lnTo>
                    <a:pt x="3895517" y="348244"/>
                  </a:lnTo>
                  <a:lnTo>
                    <a:pt x="3904138" y="350964"/>
                  </a:lnTo>
                  <a:lnTo>
                    <a:pt x="3912985" y="354136"/>
                  </a:lnTo>
                  <a:lnTo>
                    <a:pt x="3922513" y="357988"/>
                  </a:lnTo>
                  <a:lnTo>
                    <a:pt x="3942249" y="365920"/>
                  </a:lnTo>
                  <a:lnTo>
                    <a:pt x="3952230" y="369999"/>
                  </a:lnTo>
                  <a:lnTo>
                    <a:pt x="3962211" y="373851"/>
                  </a:lnTo>
                  <a:lnTo>
                    <a:pt x="3971739" y="377250"/>
                  </a:lnTo>
                  <a:lnTo>
                    <a:pt x="3981267" y="380196"/>
                  </a:lnTo>
                  <a:lnTo>
                    <a:pt x="3985577" y="381556"/>
                  </a:lnTo>
                  <a:lnTo>
                    <a:pt x="3989660" y="382235"/>
                  </a:lnTo>
                  <a:lnTo>
                    <a:pt x="3993970" y="382915"/>
                  </a:lnTo>
                  <a:lnTo>
                    <a:pt x="3997827" y="383368"/>
                  </a:lnTo>
                  <a:lnTo>
                    <a:pt x="4001683" y="383595"/>
                  </a:lnTo>
                  <a:lnTo>
                    <a:pt x="4005313" y="383368"/>
                  </a:lnTo>
                  <a:lnTo>
                    <a:pt x="4008716" y="382915"/>
                  </a:lnTo>
                  <a:lnTo>
                    <a:pt x="4011665" y="382235"/>
                  </a:lnTo>
                  <a:lnTo>
                    <a:pt x="4014387" y="380876"/>
                  </a:lnTo>
                  <a:lnTo>
                    <a:pt x="4016882" y="379516"/>
                  </a:lnTo>
                  <a:lnTo>
                    <a:pt x="4019378" y="377477"/>
                  </a:lnTo>
                  <a:lnTo>
                    <a:pt x="4021192" y="375211"/>
                  </a:lnTo>
                  <a:lnTo>
                    <a:pt x="4014387" y="372944"/>
                  </a:lnTo>
                  <a:lnTo>
                    <a:pt x="4010077" y="371811"/>
                  </a:lnTo>
                  <a:lnTo>
                    <a:pt x="4005540" y="370678"/>
                  </a:lnTo>
                  <a:lnTo>
                    <a:pt x="4000776" y="370225"/>
                  </a:lnTo>
                  <a:lnTo>
                    <a:pt x="3996239" y="370225"/>
                  </a:lnTo>
                  <a:lnTo>
                    <a:pt x="3991702" y="370225"/>
                  </a:lnTo>
                  <a:lnTo>
                    <a:pt x="3986711" y="370225"/>
                  </a:lnTo>
                  <a:lnTo>
                    <a:pt x="3977410" y="370678"/>
                  </a:lnTo>
                  <a:lnTo>
                    <a:pt x="3972873" y="370678"/>
                  </a:lnTo>
                  <a:lnTo>
                    <a:pt x="3968563" y="370452"/>
                  </a:lnTo>
                  <a:lnTo>
                    <a:pt x="3963799" y="369999"/>
                  </a:lnTo>
                  <a:lnTo>
                    <a:pt x="3959489" y="369319"/>
                  </a:lnTo>
                  <a:lnTo>
                    <a:pt x="3955179" y="367959"/>
                  </a:lnTo>
                  <a:lnTo>
                    <a:pt x="3952910" y="367053"/>
                  </a:lnTo>
                  <a:lnTo>
                    <a:pt x="3951096" y="366146"/>
                  </a:lnTo>
                  <a:lnTo>
                    <a:pt x="3948827" y="365013"/>
                  </a:lnTo>
                  <a:lnTo>
                    <a:pt x="3946786" y="363654"/>
                  </a:lnTo>
                  <a:lnTo>
                    <a:pt x="3944744" y="362067"/>
                  </a:lnTo>
                  <a:lnTo>
                    <a:pt x="3942702" y="360255"/>
                  </a:lnTo>
                  <a:lnTo>
                    <a:pt x="3946105" y="359348"/>
                  </a:lnTo>
                  <a:lnTo>
                    <a:pt x="3949508" y="358442"/>
                  </a:lnTo>
                  <a:lnTo>
                    <a:pt x="3956313" y="357082"/>
                  </a:lnTo>
                  <a:lnTo>
                    <a:pt x="3963119" y="355949"/>
                  </a:lnTo>
                  <a:lnTo>
                    <a:pt x="3969471" y="354589"/>
                  </a:lnTo>
                  <a:lnTo>
                    <a:pt x="3954498" y="352550"/>
                  </a:lnTo>
                  <a:lnTo>
                    <a:pt x="3957221" y="349378"/>
                  </a:lnTo>
                  <a:lnTo>
                    <a:pt x="3959943" y="346658"/>
                  </a:lnTo>
                  <a:lnTo>
                    <a:pt x="3962892" y="344392"/>
                  </a:lnTo>
                  <a:lnTo>
                    <a:pt x="3965841" y="342579"/>
                  </a:lnTo>
                  <a:lnTo>
                    <a:pt x="3968790" y="340993"/>
                  </a:lnTo>
                  <a:lnTo>
                    <a:pt x="3971739" y="339860"/>
                  </a:lnTo>
                  <a:lnTo>
                    <a:pt x="3974688" y="338954"/>
                  </a:lnTo>
                  <a:lnTo>
                    <a:pt x="3977410" y="338500"/>
                  </a:lnTo>
                  <a:lnTo>
                    <a:pt x="3980531" y="338278"/>
                  </a:lnTo>
                  <a:lnTo>
                    <a:pt x="3982855" y="338727"/>
                  </a:lnTo>
                  <a:lnTo>
                    <a:pt x="3989887" y="339633"/>
                  </a:lnTo>
                  <a:lnTo>
                    <a:pt x="3996919" y="340313"/>
                  </a:lnTo>
                  <a:lnTo>
                    <a:pt x="3997941" y="340410"/>
                  </a:lnTo>
                  <a:lnTo>
                    <a:pt x="4002364" y="341673"/>
                  </a:lnTo>
                  <a:lnTo>
                    <a:pt x="4015067" y="345752"/>
                  </a:lnTo>
                  <a:lnTo>
                    <a:pt x="4021419" y="347791"/>
                  </a:lnTo>
                  <a:lnTo>
                    <a:pt x="4027771" y="349378"/>
                  </a:lnTo>
                  <a:lnTo>
                    <a:pt x="4031174" y="349831"/>
                  </a:lnTo>
                  <a:lnTo>
                    <a:pt x="4034350" y="350284"/>
                  </a:lnTo>
                  <a:lnTo>
                    <a:pt x="4037526" y="350737"/>
                  </a:lnTo>
                  <a:lnTo>
                    <a:pt x="4040702" y="350964"/>
                  </a:lnTo>
                  <a:lnTo>
                    <a:pt x="4044104" y="350737"/>
                  </a:lnTo>
                  <a:lnTo>
                    <a:pt x="4047280" y="350057"/>
                  </a:lnTo>
                  <a:lnTo>
                    <a:pt x="4050456" y="349378"/>
                  </a:lnTo>
                  <a:lnTo>
                    <a:pt x="4053859" y="348471"/>
                  </a:lnTo>
                  <a:lnTo>
                    <a:pt x="4050456" y="347565"/>
                  </a:lnTo>
                  <a:lnTo>
                    <a:pt x="4046826" y="346432"/>
                  </a:lnTo>
                  <a:lnTo>
                    <a:pt x="4040021" y="344845"/>
                  </a:lnTo>
                  <a:lnTo>
                    <a:pt x="4032989" y="343486"/>
                  </a:lnTo>
                  <a:lnTo>
                    <a:pt x="4025729" y="342579"/>
                  </a:lnTo>
                  <a:lnTo>
                    <a:pt x="4018697" y="342126"/>
                  </a:lnTo>
                  <a:lnTo>
                    <a:pt x="4011211" y="341673"/>
                  </a:lnTo>
                  <a:lnTo>
                    <a:pt x="3997941" y="340410"/>
                  </a:lnTo>
                  <a:lnTo>
                    <a:pt x="3996012" y="339860"/>
                  </a:lnTo>
                  <a:lnTo>
                    <a:pt x="3989887" y="338727"/>
                  </a:lnTo>
                  <a:lnTo>
                    <a:pt x="3986711" y="338500"/>
                  </a:lnTo>
                  <a:lnTo>
                    <a:pt x="3983535" y="338274"/>
                  </a:lnTo>
                  <a:lnTo>
                    <a:pt x="3980586" y="338274"/>
                  </a:lnTo>
                  <a:lnTo>
                    <a:pt x="3980531" y="338278"/>
                  </a:lnTo>
                  <a:lnTo>
                    <a:pt x="3975822" y="337367"/>
                  </a:lnTo>
                  <a:lnTo>
                    <a:pt x="3969244" y="335328"/>
                  </a:lnTo>
                  <a:lnTo>
                    <a:pt x="3965841" y="334195"/>
                  </a:lnTo>
                  <a:lnTo>
                    <a:pt x="3962438" y="332835"/>
                  </a:lnTo>
                  <a:lnTo>
                    <a:pt x="3959262" y="331476"/>
                  </a:lnTo>
                  <a:lnTo>
                    <a:pt x="3956086" y="329663"/>
                  </a:lnTo>
                  <a:lnTo>
                    <a:pt x="3952910" y="327850"/>
                  </a:lnTo>
                  <a:lnTo>
                    <a:pt x="3949961" y="325810"/>
                  </a:lnTo>
                  <a:lnTo>
                    <a:pt x="3946786" y="323318"/>
                  </a:lnTo>
                  <a:lnTo>
                    <a:pt x="3943836" y="321052"/>
                  </a:lnTo>
                  <a:lnTo>
                    <a:pt x="3946105" y="319466"/>
                  </a:lnTo>
                  <a:lnTo>
                    <a:pt x="3948373" y="318332"/>
                  </a:lnTo>
                  <a:lnTo>
                    <a:pt x="3952910" y="315840"/>
                  </a:lnTo>
                  <a:lnTo>
                    <a:pt x="3958128" y="314027"/>
                  </a:lnTo>
                  <a:lnTo>
                    <a:pt x="3963572" y="311987"/>
                  </a:lnTo>
                  <a:lnTo>
                    <a:pt x="3969244" y="310628"/>
                  </a:lnTo>
                  <a:lnTo>
                    <a:pt x="3974915" y="309042"/>
                  </a:lnTo>
                  <a:lnTo>
                    <a:pt x="3986257" y="306549"/>
                  </a:lnTo>
                  <a:lnTo>
                    <a:pt x="3996693" y="304510"/>
                  </a:lnTo>
                  <a:lnTo>
                    <a:pt x="4001230" y="303603"/>
                  </a:lnTo>
                  <a:lnTo>
                    <a:pt x="4005540" y="302470"/>
                  </a:lnTo>
                  <a:lnTo>
                    <a:pt x="4008942" y="301337"/>
                  </a:lnTo>
                  <a:lnTo>
                    <a:pt x="4011892" y="300431"/>
                  </a:lnTo>
                  <a:lnTo>
                    <a:pt x="4012799" y="299524"/>
                  </a:lnTo>
                  <a:lnTo>
                    <a:pt x="4013706" y="298844"/>
                  </a:lnTo>
                  <a:lnTo>
                    <a:pt x="4014160" y="298165"/>
                  </a:lnTo>
                  <a:lnTo>
                    <a:pt x="4014614" y="297485"/>
                  </a:lnTo>
                  <a:lnTo>
                    <a:pt x="4012118" y="296352"/>
                  </a:lnTo>
                  <a:lnTo>
                    <a:pt x="4005767" y="296125"/>
                  </a:lnTo>
                  <a:lnTo>
                    <a:pt x="4000776" y="295899"/>
                  </a:lnTo>
                  <a:lnTo>
                    <a:pt x="3996466" y="295445"/>
                  </a:lnTo>
                  <a:lnTo>
                    <a:pt x="3992836" y="294766"/>
                  </a:lnTo>
                  <a:lnTo>
                    <a:pt x="3991702" y="294539"/>
                  </a:lnTo>
                  <a:lnTo>
                    <a:pt x="3991021" y="294086"/>
                  </a:lnTo>
                  <a:lnTo>
                    <a:pt x="3991021" y="293632"/>
                  </a:lnTo>
                  <a:lnTo>
                    <a:pt x="3991021" y="293406"/>
                  </a:lnTo>
                  <a:lnTo>
                    <a:pt x="3992156" y="292499"/>
                  </a:lnTo>
                  <a:lnTo>
                    <a:pt x="3993744" y="291820"/>
                  </a:lnTo>
                  <a:lnTo>
                    <a:pt x="3996466" y="291140"/>
                  </a:lnTo>
                  <a:lnTo>
                    <a:pt x="3984896" y="290460"/>
                  </a:lnTo>
                  <a:lnTo>
                    <a:pt x="3978998" y="290007"/>
                  </a:lnTo>
                  <a:lnTo>
                    <a:pt x="3974688" y="289327"/>
                  </a:lnTo>
                  <a:lnTo>
                    <a:pt x="3972873" y="289100"/>
                  </a:lnTo>
                  <a:lnTo>
                    <a:pt x="3971966" y="288647"/>
                  </a:lnTo>
                  <a:lnTo>
                    <a:pt x="3971512" y="288421"/>
                  </a:lnTo>
                  <a:lnTo>
                    <a:pt x="3971966" y="287967"/>
                  </a:lnTo>
                  <a:lnTo>
                    <a:pt x="3973100" y="287514"/>
                  </a:lnTo>
                  <a:lnTo>
                    <a:pt x="3975369" y="287287"/>
                  </a:lnTo>
                  <a:lnTo>
                    <a:pt x="3983082" y="286154"/>
                  </a:lnTo>
                  <a:lnTo>
                    <a:pt x="3978771" y="280716"/>
                  </a:lnTo>
                  <a:lnTo>
                    <a:pt x="3964707" y="278903"/>
                  </a:lnTo>
                  <a:lnTo>
                    <a:pt x="3978545" y="277090"/>
                  </a:lnTo>
                  <a:lnTo>
                    <a:pt x="3978998" y="275504"/>
                  </a:lnTo>
                  <a:lnTo>
                    <a:pt x="3979679" y="274371"/>
                  </a:lnTo>
                  <a:lnTo>
                    <a:pt x="3980586" y="273238"/>
                  </a:lnTo>
                  <a:lnTo>
                    <a:pt x="3981947" y="271652"/>
                  </a:lnTo>
                  <a:lnTo>
                    <a:pt x="3984896" y="269386"/>
                  </a:lnTo>
                  <a:lnTo>
                    <a:pt x="3988299" y="267120"/>
                  </a:lnTo>
                  <a:lnTo>
                    <a:pt x="3992156" y="265080"/>
                  </a:lnTo>
                  <a:lnTo>
                    <a:pt x="3995785" y="263267"/>
                  </a:lnTo>
                  <a:lnTo>
                    <a:pt x="4003044" y="259868"/>
                  </a:lnTo>
                  <a:lnTo>
                    <a:pt x="4006220" y="258282"/>
                  </a:lnTo>
                  <a:lnTo>
                    <a:pt x="4008716" y="257149"/>
                  </a:lnTo>
                  <a:lnTo>
                    <a:pt x="4010304" y="256243"/>
                  </a:lnTo>
                  <a:lnTo>
                    <a:pt x="4010757" y="255563"/>
                  </a:lnTo>
                  <a:lnTo>
                    <a:pt x="4010984" y="255109"/>
                  </a:lnTo>
                  <a:lnTo>
                    <a:pt x="4010757" y="254656"/>
                  </a:lnTo>
                  <a:lnTo>
                    <a:pt x="4010304" y="254430"/>
                  </a:lnTo>
                  <a:lnTo>
                    <a:pt x="4009623" y="253976"/>
                  </a:lnTo>
                  <a:lnTo>
                    <a:pt x="4008489" y="253750"/>
                  </a:lnTo>
                  <a:lnTo>
                    <a:pt x="4005086" y="253297"/>
                  </a:lnTo>
                  <a:lnTo>
                    <a:pt x="3999868" y="253070"/>
                  </a:lnTo>
                  <a:lnTo>
                    <a:pt x="4020512" y="248311"/>
                  </a:lnTo>
                  <a:lnTo>
                    <a:pt x="4020966" y="248085"/>
                  </a:lnTo>
                  <a:close/>
                  <a:moveTo>
                    <a:pt x="4624388" y="247724"/>
                  </a:moveTo>
                  <a:lnTo>
                    <a:pt x="4625976" y="249313"/>
                  </a:lnTo>
                  <a:lnTo>
                    <a:pt x="4624706" y="248677"/>
                  </a:lnTo>
                  <a:lnTo>
                    <a:pt x="4624388" y="247724"/>
                  </a:lnTo>
                  <a:close/>
                  <a:moveTo>
                    <a:pt x="3354388" y="247717"/>
                  </a:moveTo>
                  <a:lnTo>
                    <a:pt x="3353917" y="247944"/>
                  </a:lnTo>
                  <a:lnTo>
                    <a:pt x="3352974" y="248624"/>
                  </a:lnTo>
                  <a:lnTo>
                    <a:pt x="3352502" y="248851"/>
                  </a:lnTo>
                  <a:lnTo>
                    <a:pt x="3351323" y="249304"/>
                  </a:lnTo>
                  <a:lnTo>
                    <a:pt x="3347551" y="249531"/>
                  </a:lnTo>
                  <a:lnTo>
                    <a:pt x="3340242" y="249985"/>
                  </a:lnTo>
                  <a:lnTo>
                    <a:pt x="3330575" y="250892"/>
                  </a:lnTo>
                  <a:lnTo>
                    <a:pt x="3339770" y="248171"/>
                  </a:lnTo>
                  <a:lnTo>
                    <a:pt x="3354388" y="247717"/>
                  </a:lnTo>
                  <a:close/>
                  <a:moveTo>
                    <a:pt x="3378200" y="247716"/>
                  </a:moveTo>
                  <a:lnTo>
                    <a:pt x="3377453" y="247981"/>
                  </a:lnTo>
                  <a:lnTo>
                    <a:pt x="3365500" y="249304"/>
                  </a:lnTo>
                  <a:lnTo>
                    <a:pt x="3371726" y="247981"/>
                  </a:lnTo>
                  <a:lnTo>
                    <a:pt x="3378200" y="247716"/>
                  </a:lnTo>
                  <a:close/>
                  <a:moveTo>
                    <a:pt x="3408438" y="247716"/>
                  </a:moveTo>
                  <a:lnTo>
                    <a:pt x="3419936" y="248181"/>
                  </a:lnTo>
                  <a:lnTo>
                    <a:pt x="3420838" y="250039"/>
                  </a:lnTo>
                  <a:lnTo>
                    <a:pt x="3420838" y="250736"/>
                  </a:lnTo>
                  <a:lnTo>
                    <a:pt x="3420612" y="251433"/>
                  </a:lnTo>
                  <a:lnTo>
                    <a:pt x="3420161" y="251897"/>
                  </a:lnTo>
                  <a:lnTo>
                    <a:pt x="3419485" y="252595"/>
                  </a:lnTo>
                  <a:lnTo>
                    <a:pt x="3418132" y="253524"/>
                  </a:lnTo>
                  <a:lnTo>
                    <a:pt x="3415878" y="254221"/>
                  </a:lnTo>
                  <a:lnTo>
                    <a:pt x="3412947" y="254917"/>
                  </a:lnTo>
                  <a:lnTo>
                    <a:pt x="3409566" y="255847"/>
                  </a:lnTo>
                  <a:lnTo>
                    <a:pt x="3401224" y="257241"/>
                  </a:lnTo>
                  <a:lnTo>
                    <a:pt x="3382963" y="256079"/>
                  </a:lnTo>
                  <a:lnTo>
                    <a:pt x="3391568" y="251532"/>
                  </a:lnTo>
                  <a:lnTo>
                    <a:pt x="3408438" y="247716"/>
                  </a:lnTo>
                  <a:close/>
                  <a:moveTo>
                    <a:pt x="4010621" y="246135"/>
                  </a:moveTo>
                  <a:lnTo>
                    <a:pt x="4014788" y="247723"/>
                  </a:lnTo>
                  <a:lnTo>
                    <a:pt x="4010025" y="247723"/>
                  </a:lnTo>
                  <a:lnTo>
                    <a:pt x="4010621" y="246135"/>
                  </a:lnTo>
                  <a:close/>
                  <a:moveTo>
                    <a:pt x="3367088" y="246129"/>
                  </a:moveTo>
                  <a:lnTo>
                    <a:pt x="3366870" y="246835"/>
                  </a:lnTo>
                  <a:lnTo>
                    <a:pt x="3355975" y="249304"/>
                  </a:lnTo>
                  <a:lnTo>
                    <a:pt x="3360769" y="246835"/>
                  </a:lnTo>
                  <a:lnTo>
                    <a:pt x="3367088" y="246129"/>
                  </a:lnTo>
                  <a:close/>
                  <a:moveTo>
                    <a:pt x="3405188" y="246129"/>
                  </a:moveTo>
                  <a:lnTo>
                    <a:pt x="3405188" y="246481"/>
                  </a:lnTo>
                  <a:lnTo>
                    <a:pt x="3386138" y="249304"/>
                  </a:lnTo>
                  <a:lnTo>
                    <a:pt x="3398532" y="246658"/>
                  </a:lnTo>
                  <a:lnTo>
                    <a:pt x="3405188" y="246129"/>
                  </a:lnTo>
                  <a:close/>
                  <a:moveTo>
                    <a:pt x="3352801" y="244545"/>
                  </a:moveTo>
                  <a:lnTo>
                    <a:pt x="3348038" y="246133"/>
                  </a:lnTo>
                  <a:lnTo>
                    <a:pt x="3351372" y="244809"/>
                  </a:lnTo>
                  <a:lnTo>
                    <a:pt x="3352801" y="244545"/>
                  </a:lnTo>
                  <a:close/>
                  <a:moveTo>
                    <a:pt x="3384550" y="244541"/>
                  </a:moveTo>
                  <a:lnTo>
                    <a:pt x="3384343" y="245136"/>
                  </a:lnTo>
                  <a:lnTo>
                    <a:pt x="3375025" y="246129"/>
                  </a:lnTo>
                  <a:lnTo>
                    <a:pt x="3376268" y="245930"/>
                  </a:lnTo>
                  <a:lnTo>
                    <a:pt x="3378131" y="245533"/>
                  </a:lnTo>
                  <a:lnTo>
                    <a:pt x="3384550" y="244541"/>
                  </a:lnTo>
                  <a:close/>
                  <a:moveTo>
                    <a:pt x="4035937" y="244349"/>
                  </a:moveTo>
                  <a:lnTo>
                    <a:pt x="4037013" y="244746"/>
                  </a:lnTo>
                  <a:lnTo>
                    <a:pt x="4035162" y="244389"/>
                  </a:lnTo>
                  <a:lnTo>
                    <a:pt x="4035937" y="244349"/>
                  </a:lnTo>
                  <a:close/>
                  <a:moveTo>
                    <a:pt x="4027757" y="242960"/>
                  </a:moveTo>
                  <a:lnTo>
                    <a:pt x="4035162" y="244389"/>
                  </a:lnTo>
                  <a:lnTo>
                    <a:pt x="4032062" y="244548"/>
                  </a:lnTo>
                  <a:lnTo>
                    <a:pt x="4036367" y="245738"/>
                  </a:lnTo>
                  <a:lnTo>
                    <a:pt x="4028834" y="246135"/>
                  </a:lnTo>
                  <a:lnTo>
                    <a:pt x="4028403" y="246135"/>
                  </a:lnTo>
                  <a:lnTo>
                    <a:pt x="4024313" y="244151"/>
                  </a:lnTo>
                  <a:lnTo>
                    <a:pt x="4027757" y="242960"/>
                  </a:lnTo>
                  <a:close/>
                  <a:moveTo>
                    <a:pt x="3897842" y="242950"/>
                  </a:moveTo>
                  <a:lnTo>
                    <a:pt x="3902075" y="243268"/>
                  </a:lnTo>
                  <a:lnTo>
                    <a:pt x="3900429" y="244538"/>
                  </a:lnTo>
                  <a:lnTo>
                    <a:pt x="3895725" y="243585"/>
                  </a:lnTo>
                  <a:lnTo>
                    <a:pt x="3897842" y="242950"/>
                  </a:lnTo>
                  <a:close/>
                  <a:moveTo>
                    <a:pt x="3912054" y="242950"/>
                  </a:moveTo>
                  <a:lnTo>
                    <a:pt x="3912281" y="242950"/>
                  </a:lnTo>
                  <a:lnTo>
                    <a:pt x="3913188" y="243744"/>
                  </a:lnTo>
                  <a:lnTo>
                    <a:pt x="3910920" y="244538"/>
                  </a:lnTo>
                  <a:lnTo>
                    <a:pt x="3910013" y="244538"/>
                  </a:lnTo>
                  <a:lnTo>
                    <a:pt x="3910013" y="243744"/>
                  </a:lnTo>
                  <a:lnTo>
                    <a:pt x="3910240" y="243744"/>
                  </a:lnTo>
                  <a:lnTo>
                    <a:pt x="3910694" y="243744"/>
                  </a:lnTo>
                  <a:lnTo>
                    <a:pt x="3910920" y="243744"/>
                  </a:lnTo>
                  <a:lnTo>
                    <a:pt x="3911147" y="243744"/>
                  </a:lnTo>
                  <a:lnTo>
                    <a:pt x="3911374" y="243744"/>
                  </a:lnTo>
                  <a:lnTo>
                    <a:pt x="3911601" y="243744"/>
                  </a:lnTo>
                  <a:lnTo>
                    <a:pt x="3911828" y="243744"/>
                  </a:lnTo>
                  <a:lnTo>
                    <a:pt x="3912054" y="243744"/>
                  </a:lnTo>
                  <a:lnTo>
                    <a:pt x="3912054" y="242950"/>
                  </a:lnTo>
                  <a:close/>
                  <a:moveTo>
                    <a:pt x="4032250" y="241372"/>
                  </a:moveTo>
                  <a:lnTo>
                    <a:pt x="4032739" y="241372"/>
                  </a:lnTo>
                  <a:lnTo>
                    <a:pt x="4038112" y="243082"/>
                  </a:lnTo>
                  <a:lnTo>
                    <a:pt x="4038600" y="244547"/>
                  </a:lnTo>
                  <a:lnTo>
                    <a:pt x="4032250" y="241372"/>
                  </a:lnTo>
                  <a:close/>
                  <a:moveTo>
                    <a:pt x="3357563" y="241367"/>
                  </a:moveTo>
                  <a:lnTo>
                    <a:pt x="3357563" y="241605"/>
                  </a:lnTo>
                  <a:lnTo>
                    <a:pt x="3357563" y="242081"/>
                  </a:lnTo>
                  <a:lnTo>
                    <a:pt x="3357093" y="242796"/>
                  </a:lnTo>
                  <a:lnTo>
                    <a:pt x="3356152" y="243510"/>
                  </a:lnTo>
                  <a:lnTo>
                    <a:pt x="3354976" y="243987"/>
                  </a:lnTo>
                  <a:lnTo>
                    <a:pt x="3352624" y="244463"/>
                  </a:lnTo>
                  <a:lnTo>
                    <a:pt x="3349802" y="245177"/>
                  </a:lnTo>
                  <a:lnTo>
                    <a:pt x="3345334" y="245654"/>
                  </a:lnTo>
                  <a:lnTo>
                    <a:pt x="3339924" y="246130"/>
                  </a:lnTo>
                  <a:lnTo>
                    <a:pt x="3341335" y="244939"/>
                  </a:lnTo>
                  <a:lnTo>
                    <a:pt x="3341100" y="244701"/>
                  </a:lnTo>
                  <a:lnTo>
                    <a:pt x="3338513" y="244463"/>
                  </a:lnTo>
                  <a:lnTo>
                    <a:pt x="3348861" y="241844"/>
                  </a:lnTo>
                  <a:lnTo>
                    <a:pt x="3357563" y="241367"/>
                  </a:lnTo>
                  <a:close/>
                  <a:moveTo>
                    <a:pt x="4603971" y="240833"/>
                  </a:moveTo>
                  <a:lnTo>
                    <a:pt x="4610776" y="243779"/>
                  </a:lnTo>
                  <a:lnTo>
                    <a:pt x="4614195" y="245261"/>
                  </a:lnTo>
                  <a:lnTo>
                    <a:pt x="4608735" y="243099"/>
                  </a:lnTo>
                  <a:lnTo>
                    <a:pt x="4603971" y="240833"/>
                  </a:lnTo>
                  <a:close/>
                  <a:moveTo>
                    <a:pt x="4299642" y="239786"/>
                  </a:moveTo>
                  <a:lnTo>
                    <a:pt x="4308860" y="241666"/>
                  </a:lnTo>
                  <a:lnTo>
                    <a:pt x="4311164" y="243546"/>
                  </a:lnTo>
                  <a:lnTo>
                    <a:pt x="4312316" y="245217"/>
                  </a:lnTo>
                  <a:lnTo>
                    <a:pt x="4313238" y="246262"/>
                  </a:lnTo>
                  <a:lnTo>
                    <a:pt x="4313238" y="246679"/>
                  </a:lnTo>
                  <a:lnTo>
                    <a:pt x="4312777" y="247097"/>
                  </a:lnTo>
                  <a:lnTo>
                    <a:pt x="4312086" y="247515"/>
                  </a:lnTo>
                  <a:lnTo>
                    <a:pt x="4310934" y="247724"/>
                  </a:lnTo>
                  <a:lnTo>
                    <a:pt x="4309090" y="247724"/>
                  </a:lnTo>
                  <a:lnTo>
                    <a:pt x="4307247" y="247724"/>
                  </a:lnTo>
                  <a:lnTo>
                    <a:pt x="4302638" y="247097"/>
                  </a:lnTo>
                  <a:lnTo>
                    <a:pt x="4297568" y="246053"/>
                  </a:lnTo>
                  <a:lnTo>
                    <a:pt x="4293190" y="244800"/>
                  </a:lnTo>
                  <a:lnTo>
                    <a:pt x="4289733" y="243755"/>
                  </a:lnTo>
                  <a:lnTo>
                    <a:pt x="4290655" y="243546"/>
                  </a:lnTo>
                  <a:lnTo>
                    <a:pt x="4284663" y="240622"/>
                  </a:lnTo>
                  <a:lnTo>
                    <a:pt x="4299642" y="239786"/>
                  </a:lnTo>
                  <a:close/>
                  <a:moveTo>
                    <a:pt x="3995571" y="239786"/>
                  </a:moveTo>
                  <a:lnTo>
                    <a:pt x="3997326" y="241374"/>
                  </a:lnTo>
                  <a:lnTo>
                    <a:pt x="3992563" y="241374"/>
                  </a:lnTo>
                  <a:lnTo>
                    <a:pt x="3995571" y="239786"/>
                  </a:lnTo>
                  <a:close/>
                  <a:moveTo>
                    <a:pt x="3398550" y="238195"/>
                  </a:moveTo>
                  <a:lnTo>
                    <a:pt x="3398838" y="238195"/>
                  </a:lnTo>
                  <a:lnTo>
                    <a:pt x="3392488" y="239782"/>
                  </a:lnTo>
                  <a:lnTo>
                    <a:pt x="3398550" y="238195"/>
                  </a:lnTo>
                  <a:close/>
                  <a:moveTo>
                    <a:pt x="3443318" y="238191"/>
                  </a:moveTo>
                  <a:lnTo>
                    <a:pt x="3459163" y="240849"/>
                  </a:lnTo>
                  <a:lnTo>
                    <a:pt x="3457785" y="241292"/>
                  </a:lnTo>
                  <a:lnTo>
                    <a:pt x="3454341" y="242842"/>
                  </a:lnTo>
                  <a:lnTo>
                    <a:pt x="3450667" y="244171"/>
                  </a:lnTo>
                  <a:lnTo>
                    <a:pt x="3446074" y="245722"/>
                  </a:lnTo>
                  <a:lnTo>
                    <a:pt x="3440333" y="246829"/>
                  </a:lnTo>
                  <a:lnTo>
                    <a:pt x="3437347" y="247273"/>
                  </a:lnTo>
                  <a:lnTo>
                    <a:pt x="3434592" y="247494"/>
                  </a:lnTo>
                  <a:lnTo>
                    <a:pt x="3431606" y="247716"/>
                  </a:lnTo>
                  <a:lnTo>
                    <a:pt x="3428621" y="247494"/>
                  </a:lnTo>
                  <a:lnTo>
                    <a:pt x="3425636" y="247273"/>
                  </a:lnTo>
                  <a:lnTo>
                    <a:pt x="3422650" y="246608"/>
                  </a:lnTo>
                  <a:lnTo>
                    <a:pt x="3434821" y="243064"/>
                  </a:lnTo>
                  <a:lnTo>
                    <a:pt x="3438266" y="242399"/>
                  </a:lnTo>
                  <a:lnTo>
                    <a:pt x="3437347" y="239963"/>
                  </a:lnTo>
                  <a:lnTo>
                    <a:pt x="3443318" y="238191"/>
                  </a:lnTo>
                  <a:close/>
                  <a:moveTo>
                    <a:pt x="4330700" y="236611"/>
                  </a:moveTo>
                  <a:lnTo>
                    <a:pt x="4335463" y="238199"/>
                  </a:lnTo>
                  <a:lnTo>
                    <a:pt x="4333876" y="238199"/>
                  </a:lnTo>
                  <a:lnTo>
                    <a:pt x="4330700" y="236611"/>
                  </a:lnTo>
                  <a:close/>
                  <a:moveTo>
                    <a:pt x="3416301" y="235019"/>
                  </a:moveTo>
                  <a:lnTo>
                    <a:pt x="3416064" y="235752"/>
                  </a:lnTo>
                  <a:lnTo>
                    <a:pt x="3415827" y="236485"/>
                  </a:lnTo>
                  <a:lnTo>
                    <a:pt x="3415352" y="237217"/>
                  </a:lnTo>
                  <a:lnTo>
                    <a:pt x="3414404" y="237462"/>
                  </a:lnTo>
                  <a:lnTo>
                    <a:pt x="3412743" y="237706"/>
                  </a:lnTo>
                  <a:lnTo>
                    <a:pt x="3407050" y="237950"/>
                  </a:lnTo>
                  <a:lnTo>
                    <a:pt x="3395663" y="238194"/>
                  </a:lnTo>
                  <a:lnTo>
                    <a:pt x="3404678" y="235263"/>
                  </a:lnTo>
                  <a:lnTo>
                    <a:pt x="3416301" y="235019"/>
                  </a:lnTo>
                  <a:close/>
                  <a:moveTo>
                    <a:pt x="4422775" y="230262"/>
                  </a:moveTo>
                  <a:lnTo>
                    <a:pt x="4423002" y="230262"/>
                  </a:lnTo>
                  <a:lnTo>
                    <a:pt x="4429125" y="231850"/>
                  </a:lnTo>
                  <a:lnTo>
                    <a:pt x="4422775" y="230262"/>
                  </a:lnTo>
                  <a:close/>
                  <a:moveTo>
                    <a:pt x="3986610" y="230261"/>
                  </a:moveTo>
                  <a:lnTo>
                    <a:pt x="3989388" y="230856"/>
                  </a:lnTo>
                  <a:lnTo>
                    <a:pt x="3989388" y="231055"/>
                  </a:lnTo>
                  <a:lnTo>
                    <a:pt x="3984625" y="231849"/>
                  </a:lnTo>
                  <a:lnTo>
                    <a:pt x="3986610" y="230261"/>
                  </a:lnTo>
                  <a:close/>
                  <a:moveTo>
                    <a:pt x="2172931" y="227100"/>
                  </a:moveTo>
                  <a:lnTo>
                    <a:pt x="2148505" y="236692"/>
                  </a:lnTo>
                  <a:lnTo>
                    <a:pt x="2116752" y="249387"/>
                  </a:lnTo>
                  <a:lnTo>
                    <a:pt x="2085000" y="262310"/>
                  </a:lnTo>
                  <a:lnTo>
                    <a:pt x="2053474" y="275685"/>
                  </a:lnTo>
                  <a:lnTo>
                    <a:pt x="2022175" y="289288"/>
                  </a:lnTo>
                  <a:lnTo>
                    <a:pt x="1990650" y="303344"/>
                  </a:lnTo>
                  <a:lnTo>
                    <a:pt x="1959577" y="317626"/>
                  </a:lnTo>
                  <a:lnTo>
                    <a:pt x="1928732" y="332135"/>
                  </a:lnTo>
                  <a:lnTo>
                    <a:pt x="1897887" y="346871"/>
                  </a:lnTo>
                  <a:lnTo>
                    <a:pt x="1868455" y="361472"/>
                  </a:lnTo>
                  <a:lnTo>
                    <a:pt x="1869083" y="361154"/>
                  </a:lnTo>
                  <a:lnTo>
                    <a:pt x="1901969" y="344831"/>
                  </a:lnTo>
                  <a:lnTo>
                    <a:pt x="1935083" y="328962"/>
                  </a:lnTo>
                  <a:lnTo>
                    <a:pt x="1968196" y="313546"/>
                  </a:lnTo>
                  <a:lnTo>
                    <a:pt x="2001309" y="298356"/>
                  </a:lnTo>
                  <a:lnTo>
                    <a:pt x="2034876" y="283620"/>
                  </a:lnTo>
                  <a:lnTo>
                    <a:pt x="2068443" y="269111"/>
                  </a:lnTo>
                  <a:lnTo>
                    <a:pt x="2102237" y="255055"/>
                  </a:lnTo>
                  <a:lnTo>
                    <a:pt x="2136257" y="241453"/>
                  </a:lnTo>
                  <a:lnTo>
                    <a:pt x="2170278" y="228077"/>
                  </a:lnTo>
                  <a:lnTo>
                    <a:pt x="2172931" y="227100"/>
                  </a:lnTo>
                  <a:close/>
                  <a:moveTo>
                    <a:pt x="4578337" y="226784"/>
                  </a:moveTo>
                  <a:lnTo>
                    <a:pt x="4585142" y="226784"/>
                  </a:lnTo>
                  <a:lnTo>
                    <a:pt x="4591721" y="227010"/>
                  </a:lnTo>
                  <a:lnTo>
                    <a:pt x="4597619" y="227463"/>
                  </a:lnTo>
                  <a:lnTo>
                    <a:pt x="4602610" y="228143"/>
                  </a:lnTo>
                  <a:lnTo>
                    <a:pt x="4607147" y="229276"/>
                  </a:lnTo>
                  <a:lnTo>
                    <a:pt x="4608735" y="229730"/>
                  </a:lnTo>
                  <a:lnTo>
                    <a:pt x="4610096" y="230409"/>
                  </a:lnTo>
                  <a:lnTo>
                    <a:pt x="4611003" y="231089"/>
                  </a:lnTo>
                  <a:lnTo>
                    <a:pt x="4611684" y="231769"/>
                  </a:lnTo>
                  <a:lnTo>
                    <a:pt x="4613725" y="231543"/>
                  </a:lnTo>
                  <a:lnTo>
                    <a:pt x="4615994" y="231543"/>
                  </a:lnTo>
                  <a:lnTo>
                    <a:pt x="4618716" y="231543"/>
                  </a:lnTo>
                  <a:lnTo>
                    <a:pt x="4621438" y="231996"/>
                  </a:lnTo>
                  <a:lnTo>
                    <a:pt x="4626429" y="233129"/>
                  </a:lnTo>
                  <a:lnTo>
                    <a:pt x="4629753" y="233793"/>
                  </a:lnTo>
                  <a:lnTo>
                    <a:pt x="4631490" y="234604"/>
                  </a:lnTo>
                  <a:lnTo>
                    <a:pt x="4630739" y="234488"/>
                  </a:lnTo>
                  <a:lnTo>
                    <a:pt x="4623707" y="233129"/>
                  </a:lnTo>
                  <a:lnTo>
                    <a:pt x="4625748" y="234262"/>
                  </a:lnTo>
                  <a:lnTo>
                    <a:pt x="4620531" y="232675"/>
                  </a:lnTo>
                  <a:lnTo>
                    <a:pt x="4626202" y="234942"/>
                  </a:lnTo>
                  <a:lnTo>
                    <a:pt x="4632100" y="237208"/>
                  </a:lnTo>
                  <a:lnTo>
                    <a:pt x="4638225" y="238794"/>
                  </a:lnTo>
                  <a:lnTo>
                    <a:pt x="4644350" y="240607"/>
                  </a:lnTo>
                  <a:lnTo>
                    <a:pt x="4631490" y="234604"/>
                  </a:lnTo>
                  <a:lnTo>
                    <a:pt x="4633688" y="234942"/>
                  </a:lnTo>
                  <a:lnTo>
                    <a:pt x="4634142" y="234942"/>
                  </a:lnTo>
                  <a:lnTo>
                    <a:pt x="4633688" y="234715"/>
                  </a:lnTo>
                  <a:lnTo>
                    <a:pt x="4630966" y="234035"/>
                  </a:lnTo>
                  <a:lnTo>
                    <a:pt x="4629753" y="233793"/>
                  </a:lnTo>
                  <a:lnTo>
                    <a:pt x="4620077" y="229276"/>
                  </a:lnTo>
                  <a:lnTo>
                    <a:pt x="4622119" y="229276"/>
                  </a:lnTo>
                  <a:lnTo>
                    <a:pt x="4625068" y="229730"/>
                  </a:lnTo>
                  <a:lnTo>
                    <a:pt x="4633008" y="231543"/>
                  </a:lnTo>
                  <a:lnTo>
                    <a:pt x="4642762" y="234035"/>
                  </a:lnTo>
                  <a:lnTo>
                    <a:pt x="4652517" y="236981"/>
                  </a:lnTo>
                  <a:lnTo>
                    <a:pt x="4668396" y="241740"/>
                  </a:lnTo>
                  <a:lnTo>
                    <a:pt x="4671799" y="243099"/>
                  </a:lnTo>
                  <a:lnTo>
                    <a:pt x="4672026" y="243326"/>
                  </a:lnTo>
                  <a:lnTo>
                    <a:pt x="4670892" y="243099"/>
                  </a:lnTo>
                  <a:lnTo>
                    <a:pt x="4693803" y="249898"/>
                  </a:lnTo>
                  <a:lnTo>
                    <a:pt x="4683595" y="244912"/>
                  </a:lnTo>
                  <a:lnTo>
                    <a:pt x="4684276" y="244912"/>
                  </a:lnTo>
                  <a:lnTo>
                    <a:pt x="4705373" y="254203"/>
                  </a:lnTo>
                  <a:lnTo>
                    <a:pt x="4726924" y="263721"/>
                  </a:lnTo>
                  <a:lnTo>
                    <a:pt x="4772294" y="284115"/>
                  </a:lnTo>
                  <a:lnTo>
                    <a:pt x="4818798" y="305869"/>
                  </a:lnTo>
                  <a:lnTo>
                    <a:pt x="4866210" y="328303"/>
                  </a:lnTo>
                  <a:lnTo>
                    <a:pt x="4913395" y="350964"/>
                  </a:lnTo>
                  <a:lnTo>
                    <a:pt x="4959672" y="373398"/>
                  </a:lnTo>
                  <a:lnTo>
                    <a:pt x="5004135" y="395378"/>
                  </a:lnTo>
                  <a:lnTo>
                    <a:pt x="5046329" y="416226"/>
                  </a:lnTo>
                  <a:lnTo>
                    <a:pt x="5029769" y="408295"/>
                  </a:lnTo>
                  <a:lnTo>
                    <a:pt x="5020241" y="403536"/>
                  </a:lnTo>
                  <a:lnTo>
                    <a:pt x="5016385" y="401950"/>
                  </a:lnTo>
                  <a:lnTo>
                    <a:pt x="5016611" y="402177"/>
                  </a:lnTo>
                  <a:lnTo>
                    <a:pt x="5017519" y="402856"/>
                  </a:lnTo>
                  <a:lnTo>
                    <a:pt x="5030449" y="409655"/>
                  </a:lnTo>
                  <a:lnTo>
                    <a:pt x="5050639" y="420305"/>
                  </a:lnTo>
                  <a:lnTo>
                    <a:pt x="5070375" y="430502"/>
                  </a:lnTo>
                  <a:lnTo>
                    <a:pt x="5077634" y="434128"/>
                  </a:lnTo>
                  <a:lnTo>
                    <a:pt x="5081491" y="435941"/>
                  </a:lnTo>
                  <a:lnTo>
                    <a:pt x="5081944" y="436167"/>
                  </a:lnTo>
                  <a:lnTo>
                    <a:pt x="5081264" y="435714"/>
                  </a:lnTo>
                  <a:lnTo>
                    <a:pt x="5080658" y="435329"/>
                  </a:lnTo>
                  <a:lnTo>
                    <a:pt x="5095555" y="443872"/>
                  </a:lnTo>
                  <a:lnTo>
                    <a:pt x="5120282" y="457922"/>
                  </a:lnTo>
                  <a:lnTo>
                    <a:pt x="5144555" y="472651"/>
                  </a:lnTo>
                  <a:lnTo>
                    <a:pt x="5168601" y="487380"/>
                  </a:lnTo>
                  <a:lnTo>
                    <a:pt x="5192647" y="502336"/>
                  </a:lnTo>
                  <a:lnTo>
                    <a:pt x="5216466" y="517519"/>
                  </a:lnTo>
                  <a:lnTo>
                    <a:pt x="5240286" y="533155"/>
                  </a:lnTo>
                  <a:lnTo>
                    <a:pt x="5264105" y="548337"/>
                  </a:lnTo>
                  <a:lnTo>
                    <a:pt x="5287697" y="564200"/>
                  </a:lnTo>
                  <a:lnTo>
                    <a:pt x="5334882" y="595698"/>
                  </a:lnTo>
                  <a:lnTo>
                    <a:pt x="5428798" y="659148"/>
                  </a:lnTo>
                  <a:lnTo>
                    <a:pt x="5428345" y="662093"/>
                  </a:lnTo>
                  <a:lnTo>
                    <a:pt x="5427891" y="663453"/>
                  </a:lnTo>
                  <a:lnTo>
                    <a:pt x="5426983" y="664586"/>
                  </a:lnTo>
                  <a:lnTo>
                    <a:pt x="5426303" y="665946"/>
                  </a:lnTo>
                  <a:lnTo>
                    <a:pt x="5425622" y="666852"/>
                  </a:lnTo>
                  <a:lnTo>
                    <a:pt x="5424715" y="667759"/>
                  </a:lnTo>
                  <a:lnTo>
                    <a:pt x="5423581" y="668892"/>
                  </a:lnTo>
                  <a:lnTo>
                    <a:pt x="5422446" y="669571"/>
                  </a:lnTo>
                  <a:lnTo>
                    <a:pt x="5421312" y="670251"/>
                  </a:lnTo>
                  <a:lnTo>
                    <a:pt x="5418363" y="671158"/>
                  </a:lnTo>
                  <a:lnTo>
                    <a:pt x="5414734" y="671837"/>
                  </a:lnTo>
                  <a:lnTo>
                    <a:pt x="5410877" y="672064"/>
                  </a:lnTo>
                  <a:lnTo>
                    <a:pt x="5406113" y="674557"/>
                  </a:lnTo>
                  <a:lnTo>
                    <a:pt x="5401349" y="677050"/>
                  </a:lnTo>
                  <a:lnTo>
                    <a:pt x="5396812" y="678862"/>
                  </a:lnTo>
                  <a:lnTo>
                    <a:pt x="5392275" y="680222"/>
                  </a:lnTo>
                  <a:lnTo>
                    <a:pt x="5387965" y="680902"/>
                  </a:lnTo>
                  <a:lnTo>
                    <a:pt x="5383428" y="681128"/>
                  </a:lnTo>
                  <a:lnTo>
                    <a:pt x="5379345" y="680902"/>
                  </a:lnTo>
                  <a:lnTo>
                    <a:pt x="5375262" y="680222"/>
                  </a:lnTo>
                  <a:lnTo>
                    <a:pt x="5372881" y="679383"/>
                  </a:lnTo>
                  <a:lnTo>
                    <a:pt x="5355072" y="665946"/>
                  </a:lnTo>
                  <a:lnTo>
                    <a:pt x="5351112" y="663020"/>
                  </a:lnTo>
                  <a:lnTo>
                    <a:pt x="5348947" y="660281"/>
                  </a:lnTo>
                  <a:lnTo>
                    <a:pt x="5345544" y="655522"/>
                  </a:lnTo>
                  <a:lnTo>
                    <a:pt x="5319683" y="636487"/>
                  </a:lnTo>
                  <a:lnTo>
                    <a:pt x="5293596" y="617905"/>
                  </a:lnTo>
                  <a:lnTo>
                    <a:pt x="5267054" y="599550"/>
                  </a:lnTo>
                  <a:lnTo>
                    <a:pt x="5240513" y="581422"/>
                  </a:lnTo>
                  <a:lnTo>
                    <a:pt x="5213971" y="563520"/>
                  </a:lnTo>
                  <a:lnTo>
                    <a:pt x="5186976" y="545845"/>
                  </a:lnTo>
                  <a:lnTo>
                    <a:pt x="5159981" y="528396"/>
                  </a:lnTo>
                  <a:lnTo>
                    <a:pt x="5132986" y="511401"/>
                  </a:lnTo>
                  <a:lnTo>
                    <a:pt x="5105537" y="494405"/>
                  </a:lnTo>
                  <a:lnTo>
                    <a:pt x="5078315" y="477863"/>
                  </a:lnTo>
                  <a:lnTo>
                    <a:pt x="5050639" y="461321"/>
                  </a:lnTo>
                  <a:lnTo>
                    <a:pt x="5022963" y="445458"/>
                  </a:lnTo>
                  <a:lnTo>
                    <a:pt x="4995061" y="429596"/>
                  </a:lnTo>
                  <a:lnTo>
                    <a:pt x="4966931" y="413960"/>
                  </a:lnTo>
                  <a:lnTo>
                    <a:pt x="4938802" y="398778"/>
                  </a:lnTo>
                  <a:lnTo>
                    <a:pt x="4910672" y="383595"/>
                  </a:lnTo>
                  <a:lnTo>
                    <a:pt x="4882089" y="368866"/>
                  </a:lnTo>
                  <a:lnTo>
                    <a:pt x="4853506" y="354589"/>
                  </a:lnTo>
                  <a:lnTo>
                    <a:pt x="4824696" y="340087"/>
                  </a:lnTo>
                  <a:lnTo>
                    <a:pt x="4796113" y="326264"/>
                  </a:lnTo>
                  <a:lnTo>
                    <a:pt x="4767076" y="312441"/>
                  </a:lnTo>
                  <a:lnTo>
                    <a:pt x="4737812" y="299071"/>
                  </a:lnTo>
                  <a:lnTo>
                    <a:pt x="4708776" y="285928"/>
                  </a:lnTo>
                  <a:lnTo>
                    <a:pt x="4679285" y="273465"/>
                  </a:lnTo>
                  <a:lnTo>
                    <a:pt x="4634362" y="253999"/>
                  </a:lnTo>
                  <a:lnTo>
                    <a:pt x="4632881" y="253830"/>
                  </a:lnTo>
                  <a:lnTo>
                    <a:pt x="4625975" y="250899"/>
                  </a:lnTo>
                  <a:lnTo>
                    <a:pt x="4628478" y="251450"/>
                  </a:lnTo>
                  <a:lnTo>
                    <a:pt x="4614195" y="245261"/>
                  </a:lnTo>
                  <a:lnTo>
                    <a:pt x="4620758" y="247858"/>
                  </a:lnTo>
                  <a:lnTo>
                    <a:pt x="4630273" y="251844"/>
                  </a:lnTo>
                  <a:lnTo>
                    <a:pt x="4632643" y="252365"/>
                  </a:lnTo>
                  <a:lnTo>
                    <a:pt x="4635191" y="253890"/>
                  </a:lnTo>
                  <a:lnTo>
                    <a:pt x="4641401" y="256243"/>
                  </a:lnTo>
                  <a:lnTo>
                    <a:pt x="4646392" y="257829"/>
                  </a:lnTo>
                  <a:lnTo>
                    <a:pt x="4649794" y="258735"/>
                  </a:lnTo>
                  <a:lnTo>
                    <a:pt x="4650702" y="258735"/>
                  </a:lnTo>
                  <a:lnTo>
                    <a:pt x="4650929" y="258509"/>
                  </a:lnTo>
                  <a:lnTo>
                    <a:pt x="4650929" y="258282"/>
                  </a:lnTo>
                  <a:lnTo>
                    <a:pt x="4642762" y="255789"/>
                  </a:lnTo>
                  <a:lnTo>
                    <a:pt x="4638906" y="254430"/>
                  </a:lnTo>
                  <a:lnTo>
                    <a:pt x="4635730" y="253070"/>
                  </a:lnTo>
                  <a:lnTo>
                    <a:pt x="4634596" y="252390"/>
                  </a:lnTo>
                  <a:lnTo>
                    <a:pt x="4633915" y="251937"/>
                  </a:lnTo>
                  <a:lnTo>
                    <a:pt x="4633688" y="251484"/>
                  </a:lnTo>
                  <a:lnTo>
                    <a:pt x="4633915" y="251031"/>
                  </a:lnTo>
                  <a:lnTo>
                    <a:pt x="4634822" y="250804"/>
                  </a:lnTo>
                  <a:lnTo>
                    <a:pt x="4636183" y="250577"/>
                  </a:lnTo>
                  <a:lnTo>
                    <a:pt x="4641628" y="250804"/>
                  </a:lnTo>
                  <a:lnTo>
                    <a:pt x="4623707" y="245139"/>
                  </a:lnTo>
                  <a:lnTo>
                    <a:pt x="4606012" y="239474"/>
                  </a:lnTo>
                  <a:lnTo>
                    <a:pt x="4588545" y="233355"/>
                  </a:lnTo>
                  <a:lnTo>
                    <a:pt x="4571304" y="227010"/>
                  </a:lnTo>
                  <a:lnTo>
                    <a:pt x="4578337" y="226784"/>
                  </a:lnTo>
                  <a:close/>
                  <a:moveTo>
                    <a:pt x="4538380" y="217080"/>
                  </a:moveTo>
                  <a:lnTo>
                    <a:pt x="4542842" y="218736"/>
                  </a:lnTo>
                  <a:lnTo>
                    <a:pt x="4543288" y="219150"/>
                  </a:lnTo>
                  <a:lnTo>
                    <a:pt x="4538380" y="218529"/>
                  </a:lnTo>
                  <a:lnTo>
                    <a:pt x="4538380" y="217701"/>
                  </a:lnTo>
                  <a:lnTo>
                    <a:pt x="4538380" y="217080"/>
                  </a:lnTo>
                  <a:close/>
                  <a:moveTo>
                    <a:pt x="4206075" y="214774"/>
                  </a:moveTo>
                  <a:lnTo>
                    <a:pt x="4225584" y="218626"/>
                  </a:lnTo>
                  <a:lnTo>
                    <a:pt x="4235339" y="220665"/>
                  </a:lnTo>
                  <a:lnTo>
                    <a:pt x="4239876" y="222025"/>
                  </a:lnTo>
                  <a:lnTo>
                    <a:pt x="4244867" y="223385"/>
                  </a:lnTo>
                  <a:lnTo>
                    <a:pt x="4219913" y="222478"/>
                  </a:lnTo>
                  <a:lnTo>
                    <a:pt x="4229214" y="222931"/>
                  </a:lnTo>
                  <a:lnTo>
                    <a:pt x="4237381" y="223611"/>
                  </a:lnTo>
                  <a:lnTo>
                    <a:pt x="4241464" y="224064"/>
                  </a:lnTo>
                  <a:lnTo>
                    <a:pt x="4245094" y="224518"/>
                  </a:lnTo>
                  <a:lnTo>
                    <a:pt x="4248723" y="225198"/>
                  </a:lnTo>
                  <a:lnTo>
                    <a:pt x="4252126" y="226331"/>
                  </a:lnTo>
                  <a:lnTo>
                    <a:pt x="4255075" y="227463"/>
                  </a:lnTo>
                  <a:lnTo>
                    <a:pt x="4257797" y="228597"/>
                  </a:lnTo>
                  <a:lnTo>
                    <a:pt x="4260519" y="230409"/>
                  </a:lnTo>
                  <a:lnTo>
                    <a:pt x="4263015" y="232675"/>
                  </a:lnTo>
                  <a:lnTo>
                    <a:pt x="4265283" y="234942"/>
                  </a:lnTo>
                  <a:lnTo>
                    <a:pt x="4267325" y="237887"/>
                  </a:lnTo>
                  <a:lnTo>
                    <a:pt x="4269140" y="241287"/>
                  </a:lnTo>
                  <a:lnTo>
                    <a:pt x="4270501" y="245139"/>
                  </a:lnTo>
                  <a:lnTo>
                    <a:pt x="4272769" y="247405"/>
                  </a:lnTo>
                  <a:lnTo>
                    <a:pt x="4277760" y="253070"/>
                  </a:lnTo>
                  <a:lnTo>
                    <a:pt x="4291144" y="268026"/>
                  </a:lnTo>
                  <a:lnTo>
                    <a:pt x="4297269" y="274371"/>
                  </a:lnTo>
                  <a:lnTo>
                    <a:pt x="4299538" y="276864"/>
                  </a:lnTo>
                  <a:lnTo>
                    <a:pt x="4301352" y="278223"/>
                  </a:lnTo>
                  <a:lnTo>
                    <a:pt x="4301806" y="278676"/>
                  </a:lnTo>
                  <a:lnTo>
                    <a:pt x="4302487" y="278676"/>
                  </a:lnTo>
                  <a:lnTo>
                    <a:pt x="4302487" y="278450"/>
                  </a:lnTo>
                  <a:lnTo>
                    <a:pt x="4302487" y="277997"/>
                  </a:lnTo>
                  <a:lnTo>
                    <a:pt x="4301352" y="275957"/>
                  </a:lnTo>
                  <a:lnTo>
                    <a:pt x="4299311" y="272331"/>
                  </a:lnTo>
                  <a:lnTo>
                    <a:pt x="4313376" y="269386"/>
                  </a:lnTo>
                  <a:lnTo>
                    <a:pt x="4316098" y="263041"/>
                  </a:lnTo>
                  <a:lnTo>
                    <a:pt x="4316325" y="263041"/>
                  </a:lnTo>
                  <a:lnTo>
                    <a:pt x="4313829" y="261908"/>
                  </a:lnTo>
                  <a:lnTo>
                    <a:pt x="4317686" y="256243"/>
                  </a:lnTo>
                  <a:lnTo>
                    <a:pt x="4304075" y="258282"/>
                  </a:lnTo>
                  <a:lnTo>
                    <a:pt x="4299991" y="251937"/>
                  </a:lnTo>
                  <a:lnTo>
                    <a:pt x="4328754" y="250670"/>
                  </a:lnTo>
                  <a:lnTo>
                    <a:pt x="4335834" y="253523"/>
                  </a:lnTo>
                  <a:lnTo>
                    <a:pt x="4346496" y="257149"/>
                  </a:lnTo>
                  <a:lnTo>
                    <a:pt x="4354435" y="259188"/>
                  </a:lnTo>
                  <a:lnTo>
                    <a:pt x="4357384" y="260095"/>
                  </a:lnTo>
                  <a:lnTo>
                    <a:pt x="4359880" y="260548"/>
                  </a:lnTo>
                  <a:lnTo>
                    <a:pt x="4361468" y="260548"/>
                  </a:lnTo>
                  <a:lnTo>
                    <a:pt x="4362602" y="260321"/>
                  </a:lnTo>
                  <a:lnTo>
                    <a:pt x="4362829" y="259868"/>
                  </a:lnTo>
                  <a:lnTo>
                    <a:pt x="4363283" y="259642"/>
                  </a:lnTo>
                  <a:lnTo>
                    <a:pt x="4363283" y="258962"/>
                  </a:lnTo>
                  <a:lnTo>
                    <a:pt x="4363283" y="258509"/>
                  </a:lnTo>
                  <a:lnTo>
                    <a:pt x="4362375" y="257376"/>
                  </a:lnTo>
                  <a:lnTo>
                    <a:pt x="4361014" y="255563"/>
                  </a:lnTo>
                  <a:lnTo>
                    <a:pt x="4358972" y="253750"/>
                  </a:lnTo>
                  <a:lnTo>
                    <a:pt x="4356477" y="251484"/>
                  </a:lnTo>
                  <a:lnTo>
                    <a:pt x="4359426" y="250351"/>
                  </a:lnTo>
                  <a:lnTo>
                    <a:pt x="4362829" y="249671"/>
                  </a:lnTo>
                  <a:lnTo>
                    <a:pt x="4366005" y="248765"/>
                  </a:lnTo>
                  <a:lnTo>
                    <a:pt x="4369408" y="248311"/>
                  </a:lnTo>
                  <a:lnTo>
                    <a:pt x="4372810" y="248085"/>
                  </a:lnTo>
                  <a:lnTo>
                    <a:pt x="4375986" y="248085"/>
                  </a:lnTo>
                  <a:lnTo>
                    <a:pt x="4382792" y="248538"/>
                  </a:lnTo>
                  <a:lnTo>
                    <a:pt x="4389370" y="249444"/>
                  </a:lnTo>
                  <a:lnTo>
                    <a:pt x="4396176" y="250577"/>
                  </a:lnTo>
                  <a:lnTo>
                    <a:pt x="4409333" y="253297"/>
                  </a:lnTo>
                  <a:lnTo>
                    <a:pt x="4415912" y="254203"/>
                  </a:lnTo>
                  <a:lnTo>
                    <a:pt x="4422491" y="255109"/>
                  </a:lnTo>
                  <a:lnTo>
                    <a:pt x="4429069" y="255563"/>
                  </a:lnTo>
                  <a:lnTo>
                    <a:pt x="4432472" y="255563"/>
                  </a:lnTo>
                  <a:lnTo>
                    <a:pt x="4435648" y="255336"/>
                  </a:lnTo>
                  <a:lnTo>
                    <a:pt x="4438824" y="255109"/>
                  </a:lnTo>
                  <a:lnTo>
                    <a:pt x="4442226" y="254430"/>
                  </a:lnTo>
                  <a:lnTo>
                    <a:pt x="4445402" y="253750"/>
                  </a:lnTo>
                  <a:lnTo>
                    <a:pt x="4448578" y="252843"/>
                  </a:lnTo>
                  <a:lnTo>
                    <a:pt x="4451754" y="251257"/>
                  </a:lnTo>
                  <a:lnTo>
                    <a:pt x="4454930" y="249898"/>
                  </a:lnTo>
                  <a:lnTo>
                    <a:pt x="4458106" y="247858"/>
                  </a:lnTo>
                  <a:lnTo>
                    <a:pt x="4461282" y="245592"/>
                  </a:lnTo>
                  <a:lnTo>
                    <a:pt x="4430884" y="234262"/>
                  </a:lnTo>
                  <a:lnTo>
                    <a:pt x="4441773" y="238114"/>
                  </a:lnTo>
                  <a:lnTo>
                    <a:pt x="4451074" y="240607"/>
                  </a:lnTo>
                  <a:lnTo>
                    <a:pt x="4454930" y="241513"/>
                  </a:lnTo>
                  <a:lnTo>
                    <a:pt x="4458333" y="241966"/>
                  </a:lnTo>
                  <a:lnTo>
                    <a:pt x="4461282" y="242420"/>
                  </a:lnTo>
                  <a:lnTo>
                    <a:pt x="4463550" y="242420"/>
                  </a:lnTo>
                  <a:lnTo>
                    <a:pt x="4465592" y="242193"/>
                  </a:lnTo>
                  <a:lnTo>
                    <a:pt x="4467180" y="241740"/>
                  </a:lnTo>
                  <a:lnTo>
                    <a:pt x="4468314" y="241060"/>
                  </a:lnTo>
                  <a:lnTo>
                    <a:pt x="4468995" y="239927"/>
                  </a:lnTo>
                  <a:lnTo>
                    <a:pt x="4469222" y="238567"/>
                  </a:lnTo>
                  <a:lnTo>
                    <a:pt x="4468768" y="236981"/>
                  </a:lnTo>
                  <a:lnTo>
                    <a:pt x="4468087" y="234942"/>
                  </a:lnTo>
                  <a:lnTo>
                    <a:pt x="4466726" y="232902"/>
                  </a:lnTo>
                  <a:lnTo>
                    <a:pt x="4472398" y="233129"/>
                  </a:lnTo>
                  <a:lnTo>
                    <a:pt x="4478296" y="233582"/>
                  </a:lnTo>
                  <a:lnTo>
                    <a:pt x="4484194" y="234488"/>
                  </a:lnTo>
                  <a:lnTo>
                    <a:pt x="4490772" y="235621"/>
                  </a:lnTo>
                  <a:lnTo>
                    <a:pt x="4497124" y="237208"/>
                  </a:lnTo>
                  <a:lnTo>
                    <a:pt x="4503703" y="238567"/>
                  </a:lnTo>
                  <a:lnTo>
                    <a:pt x="4516180" y="242193"/>
                  </a:lnTo>
                  <a:lnTo>
                    <a:pt x="4527068" y="246045"/>
                  </a:lnTo>
                  <a:lnTo>
                    <a:pt x="4536143" y="248991"/>
                  </a:lnTo>
                  <a:lnTo>
                    <a:pt x="4541814" y="251710"/>
                  </a:lnTo>
                  <a:lnTo>
                    <a:pt x="4543629" y="252843"/>
                  </a:lnTo>
                  <a:lnTo>
                    <a:pt x="4543855" y="253070"/>
                  </a:lnTo>
                  <a:lnTo>
                    <a:pt x="4544082" y="253297"/>
                  </a:lnTo>
                  <a:lnTo>
                    <a:pt x="4549754" y="255336"/>
                  </a:lnTo>
                  <a:lnTo>
                    <a:pt x="4554971" y="257149"/>
                  </a:lnTo>
                  <a:lnTo>
                    <a:pt x="4560869" y="258735"/>
                  </a:lnTo>
                  <a:lnTo>
                    <a:pt x="4565633" y="260321"/>
                  </a:lnTo>
                  <a:lnTo>
                    <a:pt x="4567675" y="260548"/>
                  </a:lnTo>
                  <a:lnTo>
                    <a:pt x="4568582" y="260548"/>
                  </a:lnTo>
                  <a:lnTo>
                    <a:pt x="4568809" y="260321"/>
                  </a:lnTo>
                  <a:lnTo>
                    <a:pt x="4569263" y="260095"/>
                  </a:lnTo>
                  <a:lnTo>
                    <a:pt x="4568355" y="259188"/>
                  </a:lnTo>
                  <a:lnTo>
                    <a:pt x="4566994" y="258055"/>
                  </a:lnTo>
                  <a:lnTo>
                    <a:pt x="4564045" y="256243"/>
                  </a:lnTo>
                  <a:lnTo>
                    <a:pt x="4571985" y="258282"/>
                  </a:lnTo>
                  <a:lnTo>
                    <a:pt x="4580605" y="260775"/>
                  </a:lnTo>
                  <a:lnTo>
                    <a:pt x="4589679" y="263494"/>
                  </a:lnTo>
                  <a:lnTo>
                    <a:pt x="4598526" y="265987"/>
                  </a:lnTo>
                  <a:lnTo>
                    <a:pt x="4607827" y="268253"/>
                  </a:lnTo>
                  <a:lnTo>
                    <a:pt x="4612364" y="269386"/>
                  </a:lnTo>
                  <a:lnTo>
                    <a:pt x="4617128" y="270292"/>
                  </a:lnTo>
                  <a:lnTo>
                    <a:pt x="4621438" y="270972"/>
                  </a:lnTo>
                  <a:lnTo>
                    <a:pt x="4625748" y="271199"/>
                  </a:lnTo>
                  <a:lnTo>
                    <a:pt x="4630285" y="271425"/>
                  </a:lnTo>
                  <a:lnTo>
                    <a:pt x="4634596" y="271425"/>
                  </a:lnTo>
                  <a:lnTo>
                    <a:pt x="4622572" y="266893"/>
                  </a:lnTo>
                  <a:lnTo>
                    <a:pt x="4611003" y="262134"/>
                  </a:lnTo>
                  <a:lnTo>
                    <a:pt x="4599207" y="257376"/>
                  </a:lnTo>
                  <a:lnTo>
                    <a:pt x="4587864" y="252164"/>
                  </a:lnTo>
                  <a:lnTo>
                    <a:pt x="4614406" y="255789"/>
                  </a:lnTo>
                  <a:lnTo>
                    <a:pt x="4625975" y="257376"/>
                  </a:lnTo>
                  <a:lnTo>
                    <a:pt x="4626883" y="257376"/>
                  </a:lnTo>
                  <a:lnTo>
                    <a:pt x="4625748" y="257149"/>
                  </a:lnTo>
                  <a:lnTo>
                    <a:pt x="4619170" y="256243"/>
                  </a:lnTo>
                  <a:lnTo>
                    <a:pt x="4622572" y="253070"/>
                  </a:lnTo>
                  <a:lnTo>
                    <a:pt x="4629832" y="254430"/>
                  </a:lnTo>
                  <a:lnTo>
                    <a:pt x="4655012" y="264854"/>
                  </a:lnTo>
                  <a:lnTo>
                    <a:pt x="4679739" y="275504"/>
                  </a:lnTo>
                  <a:lnTo>
                    <a:pt x="4704465" y="286154"/>
                  </a:lnTo>
                  <a:lnTo>
                    <a:pt x="4729192" y="297485"/>
                  </a:lnTo>
                  <a:lnTo>
                    <a:pt x="4753692" y="308588"/>
                  </a:lnTo>
                  <a:lnTo>
                    <a:pt x="4777965" y="319919"/>
                  </a:lnTo>
                  <a:lnTo>
                    <a:pt x="4802465" y="331702"/>
                  </a:lnTo>
                  <a:lnTo>
                    <a:pt x="4826738" y="343259"/>
                  </a:lnTo>
                  <a:lnTo>
                    <a:pt x="4850784" y="355269"/>
                  </a:lnTo>
                  <a:lnTo>
                    <a:pt x="4874830" y="367733"/>
                  </a:lnTo>
                  <a:lnTo>
                    <a:pt x="4898876" y="379743"/>
                  </a:lnTo>
                  <a:lnTo>
                    <a:pt x="4922695" y="392433"/>
                  </a:lnTo>
                  <a:lnTo>
                    <a:pt x="4946515" y="405349"/>
                  </a:lnTo>
                  <a:lnTo>
                    <a:pt x="4970107" y="418039"/>
                  </a:lnTo>
                  <a:lnTo>
                    <a:pt x="4993700" y="431182"/>
                  </a:lnTo>
                  <a:lnTo>
                    <a:pt x="5017065" y="444552"/>
                  </a:lnTo>
                  <a:lnTo>
                    <a:pt x="5040431" y="457922"/>
                  </a:lnTo>
                  <a:lnTo>
                    <a:pt x="5063569" y="471518"/>
                  </a:lnTo>
                  <a:lnTo>
                    <a:pt x="5086708" y="485341"/>
                  </a:lnTo>
                  <a:lnTo>
                    <a:pt x="5109620" y="499617"/>
                  </a:lnTo>
                  <a:lnTo>
                    <a:pt x="5132532" y="513893"/>
                  </a:lnTo>
                  <a:lnTo>
                    <a:pt x="5155444" y="528169"/>
                  </a:lnTo>
                  <a:lnTo>
                    <a:pt x="5178129" y="542672"/>
                  </a:lnTo>
                  <a:lnTo>
                    <a:pt x="5200360" y="557628"/>
                  </a:lnTo>
                  <a:lnTo>
                    <a:pt x="5223045" y="572358"/>
                  </a:lnTo>
                  <a:lnTo>
                    <a:pt x="5245276" y="587767"/>
                  </a:lnTo>
                  <a:lnTo>
                    <a:pt x="5267508" y="602949"/>
                  </a:lnTo>
                  <a:lnTo>
                    <a:pt x="5289512" y="618359"/>
                  </a:lnTo>
                  <a:lnTo>
                    <a:pt x="5311517" y="633994"/>
                  </a:lnTo>
                  <a:lnTo>
                    <a:pt x="5333294" y="649857"/>
                  </a:lnTo>
                  <a:lnTo>
                    <a:pt x="5351112" y="663020"/>
                  </a:lnTo>
                  <a:lnTo>
                    <a:pt x="5351750" y="663827"/>
                  </a:lnTo>
                  <a:lnTo>
                    <a:pt x="5337604" y="653709"/>
                  </a:lnTo>
                  <a:lnTo>
                    <a:pt x="5321271" y="642605"/>
                  </a:lnTo>
                  <a:lnTo>
                    <a:pt x="5306753" y="633088"/>
                  </a:lnTo>
                  <a:lnTo>
                    <a:pt x="5294049" y="625610"/>
                  </a:lnTo>
                  <a:lnTo>
                    <a:pt x="5283160" y="619718"/>
                  </a:lnTo>
                  <a:lnTo>
                    <a:pt x="5278170" y="617226"/>
                  </a:lnTo>
                  <a:lnTo>
                    <a:pt x="5273860" y="615413"/>
                  </a:lnTo>
                  <a:lnTo>
                    <a:pt x="5270003" y="613600"/>
                  </a:lnTo>
                  <a:lnTo>
                    <a:pt x="5266373" y="612467"/>
                  </a:lnTo>
                  <a:lnTo>
                    <a:pt x="5262971" y="611334"/>
                  </a:lnTo>
                  <a:lnTo>
                    <a:pt x="5260249" y="610881"/>
                  </a:lnTo>
                  <a:lnTo>
                    <a:pt x="5257526" y="610201"/>
                  </a:lnTo>
                  <a:lnTo>
                    <a:pt x="5255712" y="610201"/>
                  </a:lnTo>
                  <a:lnTo>
                    <a:pt x="5253670" y="610201"/>
                  </a:lnTo>
                  <a:lnTo>
                    <a:pt x="5252309" y="610881"/>
                  </a:lnTo>
                  <a:lnTo>
                    <a:pt x="5251175" y="611560"/>
                  </a:lnTo>
                  <a:lnTo>
                    <a:pt x="5250494" y="612467"/>
                  </a:lnTo>
                  <a:lnTo>
                    <a:pt x="5250040" y="613373"/>
                  </a:lnTo>
                  <a:lnTo>
                    <a:pt x="5249813" y="614959"/>
                  </a:lnTo>
                  <a:lnTo>
                    <a:pt x="5249813" y="616319"/>
                  </a:lnTo>
                  <a:lnTo>
                    <a:pt x="5250267" y="618132"/>
                  </a:lnTo>
                  <a:lnTo>
                    <a:pt x="5250948" y="619945"/>
                  </a:lnTo>
                  <a:lnTo>
                    <a:pt x="5252082" y="621984"/>
                  </a:lnTo>
                  <a:lnTo>
                    <a:pt x="5253216" y="624024"/>
                  </a:lnTo>
                  <a:lnTo>
                    <a:pt x="5254577" y="626290"/>
                  </a:lnTo>
                  <a:lnTo>
                    <a:pt x="5257980" y="631275"/>
                  </a:lnTo>
                  <a:lnTo>
                    <a:pt x="5262744" y="636260"/>
                  </a:lnTo>
                  <a:lnTo>
                    <a:pt x="5267961" y="641699"/>
                  </a:lnTo>
                  <a:lnTo>
                    <a:pt x="5273860" y="647138"/>
                  </a:lnTo>
                  <a:lnTo>
                    <a:pt x="5280665" y="652803"/>
                  </a:lnTo>
                  <a:lnTo>
                    <a:pt x="5287924" y="658241"/>
                  </a:lnTo>
                  <a:lnTo>
                    <a:pt x="5295864" y="663227"/>
                  </a:lnTo>
                  <a:lnTo>
                    <a:pt x="5303804" y="668212"/>
                  </a:lnTo>
                  <a:lnTo>
                    <a:pt x="5308114" y="670251"/>
                  </a:lnTo>
                  <a:lnTo>
                    <a:pt x="5312424" y="672517"/>
                  </a:lnTo>
                  <a:lnTo>
                    <a:pt x="5316961" y="674330"/>
                  </a:lnTo>
                  <a:lnTo>
                    <a:pt x="5321271" y="676370"/>
                  </a:lnTo>
                  <a:lnTo>
                    <a:pt x="5325808" y="677956"/>
                  </a:lnTo>
                  <a:lnTo>
                    <a:pt x="5330572" y="679542"/>
                  </a:lnTo>
                  <a:lnTo>
                    <a:pt x="5335109" y="680902"/>
                  </a:lnTo>
                  <a:lnTo>
                    <a:pt x="5339873" y="682035"/>
                  </a:lnTo>
                  <a:lnTo>
                    <a:pt x="5344410" y="682941"/>
                  </a:lnTo>
                  <a:lnTo>
                    <a:pt x="5348947" y="683621"/>
                  </a:lnTo>
                  <a:lnTo>
                    <a:pt x="5353711" y="684074"/>
                  </a:lnTo>
                  <a:lnTo>
                    <a:pt x="5358248" y="684074"/>
                  </a:lnTo>
                  <a:lnTo>
                    <a:pt x="5362785" y="684074"/>
                  </a:lnTo>
                  <a:lnTo>
                    <a:pt x="5367549" y="683621"/>
                  </a:lnTo>
                  <a:lnTo>
                    <a:pt x="5372086" y="682941"/>
                  </a:lnTo>
                  <a:lnTo>
                    <a:pt x="5376396" y="682035"/>
                  </a:lnTo>
                  <a:lnTo>
                    <a:pt x="5360289" y="686114"/>
                  </a:lnTo>
                  <a:lnTo>
                    <a:pt x="5343729" y="690193"/>
                  </a:lnTo>
                  <a:lnTo>
                    <a:pt x="5327169" y="694045"/>
                  </a:lnTo>
                  <a:lnTo>
                    <a:pt x="5310609" y="697671"/>
                  </a:lnTo>
                  <a:lnTo>
                    <a:pt x="5277262" y="704922"/>
                  </a:lnTo>
                  <a:lnTo>
                    <a:pt x="5243915" y="711493"/>
                  </a:lnTo>
                  <a:lnTo>
                    <a:pt x="5210341" y="718065"/>
                  </a:lnTo>
                  <a:lnTo>
                    <a:pt x="5176994" y="724183"/>
                  </a:lnTo>
                  <a:lnTo>
                    <a:pt x="5110301" y="736420"/>
                  </a:lnTo>
                  <a:lnTo>
                    <a:pt x="5100773" y="738006"/>
                  </a:lnTo>
                  <a:lnTo>
                    <a:pt x="5090791" y="740272"/>
                  </a:lnTo>
                  <a:lnTo>
                    <a:pt x="5068560" y="745258"/>
                  </a:lnTo>
                  <a:lnTo>
                    <a:pt x="5044060" y="751149"/>
                  </a:lnTo>
                  <a:lnTo>
                    <a:pt x="5017519" y="757721"/>
                  </a:lnTo>
                  <a:lnTo>
                    <a:pt x="4989616" y="764519"/>
                  </a:lnTo>
                  <a:lnTo>
                    <a:pt x="4960579" y="771091"/>
                  </a:lnTo>
                  <a:lnTo>
                    <a:pt x="4945834" y="774263"/>
                  </a:lnTo>
                  <a:lnTo>
                    <a:pt x="4931089" y="777436"/>
                  </a:lnTo>
                  <a:lnTo>
                    <a:pt x="4916117" y="780382"/>
                  </a:lnTo>
                  <a:lnTo>
                    <a:pt x="4901371" y="783101"/>
                  </a:lnTo>
                  <a:lnTo>
                    <a:pt x="4886626" y="785594"/>
                  </a:lnTo>
                  <a:lnTo>
                    <a:pt x="4872108" y="787860"/>
                  </a:lnTo>
                  <a:lnTo>
                    <a:pt x="4857816" y="789446"/>
                  </a:lnTo>
                  <a:lnTo>
                    <a:pt x="4843751" y="791032"/>
                  </a:lnTo>
                  <a:lnTo>
                    <a:pt x="4829914" y="792165"/>
                  </a:lnTo>
                  <a:lnTo>
                    <a:pt x="4816529" y="792845"/>
                  </a:lnTo>
                  <a:lnTo>
                    <a:pt x="4803372" y="792845"/>
                  </a:lnTo>
                  <a:lnTo>
                    <a:pt x="4790895" y="792618"/>
                  </a:lnTo>
                  <a:lnTo>
                    <a:pt x="4784770" y="792165"/>
                  </a:lnTo>
                  <a:lnTo>
                    <a:pt x="4778872" y="791712"/>
                  </a:lnTo>
                  <a:lnTo>
                    <a:pt x="4773201" y="791032"/>
                  </a:lnTo>
                  <a:lnTo>
                    <a:pt x="4767530" y="790352"/>
                  </a:lnTo>
                  <a:lnTo>
                    <a:pt x="4762085" y="789219"/>
                  </a:lnTo>
                  <a:lnTo>
                    <a:pt x="4756641" y="788086"/>
                  </a:lnTo>
                  <a:lnTo>
                    <a:pt x="4751423" y="786953"/>
                  </a:lnTo>
                  <a:lnTo>
                    <a:pt x="4746660" y="785367"/>
                  </a:lnTo>
                  <a:lnTo>
                    <a:pt x="4742123" y="783781"/>
                  </a:lnTo>
                  <a:lnTo>
                    <a:pt x="4737359" y="781741"/>
                  </a:lnTo>
                  <a:lnTo>
                    <a:pt x="4733049" y="779928"/>
                  </a:lnTo>
                  <a:lnTo>
                    <a:pt x="4728965" y="777436"/>
                  </a:lnTo>
                  <a:lnTo>
                    <a:pt x="4725109" y="774943"/>
                  </a:lnTo>
                  <a:lnTo>
                    <a:pt x="4721479" y="772451"/>
                  </a:lnTo>
                  <a:lnTo>
                    <a:pt x="4718076" y="769731"/>
                  </a:lnTo>
                  <a:lnTo>
                    <a:pt x="4714901" y="766559"/>
                  </a:lnTo>
                  <a:lnTo>
                    <a:pt x="4695845" y="747297"/>
                  </a:lnTo>
                  <a:lnTo>
                    <a:pt x="4676790" y="728262"/>
                  </a:lnTo>
                  <a:lnTo>
                    <a:pt x="4657734" y="709454"/>
                  </a:lnTo>
                  <a:lnTo>
                    <a:pt x="4638452" y="690419"/>
                  </a:lnTo>
                  <a:lnTo>
                    <a:pt x="4618716" y="672064"/>
                  </a:lnTo>
                  <a:lnTo>
                    <a:pt x="4598980" y="653482"/>
                  </a:lnTo>
                  <a:lnTo>
                    <a:pt x="4579471" y="635354"/>
                  </a:lnTo>
                  <a:lnTo>
                    <a:pt x="4559281" y="617226"/>
                  </a:lnTo>
                  <a:lnTo>
                    <a:pt x="4539092" y="599324"/>
                  </a:lnTo>
                  <a:lnTo>
                    <a:pt x="4518675" y="581648"/>
                  </a:lnTo>
                  <a:lnTo>
                    <a:pt x="4498032" y="564200"/>
                  </a:lnTo>
                  <a:lnTo>
                    <a:pt x="4477388" y="546978"/>
                  </a:lnTo>
                  <a:lnTo>
                    <a:pt x="4456518" y="529756"/>
                  </a:lnTo>
                  <a:lnTo>
                    <a:pt x="4435648" y="512534"/>
                  </a:lnTo>
                  <a:lnTo>
                    <a:pt x="4414324" y="496218"/>
                  </a:lnTo>
                  <a:lnTo>
                    <a:pt x="4393000" y="479676"/>
                  </a:lnTo>
                  <a:lnTo>
                    <a:pt x="4371449" y="463360"/>
                  </a:lnTo>
                  <a:lnTo>
                    <a:pt x="4349898" y="447045"/>
                  </a:lnTo>
                  <a:lnTo>
                    <a:pt x="4327894" y="431182"/>
                  </a:lnTo>
                  <a:lnTo>
                    <a:pt x="4306116" y="415773"/>
                  </a:lnTo>
                  <a:lnTo>
                    <a:pt x="4283885" y="400137"/>
                  </a:lnTo>
                  <a:lnTo>
                    <a:pt x="4261427" y="385181"/>
                  </a:lnTo>
                  <a:lnTo>
                    <a:pt x="4239195" y="370225"/>
                  </a:lnTo>
                  <a:lnTo>
                    <a:pt x="4216510" y="355496"/>
                  </a:lnTo>
                  <a:lnTo>
                    <a:pt x="4193599" y="341220"/>
                  </a:lnTo>
                  <a:lnTo>
                    <a:pt x="4170914" y="326717"/>
                  </a:lnTo>
                  <a:lnTo>
                    <a:pt x="4147775" y="312894"/>
                  </a:lnTo>
                  <a:lnTo>
                    <a:pt x="4124636" y="299071"/>
                  </a:lnTo>
                  <a:lnTo>
                    <a:pt x="4101044" y="285701"/>
                  </a:lnTo>
                  <a:lnTo>
                    <a:pt x="4077678" y="272558"/>
                  </a:lnTo>
                  <a:lnTo>
                    <a:pt x="4053859" y="259868"/>
                  </a:lnTo>
                  <a:lnTo>
                    <a:pt x="4030040" y="247178"/>
                  </a:lnTo>
                  <a:lnTo>
                    <a:pt x="4032308" y="247631"/>
                  </a:lnTo>
                  <a:lnTo>
                    <a:pt x="4034350" y="247858"/>
                  </a:lnTo>
                  <a:lnTo>
                    <a:pt x="4036391" y="248085"/>
                  </a:lnTo>
                  <a:lnTo>
                    <a:pt x="4038206" y="248085"/>
                  </a:lnTo>
                  <a:lnTo>
                    <a:pt x="4040021" y="247858"/>
                  </a:lnTo>
                  <a:lnTo>
                    <a:pt x="4041609" y="247405"/>
                  </a:lnTo>
                  <a:lnTo>
                    <a:pt x="4044558" y="246272"/>
                  </a:lnTo>
                  <a:lnTo>
                    <a:pt x="4047507" y="244912"/>
                  </a:lnTo>
                  <a:lnTo>
                    <a:pt x="4047539" y="244899"/>
                  </a:lnTo>
                  <a:lnTo>
                    <a:pt x="4047862" y="244547"/>
                  </a:lnTo>
                  <a:lnTo>
                    <a:pt x="4048088" y="244671"/>
                  </a:lnTo>
                  <a:lnTo>
                    <a:pt x="4050229" y="243779"/>
                  </a:lnTo>
                  <a:lnTo>
                    <a:pt x="4052951" y="242420"/>
                  </a:lnTo>
                  <a:lnTo>
                    <a:pt x="4055674" y="241740"/>
                  </a:lnTo>
                  <a:lnTo>
                    <a:pt x="4061345" y="241287"/>
                  </a:lnTo>
                  <a:lnTo>
                    <a:pt x="4067470" y="240833"/>
                  </a:lnTo>
                  <a:lnTo>
                    <a:pt x="4073595" y="240833"/>
                  </a:lnTo>
                  <a:lnTo>
                    <a:pt x="4079493" y="241060"/>
                  </a:lnTo>
                  <a:lnTo>
                    <a:pt x="4050456" y="235621"/>
                  </a:lnTo>
                  <a:lnTo>
                    <a:pt x="4089474" y="231769"/>
                  </a:lnTo>
                  <a:lnTo>
                    <a:pt x="4082669" y="231996"/>
                  </a:lnTo>
                  <a:lnTo>
                    <a:pt x="4076090" y="231769"/>
                  </a:lnTo>
                  <a:lnTo>
                    <a:pt x="4069512" y="231089"/>
                  </a:lnTo>
                  <a:lnTo>
                    <a:pt x="4063160" y="229956"/>
                  </a:lnTo>
                  <a:lnTo>
                    <a:pt x="4079720" y="227463"/>
                  </a:lnTo>
                  <a:lnTo>
                    <a:pt x="4095826" y="225198"/>
                  </a:lnTo>
                  <a:lnTo>
                    <a:pt x="4103993" y="224518"/>
                  </a:lnTo>
                  <a:lnTo>
                    <a:pt x="4112159" y="223838"/>
                  </a:lnTo>
                  <a:lnTo>
                    <a:pt x="4120553" y="223385"/>
                  </a:lnTo>
                  <a:lnTo>
                    <a:pt x="4128946" y="223158"/>
                  </a:lnTo>
                  <a:lnTo>
                    <a:pt x="4134391" y="217946"/>
                  </a:lnTo>
                  <a:lnTo>
                    <a:pt x="4137113" y="217720"/>
                  </a:lnTo>
                  <a:lnTo>
                    <a:pt x="4140969" y="217493"/>
                  </a:lnTo>
                  <a:lnTo>
                    <a:pt x="4151631" y="217266"/>
                  </a:lnTo>
                  <a:lnTo>
                    <a:pt x="4178173" y="216813"/>
                  </a:lnTo>
                  <a:lnTo>
                    <a:pt x="4190876" y="216360"/>
                  </a:lnTo>
                  <a:lnTo>
                    <a:pt x="4200631" y="216133"/>
                  </a:lnTo>
                  <a:lnTo>
                    <a:pt x="4204034" y="215907"/>
                  </a:lnTo>
                  <a:lnTo>
                    <a:pt x="4206302" y="215680"/>
                  </a:lnTo>
                  <a:lnTo>
                    <a:pt x="4206756" y="215227"/>
                  </a:lnTo>
                  <a:lnTo>
                    <a:pt x="4206983" y="215227"/>
                  </a:lnTo>
                  <a:lnTo>
                    <a:pt x="4206075" y="214774"/>
                  </a:lnTo>
                  <a:close/>
                  <a:moveTo>
                    <a:pt x="3636742" y="212799"/>
                  </a:moveTo>
                  <a:lnTo>
                    <a:pt x="3644900" y="213395"/>
                  </a:lnTo>
                  <a:lnTo>
                    <a:pt x="3644459" y="213692"/>
                  </a:lnTo>
                  <a:lnTo>
                    <a:pt x="3630789" y="217562"/>
                  </a:lnTo>
                  <a:lnTo>
                    <a:pt x="3629025" y="215181"/>
                  </a:lnTo>
                  <a:lnTo>
                    <a:pt x="3636742" y="212799"/>
                  </a:lnTo>
                  <a:close/>
                  <a:moveTo>
                    <a:pt x="4475163" y="211213"/>
                  </a:moveTo>
                  <a:lnTo>
                    <a:pt x="4498976" y="215976"/>
                  </a:lnTo>
                  <a:lnTo>
                    <a:pt x="4497809" y="215749"/>
                  </a:lnTo>
                  <a:lnTo>
                    <a:pt x="4475163" y="211213"/>
                  </a:lnTo>
                  <a:close/>
                  <a:moveTo>
                    <a:pt x="4177808" y="211212"/>
                  </a:moveTo>
                  <a:lnTo>
                    <a:pt x="4189413" y="212800"/>
                  </a:lnTo>
                  <a:lnTo>
                    <a:pt x="4189194" y="212800"/>
                  </a:lnTo>
                  <a:lnTo>
                    <a:pt x="4176713" y="211807"/>
                  </a:lnTo>
                  <a:lnTo>
                    <a:pt x="4177808" y="211212"/>
                  </a:lnTo>
                  <a:close/>
                  <a:moveTo>
                    <a:pt x="4056127" y="211148"/>
                  </a:moveTo>
                  <a:lnTo>
                    <a:pt x="4062479" y="211148"/>
                  </a:lnTo>
                  <a:lnTo>
                    <a:pt x="4068831" y="211148"/>
                  </a:lnTo>
                  <a:lnTo>
                    <a:pt x="4075183" y="211601"/>
                  </a:lnTo>
                  <a:lnTo>
                    <a:pt x="4081308" y="212734"/>
                  </a:lnTo>
                  <a:lnTo>
                    <a:pt x="4079493" y="214774"/>
                  </a:lnTo>
                  <a:lnTo>
                    <a:pt x="4074049" y="217946"/>
                  </a:lnTo>
                  <a:lnTo>
                    <a:pt x="4042743" y="223385"/>
                  </a:lnTo>
                  <a:lnTo>
                    <a:pt x="4040021" y="219759"/>
                  </a:lnTo>
                  <a:lnTo>
                    <a:pt x="4036165" y="219759"/>
                  </a:lnTo>
                  <a:lnTo>
                    <a:pt x="4036165" y="219532"/>
                  </a:lnTo>
                  <a:lnTo>
                    <a:pt x="4037526" y="217040"/>
                  </a:lnTo>
                  <a:lnTo>
                    <a:pt x="4041836" y="211828"/>
                  </a:lnTo>
                  <a:lnTo>
                    <a:pt x="4046146" y="211375"/>
                  </a:lnTo>
                  <a:lnTo>
                    <a:pt x="4056127" y="211148"/>
                  </a:lnTo>
                  <a:close/>
                  <a:moveTo>
                    <a:pt x="4521200" y="209625"/>
                  </a:moveTo>
                  <a:lnTo>
                    <a:pt x="4521423" y="209625"/>
                  </a:lnTo>
                  <a:lnTo>
                    <a:pt x="4522539" y="209625"/>
                  </a:lnTo>
                  <a:lnTo>
                    <a:pt x="4524101" y="209625"/>
                  </a:lnTo>
                  <a:lnTo>
                    <a:pt x="4528117" y="210039"/>
                  </a:lnTo>
                  <a:lnTo>
                    <a:pt x="4533471" y="210867"/>
                  </a:lnTo>
                  <a:lnTo>
                    <a:pt x="4539495" y="212110"/>
                  </a:lnTo>
                  <a:lnTo>
                    <a:pt x="4551766" y="215009"/>
                  </a:lnTo>
                  <a:lnTo>
                    <a:pt x="4562475" y="217701"/>
                  </a:lnTo>
                  <a:lnTo>
                    <a:pt x="4546858" y="217494"/>
                  </a:lnTo>
                  <a:lnTo>
                    <a:pt x="4541726" y="216872"/>
                  </a:lnTo>
                  <a:lnTo>
                    <a:pt x="4521200" y="209625"/>
                  </a:lnTo>
                  <a:close/>
                  <a:moveTo>
                    <a:pt x="3836920" y="209622"/>
                  </a:moveTo>
                  <a:lnTo>
                    <a:pt x="3838576" y="209622"/>
                  </a:lnTo>
                  <a:lnTo>
                    <a:pt x="3833813" y="211210"/>
                  </a:lnTo>
                  <a:lnTo>
                    <a:pt x="3836920" y="209622"/>
                  </a:lnTo>
                  <a:close/>
                  <a:moveTo>
                    <a:pt x="4094163" y="209621"/>
                  </a:moveTo>
                  <a:lnTo>
                    <a:pt x="4102101" y="209974"/>
                  </a:lnTo>
                  <a:lnTo>
                    <a:pt x="4100613" y="211209"/>
                  </a:lnTo>
                  <a:lnTo>
                    <a:pt x="4097884" y="210680"/>
                  </a:lnTo>
                  <a:lnTo>
                    <a:pt x="4097636" y="210151"/>
                  </a:lnTo>
                  <a:lnTo>
                    <a:pt x="4094163" y="209621"/>
                  </a:lnTo>
                  <a:close/>
                  <a:moveTo>
                    <a:pt x="4497604" y="204864"/>
                  </a:moveTo>
                  <a:lnTo>
                    <a:pt x="4512695" y="208415"/>
                  </a:lnTo>
                  <a:lnTo>
                    <a:pt x="4513989" y="210086"/>
                  </a:lnTo>
                  <a:lnTo>
                    <a:pt x="4514851" y="211548"/>
                  </a:lnTo>
                  <a:lnTo>
                    <a:pt x="4514851" y="211966"/>
                  </a:lnTo>
                  <a:lnTo>
                    <a:pt x="4514851" y="212384"/>
                  </a:lnTo>
                  <a:lnTo>
                    <a:pt x="4514420" y="212593"/>
                  </a:lnTo>
                  <a:lnTo>
                    <a:pt x="4514204" y="212802"/>
                  </a:lnTo>
                  <a:lnTo>
                    <a:pt x="4513342" y="212802"/>
                  </a:lnTo>
                  <a:lnTo>
                    <a:pt x="4512264" y="212593"/>
                  </a:lnTo>
                  <a:lnTo>
                    <a:pt x="4510539" y="212175"/>
                  </a:lnTo>
                  <a:lnTo>
                    <a:pt x="4508815" y="211548"/>
                  </a:lnTo>
                  <a:lnTo>
                    <a:pt x="4505150" y="209877"/>
                  </a:lnTo>
                  <a:lnTo>
                    <a:pt x="4501269" y="208206"/>
                  </a:lnTo>
                  <a:lnTo>
                    <a:pt x="4498466" y="206326"/>
                  </a:lnTo>
                  <a:lnTo>
                    <a:pt x="4497819" y="205699"/>
                  </a:lnTo>
                  <a:lnTo>
                    <a:pt x="4497388" y="205282"/>
                  </a:lnTo>
                  <a:lnTo>
                    <a:pt x="4497604" y="204864"/>
                  </a:lnTo>
                  <a:close/>
                  <a:moveTo>
                    <a:pt x="3936980" y="201835"/>
                  </a:moveTo>
                  <a:lnTo>
                    <a:pt x="3939941" y="202307"/>
                  </a:lnTo>
                  <a:lnTo>
                    <a:pt x="3941763" y="203723"/>
                  </a:lnTo>
                  <a:lnTo>
                    <a:pt x="3936980" y="201835"/>
                  </a:lnTo>
                  <a:close/>
                  <a:moveTo>
                    <a:pt x="3823213" y="201685"/>
                  </a:moveTo>
                  <a:lnTo>
                    <a:pt x="3833813" y="203151"/>
                  </a:lnTo>
                  <a:lnTo>
                    <a:pt x="3833588" y="203701"/>
                  </a:lnTo>
                  <a:lnTo>
                    <a:pt x="3820732" y="206449"/>
                  </a:lnTo>
                  <a:lnTo>
                    <a:pt x="3823213" y="205716"/>
                  </a:lnTo>
                  <a:lnTo>
                    <a:pt x="3806973" y="205716"/>
                  </a:lnTo>
                  <a:lnTo>
                    <a:pt x="3796598" y="204250"/>
                  </a:lnTo>
                  <a:lnTo>
                    <a:pt x="3793666" y="204250"/>
                  </a:lnTo>
                  <a:lnTo>
                    <a:pt x="3792538" y="204250"/>
                  </a:lnTo>
                  <a:lnTo>
                    <a:pt x="3792538" y="204067"/>
                  </a:lnTo>
                  <a:lnTo>
                    <a:pt x="3792989" y="204067"/>
                  </a:lnTo>
                  <a:lnTo>
                    <a:pt x="3794794" y="203884"/>
                  </a:lnTo>
                  <a:lnTo>
                    <a:pt x="3803590" y="203151"/>
                  </a:lnTo>
                  <a:lnTo>
                    <a:pt x="3818927" y="202235"/>
                  </a:lnTo>
                  <a:lnTo>
                    <a:pt x="3823213" y="201685"/>
                  </a:lnTo>
                  <a:close/>
                  <a:moveTo>
                    <a:pt x="4045405" y="201678"/>
                  </a:moveTo>
                  <a:lnTo>
                    <a:pt x="4045383" y="201685"/>
                  </a:lnTo>
                  <a:lnTo>
                    <a:pt x="4045167" y="201685"/>
                  </a:lnTo>
                  <a:lnTo>
                    <a:pt x="4044950" y="201685"/>
                  </a:lnTo>
                  <a:lnTo>
                    <a:pt x="4045405" y="201678"/>
                  </a:lnTo>
                  <a:close/>
                  <a:moveTo>
                    <a:pt x="4050795" y="200097"/>
                  </a:moveTo>
                  <a:lnTo>
                    <a:pt x="4059238" y="201486"/>
                  </a:lnTo>
                  <a:lnTo>
                    <a:pt x="4045405" y="201678"/>
                  </a:lnTo>
                  <a:lnTo>
                    <a:pt x="4050795" y="200097"/>
                  </a:lnTo>
                  <a:close/>
                  <a:moveTo>
                    <a:pt x="4037330" y="200097"/>
                  </a:moveTo>
                  <a:lnTo>
                    <a:pt x="4039950" y="200414"/>
                  </a:lnTo>
                  <a:lnTo>
                    <a:pt x="4040188" y="201685"/>
                  </a:lnTo>
                  <a:lnTo>
                    <a:pt x="4035425" y="200891"/>
                  </a:lnTo>
                  <a:lnTo>
                    <a:pt x="4036854" y="200891"/>
                  </a:lnTo>
                  <a:lnTo>
                    <a:pt x="4037330" y="200097"/>
                  </a:lnTo>
                  <a:close/>
                  <a:moveTo>
                    <a:pt x="3906838" y="193747"/>
                  </a:moveTo>
                  <a:lnTo>
                    <a:pt x="3911363" y="193747"/>
                  </a:lnTo>
                  <a:lnTo>
                    <a:pt x="3911601" y="195335"/>
                  </a:lnTo>
                  <a:lnTo>
                    <a:pt x="3906838" y="193747"/>
                  </a:lnTo>
                  <a:close/>
                  <a:moveTo>
                    <a:pt x="4473065" y="192484"/>
                  </a:moveTo>
                  <a:lnTo>
                    <a:pt x="4476059" y="192933"/>
                  </a:lnTo>
                  <a:lnTo>
                    <a:pt x="4476750" y="193607"/>
                  </a:lnTo>
                  <a:lnTo>
                    <a:pt x="4473065" y="192484"/>
                  </a:lnTo>
                  <a:close/>
                  <a:moveTo>
                    <a:pt x="3748766" y="192162"/>
                  </a:moveTo>
                  <a:lnTo>
                    <a:pt x="3759201" y="192868"/>
                  </a:lnTo>
                  <a:lnTo>
                    <a:pt x="3758988" y="193221"/>
                  </a:lnTo>
                  <a:lnTo>
                    <a:pt x="3741738" y="193751"/>
                  </a:lnTo>
                  <a:lnTo>
                    <a:pt x="3748766" y="192162"/>
                  </a:lnTo>
                  <a:close/>
                  <a:moveTo>
                    <a:pt x="3948158" y="192160"/>
                  </a:moveTo>
                  <a:lnTo>
                    <a:pt x="3951808" y="192385"/>
                  </a:lnTo>
                  <a:lnTo>
                    <a:pt x="3961616" y="195078"/>
                  </a:lnTo>
                  <a:lnTo>
                    <a:pt x="3973020" y="198894"/>
                  </a:lnTo>
                  <a:lnTo>
                    <a:pt x="3970967" y="195976"/>
                  </a:lnTo>
                  <a:lnTo>
                    <a:pt x="3972108" y="193058"/>
                  </a:lnTo>
                  <a:lnTo>
                    <a:pt x="3974845" y="193282"/>
                  </a:lnTo>
                  <a:lnTo>
                    <a:pt x="3994232" y="195528"/>
                  </a:lnTo>
                  <a:lnTo>
                    <a:pt x="4003812" y="195303"/>
                  </a:lnTo>
                  <a:lnTo>
                    <a:pt x="4019322" y="198221"/>
                  </a:lnTo>
                  <a:lnTo>
                    <a:pt x="4019550" y="199344"/>
                  </a:lnTo>
                  <a:lnTo>
                    <a:pt x="4007233" y="206303"/>
                  </a:lnTo>
                  <a:lnTo>
                    <a:pt x="3994232" y="208772"/>
                  </a:lnTo>
                  <a:lnTo>
                    <a:pt x="3984653" y="214385"/>
                  </a:lnTo>
                  <a:lnTo>
                    <a:pt x="3973248" y="211242"/>
                  </a:lnTo>
                  <a:lnTo>
                    <a:pt x="3968914" y="208548"/>
                  </a:lnTo>
                  <a:lnTo>
                    <a:pt x="3958194" y="204507"/>
                  </a:lnTo>
                  <a:lnTo>
                    <a:pt x="3956826" y="203833"/>
                  </a:lnTo>
                  <a:lnTo>
                    <a:pt x="3955685" y="203160"/>
                  </a:lnTo>
                  <a:lnTo>
                    <a:pt x="3962756" y="202487"/>
                  </a:lnTo>
                  <a:lnTo>
                    <a:pt x="3950667" y="200017"/>
                  </a:lnTo>
                  <a:lnTo>
                    <a:pt x="3952948" y="199119"/>
                  </a:lnTo>
                  <a:lnTo>
                    <a:pt x="3940175" y="194629"/>
                  </a:lnTo>
                  <a:lnTo>
                    <a:pt x="3940403" y="193956"/>
                  </a:lnTo>
                  <a:lnTo>
                    <a:pt x="3950439" y="195078"/>
                  </a:lnTo>
                  <a:lnTo>
                    <a:pt x="3946106" y="193282"/>
                  </a:lnTo>
                  <a:lnTo>
                    <a:pt x="3948158" y="192160"/>
                  </a:lnTo>
                  <a:close/>
                  <a:moveTo>
                    <a:pt x="3861360" y="192160"/>
                  </a:moveTo>
                  <a:lnTo>
                    <a:pt x="3864321" y="192160"/>
                  </a:lnTo>
                  <a:lnTo>
                    <a:pt x="3867282" y="192396"/>
                  </a:lnTo>
                  <a:lnTo>
                    <a:pt x="3870015" y="192868"/>
                  </a:lnTo>
                  <a:lnTo>
                    <a:pt x="3872521" y="193576"/>
                  </a:lnTo>
                  <a:lnTo>
                    <a:pt x="3875254" y="194756"/>
                  </a:lnTo>
                  <a:lnTo>
                    <a:pt x="3877759" y="195700"/>
                  </a:lnTo>
                  <a:lnTo>
                    <a:pt x="3880037" y="196880"/>
                  </a:lnTo>
                  <a:lnTo>
                    <a:pt x="3876848" y="194992"/>
                  </a:lnTo>
                  <a:lnTo>
                    <a:pt x="3882087" y="194048"/>
                  </a:lnTo>
                  <a:lnTo>
                    <a:pt x="3877304" y="192632"/>
                  </a:lnTo>
                  <a:lnTo>
                    <a:pt x="3903953" y="192632"/>
                  </a:lnTo>
                  <a:lnTo>
                    <a:pt x="3903042" y="193104"/>
                  </a:lnTo>
                  <a:lnTo>
                    <a:pt x="3921719" y="199476"/>
                  </a:lnTo>
                  <a:lnTo>
                    <a:pt x="3915797" y="199712"/>
                  </a:lnTo>
                  <a:lnTo>
                    <a:pt x="3926503" y="200891"/>
                  </a:lnTo>
                  <a:lnTo>
                    <a:pt x="3937436" y="206319"/>
                  </a:lnTo>
                  <a:lnTo>
                    <a:pt x="3936980" y="206319"/>
                  </a:lnTo>
                  <a:lnTo>
                    <a:pt x="3920808" y="208679"/>
                  </a:lnTo>
                  <a:lnTo>
                    <a:pt x="3921264" y="207735"/>
                  </a:lnTo>
                  <a:lnTo>
                    <a:pt x="3907597" y="207499"/>
                  </a:lnTo>
                  <a:lnTo>
                    <a:pt x="3884365" y="209151"/>
                  </a:lnTo>
                  <a:lnTo>
                    <a:pt x="3877759" y="209623"/>
                  </a:lnTo>
                  <a:lnTo>
                    <a:pt x="3875937" y="209387"/>
                  </a:lnTo>
                  <a:lnTo>
                    <a:pt x="3873659" y="209387"/>
                  </a:lnTo>
                  <a:lnTo>
                    <a:pt x="3857943" y="206319"/>
                  </a:lnTo>
                  <a:lnTo>
                    <a:pt x="3851793" y="207027"/>
                  </a:lnTo>
                  <a:lnTo>
                    <a:pt x="3852021" y="206319"/>
                  </a:lnTo>
                  <a:lnTo>
                    <a:pt x="3838127" y="207499"/>
                  </a:lnTo>
                  <a:lnTo>
                    <a:pt x="3844960" y="201599"/>
                  </a:lnTo>
                  <a:lnTo>
                    <a:pt x="3836988" y="200656"/>
                  </a:lnTo>
                  <a:lnTo>
                    <a:pt x="3837899" y="199004"/>
                  </a:lnTo>
                  <a:lnTo>
                    <a:pt x="3837899" y="198060"/>
                  </a:lnTo>
                  <a:lnTo>
                    <a:pt x="3838127" y="197116"/>
                  </a:lnTo>
                  <a:lnTo>
                    <a:pt x="3839038" y="196644"/>
                  </a:lnTo>
                  <a:lnTo>
                    <a:pt x="3840177" y="196172"/>
                  </a:lnTo>
                  <a:lnTo>
                    <a:pt x="3842910" y="195700"/>
                  </a:lnTo>
                  <a:lnTo>
                    <a:pt x="3846099" y="195464"/>
                  </a:lnTo>
                  <a:lnTo>
                    <a:pt x="3850882" y="195464"/>
                  </a:lnTo>
                  <a:lnTo>
                    <a:pt x="3851566" y="195464"/>
                  </a:lnTo>
                  <a:lnTo>
                    <a:pt x="3850427" y="194992"/>
                  </a:lnTo>
                  <a:lnTo>
                    <a:pt x="3850655" y="194992"/>
                  </a:lnTo>
                  <a:lnTo>
                    <a:pt x="3858171" y="192632"/>
                  </a:lnTo>
                  <a:lnTo>
                    <a:pt x="3861360" y="192160"/>
                  </a:lnTo>
                  <a:close/>
                  <a:moveTo>
                    <a:pt x="4392613" y="188989"/>
                  </a:moveTo>
                  <a:lnTo>
                    <a:pt x="4398963" y="189896"/>
                  </a:lnTo>
                  <a:lnTo>
                    <a:pt x="4405313" y="191030"/>
                  </a:lnTo>
                  <a:lnTo>
                    <a:pt x="4411436" y="192617"/>
                  </a:lnTo>
                  <a:lnTo>
                    <a:pt x="4417333" y="194659"/>
                  </a:lnTo>
                  <a:lnTo>
                    <a:pt x="4414611" y="194205"/>
                  </a:lnTo>
                  <a:lnTo>
                    <a:pt x="4413704" y="194205"/>
                  </a:lnTo>
                  <a:lnTo>
                    <a:pt x="4414385" y="194432"/>
                  </a:lnTo>
                  <a:lnTo>
                    <a:pt x="4416199" y="195339"/>
                  </a:lnTo>
                  <a:lnTo>
                    <a:pt x="4427538" y="199194"/>
                  </a:lnTo>
                  <a:lnTo>
                    <a:pt x="4430713" y="200102"/>
                  </a:lnTo>
                  <a:lnTo>
                    <a:pt x="4427992" y="199421"/>
                  </a:lnTo>
                  <a:lnTo>
                    <a:pt x="4392613" y="188989"/>
                  </a:lnTo>
                  <a:close/>
                  <a:moveTo>
                    <a:pt x="3801257" y="184223"/>
                  </a:moveTo>
                  <a:lnTo>
                    <a:pt x="3803736" y="184443"/>
                  </a:lnTo>
                  <a:lnTo>
                    <a:pt x="3821989" y="186433"/>
                  </a:lnTo>
                  <a:lnTo>
                    <a:pt x="3841370" y="186433"/>
                  </a:lnTo>
                  <a:lnTo>
                    <a:pt x="3835736" y="188644"/>
                  </a:lnTo>
                  <a:lnTo>
                    <a:pt x="3851962" y="191296"/>
                  </a:lnTo>
                  <a:lnTo>
                    <a:pt x="3852863" y="192180"/>
                  </a:lnTo>
                  <a:lnTo>
                    <a:pt x="3851962" y="193949"/>
                  </a:lnTo>
                  <a:lnTo>
                    <a:pt x="3851286" y="193949"/>
                  </a:lnTo>
                  <a:lnTo>
                    <a:pt x="3840919" y="195275"/>
                  </a:lnTo>
                  <a:lnTo>
                    <a:pt x="3825595" y="200801"/>
                  </a:lnTo>
                  <a:lnTo>
                    <a:pt x="3804862" y="201685"/>
                  </a:lnTo>
                  <a:lnTo>
                    <a:pt x="3811623" y="200580"/>
                  </a:lnTo>
                  <a:lnTo>
                    <a:pt x="3799904" y="200580"/>
                  </a:lnTo>
                  <a:lnTo>
                    <a:pt x="3812299" y="198812"/>
                  </a:lnTo>
                  <a:lnTo>
                    <a:pt x="3796749" y="200138"/>
                  </a:lnTo>
                  <a:lnTo>
                    <a:pt x="3791566" y="201243"/>
                  </a:lnTo>
                  <a:lnTo>
                    <a:pt x="3800581" y="198591"/>
                  </a:lnTo>
                  <a:lnTo>
                    <a:pt x="3791792" y="199033"/>
                  </a:lnTo>
                  <a:lnTo>
                    <a:pt x="3796749" y="196822"/>
                  </a:lnTo>
                  <a:lnTo>
                    <a:pt x="3791341" y="193949"/>
                  </a:lnTo>
                  <a:lnTo>
                    <a:pt x="3781425" y="193286"/>
                  </a:lnTo>
                  <a:lnTo>
                    <a:pt x="3797876" y="185770"/>
                  </a:lnTo>
                  <a:lnTo>
                    <a:pt x="3791792" y="186212"/>
                  </a:lnTo>
                  <a:lnTo>
                    <a:pt x="3795172" y="184443"/>
                  </a:lnTo>
                  <a:lnTo>
                    <a:pt x="3801257" y="184223"/>
                  </a:lnTo>
                  <a:close/>
                  <a:moveTo>
                    <a:pt x="4443585" y="182382"/>
                  </a:moveTo>
                  <a:lnTo>
                    <a:pt x="4450725" y="183280"/>
                  </a:lnTo>
                  <a:lnTo>
                    <a:pt x="4453489" y="184851"/>
                  </a:lnTo>
                  <a:lnTo>
                    <a:pt x="4457865" y="186199"/>
                  </a:lnTo>
                  <a:lnTo>
                    <a:pt x="4466156" y="188219"/>
                  </a:lnTo>
                  <a:lnTo>
                    <a:pt x="4472374" y="191362"/>
                  </a:lnTo>
                  <a:lnTo>
                    <a:pt x="4470992" y="191587"/>
                  </a:lnTo>
                  <a:lnTo>
                    <a:pt x="4443585" y="182382"/>
                  </a:lnTo>
                  <a:close/>
                  <a:moveTo>
                    <a:pt x="4452938" y="181050"/>
                  </a:moveTo>
                  <a:lnTo>
                    <a:pt x="4466108" y="183545"/>
                  </a:lnTo>
                  <a:lnTo>
                    <a:pt x="4461718" y="181050"/>
                  </a:lnTo>
                  <a:lnTo>
                    <a:pt x="4476274" y="183318"/>
                  </a:lnTo>
                  <a:lnTo>
                    <a:pt x="4476043" y="182184"/>
                  </a:lnTo>
                  <a:lnTo>
                    <a:pt x="4486209" y="183318"/>
                  </a:lnTo>
                  <a:lnTo>
                    <a:pt x="4485978" y="182864"/>
                  </a:lnTo>
                  <a:lnTo>
                    <a:pt x="4498223" y="186493"/>
                  </a:lnTo>
                  <a:lnTo>
                    <a:pt x="4502151" y="188988"/>
                  </a:lnTo>
                  <a:lnTo>
                    <a:pt x="4473964" y="186493"/>
                  </a:lnTo>
                  <a:lnTo>
                    <a:pt x="4452938" y="181050"/>
                  </a:lnTo>
                  <a:close/>
                  <a:moveTo>
                    <a:pt x="4403051" y="179464"/>
                  </a:moveTo>
                  <a:lnTo>
                    <a:pt x="4428385" y="182607"/>
                  </a:lnTo>
                  <a:lnTo>
                    <a:pt x="4428615" y="182157"/>
                  </a:lnTo>
                  <a:lnTo>
                    <a:pt x="4426773" y="180586"/>
                  </a:lnTo>
                  <a:lnTo>
                    <a:pt x="4426773" y="180362"/>
                  </a:lnTo>
                  <a:lnTo>
                    <a:pt x="4438519" y="181933"/>
                  </a:lnTo>
                  <a:lnTo>
                    <a:pt x="4465926" y="191137"/>
                  </a:lnTo>
                  <a:lnTo>
                    <a:pt x="4464301" y="190840"/>
                  </a:lnTo>
                  <a:lnTo>
                    <a:pt x="4463853" y="190689"/>
                  </a:lnTo>
                  <a:lnTo>
                    <a:pt x="4458786" y="189341"/>
                  </a:lnTo>
                  <a:lnTo>
                    <a:pt x="4453259" y="187770"/>
                  </a:lnTo>
                  <a:lnTo>
                    <a:pt x="4448192" y="186872"/>
                  </a:lnTo>
                  <a:lnTo>
                    <a:pt x="4442664" y="185974"/>
                  </a:lnTo>
                  <a:lnTo>
                    <a:pt x="4437137" y="185300"/>
                  </a:lnTo>
                  <a:lnTo>
                    <a:pt x="4434842" y="185021"/>
                  </a:lnTo>
                  <a:lnTo>
                    <a:pt x="4430227" y="183953"/>
                  </a:lnTo>
                  <a:lnTo>
                    <a:pt x="4432761" y="184627"/>
                  </a:lnTo>
                  <a:lnTo>
                    <a:pt x="4431609" y="184627"/>
                  </a:lnTo>
                  <a:lnTo>
                    <a:pt x="4434842" y="185021"/>
                  </a:lnTo>
                  <a:lnTo>
                    <a:pt x="4443816" y="187096"/>
                  </a:lnTo>
                  <a:lnTo>
                    <a:pt x="4464301" y="190840"/>
                  </a:lnTo>
                  <a:lnTo>
                    <a:pt x="4469150" y="192484"/>
                  </a:lnTo>
                  <a:lnTo>
                    <a:pt x="4473987" y="194055"/>
                  </a:lnTo>
                  <a:lnTo>
                    <a:pt x="4476520" y="195852"/>
                  </a:lnTo>
                  <a:lnTo>
                    <a:pt x="4470233" y="194373"/>
                  </a:lnTo>
                  <a:lnTo>
                    <a:pt x="4471453" y="194505"/>
                  </a:lnTo>
                  <a:lnTo>
                    <a:pt x="4469841" y="194280"/>
                  </a:lnTo>
                  <a:lnTo>
                    <a:pt x="4470233" y="194373"/>
                  </a:lnTo>
                  <a:lnTo>
                    <a:pt x="4465235" y="193831"/>
                  </a:lnTo>
                  <a:lnTo>
                    <a:pt x="4468689" y="198097"/>
                  </a:lnTo>
                  <a:lnTo>
                    <a:pt x="4457634" y="196750"/>
                  </a:lnTo>
                  <a:lnTo>
                    <a:pt x="4472144" y="201015"/>
                  </a:lnTo>
                  <a:lnTo>
                    <a:pt x="4472144" y="201689"/>
                  </a:lnTo>
                  <a:lnTo>
                    <a:pt x="4470071" y="201689"/>
                  </a:lnTo>
                  <a:lnTo>
                    <a:pt x="4467768" y="201464"/>
                  </a:lnTo>
                  <a:lnTo>
                    <a:pt x="4461780" y="201015"/>
                  </a:lnTo>
                  <a:lnTo>
                    <a:pt x="4454410" y="199893"/>
                  </a:lnTo>
                  <a:lnTo>
                    <a:pt x="4446810" y="198770"/>
                  </a:lnTo>
                  <a:lnTo>
                    <a:pt x="4432991" y="195852"/>
                  </a:lnTo>
                  <a:lnTo>
                    <a:pt x="4425161" y="194055"/>
                  </a:lnTo>
                  <a:lnTo>
                    <a:pt x="4426082" y="194055"/>
                  </a:lnTo>
                  <a:lnTo>
                    <a:pt x="4426542" y="193831"/>
                  </a:lnTo>
                  <a:lnTo>
                    <a:pt x="4410421" y="190239"/>
                  </a:lnTo>
                  <a:lnTo>
                    <a:pt x="4411112" y="190913"/>
                  </a:lnTo>
                  <a:lnTo>
                    <a:pt x="4404433" y="187994"/>
                  </a:lnTo>
                  <a:lnTo>
                    <a:pt x="4406736" y="188219"/>
                  </a:lnTo>
                  <a:lnTo>
                    <a:pt x="4399366" y="186872"/>
                  </a:lnTo>
                  <a:lnTo>
                    <a:pt x="4396602" y="186199"/>
                  </a:lnTo>
                  <a:lnTo>
                    <a:pt x="4394990" y="185525"/>
                  </a:lnTo>
                  <a:lnTo>
                    <a:pt x="4393838" y="184402"/>
                  </a:lnTo>
                  <a:lnTo>
                    <a:pt x="4389002" y="182831"/>
                  </a:lnTo>
                  <a:lnTo>
                    <a:pt x="4393378" y="183280"/>
                  </a:lnTo>
                  <a:lnTo>
                    <a:pt x="4387850" y="181484"/>
                  </a:lnTo>
                  <a:lnTo>
                    <a:pt x="4410651" y="184178"/>
                  </a:lnTo>
                  <a:lnTo>
                    <a:pt x="4423549" y="185750"/>
                  </a:lnTo>
                  <a:lnTo>
                    <a:pt x="4423876" y="185813"/>
                  </a:lnTo>
                  <a:lnTo>
                    <a:pt x="4427003" y="186423"/>
                  </a:lnTo>
                  <a:lnTo>
                    <a:pt x="4429537" y="186648"/>
                  </a:lnTo>
                  <a:lnTo>
                    <a:pt x="4429076" y="186423"/>
                  </a:lnTo>
                  <a:lnTo>
                    <a:pt x="4424072" y="185813"/>
                  </a:lnTo>
                  <a:lnTo>
                    <a:pt x="4423549" y="185750"/>
                  </a:lnTo>
                  <a:lnTo>
                    <a:pt x="4417791" y="184627"/>
                  </a:lnTo>
                  <a:lnTo>
                    <a:pt x="4412954" y="183505"/>
                  </a:lnTo>
                  <a:lnTo>
                    <a:pt x="4409730" y="182382"/>
                  </a:lnTo>
                  <a:lnTo>
                    <a:pt x="4408809" y="181933"/>
                  </a:lnTo>
                  <a:lnTo>
                    <a:pt x="4408809" y="181484"/>
                  </a:lnTo>
                  <a:lnTo>
                    <a:pt x="4408809" y="181260"/>
                  </a:lnTo>
                  <a:lnTo>
                    <a:pt x="4409730" y="181035"/>
                  </a:lnTo>
                  <a:lnTo>
                    <a:pt x="4411572" y="180811"/>
                  </a:lnTo>
                  <a:lnTo>
                    <a:pt x="4403051" y="179464"/>
                  </a:lnTo>
                  <a:close/>
                  <a:moveTo>
                    <a:pt x="4437063" y="166763"/>
                  </a:moveTo>
                  <a:lnTo>
                    <a:pt x="4441826" y="168351"/>
                  </a:lnTo>
                  <a:lnTo>
                    <a:pt x="4440744" y="168124"/>
                  </a:lnTo>
                  <a:lnTo>
                    <a:pt x="4437280" y="167444"/>
                  </a:lnTo>
                  <a:lnTo>
                    <a:pt x="4437063" y="166763"/>
                  </a:lnTo>
                  <a:close/>
                  <a:moveTo>
                    <a:pt x="2704869" y="70272"/>
                  </a:moveTo>
                  <a:lnTo>
                    <a:pt x="2691985" y="72729"/>
                  </a:lnTo>
                  <a:lnTo>
                    <a:pt x="2674056" y="76605"/>
                  </a:lnTo>
                  <a:lnTo>
                    <a:pt x="2656127" y="80937"/>
                  </a:lnTo>
                  <a:lnTo>
                    <a:pt x="2642410" y="84293"/>
                  </a:lnTo>
                  <a:lnTo>
                    <a:pt x="2666380" y="79031"/>
                  </a:lnTo>
                  <a:lnTo>
                    <a:pt x="2692793" y="72798"/>
                  </a:lnTo>
                  <a:lnTo>
                    <a:pt x="2704869" y="70272"/>
                  </a:lnTo>
                  <a:close/>
                  <a:moveTo>
                    <a:pt x="2821346" y="67713"/>
                  </a:moveTo>
                  <a:lnTo>
                    <a:pt x="2826112" y="67713"/>
                  </a:lnTo>
                  <a:lnTo>
                    <a:pt x="2829289" y="67713"/>
                  </a:lnTo>
                  <a:lnTo>
                    <a:pt x="2830197" y="67941"/>
                  </a:lnTo>
                  <a:lnTo>
                    <a:pt x="2830651" y="68169"/>
                  </a:lnTo>
                  <a:lnTo>
                    <a:pt x="2796382" y="72273"/>
                  </a:lnTo>
                  <a:lnTo>
                    <a:pt x="2761885" y="76149"/>
                  </a:lnTo>
                  <a:lnTo>
                    <a:pt x="2727162" y="79797"/>
                  </a:lnTo>
                  <a:lnTo>
                    <a:pt x="2692893" y="82989"/>
                  </a:lnTo>
                  <a:lnTo>
                    <a:pt x="2711276" y="78429"/>
                  </a:lnTo>
                  <a:lnTo>
                    <a:pt x="2725573" y="77061"/>
                  </a:lnTo>
                  <a:lnTo>
                    <a:pt x="2743275" y="75009"/>
                  </a:lnTo>
                  <a:lnTo>
                    <a:pt x="2782311" y="71133"/>
                  </a:lnTo>
                  <a:lnTo>
                    <a:pt x="2800240" y="69309"/>
                  </a:lnTo>
                  <a:lnTo>
                    <a:pt x="2815218" y="68169"/>
                  </a:lnTo>
                  <a:lnTo>
                    <a:pt x="2821346" y="67713"/>
                  </a:lnTo>
                  <a:close/>
                  <a:moveTo>
                    <a:pt x="3014027" y="44230"/>
                  </a:moveTo>
                  <a:lnTo>
                    <a:pt x="2945034" y="53578"/>
                  </a:lnTo>
                  <a:lnTo>
                    <a:pt x="2875587" y="62470"/>
                  </a:lnTo>
                  <a:lnTo>
                    <a:pt x="2860835" y="65661"/>
                  </a:lnTo>
                  <a:lnTo>
                    <a:pt x="2848807" y="68169"/>
                  </a:lnTo>
                  <a:lnTo>
                    <a:pt x="2839729" y="69765"/>
                  </a:lnTo>
                  <a:lnTo>
                    <a:pt x="2833601" y="70677"/>
                  </a:lnTo>
                  <a:lnTo>
                    <a:pt x="2831332" y="70677"/>
                  </a:lnTo>
                  <a:lnTo>
                    <a:pt x="2830197" y="70677"/>
                  </a:lnTo>
                  <a:lnTo>
                    <a:pt x="2829516" y="70449"/>
                  </a:lnTo>
                  <a:lnTo>
                    <a:pt x="2829516" y="70221"/>
                  </a:lnTo>
                  <a:lnTo>
                    <a:pt x="2829516" y="69765"/>
                  </a:lnTo>
                  <a:lnTo>
                    <a:pt x="2830424" y="69081"/>
                  </a:lnTo>
                  <a:lnTo>
                    <a:pt x="2831786" y="68397"/>
                  </a:lnTo>
                  <a:lnTo>
                    <a:pt x="2837006" y="65889"/>
                  </a:lnTo>
                  <a:lnTo>
                    <a:pt x="2841091" y="64066"/>
                  </a:lnTo>
                  <a:lnTo>
                    <a:pt x="2862878" y="61330"/>
                  </a:lnTo>
                  <a:lnTo>
                    <a:pt x="2884438" y="58366"/>
                  </a:lnTo>
                  <a:lnTo>
                    <a:pt x="2928012" y="52210"/>
                  </a:lnTo>
                  <a:lnTo>
                    <a:pt x="2949573" y="49474"/>
                  </a:lnTo>
                  <a:lnTo>
                    <a:pt x="2971360" y="47194"/>
                  </a:lnTo>
                  <a:lnTo>
                    <a:pt x="2982027" y="46054"/>
                  </a:lnTo>
                  <a:lnTo>
                    <a:pt x="2992920" y="45370"/>
                  </a:lnTo>
                  <a:lnTo>
                    <a:pt x="3003587" y="44686"/>
                  </a:lnTo>
                  <a:lnTo>
                    <a:pt x="3014027" y="44230"/>
                  </a:lnTo>
                  <a:close/>
                  <a:moveTo>
                    <a:pt x="2906746" y="34573"/>
                  </a:moveTo>
                  <a:lnTo>
                    <a:pt x="2888610" y="37192"/>
                  </a:lnTo>
                  <a:lnTo>
                    <a:pt x="2855860" y="41955"/>
                  </a:lnTo>
                  <a:lnTo>
                    <a:pt x="2823110" y="47398"/>
                  </a:lnTo>
                  <a:lnTo>
                    <a:pt x="2790360" y="53294"/>
                  </a:lnTo>
                  <a:lnTo>
                    <a:pt x="2757838" y="59417"/>
                  </a:lnTo>
                  <a:lnTo>
                    <a:pt x="2725316" y="65994"/>
                  </a:lnTo>
                  <a:lnTo>
                    <a:pt x="2708496" y="69513"/>
                  </a:lnTo>
                  <a:lnTo>
                    <a:pt x="2709914" y="69309"/>
                  </a:lnTo>
                  <a:lnTo>
                    <a:pt x="2705794" y="70095"/>
                  </a:lnTo>
                  <a:lnTo>
                    <a:pt x="2696284" y="72266"/>
                  </a:lnTo>
                  <a:lnTo>
                    <a:pt x="2708552" y="69765"/>
                  </a:lnTo>
                  <a:lnTo>
                    <a:pt x="2721470" y="67541"/>
                  </a:lnTo>
                  <a:lnTo>
                    <a:pt x="2733885" y="65074"/>
                  </a:lnTo>
                  <a:lnTo>
                    <a:pt x="2770627" y="58046"/>
                  </a:lnTo>
                  <a:lnTo>
                    <a:pt x="2807369" y="51245"/>
                  </a:lnTo>
                  <a:lnTo>
                    <a:pt x="2844111" y="44897"/>
                  </a:lnTo>
                  <a:lnTo>
                    <a:pt x="2880854" y="39003"/>
                  </a:lnTo>
                  <a:lnTo>
                    <a:pt x="2901905" y="36015"/>
                  </a:lnTo>
                  <a:lnTo>
                    <a:pt x="2875183" y="40136"/>
                  </a:lnTo>
                  <a:lnTo>
                    <a:pt x="2835493" y="46711"/>
                  </a:lnTo>
                  <a:lnTo>
                    <a:pt x="2796256" y="53512"/>
                  </a:lnTo>
                  <a:lnTo>
                    <a:pt x="2756792" y="60767"/>
                  </a:lnTo>
                  <a:lnTo>
                    <a:pt x="2727573" y="66474"/>
                  </a:lnTo>
                  <a:lnTo>
                    <a:pt x="2739871" y="64293"/>
                  </a:lnTo>
                  <a:lnTo>
                    <a:pt x="2755758" y="61786"/>
                  </a:lnTo>
                  <a:lnTo>
                    <a:pt x="2740098" y="64977"/>
                  </a:lnTo>
                  <a:lnTo>
                    <a:pt x="2724439" y="67941"/>
                  </a:lnTo>
                  <a:lnTo>
                    <a:pt x="2708779" y="70677"/>
                  </a:lnTo>
                  <a:lnTo>
                    <a:pt x="2701038" y="71788"/>
                  </a:lnTo>
                  <a:lnTo>
                    <a:pt x="2683889" y="75276"/>
                  </a:lnTo>
                  <a:lnTo>
                    <a:pt x="2697369" y="72329"/>
                  </a:lnTo>
                  <a:lnTo>
                    <a:pt x="2697625" y="72278"/>
                  </a:lnTo>
                  <a:lnTo>
                    <a:pt x="2696261" y="72474"/>
                  </a:lnTo>
                  <a:lnTo>
                    <a:pt x="2693871" y="72817"/>
                  </a:lnTo>
                  <a:lnTo>
                    <a:pt x="2690974" y="73478"/>
                  </a:lnTo>
                  <a:lnTo>
                    <a:pt x="2679533" y="76162"/>
                  </a:lnTo>
                  <a:lnTo>
                    <a:pt x="2680386" y="75989"/>
                  </a:lnTo>
                  <a:lnTo>
                    <a:pt x="2683889" y="75276"/>
                  </a:lnTo>
                  <a:lnTo>
                    <a:pt x="2675378" y="77137"/>
                  </a:lnTo>
                  <a:lnTo>
                    <a:pt x="2671642" y="78014"/>
                  </a:lnTo>
                  <a:lnTo>
                    <a:pt x="2660976" y="80546"/>
                  </a:lnTo>
                  <a:lnTo>
                    <a:pt x="2667928" y="81393"/>
                  </a:lnTo>
                  <a:lnTo>
                    <a:pt x="2678368" y="80937"/>
                  </a:lnTo>
                  <a:lnTo>
                    <a:pt x="2689034" y="80481"/>
                  </a:lnTo>
                  <a:lnTo>
                    <a:pt x="2699474" y="79569"/>
                  </a:lnTo>
                  <a:lnTo>
                    <a:pt x="2709914" y="78429"/>
                  </a:lnTo>
                  <a:lnTo>
                    <a:pt x="2691531" y="83217"/>
                  </a:lnTo>
                  <a:lnTo>
                    <a:pt x="2678141" y="84585"/>
                  </a:lnTo>
                  <a:lnTo>
                    <a:pt x="2664978" y="85497"/>
                  </a:lnTo>
                  <a:lnTo>
                    <a:pt x="2658396" y="85725"/>
                  </a:lnTo>
                  <a:lnTo>
                    <a:pt x="2651815" y="85725"/>
                  </a:lnTo>
                  <a:lnTo>
                    <a:pt x="2645006" y="85725"/>
                  </a:lnTo>
                  <a:lnTo>
                    <a:pt x="2640564" y="85571"/>
                  </a:lnTo>
                  <a:lnTo>
                    <a:pt x="2633662" y="87312"/>
                  </a:lnTo>
                  <a:lnTo>
                    <a:pt x="2640497" y="85569"/>
                  </a:lnTo>
                  <a:lnTo>
                    <a:pt x="2638425" y="85497"/>
                  </a:lnTo>
                  <a:lnTo>
                    <a:pt x="2660439" y="80481"/>
                  </a:lnTo>
                  <a:lnTo>
                    <a:pt x="2660441" y="80481"/>
                  </a:lnTo>
                  <a:lnTo>
                    <a:pt x="2662571" y="79938"/>
                  </a:lnTo>
                  <a:lnTo>
                    <a:pt x="2661081" y="80264"/>
                  </a:lnTo>
                  <a:lnTo>
                    <a:pt x="2625246" y="88425"/>
                  </a:lnTo>
                  <a:lnTo>
                    <a:pt x="2589865" y="96813"/>
                  </a:lnTo>
                  <a:lnTo>
                    <a:pt x="2554030" y="105882"/>
                  </a:lnTo>
                  <a:lnTo>
                    <a:pt x="2518875" y="115177"/>
                  </a:lnTo>
                  <a:lnTo>
                    <a:pt x="2483267" y="124925"/>
                  </a:lnTo>
                  <a:lnTo>
                    <a:pt x="2448112" y="134900"/>
                  </a:lnTo>
                  <a:lnTo>
                    <a:pt x="2412958" y="145329"/>
                  </a:lnTo>
                  <a:lnTo>
                    <a:pt x="2378030" y="155984"/>
                  </a:lnTo>
                  <a:lnTo>
                    <a:pt x="2343102" y="167093"/>
                  </a:lnTo>
                  <a:lnTo>
                    <a:pt x="2308175" y="178655"/>
                  </a:lnTo>
                  <a:lnTo>
                    <a:pt x="2273700" y="190443"/>
                  </a:lnTo>
                  <a:lnTo>
                    <a:pt x="2239226" y="202686"/>
                  </a:lnTo>
                  <a:lnTo>
                    <a:pt x="2204752" y="215381"/>
                  </a:lnTo>
                  <a:lnTo>
                    <a:pt x="2172931" y="227100"/>
                  </a:lnTo>
                  <a:lnTo>
                    <a:pt x="2180257" y="224223"/>
                  </a:lnTo>
                  <a:lnTo>
                    <a:pt x="2212463" y="212434"/>
                  </a:lnTo>
                  <a:lnTo>
                    <a:pt x="2244443" y="200419"/>
                  </a:lnTo>
                  <a:lnTo>
                    <a:pt x="2276876" y="189083"/>
                  </a:lnTo>
                  <a:lnTo>
                    <a:pt x="2309309" y="178201"/>
                  </a:lnTo>
                  <a:lnTo>
                    <a:pt x="2341741" y="167093"/>
                  </a:lnTo>
                  <a:lnTo>
                    <a:pt x="2374401" y="156664"/>
                  </a:lnTo>
                  <a:lnTo>
                    <a:pt x="2407288" y="146689"/>
                  </a:lnTo>
                  <a:lnTo>
                    <a:pt x="2439947" y="136714"/>
                  </a:lnTo>
                  <a:lnTo>
                    <a:pt x="2472834" y="127192"/>
                  </a:lnTo>
                  <a:lnTo>
                    <a:pt x="2505947" y="118350"/>
                  </a:lnTo>
                  <a:lnTo>
                    <a:pt x="2539061" y="109509"/>
                  </a:lnTo>
                  <a:lnTo>
                    <a:pt x="2572174" y="101121"/>
                  </a:lnTo>
                  <a:lnTo>
                    <a:pt x="2605514" y="92732"/>
                  </a:lnTo>
                  <a:lnTo>
                    <a:pt x="2638509" y="85156"/>
                  </a:lnTo>
                  <a:lnTo>
                    <a:pt x="2639106" y="84357"/>
                  </a:lnTo>
                  <a:lnTo>
                    <a:pt x="2640013" y="83217"/>
                  </a:lnTo>
                  <a:lnTo>
                    <a:pt x="2641148" y="82305"/>
                  </a:lnTo>
                  <a:lnTo>
                    <a:pt x="2642510" y="81393"/>
                  </a:lnTo>
                  <a:lnTo>
                    <a:pt x="2645914" y="79569"/>
                  </a:lnTo>
                  <a:lnTo>
                    <a:pt x="2650226" y="78201"/>
                  </a:lnTo>
                  <a:lnTo>
                    <a:pt x="2654765" y="77061"/>
                  </a:lnTo>
                  <a:lnTo>
                    <a:pt x="2659758" y="75693"/>
                  </a:lnTo>
                  <a:lnTo>
                    <a:pt x="2665205" y="75009"/>
                  </a:lnTo>
                  <a:lnTo>
                    <a:pt x="2670879" y="74097"/>
                  </a:lnTo>
                  <a:lnTo>
                    <a:pt x="2682453" y="72501"/>
                  </a:lnTo>
                  <a:lnTo>
                    <a:pt x="2693347" y="71589"/>
                  </a:lnTo>
                  <a:lnTo>
                    <a:pt x="2702878" y="70449"/>
                  </a:lnTo>
                  <a:lnTo>
                    <a:pt x="2706737" y="69765"/>
                  </a:lnTo>
                  <a:lnTo>
                    <a:pt x="2708089" y="69571"/>
                  </a:lnTo>
                  <a:lnTo>
                    <a:pt x="2709850" y="69169"/>
                  </a:lnTo>
                  <a:lnTo>
                    <a:pt x="2740326" y="62592"/>
                  </a:lnTo>
                  <a:lnTo>
                    <a:pt x="2770574" y="56696"/>
                  </a:lnTo>
                  <a:lnTo>
                    <a:pt x="2801050" y="51026"/>
                  </a:lnTo>
                  <a:lnTo>
                    <a:pt x="2831525" y="45583"/>
                  </a:lnTo>
                  <a:lnTo>
                    <a:pt x="2862228" y="40821"/>
                  </a:lnTo>
                  <a:lnTo>
                    <a:pt x="2892931" y="36512"/>
                  </a:lnTo>
                  <a:lnTo>
                    <a:pt x="2906746" y="34573"/>
                  </a:lnTo>
                  <a:close/>
                  <a:moveTo>
                    <a:pt x="2938462" y="29897"/>
                  </a:moveTo>
                  <a:lnTo>
                    <a:pt x="2922587" y="31661"/>
                  </a:lnTo>
                  <a:lnTo>
                    <a:pt x="2906712" y="33866"/>
                  </a:lnTo>
                  <a:lnTo>
                    <a:pt x="2922587" y="31441"/>
                  </a:lnTo>
                  <a:lnTo>
                    <a:pt x="2938462" y="29897"/>
                  </a:lnTo>
                  <a:close/>
                  <a:moveTo>
                    <a:pt x="3179700" y="19835"/>
                  </a:moveTo>
                  <a:lnTo>
                    <a:pt x="3138849" y="26219"/>
                  </a:lnTo>
                  <a:lnTo>
                    <a:pt x="3097998" y="32147"/>
                  </a:lnTo>
                  <a:lnTo>
                    <a:pt x="3057147" y="38074"/>
                  </a:lnTo>
                  <a:lnTo>
                    <a:pt x="3016296" y="44002"/>
                  </a:lnTo>
                  <a:lnTo>
                    <a:pt x="3011984" y="41950"/>
                  </a:lnTo>
                  <a:lnTo>
                    <a:pt x="3021970" y="40582"/>
                  </a:lnTo>
                  <a:lnTo>
                    <a:pt x="3041261" y="37618"/>
                  </a:lnTo>
                  <a:lnTo>
                    <a:pt x="3061005" y="34427"/>
                  </a:lnTo>
                  <a:lnTo>
                    <a:pt x="3080750" y="31007"/>
                  </a:lnTo>
                  <a:lnTo>
                    <a:pt x="3100721" y="27815"/>
                  </a:lnTo>
                  <a:lnTo>
                    <a:pt x="3120466" y="24851"/>
                  </a:lnTo>
                  <a:lnTo>
                    <a:pt x="3130452" y="23711"/>
                  </a:lnTo>
                  <a:lnTo>
                    <a:pt x="3140210" y="22343"/>
                  </a:lnTo>
                  <a:lnTo>
                    <a:pt x="3149969" y="21431"/>
                  </a:lnTo>
                  <a:lnTo>
                    <a:pt x="3159728" y="20747"/>
                  </a:lnTo>
                  <a:lnTo>
                    <a:pt x="3169714" y="20063"/>
                  </a:lnTo>
                  <a:lnTo>
                    <a:pt x="3179700" y="19835"/>
                  </a:lnTo>
                  <a:close/>
                  <a:moveTo>
                    <a:pt x="3122105" y="8370"/>
                  </a:moveTo>
                  <a:lnTo>
                    <a:pt x="3102368" y="10296"/>
                  </a:lnTo>
                  <a:lnTo>
                    <a:pt x="3072943" y="13382"/>
                  </a:lnTo>
                  <a:lnTo>
                    <a:pt x="3043065" y="16705"/>
                  </a:lnTo>
                  <a:lnTo>
                    <a:pt x="3013187" y="20503"/>
                  </a:lnTo>
                  <a:lnTo>
                    <a:pt x="3013015" y="20525"/>
                  </a:lnTo>
                  <a:lnTo>
                    <a:pt x="2988035" y="23923"/>
                  </a:lnTo>
                  <a:lnTo>
                    <a:pt x="2966018" y="26865"/>
                  </a:lnTo>
                  <a:lnTo>
                    <a:pt x="2954339" y="28574"/>
                  </a:lnTo>
                  <a:lnTo>
                    <a:pt x="2964225" y="27105"/>
                  </a:lnTo>
                  <a:lnTo>
                    <a:pt x="2961514" y="27467"/>
                  </a:lnTo>
                  <a:lnTo>
                    <a:pt x="2955617" y="28175"/>
                  </a:lnTo>
                  <a:lnTo>
                    <a:pt x="2954568" y="28345"/>
                  </a:lnTo>
                  <a:lnTo>
                    <a:pt x="2954339" y="28574"/>
                  </a:lnTo>
                  <a:lnTo>
                    <a:pt x="2954337" y="28576"/>
                  </a:lnTo>
                  <a:lnTo>
                    <a:pt x="2954338" y="28574"/>
                  </a:lnTo>
                  <a:lnTo>
                    <a:pt x="2954490" y="28358"/>
                  </a:lnTo>
                  <a:lnTo>
                    <a:pt x="2953828" y="28465"/>
                  </a:lnTo>
                  <a:lnTo>
                    <a:pt x="2953828" y="28617"/>
                  </a:lnTo>
                  <a:lnTo>
                    <a:pt x="2953828" y="28634"/>
                  </a:lnTo>
                  <a:lnTo>
                    <a:pt x="2954337" y="28574"/>
                  </a:lnTo>
                  <a:lnTo>
                    <a:pt x="2953828" y="28634"/>
                  </a:lnTo>
                  <a:lnTo>
                    <a:pt x="2953828" y="28645"/>
                  </a:lnTo>
                  <a:lnTo>
                    <a:pt x="2954338" y="28574"/>
                  </a:lnTo>
                  <a:lnTo>
                    <a:pt x="2953828" y="28647"/>
                  </a:lnTo>
                  <a:lnTo>
                    <a:pt x="2953828" y="28692"/>
                  </a:lnTo>
                  <a:lnTo>
                    <a:pt x="2953175" y="28739"/>
                  </a:lnTo>
                  <a:lnTo>
                    <a:pt x="2917596" y="33789"/>
                  </a:lnTo>
                  <a:lnTo>
                    <a:pt x="2901905" y="36015"/>
                  </a:lnTo>
                  <a:lnTo>
                    <a:pt x="2914874" y="34015"/>
                  </a:lnTo>
                  <a:lnTo>
                    <a:pt x="2953102" y="28745"/>
                  </a:lnTo>
                  <a:lnTo>
                    <a:pt x="2952557" y="28785"/>
                  </a:lnTo>
                  <a:lnTo>
                    <a:pt x="2923634" y="32203"/>
                  </a:lnTo>
                  <a:lnTo>
                    <a:pt x="2906746" y="34573"/>
                  </a:lnTo>
                  <a:lnTo>
                    <a:pt x="2921587" y="32430"/>
                  </a:lnTo>
                  <a:lnTo>
                    <a:pt x="2952539" y="28786"/>
                  </a:lnTo>
                  <a:lnTo>
                    <a:pt x="2946498" y="29227"/>
                  </a:lnTo>
                  <a:lnTo>
                    <a:pt x="2932112" y="30279"/>
                  </a:lnTo>
                  <a:lnTo>
                    <a:pt x="2934551" y="29945"/>
                  </a:lnTo>
                  <a:lnTo>
                    <a:pt x="2930525" y="30279"/>
                  </a:lnTo>
                  <a:lnTo>
                    <a:pt x="2931855" y="30060"/>
                  </a:lnTo>
                  <a:lnTo>
                    <a:pt x="2936170" y="29723"/>
                  </a:lnTo>
                  <a:lnTo>
                    <a:pt x="2955379" y="27088"/>
                  </a:lnTo>
                  <a:lnTo>
                    <a:pt x="2955449" y="26988"/>
                  </a:lnTo>
                  <a:lnTo>
                    <a:pt x="2955925" y="26988"/>
                  </a:lnTo>
                  <a:lnTo>
                    <a:pt x="2955896" y="27017"/>
                  </a:lnTo>
                  <a:lnTo>
                    <a:pt x="2963531" y="25970"/>
                  </a:lnTo>
                  <a:lnTo>
                    <a:pt x="2971385" y="25063"/>
                  </a:lnTo>
                  <a:lnTo>
                    <a:pt x="2975345" y="24587"/>
                  </a:lnTo>
                  <a:lnTo>
                    <a:pt x="2979073" y="23929"/>
                  </a:lnTo>
                  <a:lnTo>
                    <a:pt x="2979738" y="23929"/>
                  </a:lnTo>
                  <a:lnTo>
                    <a:pt x="2977228" y="24360"/>
                  </a:lnTo>
                  <a:lnTo>
                    <a:pt x="2994025" y="22341"/>
                  </a:lnTo>
                  <a:lnTo>
                    <a:pt x="2979009" y="24382"/>
                  </a:lnTo>
                  <a:lnTo>
                    <a:pt x="2975278" y="24987"/>
                  </a:lnTo>
                  <a:lnTo>
                    <a:pt x="2986421" y="23480"/>
                  </a:lnTo>
                  <a:lnTo>
                    <a:pt x="3003025" y="21265"/>
                  </a:lnTo>
                  <a:lnTo>
                    <a:pt x="3019399" y="19493"/>
                  </a:lnTo>
                  <a:lnTo>
                    <a:pt x="3021013" y="19050"/>
                  </a:lnTo>
                  <a:lnTo>
                    <a:pt x="3020612" y="19435"/>
                  </a:lnTo>
                  <a:lnTo>
                    <a:pt x="3040575" y="16943"/>
                  </a:lnTo>
                  <a:lnTo>
                    <a:pt x="3069547" y="13619"/>
                  </a:lnTo>
                  <a:lnTo>
                    <a:pt x="3098293" y="10533"/>
                  </a:lnTo>
                  <a:lnTo>
                    <a:pt x="3122105" y="8370"/>
                  </a:lnTo>
                  <a:close/>
                  <a:moveTo>
                    <a:pt x="3145845" y="6369"/>
                  </a:moveTo>
                  <a:lnTo>
                    <a:pt x="3127039" y="7922"/>
                  </a:lnTo>
                  <a:lnTo>
                    <a:pt x="3122105" y="8370"/>
                  </a:lnTo>
                  <a:lnTo>
                    <a:pt x="3131566" y="7447"/>
                  </a:lnTo>
                  <a:lnTo>
                    <a:pt x="3145845" y="6369"/>
                  </a:lnTo>
                  <a:close/>
                  <a:moveTo>
                    <a:pt x="3266300" y="3900"/>
                  </a:moveTo>
                  <a:lnTo>
                    <a:pt x="3253912" y="7067"/>
                  </a:lnTo>
                  <a:lnTo>
                    <a:pt x="3241657" y="9803"/>
                  </a:lnTo>
                  <a:lnTo>
                    <a:pt x="3228948" y="12539"/>
                  </a:lnTo>
                  <a:lnTo>
                    <a:pt x="3216239" y="14591"/>
                  </a:lnTo>
                  <a:lnTo>
                    <a:pt x="3203302" y="16415"/>
                  </a:lnTo>
                  <a:lnTo>
                    <a:pt x="3190820" y="17783"/>
                  </a:lnTo>
                  <a:lnTo>
                    <a:pt x="3177884" y="18467"/>
                  </a:lnTo>
                  <a:lnTo>
                    <a:pt x="3165175" y="18923"/>
                  </a:lnTo>
                  <a:lnTo>
                    <a:pt x="3177884" y="17099"/>
                  </a:lnTo>
                  <a:lnTo>
                    <a:pt x="3190366" y="14591"/>
                  </a:lnTo>
                  <a:lnTo>
                    <a:pt x="3215785" y="9803"/>
                  </a:lnTo>
                  <a:lnTo>
                    <a:pt x="3228267" y="7523"/>
                  </a:lnTo>
                  <a:lnTo>
                    <a:pt x="3240976" y="5927"/>
                  </a:lnTo>
                  <a:lnTo>
                    <a:pt x="3253685" y="4332"/>
                  </a:lnTo>
                  <a:lnTo>
                    <a:pt x="3260040" y="4104"/>
                  </a:lnTo>
                  <a:lnTo>
                    <a:pt x="3261999" y="4033"/>
                  </a:lnTo>
                  <a:lnTo>
                    <a:pt x="3266287" y="3900"/>
                  </a:lnTo>
                  <a:lnTo>
                    <a:pt x="3266300" y="3900"/>
                  </a:lnTo>
                  <a:close/>
                  <a:moveTo>
                    <a:pt x="3180884" y="3697"/>
                  </a:moveTo>
                  <a:lnTo>
                    <a:pt x="3159860" y="5311"/>
                  </a:lnTo>
                  <a:lnTo>
                    <a:pt x="3145845" y="6369"/>
                  </a:lnTo>
                  <a:lnTo>
                    <a:pt x="3155785" y="5548"/>
                  </a:lnTo>
                  <a:lnTo>
                    <a:pt x="3180884" y="3697"/>
                  </a:lnTo>
                  <a:close/>
                  <a:moveTo>
                    <a:pt x="3187700" y="3174"/>
                  </a:moveTo>
                  <a:lnTo>
                    <a:pt x="3184758" y="3412"/>
                  </a:lnTo>
                  <a:lnTo>
                    <a:pt x="3180884" y="3697"/>
                  </a:lnTo>
                  <a:lnTo>
                    <a:pt x="3183669" y="3484"/>
                  </a:lnTo>
                  <a:lnTo>
                    <a:pt x="3187700" y="3174"/>
                  </a:lnTo>
                  <a:close/>
                  <a:moveTo>
                    <a:pt x="3243699" y="912"/>
                  </a:moveTo>
                  <a:lnTo>
                    <a:pt x="3243721" y="968"/>
                  </a:lnTo>
                  <a:lnTo>
                    <a:pt x="3233487" y="1368"/>
                  </a:lnTo>
                  <a:lnTo>
                    <a:pt x="3243699" y="912"/>
                  </a:lnTo>
                  <a:close/>
                  <a:moveTo>
                    <a:pt x="3265714" y="0"/>
                  </a:moveTo>
                  <a:lnTo>
                    <a:pt x="3267075" y="3876"/>
                  </a:lnTo>
                  <a:lnTo>
                    <a:pt x="3266300" y="3900"/>
                  </a:lnTo>
                  <a:lnTo>
                    <a:pt x="3266394" y="3876"/>
                  </a:lnTo>
                  <a:lnTo>
                    <a:pt x="3261999" y="4033"/>
                  </a:lnTo>
                  <a:lnTo>
                    <a:pt x="3245061" y="4560"/>
                  </a:lnTo>
                  <a:lnTo>
                    <a:pt x="3243721" y="968"/>
                  </a:lnTo>
                  <a:lnTo>
                    <a:pt x="3256862" y="456"/>
                  </a:lnTo>
                  <a:lnTo>
                    <a:pt x="32657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6"/>
          <p:cNvGrpSpPr/>
          <p:nvPr/>
        </p:nvGrpSpPr>
        <p:grpSpPr>
          <a:xfrm>
            <a:off x="4386875" y="4837224"/>
            <a:ext cx="1200000" cy="1200000"/>
            <a:chOff x="3379310" y="4038363"/>
            <a:chExt cx="900000" cy="900000"/>
          </a:xfrm>
        </p:grpSpPr>
        <p:grpSp>
          <p:nvGrpSpPr>
            <p:cNvPr id="40" name="组合 37"/>
            <p:cNvGrpSpPr/>
            <p:nvPr/>
          </p:nvGrpSpPr>
          <p:grpSpPr>
            <a:xfrm>
              <a:off x="3379310" y="4038363"/>
              <a:ext cx="900000" cy="900000"/>
              <a:chOff x="4229236" y="3968984"/>
              <a:chExt cx="792000" cy="792000"/>
            </a:xfrm>
          </p:grpSpPr>
          <p:sp>
            <p:nvSpPr>
              <p:cNvPr id="42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1" name="KSO_Shape"/>
            <p:cNvSpPr>
              <a:spLocks noChangeAspect="1"/>
            </p:cNvSpPr>
            <p:nvPr/>
          </p:nvSpPr>
          <p:spPr>
            <a:xfrm flipH="1">
              <a:off x="3685294" y="4337297"/>
              <a:ext cx="288033" cy="302132"/>
            </a:xfrm>
            <a:custGeom>
              <a:avLst/>
              <a:gdLst>
                <a:gd name="connsiteX0" fmla="*/ 4461768 w 5394523"/>
                <a:gd name="connsiteY0" fmla="*/ 3204655 h 5658773"/>
                <a:gd name="connsiteX1" fmla="*/ 932755 w 5394523"/>
                <a:gd name="connsiteY1" fmla="*/ 3204655 h 5658773"/>
                <a:gd name="connsiteX2" fmla="*/ 932755 w 5394523"/>
                <a:gd name="connsiteY2" fmla="*/ 3680451 h 5658773"/>
                <a:gd name="connsiteX3" fmla="*/ 935888 w 5394523"/>
                <a:gd name="connsiteY3" fmla="*/ 3730118 h 5658773"/>
                <a:gd name="connsiteX4" fmla="*/ 933854 w 5394523"/>
                <a:gd name="connsiteY4" fmla="*/ 3730118 h 5658773"/>
                <a:gd name="connsiteX5" fmla="*/ 919576 w 5394523"/>
                <a:gd name="connsiteY5" fmla="*/ 3878377 h 5658773"/>
                <a:gd name="connsiteX6" fmla="*/ 25312 w 5394523"/>
                <a:gd name="connsiteY6" fmla="*/ 4724735 h 5658773"/>
                <a:gd name="connsiteX7" fmla="*/ 0 w 5394523"/>
                <a:gd name="connsiteY7" fmla="*/ 4726073 h 5658773"/>
                <a:gd name="connsiteX8" fmla="*/ 0 w 5394523"/>
                <a:gd name="connsiteY8" fmla="*/ 4987418 h 5658773"/>
                <a:gd name="connsiteX9" fmla="*/ 1696229 w 5394523"/>
                <a:gd name="connsiteY9" fmla="*/ 4987418 h 5658773"/>
                <a:gd name="connsiteX10" fmla="*/ 1708125 w 5394523"/>
                <a:gd name="connsiteY10" fmla="*/ 5046603 h 5658773"/>
                <a:gd name="connsiteX11" fmla="*/ 2697262 w 5394523"/>
                <a:gd name="connsiteY11" fmla="*/ 5658773 h 5658773"/>
                <a:gd name="connsiteX12" fmla="*/ 3686400 w 5394523"/>
                <a:gd name="connsiteY12" fmla="*/ 5046603 h 5658773"/>
                <a:gd name="connsiteX13" fmla="*/ 3698295 w 5394523"/>
                <a:gd name="connsiteY13" fmla="*/ 4987418 h 5658773"/>
                <a:gd name="connsiteX14" fmla="*/ 5394523 w 5394523"/>
                <a:gd name="connsiteY14" fmla="*/ 4987418 h 5658773"/>
                <a:gd name="connsiteX15" fmla="*/ 5394523 w 5394523"/>
                <a:gd name="connsiteY15" fmla="*/ 4726073 h 5658773"/>
                <a:gd name="connsiteX16" fmla="*/ 5369211 w 5394523"/>
                <a:gd name="connsiteY16" fmla="*/ 4724735 h 5658773"/>
                <a:gd name="connsiteX17" fmla="*/ 4474947 w 5394523"/>
                <a:gd name="connsiteY17" fmla="*/ 3878377 h 5658773"/>
                <a:gd name="connsiteX18" fmla="*/ 4460669 w 5394523"/>
                <a:gd name="connsiteY18" fmla="*/ 3730118 h 5658773"/>
                <a:gd name="connsiteX19" fmla="*/ 4458635 w 5394523"/>
                <a:gd name="connsiteY19" fmla="*/ 3730118 h 5658773"/>
                <a:gd name="connsiteX20" fmla="*/ 4461768 w 5394523"/>
                <a:gd name="connsiteY20" fmla="*/ 3680451 h 5658773"/>
                <a:gd name="connsiteX21" fmla="*/ 4461768 w 5394523"/>
                <a:gd name="connsiteY21" fmla="*/ 2315655 h 5658773"/>
                <a:gd name="connsiteX22" fmla="*/ 932755 w 5394523"/>
                <a:gd name="connsiteY22" fmla="*/ 2315655 h 5658773"/>
                <a:gd name="connsiteX23" fmla="*/ 932755 w 5394523"/>
                <a:gd name="connsiteY23" fmla="*/ 2963355 h 5658773"/>
                <a:gd name="connsiteX24" fmla="*/ 4461768 w 5394523"/>
                <a:gd name="connsiteY24" fmla="*/ 2963355 h 5658773"/>
                <a:gd name="connsiteX25" fmla="*/ 2697262 w 5394523"/>
                <a:gd name="connsiteY25" fmla="*/ 0 h 5658773"/>
                <a:gd name="connsiteX26" fmla="*/ 2006732 w 5394523"/>
                <a:gd name="connsiteY26" fmla="*/ 562798 h 5658773"/>
                <a:gd name="connsiteX27" fmla="*/ 1994361 w 5394523"/>
                <a:gd name="connsiteY27" fmla="*/ 685515 h 5658773"/>
                <a:gd name="connsiteX28" fmla="*/ 1968717 w 5394523"/>
                <a:gd name="connsiteY28" fmla="*/ 689428 h 5658773"/>
                <a:gd name="connsiteX29" fmla="*/ 932755 w 5394523"/>
                <a:gd name="connsiteY29" fmla="*/ 1960511 h 5658773"/>
                <a:gd name="connsiteX30" fmla="*/ 932755 w 5394523"/>
                <a:gd name="connsiteY30" fmla="*/ 2074355 h 5658773"/>
                <a:gd name="connsiteX31" fmla="*/ 4461768 w 5394523"/>
                <a:gd name="connsiteY31" fmla="*/ 2074355 h 5658773"/>
                <a:gd name="connsiteX32" fmla="*/ 4461768 w 5394523"/>
                <a:gd name="connsiteY32" fmla="*/ 1960511 h 5658773"/>
                <a:gd name="connsiteX33" fmla="*/ 3425806 w 5394523"/>
                <a:gd name="connsiteY33" fmla="*/ 689428 h 5658773"/>
                <a:gd name="connsiteX34" fmla="*/ 3400163 w 5394523"/>
                <a:gd name="connsiteY34" fmla="*/ 685515 h 5658773"/>
                <a:gd name="connsiteX35" fmla="*/ 3387792 w 5394523"/>
                <a:gd name="connsiteY35" fmla="*/ 562798 h 5658773"/>
                <a:gd name="connsiteX36" fmla="*/ 2697262 w 5394523"/>
                <a:gd name="connsiteY36" fmla="*/ 0 h 565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94523" h="5658773">
                  <a:moveTo>
                    <a:pt x="4461768" y="3204655"/>
                  </a:moveTo>
                  <a:lnTo>
                    <a:pt x="932755" y="3204655"/>
                  </a:lnTo>
                  <a:lnTo>
                    <a:pt x="932755" y="3680451"/>
                  </a:lnTo>
                  <a:lnTo>
                    <a:pt x="935888" y="3730118"/>
                  </a:lnTo>
                  <a:lnTo>
                    <a:pt x="933854" y="3730118"/>
                  </a:lnTo>
                  <a:lnTo>
                    <a:pt x="919576" y="3878377"/>
                  </a:lnTo>
                  <a:cubicBezTo>
                    <a:pt x="831330" y="4329811"/>
                    <a:pt x="470714" y="4677385"/>
                    <a:pt x="25312" y="4724735"/>
                  </a:cubicBezTo>
                  <a:lnTo>
                    <a:pt x="0" y="4726073"/>
                  </a:lnTo>
                  <a:lnTo>
                    <a:pt x="0" y="4987418"/>
                  </a:lnTo>
                  <a:lnTo>
                    <a:pt x="1696229" y="4987418"/>
                  </a:lnTo>
                  <a:lnTo>
                    <a:pt x="1708125" y="5046603"/>
                  </a:lnTo>
                  <a:cubicBezTo>
                    <a:pt x="1802271" y="5395968"/>
                    <a:pt x="2209350" y="5658773"/>
                    <a:pt x="2697262" y="5658773"/>
                  </a:cubicBezTo>
                  <a:cubicBezTo>
                    <a:pt x="3185174" y="5658773"/>
                    <a:pt x="3592254" y="5395968"/>
                    <a:pt x="3686400" y="5046603"/>
                  </a:cubicBezTo>
                  <a:lnTo>
                    <a:pt x="3698295" y="4987418"/>
                  </a:lnTo>
                  <a:lnTo>
                    <a:pt x="5394523" y="4987418"/>
                  </a:lnTo>
                  <a:lnTo>
                    <a:pt x="5394523" y="4726073"/>
                  </a:lnTo>
                  <a:lnTo>
                    <a:pt x="5369211" y="4724735"/>
                  </a:lnTo>
                  <a:cubicBezTo>
                    <a:pt x="4923809" y="4677385"/>
                    <a:pt x="4563193" y="4329811"/>
                    <a:pt x="4474947" y="3878377"/>
                  </a:cubicBezTo>
                  <a:lnTo>
                    <a:pt x="4460669" y="3730118"/>
                  </a:lnTo>
                  <a:lnTo>
                    <a:pt x="4458635" y="3730118"/>
                  </a:lnTo>
                  <a:lnTo>
                    <a:pt x="4461768" y="3680451"/>
                  </a:lnTo>
                  <a:close/>
                  <a:moveTo>
                    <a:pt x="4461768" y="2315655"/>
                  </a:moveTo>
                  <a:lnTo>
                    <a:pt x="932755" y="2315655"/>
                  </a:lnTo>
                  <a:lnTo>
                    <a:pt x="932755" y="2963355"/>
                  </a:lnTo>
                  <a:lnTo>
                    <a:pt x="4461768" y="2963355"/>
                  </a:lnTo>
                  <a:close/>
                  <a:moveTo>
                    <a:pt x="2697262" y="0"/>
                  </a:moveTo>
                  <a:cubicBezTo>
                    <a:pt x="2356644" y="0"/>
                    <a:pt x="2072457" y="241610"/>
                    <a:pt x="2006732" y="562798"/>
                  </a:cubicBezTo>
                  <a:lnTo>
                    <a:pt x="1994361" y="685515"/>
                  </a:lnTo>
                  <a:lnTo>
                    <a:pt x="1968717" y="689428"/>
                  </a:lnTo>
                  <a:cubicBezTo>
                    <a:pt x="1377495" y="810410"/>
                    <a:pt x="932755" y="1333524"/>
                    <a:pt x="932755" y="1960511"/>
                  </a:cubicBezTo>
                  <a:lnTo>
                    <a:pt x="932755" y="2074355"/>
                  </a:lnTo>
                  <a:lnTo>
                    <a:pt x="4461768" y="2074355"/>
                  </a:lnTo>
                  <a:lnTo>
                    <a:pt x="4461768" y="1960511"/>
                  </a:lnTo>
                  <a:cubicBezTo>
                    <a:pt x="4461768" y="1333524"/>
                    <a:pt x="4017028" y="810410"/>
                    <a:pt x="3425806" y="689428"/>
                  </a:cubicBezTo>
                  <a:lnTo>
                    <a:pt x="3400163" y="685515"/>
                  </a:lnTo>
                  <a:lnTo>
                    <a:pt x="3387792" y="562798"/>
                  </a:lnTo>
                  <a:cubicBezTo>
                    <a:pt x="3322067" y="241610"/>
                    <a:pt x="3037880" y="0"/>
                    <a:pt x="26972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5F4ABBC-20C6-4804-9E49-AEEC14BAD736}"/>
              </a:ext>
            </a:extLst>
          </p:cNvPr>
          <p:cNvSpPr txBox="1"/>
          <p:nvPr/>
        </p:nvSpPr>
        <p:spPr>
          <a:xfrm>
            <a:off x="707276" y="289435"/>
            <a:ext cx="6308034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Новаторство</a:t>
            </a:r>
            <a:endParaRPr lang="x-none" sz="44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7B5A303-34A3-4426-936B-35747119C1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4806" y="2305678"/>
            <a:ext cx="2749308" cy="2356549"/>
          </a:xfrm>
          <a:prstGeom prst="ellipse">
            <a:avLst/>
          </a:prstGeom>
        </p:spPr>
      </p:pic>
      <p:grpSp>
        <p:nvGrpSpPr>
          <p:cNvPr id="47" name="组合 36"/>
          <p:cNvGrpSpPr/>
          <p:nvPr/>
        </p:nvGrpSpPr>
        <p:grpSpPr>
          <a:xfrm>
            <a:off x="360312" y="5646072"/>
            <a:ext cx="1200000" cy="1200000"/>
            <a:chOff x="3379310" y="4038363"/>
            <a:chExt cx="900000" cy="900000"/>
          </a:xfrm>
        </p:grpSpPr>
        <p:grpSp>
          <p:nvGrpSpPr>
            <p:cNvPr id="48" name="组合 37"/>
            <p:cNvGrpSpPr/>
            <p:nvPr/>
          </p:nvGrpSpPr>
          <p:grpSpPr>
            <a:xfrm>
              <a:off x="3379310" y="4038363"/>
              <a:ext cx="900000" cy="900000"/>
              <a:chOff x="4229236" y="3968984"/>
              <a:chExt cx="792000" cy="792000"/>
            </a:xfrm>
          </p:grpSpPr>
          <p:sp>
            <p:nvSpPr>
              <p:cNvPr id="50" name="MH_Other_2"/>
              <p:cNvSpPr/>
              <p:nvPr>
                <p:custDataLst>
                  <p:tags r:id="rId1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MH_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9" name="KSO_Shape"/>
            <p:cNvSpPr>
              <a:spLocks noChangeAspect="1"/>
            </p:cNvSpPr>
            <p:nvPr/>
          </p:nvSpPr>
          <p:spPr>
            <a:xfrm flipH="1">
              <a:off x="3685294" y="4337297"/>
              <a:ext cx="288033" cy="302132"/>
            </a:xfrm>
            <a:custGeom>
              <a:avLst/>
              <a:gdLst>
                <a:gd name="connsiteX0" fmla="*/ 4461768 w 5394523"/>
                <a:gd name="connsiteY0" fmla="*/ 3204655 h 5658773"/>
                <a:gd name="connsiteX1" fmla="*/ 932755 w 5394523"/>
                <a:gd name="connsiteY1" fmla="*/ 3204655 h 5658773"/>
                <a:gd name="connsiteX2" fmla="*/ 932755 w 5394523"/>
                <a:gd name="connsiteY2" fmla="*/ 3680451 h 5658773"/>
                <a:gd name="connsiteX3" fmla="*/ 935888 w 5394523"/>
                <a:gd name="connsiteY3" fmla="*/ 3730118 h 5658773"/>
                <a:gd name="connsiteX4" fmla="*/ 933854 w 5394523"/>
                <a:gd name="connsiteY4" fmla="*/ 3730118 h 5658773"/>
                <a:gd name="connsiteX5" fmla="*/ 919576 w 5394523"/>
                <a:gd name="connsiteY5" fmla="*/ 3878377 h 5658773"/>
                <a:gd name="connsiteX6" fmla="*/ 25312 w 5394523"/>
                <a:gd name="connsiteY6" fmla="*/ 4724735 h 5658773"/>
                <a:gd name="connsiteX7" fmla="*/ 0 w 5394523"/>
                <a:gd name="connsiteY7" fmla="*/ 4726073 h 5658773"/>
                <a:gd name="connsiteX8" fmla="*/ 0 w 5394523"/>
                <a:gd name="connsiteY8" fmla="*/ 4987418 h 5658773"/>
                <a:gd name="connsiteX9" fmla="*/ 1696229 w 5394523"/>
                <a:gd name="connsiteY9" fmla="*/ 4987418 h 5658773"/>
                <a:gd name="connsiteX10" fmla="*/ 1708125 w 5394523"/>
                <a:gd name="connsiteY10" fmla="*/ 5046603 h 5658773"/>
                <a:gd name="connsiteX11" fmla="*/ 2697262 w 5394523"/>
                <a:gd name="connsiteY11" fmla="*/ 5658773 h 5658773"/>
                <a:gd name="connsiteX12" fmla="*/ 3686400 w 5394523"/>
                <a:gd name="connsiteY12" fmla="*/ 5046603 h 5658773"/>
                <a:gd name="connsiteX13" fmla="*/ 3698295 w 5394523"/>
                <a:gd name="connsiteY13" fmla="*/ 4987418 h 5658773"/>
                <a:gd name="connsiteX14" fmla="*/ 5394523 w 5394523"/>
                <a:gd name="connsiteY14" fmla="*/ 4987418 h 5658773"/>
                <a:gd name="connsiteX15" fmla="*/ 5394523 w 5394523"/>
                <a:gd name="connsiteY15" fmla="*/ 4726073 h 5658773"/>
                <a:gd name="connsiteX16" fmla="*/ 5369211 w 5394523"/>
                <a:gd name="connsiteY16" fmla="*/ 4724735 h 5658773"/>
                <a:gd name="connsiteX17" fmla="*/ 4474947 w 5394523"/>
                <a:gd name="connsiteY17" fmla="*/ 3878377 h 5658773"/>
                <a:gd name="connsiteX18" fmla="*/ 4460669 w 5394523"/>
                <a:gd name="connsiteY18" fmla="*/ 3730118 h 5658773"/>
                <a:gd name="connsiteX19" fmla="*/ 4458635 w 5394523"/>
                <a:gd name="connsiteY19" fmla="*/ 3730118 h 5658773"/>
                <a:gd name="connsiteX20" fmla="*/ 4461768 w 5394523"/>
                <a:gd name="connsiteY20" fmla="*/ 3680451 h 5658773"/>
                <a:gd name="connsiteX21" fmla="*/ 4461768 w 5394523"/>
                <a:gd name="connsiteY21" fmla="*/ 2315655 h 5658773"/>
                <a:gd name="connsiteX22" fmla="*/ 932755 w 5394523"/>
                <a:gd name="connsiteY22" fmla="*/ 2315655 h 5658773"/>
                <a:gd name="connsiteX23" fmla="*/ 932755 w 5394523"/>
                <a:gd name="connsiteY23" fmla="*/ 2963355 h 5658773"/>
                <a:gd name="connsiteX24" fmla="*/ 4461768 w 5394523"/>
                <a:gd name="connsiteY24" fmla="*/ 2963355 h 5658773"/>
                <a:gd name="connsiteX25" fmla="*/ 2697262 w 5394523"/>
                <a:gd name="connsiteY25" fmla="*/ 0 h 5658773"/>
                <a:gd name="connsiteX26" fmla="*/ 2006732 w 5394523"/>
                <a:gd name="connsiteY26" fmla="*/ 562798 h 5658773"/>
                <a:gd name="connsiteX27" fmla="*/ 1994361 w 5394523"/>
                <a:gd name="connsiteY27" fmla="*/ 685515 h 5658773"/>
                <a:gd name="connsiteX28" fmla="*/ 1968717 w 5394523"/>
                <a:gd name="connsiteY28" fmla="*/ 689428 h 5658773"/>
                <a:gd name="connsiteX29" fmla="*/ 932755 w 5394523"/>
                <a:gd name="connsiteY29" fmla="*/ 1960511 h 5658773"/>
                <a:gd name="connsiteX30" fmla="*/ 932755 w 5394523"/>
                <a:gd name="connsiteY30" fmla="*/ 2074355 h 5658773"/>
                <a:gd name="connsiteX31" fmla="*/ 4461768 w 5394523"/>
                <a:gd name="connsiteY31" fmla="*/ 2074355 h 5658773"/>
                <a:gd name="connsiteX32" fmla="*/ 4461768 w 5394523"/>
                <a:gd name="connsiteY32" fmla="*/ 1960511 h 5658773"/>
                <a:gd name="connsiteX33" fmla="*/ 3425806 w 5394523"/>
                <a:gd name="connsiteY33" fmla="*/ 689428 h 5658773"/>
                <a:gd name="connsiteX34" fmla="*/ 3400163 w 5394523"/>
                <a:gd name="connsiteY34" fmla="*/ 685515 h 5658773"/>
                <a:gd name="connsiteX35" fmla="*/ 3387792 w 5394523"/>
                <a:gd name="connsiteY35" fmla="*/ 562798 h 5658773"/>
                <a:gd name="connsiteX36" fmla="*/ 2697262 w 5394523"/>
                <a:gd name="connsiteY36" fmla="*/ 0 h 565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94523" h="5658773">
                  <a:moveTo>
                    <a:pt x="4461768" y="3204655"/>
                  </a:moveTo>
                  <a:lnTo>
                    <a:pt x="932755" y="3204655"/>
                  </a:lnTo>
                  <a:lnTo>
                    <a:pt x="932755" y="3680451"/>
                  </a:lnTo>
                  <a:lnTo>
                    <a:pt x="935888" y="3730118"/>
                  </a:lnTo>
                  <a:lnTo>
                    <a:pt x="933854" y="3730118"/>
                  </a:lnTo>
                  <a:lnTo>
                    <a:pt x="919576" y="3878377"/>
                  </a:lnTo>
                  <a:cubicBezTo>
                    <a:pt x="831330" y="4329811"/>
                    <a:pt x="470714" y="4677385"/>
                    <a:pt x="25312" y="4724735"/>
                  </a:cubicBezTo>
                  <a:lnTo>
                    <a:pt x="0" y="4726073"/>
                  </a:lnTo>
                  <a:lnTo>
                    <a:pt x="0" y="4987418"/>
                  </a:lnTo>
                  <a:lnTo>
                    <a:pt x="1696229" y="4987418"/>
                  </a:lnTo>
                  <a:lnTo>
                    <a:pt x="1708125" y="5046603"/>
                  </a:lnTo>
                  <a:cubicBezTo>
                    <a:pt x="1802271" y="5395968"/>
                    <a:pt x="2209350" y="5658773"/>
                    <a:pt x="2697262" y="5658773"/>
                  </a:cubicBezTo>
                  <a:cubicBezTo>
                    <a:pt x="3185174" y="5658773"/>
                    <a:pt x="3592254" y="5395968"/>
                    <a:pt x="3686400" y="5046603"/>
                  </a:cubicBezTo>
                  <a:lnTo>
                    <a:pt x="3698295" y="4987418"/>
                  </a:lnTo>
                  <a:lnTo>
                    <a:pt x="5394523" y="4987418"/>
                  </a:lnTo>
                  <a:lnTo>
                    <a:pt x="5394523" y="4726073"/>
                  </a:lnTo>
                  <a:lnTo>
                    <a:pt x="5369211" y="4724735"/>
                  </a:lnTo>
                  <a:cubicBezTo>
                    <a:pt x="4923809" y="4677385"/>
                    <a:pt x="4563193" y="4329811"/>
                    <a:pt x="4474947" y="3878377"/>
                  </a:cubicBezTo>
                  <a:lnTo>
                    <a:pt x="4460669" y="3730118"/>
                  </a:lnTo>
                  <a:lnTo>
                    <a:pt x="4458635" y="3730118"/>
                  </a:lnTo>
                  <a:lnTo>
                    <a:pt x="4461768" y="3680451"/>
                  </a:lnTo>
                  <a:close/>
                  <a:moveTo>
                    <a:pt x="4461768" y="2315655"/>
                  </a:moveTo>
                  <a:lnTo>
                    <a:pt x="932755" y="2315655"/>
                  </a:lnTo>
                  <a:lnTo>
                    <a:pt x="932755" y="2963355"/>
                  </a:lnTo>
                  <a:lnTo>
                    <a:pt x="4461768" y="2963355"/>
                  </a:lnTo>
                  <a:close/>
                  <a:moveTo>
                    <a:pt x="2697262" y="0"/>
                  </a:moveTo>
                  <a:cubicBezTo>
                    <a:pt x="2356644" y="0"/>
                    <a:pt x="2072457" y="241610"/>
                    <a:pt x="2006732" y="562798"/>
                  </a:cubicBezTo>
                  <a:lnTo>
                    <a:pt x="1994361" y="685515"/>
                  </a:lnTo>
                  <a:lnTo>
                    <a:pt x="1968717" y="689428"/>
                  </a:lnTo>
                  <a:cubicBezTo>
                    <a:pt x="1377495" y="810410"/>
                    <a:pt x="932755" y="1333524"/>
                    <a:pt x="932755" y="1960511"/>
                  </a:cubicBezTo>
                  <a:lnTo>
                    <a:pt x="932755" y="2074355"/>
                  </a:lnTo>
                  <a:lnTo>
                    <a:pt x="4461768" y="2074355"/>
                  </a:lnTo>
                  <a:lnTo>
                    <a:pt x="4461768" y="1960511"/>
                  </a:lnTo>
                  <a:cubicBezTo>
                    <a:pt x="4461768" y="1333524"/>
                    <a:pt x="4017028" y="810410"/>
                    <a:pt x="3425806" y="689428"/>
                  </a:cubicBezTo>
                  <a:lnTo>
                    <a:pt x="3400163" y="685515"/>
                  </a:lnTo>
                  <a:lnTo>
                    <a:pt x="3387792" y="562798"/>
                  </a:lnTo>
                  <a:cubicBezTo>
                    <a:pt x="3322067" y="241610"/>
                    <a:pt x="3037880" y="0"/>
                    <a:pt x="26972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Скругленный прямоугольник 1"/>
          <p:cNvSpPr/>
          <p:nvPr/>
        </p:nvSpPr>
        <p:spPr>
          <a:xfrm>
            <a:off x="1389474" y="6044651"/>
            <a:ext cx="5090160" cy="7205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Эта система, благодаря накопительной системе бонусов, позволит субсидировать реально  «болеющей» за воспитанников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6494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Кому это нужно?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45903973"/>
              </p:ext>
            </p:extLst>
          </p:nvPr>
        </p:nvGraphicFramePr>
        <p:xfrm>
          <a:off x="1513840" y="1239520"/>
          <a:ext cx="9062720" cy="572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5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BE9EE7-AE27-4A63-AA36-46D25CC0BB95}"/>
              </a:ext>
            </a:extLst>
          </p:cNvPr>
          <p:cNvSpPr txBox="1"/>
          <p:nvPr/>
        </p:nvSpPr>
        <p:spPr>
          <a:xfrm>
            <a:off x="569561" y="247650"/>
            <a:ext cx="11224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kern="150" dirty="0">
                <a:solidFill>
                  <a:srgbClr val="002060"/>
                </a:solidFill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Сроки реализации</a:t>
            </a:r>
            <a:endParaRPr lang="x-none" sz="2800" b="1" kern="150" dirty="0">
              <a:solidFill>
                <a:srgbClr val="002060"/>
              </a:solidFill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293F5-E6D8-4CEA-B9EA-7374236C0214}"/>
              </a:ext>
            </a:extLst>
          </p:cNvPr>
          <p:cNvSpPr txBox="1"/>
          <p:nvPr/>
        </p:nvSpPr>
        <p:spPr>
          <a:xfrm>
            <a:off x="2221036" y="506397"/>
            <a:ext cx="11224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  <a:endParaRPr lang="x-none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ru-RU" sz="1800" kern="15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  <a:endParaRPr lang="x-none" sz="1800" kern="15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510135650"/>
              </p:ext>
            </p:extLst>
          </p:nvPr>
        </p:nvGraphicFramePr>
        <p:xfrm>
          <a:off x="0" y="-81280"/>
          <a:ext cx="12029916" cy="6810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User\Desktop\хакатон\логотип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" y="0"/>
            <a:ext cx="2329515" cy="2204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文本框 10"/>
          <p:cNvSpPr txBox="1"/>
          <p:nvPr/>
        </p:nvSpPr>
        <p:spPr>
          <a:xfrm>
            <a:off x="4045511" y="2568"/>
            <a:ext cx="6155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ru-RU" altLang="zh-CN" sz="4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Затраты</a:t>
            </a:r>
            <a:r>
              <a:rPr lang="kk-KZ" altLang="zh-CN" sz="4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44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246419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6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554</Words>
  <Application>Microsoft Office PowerPoint</Application>
  <PresentationFormat>Широкоэкранный</PresentationFormat>
  <Paragraphs>112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Agency FB</vt:lpstr>
      <vt:lpstr>Arial</vt:lpstr>
      <vt:lpstr>Calibri</vt:lpstr>
      <vt:lpstr>Calibri Light</vt:lpstr>
      <vt:lpstr>Century Gothic</vt:lpstr>
      <vt:lpstr>Impact</vt:lpstr>
      <vt:lpstr>Liberation Serif</vt:lpstr>
      <vt:lpstr>Lucida Sans Unicode</vt:lpstr>
      <vt:lpstr>Times New Roman</vt:lpstr>
      <vt:lpstr>Office Theme</vt:lpstr>
      <vt:lpstr>«Система помощи воспитанникам детских домов» </vt:lpstr>
      <vt:lpstr>Презентация PowerPoint</vt:lpstr>
      <vt:lpstr>Презентация PowerPoint</vt:lpstr>
      <vt:lpstr>Почему именно мы?</vt:lpstr>
      <vt:lpstr>Система помощи воспитанникам детского дома</vt:lpstr>
      <vt:lpstr>Презентация PowerPoint</vt:lpstr>
      <vt:lpstr>Кому это нужно?</vt:lpstr>
      <vt:lpstr>Презентация PowerPoint</vt:lpstr>
      <vt:lpstr>Презентация PowerPoint</vt:lpstr>
      <vt:lpstr>Экономический эффект за счет: </vt:lpstr>
      <vt:lpstr>Анализ источников</vt:lpstr>
      <vt:lpstr>Презентация PowerPoint</vt:lpstr>
      <vt:lpstr>Главное окно</vt:lpstr>
      <vt:lpstr>Презентация PowerPoint</vt:lpstr>
      <vt:lpstr>Обучение и практика</vt:lpstr>
      <vt:lpstr>Обучение, курсы</vt:lpstr>
      <vt:lpstr>Трудоустройство</vt:lpstr>
      <vt:lpstr>Бонусная программа</vt:lpstr>
      <vt:lpstr>Отзывы работодателей</vt:lpstr>
      <vt:lpstr>Проведение платежей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197</cp:revision>
  <dcterms:created xsi:type="dcterms:W3CDTF">2020-04-02T12:37:45Z</dcterms:created>
  <dcterms:modified xsi:type="dcterms:W3CDTF">2021-12-15T13:06:17Z</dcterms:modified>
</cp:coreProperties>
</file>