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96" r:id="rId9"/>
    <p:sldId id="29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1" r:id="rId30"/>
    <p:sldId id="285" r:id="rId31"/>
    <p:sldId id="286" r:id="rId32"/>
    <p:sldId id="287" r:id="rId33"/>
    <p:sldId id="288" r:id="rId34"/>
    <p:sldId id="283" r:id="rId35"/>
    <p:sldId id="284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8" r:id="rId44"/>
    <p:sldId id="299" r:id="rId45"/>
    <p:sldId id="300" r:id="rId46"/>
    <p:sldId id="301" r:id="rId47"/>
    <p:sldId id="312" r:id="rId48"/>
    <p:sldId id="302" r:id="rId49"/>
    <p:sldId id="306" r:id="rId50"/>
    <p:sldId id="307" r:id="rId51"/>
    <p:sldId id="308" r:id="rId52"/>
    <p:sldId id="310" r:id="rId53"/>
    <p:sldId id="311" r:id="rId54"/>
    <p:sldId id="305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동훈" userId="S::zhfptm12@o.cnu.ac.kr::6d91cf28-aa61-4039-8d6f-30b4b8e495a5" providerId="AD" clId="Web-{C8F5E5CC-6DF2-9C8C-8A1D-DFF2B371BFE0}"/>
    <pc:docChg chg="addSld delSld modSld">
      <pc:chgData name="김동훈" userId="S::zhfptm12@o.cnu.ac.kr::6d91cf28-aa61-4039-8d6f-30b4b8e495a5" providerId="AD" clId="Web-{C8F5E5CC-6DF2-9C8C-8A1D-DFF2B371BFE0}" dt="2022-03-14T14:40:33.203" v="101"/>
      <pc:docMkLst>
        <pc:docMk/>
      </pc:docMkLst>
      <pc:sldChg chg="addSp modSp">
        <pc:chgData name="김동훈" userId="S::zhfptm12@o.cnu.ac.kr::6d91cf28-aa61-4039-8d6f-30b4b8e495a5" providerId="AD" clId="Web-{C8F5E5CC-6DF2-9C8C-8A1D-DFF2B371BFE0}" dt="2022-03-14T14:39:50.295" v="82" actId="1076"/>
        <pc:sldMkLst>
          <pc:docMk/>
          <pc:sldMk cId="2312249314" sldId="261"/>
        </pc:sldMkLst>
        <pc:spChg chg="add mod">
          <ac:chgData name="김동훈" userId="S::zhfptm12@o.cnu.ac.kr::6d91cf28-aa61-4039-8d6f-30b4b8e495a5" providerId="AD" clId="Web-{C8F5E5CC-6DF2-9C8C-8A1D-DFF2B371BFE0}" dt="2022-03-14T14:39:50.295" v="82" actId="1076"/>
          <ac:spMkLst>
            <pc:docMk/>
            <pc:sldMk cId="2312249314" sldId="261"/>
            <ac:spMk id="4" creationId="{9B1293B2-17D5-47C4-8F86-37E3D8F7B9A6}"/>
          </ac:spMkLst>
        </pc:spChg>
      </pc:sldChg>
      <pc:sldChg chg="modSp del">
        <pc:chgData name="김동훈" userId="S::zhfptm12@o.cnu.ac.kr::6d91cf28-aa61-4039-8d6f-30b4b8e495a5" providerId="AD" clId="Web-{C8F5E5CC-6DF2-9C8C-8A1D-DFF2B371BFE0}" dt="2022-03-14T14:39:25.076" v="72"/>
        <pc:sldMkLst>
          <pc:docMk/>
          <pc:sldMk cId="438495249" sldId="296"/>
        </pc:sldMkLst>
        <pc:spChg chg="mod">
          <ac:chgData name="김동훈" userId="S::zhfptm12@o.cnu.ac.kr::6d91cf28-aa61-4039-8d6f-30b4b8e495a5" providerId="AD" clId="Web-{C8F5E5CC-6DF2-9C8C-8A1D-DFF2B371BFE0}" dt="2022-03-14T14:38:01.215" v="3" actId="20577"/>
          <ac:spMkLst>
            <pc:docMk/>
            <pc:sldMk cId="438495249" sldId="296"/>
            <ac:spMk id="2" creationId="{36151ED8-876B-459B-8003-DD3D5DAEB3BA}"/>
          </ac:spMkLst>
        </pc:spChg>
        <pc:spChg chg="mod">
          <ac:chgData name="김동훈" userId="S::zhfptm12@o.cnu.ac.kr::6d91cf28-aa61-4039-8d6f-30b4b8e495a5" providerId="AD" clId="Web-{C8F5E5CC-6DF2-9C8C-8A1D-DFF2B371BFE0}" dt="2022-03-14T14:39:23.185" v="71" actId="20577"/>
          <ac:spMkLst>
            <pc:docMk/>
            <pc:sldMk cId="438495249" sldId="296"/>
            <ac:spMk id="3" creationId="{8B9E523C-7968-48D8-998B-2AA0A2B18A49}"/>
          </ac:spMkLst>
        </pc:spChg>
      </pc:sldChg>
      <pc:sldChg chg="addSp delSp modSp new">
        <pc:chgData name="김동훈" userId="S::zhfptm12@o.cnu.ac.kr::6d91cf28-aa61-4039-8d6f-30b4b8e495a5" providerId="AD" clId="Web-{C8F5E5CC-6DF2-9C8C-8A1D-DFF2B371BFE0}" dt="2022-03-14T14:40:33.203" v="101"/>
        <pc:sldMkLst>
          <pc:docMk/>
          <pc:sldMk cId="3914663317" sldId="296"/>
        </pc:sldMkLst>
        <pc:spChg chg="mod">
          <ac:chgData name="김동훈" userId="S::zhfptm12@o.cnu.ac.kr::6d91cf28-aa61-4039-8d6f-30b4b8e495a5" providerId="AD" clId="Web-{C8F5E5CC-6DF2-9C8C-8A1D-DFF2B371BFE0}" dt="2022-03-14T14:40:08.686" v="95" actId="20577"/>
          <ac:spMkLst>
            <pc:docMk/>
            <pc:sldMk cId="3914663317" sldId="296"/>
            <ac:spMk id="2" creationId="{A28279FC-CC2D-4F17-B5C8-940B7BF0BE5A}"/>
          </ac:spMkLst>
        </pc:spChg>
        <pc:spChg chg="mod">
          <ac:chgData name="김동훈" userId="S::zhfptm12@o.cnu.ac.kr::6d91cf28-aa61-4039-8d6f-30b4b8e495a5" providerId="AD" clId="Web-{C8F5E5CC-6DF2-9C8C-8A1D-DFF2B371BFE0}" dt="2022-03-14T14:40:11.140" v="96" actId="20577"/>
          <ac:spMkLst>
            <pc:docMk/>
            <pc:sldMk cId="3914663317" sldId="296"/>
            <ac:spMk id="3" creationId="{0523EE29-50CB-4B1F-97E0-BDD4A34D3400}"/>
          </ac:spMkLst>
        </pc:spChg>
        <pc:spChg chg="add del">
          <ac:chgData name="김동훈" userId="S::zhfptm12@o.cnu.ac.kr::6d91cf28-aa61-4039-8d6f-30b4b8e495a5" providerId="AD" clId="Web-{C8F5E5CC-6DF2-9C8C-8A1D-DFF2B371BFE0}" dt="2022-03-14T14:40:33.203" v="101"/>
          <ac:spMkLst>
            <pc:docMk/>
            <pc:sldMk cId="3914663317" sldId="296"/>
            <ac:spMk id="4" creationId="{B4EEAE70-4DA2-4943-BC61-97E309210A1F}"/>
          </ac:spMkLst>
        </pc:spChg>
        <pc:spChg chg="add del mod">
          <ac:chgData name="김동훈" userId="S::zhfptm12@o.cnu.ac.kr::6d91cf28-aa61-4039-8d6f-30b4b8e495a5" providerId="AD" clId="Web-{C8F5E5CC-6DF2-9C8C-8A1D-DFF2B371BFE0}" dt="2022-03-14T14:40:32.359" v="100"/>
          <ac:spMkLst>
            <pc:docMk/>
            <pc:sldMk cId="3914663317" sldId="296"/>
            <ac:spMk id="5" creationId="{CF3813B2-9460-4C6D-9C61-FE4C2EBADEA6}"/>
          </ac:spMkLst>
        </pc:spChg>
      </pc:sldChg>
    </pc:docChg>
  </pc:docChgLst>
  <pc:docChgLst>
    <pc:chgData name="김동훈" userId="S::zhfptm12@o.cnu.ac.kr::6d91cf28-aa61-4039-8d6f-30b4b8e495a5" providerId="AD" clId="Web-{C30E22CF-2FFD-097B-3476-C8779A9AC8AC}"/>
    <pc:docChg chg="addSld delSld modSld">
      <pc:chgData name="김동훈" userId="S::zhfptm12@o.cnu.ac.kr::6d91cf28-aa61-4039-8d6f-30b4b8e495a5" providerId="AD" clId="Web-{C30E22CF-2FFD-097B-3476-C8779A9AC8AC}" dt="2022-03-05T15:53:29.335" v="691" actId="20577"/>
      <pc:docMkLst>
        <pc:docMk/>
      </pc:docMkLst>
      <pc:sldChg chg="modSp">
        <pc:chgData name="김동훈" userId="S::zhfptm12@o.cnu.ac.kr::6d91cf28-aa61-4039-8d6f-30b4b8e495a5" providerId="AD" clId="Web-{C30E22CF-2FFD-097B-3476-C8779A9AC8AC}" dt="2022-03-05T13:42:23.409" v="240" actId="20577"/>
        <pc:sldMkLst>
          <pc:docMk/>
          <pc:sldMk cId="3355509246" sldId="278"/>
        </pc:sldMkLst>
        <pc:spChg chg="mod">
          <ac:chgData name="김동훈" userId="S::zhfptm12@o.cnu.ac.kr::6d91cf28-aa61-4039-8d6f-30b4b8e495a5" providerId="AD" clId="Web-{C30E22CF-2FFD-097B-3476-C8779A9AC8AC}" dt="2022-03-05T13:06:37.495" v="9" actId="20577"/>
          <ac:spMkLst>
            <pc:docMk/>
            <pc:sldMk cId="3355509246" sldId="278"/>
            <ac:spMk id="2" creationId="{1BE36F13-9475-4799-85D7-15AEC7FA9529}"/>
          </ac:spMkLst>
        </pc:spChg>
        <pc:spChg chg="mod">
          <ac:chgData name="김동훈" userId="S::zhfptm12@o.cnu.ac.kr::6d91cf28-aa61-4039-8d6f-30b4b8e495a5" providerId="AD" clId="Web-{C30E22CF-2FFD-097B-3476-C8779A9AC8AC}" dt="2022-03-05T13:42:23.409" v="240" actId="20577"/>
          <ac:spMkLst>
            <pc:docMk/>
            <pc:sldMk cId="3355509246" sldId="278"/>
            <ac:spMk id="3" creationId="{49CC84CB-490D-4178-BA65-D53B2F32B4D5}"/>
          </ac:spMkLst>
        </pc:spChg>
      </pc:sldChg>
      <pc:sldChg chg="modSp new">
        <pc:chgData name="김동훈" userId="S::zhfptm12@o.cnu.ac.kr::6d91cf28-aa61-4039-8d6f-30b4b8e495a5" providerId="AD" clId="Web-{C30E22CF-2FFD-097B-3476-C8779A9AC8AC}" dt="2022-03-05T15:25:15.280" v="267" actId="20577"/>
        <pc:sldMkLst>
          <pc:docMk/>
          <pc:sldMk cId="3779893787" sldId="279"/>
        </pc:sldMkLst>
        <pc:spChg chg="mod">
          <ac:chgData name="김동훈" userId="S::zhfptm12@o.cnu.ac.kr::6d91cf28-aa61-4039-8d6f-30b4b8e495a5" providerId="AD" clId="Web-{C30E22CF-2FFD-097B-3476-C8779A9AC8AC}" dt="2022-03-05T14:56:37.149" v="250" actId="20577"/>
          <ac:spMkLst>
            <pc:docMk/>
            <pc:sldMk cId="3779893787" sldId="279"/>
            <ac:spMk id="2" creationId="{579F7E4D-1DF9-4F9B-8788-4EEEA7D6B969}"/>
          </ac:spMkLst>
        </pc:spChg>
        <pc:spChg chg="mod">
          <ac:chgData name="김동훈" userId="S::zhfptm12@o.cnu.ac.kr::6d91cf28-aa61-4039-8d6f-30b4b8e495a5" providerId="AD" clId="Web-{C30E22CF-2FFD-097B-3476-C8779A9AC8AC}" dt="2022-03-05T15:25:15.280" v="267" actId="20577"/>
          <ac:spMkLst>
            <pc:docMk/>
            <pc:sldMk cId="3779893787" sldId="279"/>
            <ac:spMk id="3" creationId="{3D378670-A179-476E-898F-D01D7BE21F8C}"/>
          </ac:spMkLst>
        </pc:spChg>
      </pc:sldChg>
      <pc:sldChg chg="addSp delSp modSp new">
        <pc:chgData name="김동훈" userId="S::zhfptm12@o.cnu.ac.kr::6d91cf28-aa61-4039-8d6f-30b4b8e495a5" providerId="AD" clId="Web-{C30E22CF-2FFD-097B-3476-C8779A9AC8AC}" dt="2022-03-05T15:52:53.038" v="679" actId="1076"/>
        <pc:sldMkLst>
          <pc:docMk/>
          <pc:sldMk cId="676504105" sldId="280"/>
        </pc:sldMkLst>
        <pc:spChg chg="mod">
          <ac:chgData name="김동훈" userId="S::zhfptm12@o.cnu.ac.kr::6d91cf28-aa61-4039-8d6f-30b4b8e495a5" providerId="AD" clId="Web-{C30E22CF-2FFD-097B-3476-C8779A9AC8AC}" dt="2022-03-05T14:56:52.290" v="263" actId="20577"/>
          <ac:spMkLst>
            <pc:docMk/>
            <pc:sldMk cId="676504105" sldId="280"/>
            <ac:spMk id="2" creationId="{DD2300B2-1AB3-429A-8E9D-8BAB25B0C32F}"/>
          </ac:spMkLst>
        </pc:spChg>
        <pc:spChg chg="del mod">
          <ac:chgData name="김동훈" userId="S::zhfptm12@o.cnu.ac.kr::6d91cf28-aa61-4039-8d6f-30b4b8e495a5" providerId="AD" clId="Web-{C30E22CF-2FFD-097B-3476-C8779A9AC8AC}" dt="2022-03-05T15:38:27.982" v="275"/>
          <ac:spMkLst>
            <pc:docMk/>
            <pc:sldMk cId="676504105" sldId="280"/>
            <ac:spMk id="3" creationId="{E609788E-89A4-491E-87CE-63393D95B8F0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647" v="653" actId="1076"/>
          <ac:spMkLst>
            <pc:docMk/>
            <pc:sldMk cId="676504105" sldId="280"/>
            <ac:spMk id="4" creationId="{02E1054D-3D53-4167-A331-9BDB657D7628}"/>
          </ac:spMkLst>
        </pc:spChg>
        <pc:spChg chg="add del mod">
          <ac:chgData name="김동훈" userId="S::zhfptm12@o.cnu.ac.kr::6d91cf28-aa61-4039-8d6f-30b4b8e495a5" providerId="AD" clId="Web-{C30E22CF-2FFD-097B-3476-C8779A9AC8AC}" dt="2022-03-05T15:38:40.357" v="280"/>
          <ac:spMkLst>
            <pc:docMk/>
            <pc:sldMk cId="676504105" sldId="280"/>
            <ac:spMk id="5" creationId="{32259B7E-1484-4D03-ABA5-04D3BCABB8F7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663" v="654" actId="1076"/>
          <ac:spMkLst>
            <pc:docMk/>
            <pc:sldMk cId="676504105" sldId="280"/>
            <ac:spMk id="6" creationId="{E3F47FBC-6FB3-491D-859D-C5AB4298645B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678" v="655" actId="1076"/>
          <ac:spMkLst>
            <pc:docMk/>
            <pc:sldMk cId="676504105" sldId="280"/>
            <ac:spMk id="7" creationId="{35E24B5D-C36A-4944-8DEF-036B648C5A9B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694" v="656" actId="1076"/>
          <ac:spMkLst>
            <pc:docMk/>
            <pc:sldMk cId="676504105" sldId="280"/>
            <ac:spMk id="8" creationId="{5B34D4EA-2871-492E-94B5-9436D937F4E5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709" v="657" actId="1076"/>
          <ac:spMkLst>
            <pc:docMk/>
            <pc:sldMk cId="676504105" sldId="280"/>
            <ac:spMk id="9" creationId="{4AD096FD-1D9F-43BE-8CBA-FD27A048E062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725" v="658" actId="1076"/>
          <ac:spMkLst>
            <pc:docMk/>
            <pc:sldMk cId="676504105" sldId="280"/>
            <ac:spMk id="10" creationId="{9DF766A4-29EC-461B-84A6-4063F9CFB0F6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725" v="659" actId="1076"/>
          <ac:spMkLst>
            <pc:docMk/>
            <pc:sldMk cId="676504105" sldId="280"/>
            <ac:spMk id="11" creationId="{C393D1A7-4410-4F9C-825D-EB4B39CB48FC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741" v="660" actId="1076"/>
          <ac:spMkLst>
            <pc:docMk/>
            <pc:sldMk cId="676504105" sldId="280"/>
            <ac:spMk id="12" creationId="{7A96907E-781D-4D86-B955-95EA3AFB7292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756" v="661" actId="1076"/>
          <ac:spMkLst>
            <pc:docMk/>
            <pc:sldMk cId="676504105" sldId="280"/>
            <ac:spMk id="13" creationId="{23AB8EC7-016D-4732-AE4B-10425E556F21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772" v="662" actId="1076"/>
          <ac:spMkLst>
            <pc:docMk/>
            <pc:sldMk cId="676504105" sldId="280"/>
            <ac:spMk id="14" creationId="{89B90A6A-1CC1-4685-8FD9-7EDE90C57979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788" v="663" actId="1076"/>
          <ac:spMkLst>
            <pc:docMk/>
            <pc:sldMk cId="676504105" sldId="280"/>
            <ac:spMk id="15" creationId="{C6581C78-2813-45C8-A901-1A753F30164A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803" v="664" actId="1076"/>
          <ac:spMkLst>
            <pc:docMk/>
            <pc:sldMk cId="676504105" sldId="280"/>
            <ac:spMk id="17" creationId="{F0B5BCD6-C9F5-4B27-9B83-43D2556A522A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819" v="665" actId="1076"/>
          <ac:spMkLst>
            <pc:docMk/>
            <pc:sldMk cId="676504105" sldId="280"/>
            <ac:spMk id="18" creationId="{BACAC5C8-0220-47F7-A6E8-8434C4184D74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835" v="666" actId="1076"/>
          <ac:spMkLst>
            <pc:docMk/>
            <pc:sldMk cId="676504105" sldId="280"/>
            <ac:spMk id="19" creationId="{13CEBA78-4A83-450E-B500-000B32AF5859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850" v="667" actId="1076"/>
          <ac:spMkLst>
            <pc:docMk/>
            <pc:sldMk cId="676504105" sldId="280"/>
            <ac:spMk id="20" creationId="{DADADF77-C982-4792-959F-04CED39662BA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866" v="668" actId="1076"/>
          <ac:spMkLst>
            <pc:docMk/>
            <pc:sldMk cId="676504105" sldId="280"/>
            <ac:spMk id="21" creationId="{8D71A5AC-6919-4F93-94C5-FCA6F9A7894F}"/>
          </ac:spMkLst>
        </pc:spChg>
        <pc:spChg chg="add del mod">
          <ac:chgData name="김동훈" userId="S::zhfptm12@o.cnu.ac.kr::6d91cf28-aa61-4039-8d6f-30b4b8e495a5" providerId="AD" clId="Web-{C30E22CF-2FFD-097B-3476-C8779A9AC8AC}" dt="2022-03-05T15:44:16.767" v="413"/>
          <ac:spMkLst>
            <pc:docMk/>
            <pc:sldMk cId="676504105" sldId="280"/>
            <ac:spMk id="22" creationId="{EDEC02D7-0056-40B1-9A4B-0F79312CE160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881" v="669" actId="1076"/>
          <ac:spMkLst>
            <pc:docMk/>
            <pc:sldMk cId="676504105" sldId="280"/>
            <ac:spMk id="23" creationId="{5D0C66A1-068D-4411-A92A-28C2420CE7CD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913" v="670" actId="1076"/>
          <ac:spMkLst>
            <pc:docMk/>
            <pc:sldMk cId="676504105" sldId="280"/>
            <ac:spMk id="24" creationId="{ACA2120D-F7DC-4361-A255-D0CD4C987ECE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913" v="671" actId="1076"/>
          <ac:spMkLst>
            <pc:docMk/>
            <pc:sldMk cId="676504105" sldId="280"/>
            <ac:spMk id="25" creationId="{06CA5A21-E2F3-4E09-9295-D8B917B5E5C1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2.928" v="672" actId="1076"/>
          <ac:spMkLst>
            <pc:docMk/>
            <pc:sldMk cId="676504105" sldId="280"/>
            <ac:spMk id="26" creationId="{B328395B-FD58-4956-85E0-D32812092A87}"/>
          </ac:spMkLst>
        </pc:spChg>
        <pc:spChg chg="add del mod">
          <ac:chgData name="김동훈" userId="S::zhfptm12@o.cnu.ac.kr::6d91cf28-aa61-4039-8d6f-30b4b8e495a5" providerId="AD" clId="Web-{C30E22CF-2FFD-097B-3476-C8779A9AC8AC}" dt="2022-03-05T15:47:38.745" v="466"/>
          <ac:spMkLst>
            <pc:docMk/>
            <pc:sldMk cId="676504105" sldId="280"/>
            <ac:spMk id="32" creationId="{9EA2890D-13F0-4AE4-9F39-1DA3D25F140B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3.006" v="677" actId="1076"/>
          <ac:spMkLst>
            <pc:docMk/>
            <pc:sldMk cId="676504105" sldId="280"/>
            <ac:spMk id="35" creationId="{745E85A5-54B3-406F-90F5-2FFEA5043E30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3.022" v="678" actId="1076"/>
          <ac:spMkLst>
            <pc:docMk/>
            <pc:sldMk cId="676504105" sldId="280"/>
            <ac:spMk id="36" creationId="{56AFDD3E-BF3F-495E-87B2-F3FBF967CB86}"/>
          </ac:spMkLst>
        </pc:spChg>
        <pc:spChg chg="add mod">
          <ac:chgData name="김동훈" userId="S::zhfptm12@o.cnu.ac.kr::6d91cf28-aa61-4039-8d6f-30b4b8e495a5" providerId="AD" clId="Web-{C30E22CF-2FFD-097B-3476-C8779A9AC8AC}" dt="2022-03-05T15:52:53.038" v="679" actId="1076"/>
          <ac:spMkLst>
            <pc:docMk/>
            <pc:sldMk cId="676504105" sldId="280"/>
            <ac:spMk id="37" creationId="{793612EE-A8C5-4C2B-981D-A50293AF40AC}"/>
          </ac:spMkLst>
        </pc:spChg>
        <pc:spChg chg="add del mod">
          <ac:chgData name="김동훈" userId="S::zhfptm12@o.cnu.ac.kr::6d91cf28-aa61-4039-8d6f-30b4b8e495a5" providerId="AD" clId="Web-{C30E22CF-2FFD-097B-3476-C8779A9AC8AC}" dt="2022-03-05T15:52:41.631" v="625"/>
          <ac:spMkLst>
            <pc:docMk/>
            <pc:sldMk cId="676504105" sldId="280"/>
            <ac:spMk id="38" creationId="{175E39CF-075B-4DE2-9D68-72DFD031D27D}"/>
          </ac:spMkLst>
        </pc:spChg>
        <pc:cxnChg chg="add del">
          <ac:chgData name="김동훈" userId="S::zhfptm12@o.cnu.ac.kr::6d91cf28-aa61-4039-8d6f-30b4b8e495a5" providerId="AD" clId="Web-{C30E22CF-2FFD-097B-3476-C8779A9AC8AC}" dt="2022-03-05T15:46:20.877" v="442"/>
          <ac:cxnSpMkLst>
            <pc:docMk/>
            <pc:sldMk cId="676504105" sldId="280"/>
            <ac:cxnSpMk id="27" creationId="{B459337E-E230-4B42-B68D-8205E94B961C}"/>
          </ac:cxnSpMkLst>
        </pc:cxnChg>
        <pc:cxnChg chg="add mod">
          <ac:chgData name="김동훈" userId="S::zhfptm12@o.cnu.ac.kr::6d91cf28-aa61-4039-8d6f-30b4b8e495a5" providerId="AD" clId="Web-{C30E22CF-2FFD-097B-3476-C8779A9AC8AC}" dt="2022-03-05T15:52:52.944" v="673" actId="1076"/>
          <ac:cxnSpMkLst>
            <pc:docMk/>
            <pc:sldMk cId="676504105" sldId="280"/>
            <ac:cxnSpMk id="28" creationId="{29ADA5C8-49D3-4472-965E-B2DE1AF02353}"/>
          </ac:cxnSpMkLst>
        </pc:cxnChg>
        <pc:cxnChg chg="add mod">
          <ac:chgData name="김동훈" userId="S::zhfptm12@o.cnu.ac.kr::6d91cf28-aa61-4039-8d6f-30b4b8e495a5" providerId="AD" clId="Web-{C30E22CF-2FFD-097B-3476-C8779A9AC8AC}" dt="2022-03-05T15:52:52.960" v="674" actId="1076"/>
          <ac:cxnSpMkLst>
            <pc:docMk/>
            <pc:sldMk cId="676504105" sldId="280"/>
            <ac:cxnSpMk id="29" creationId="{37A0832C-2CD5-4D91-9817-B32FAA83D82A}"/>
          </ac:cxnSpMkLst>
        </pc:cxnChg>
        <pc:cxnChg chg="add del mod">
          <ac:chgData name="김동훈" userId="S::zhfptm12@o.cnu.ac.kr::6d91cf28-aa61-4039-8d6f-30b4b8e495a5" providerId="AD" clId="Web-{C30E22CF-2FFD-097B-3476-C8779A9AC8AC}" dt="2022-03-05T15:47:39.808" v="467"/>
          <ac:cxnSpMkLst>
            <pc:docMk/>
            <pc:sldMk cId="676504105" sldId="280"/>
            <ac:cxnSpMk id="30" creationId="{4CC5FDB1-6121-47B9-A929-64BFC0520C8F}"/>
          </ac:cxnSpMkLst>
        </pc:cxnChg>
        <pc:cxnChg chg="add del mod">
          <ac:chgData name="김동훈" userId="S::zhfptm12@o.cnu.ac.kr::6d91cf28-aa61-4039-8d6f-30b4b8e495a5" providerId="AD" clId="Web-{C30E22CF-2FFD-097B-3476-C8779A9AC8AC}" dt="2022-03-05T15:47:40.261" v="468"/>
          <ac:cxnSpMkLst>
            <pc:docMk/>
            <pc:sldMk cId="676504105" sldId="280"/>
            <ac:cxnSpMk id="31" creationId="{F419CBFD-5CC2-4A1E-99BF-74CCDD568619}"/>
          </ac:cxnSpMkLst>
        </pc:cxnChg>
        <pc:cxnChg chg="add mod">
          <ac:chgData name="김동훈" userId="S::zhfptm12@o.cnu.ac.kr::6d91cf28-aa61-4039-8d6f-30b4b8e495a5" providerId="AD" clId="Web-{C30E22CF-2FFD-097B-3476-C8779A9AC8AC}" dt="2022-03-05T15:52:52.975" v="675" actId="1076"/>
          <ac:cxnSpMkLst>
            <pc:docMk/>
            <pc:sldMk cId="676504105" sldId="280"/>
            <ac:cxnSpMk id="33" creationId="{C58DEA3D-F361-4B06-B19B-45302AFC6691}"/>
          </ac:cxnSpMkLst>
        </pc:cxnChg>
        <pc:cxnChg chg="add mod">
          <ac:chgData name="김동훈" userId="S::zhfptm12@o.cnu.ac.kr::6d91cf28-aa61-4039-8d6f-30b4b8e495a5" providerId="AD" clId="Web-{C30E22CF-2FFD-097B-3476-C8779A9AC8AC}" dt="2022-03-05T15:52:52.991" v="676" actId="1076"/>
          <ac:cxnSpMkLst>
            <pc:docMk/>
            <pc:sldMk cId="676504105" sldId="280"/>
            <ac:cxnSpMk id="34" creationId="{A7D7F4C1-8F47-442F-97FB-F30B100258F1}"/>
          </ac:cxnSpMkLst>
        </pc:cxnChg>
      </pc:sldChg>
      <pc:sldChg chg="add del replId">
        <pc:chgData name="김동훈" userId="S::zhfptm12@o.cnu.ac.kr::6d91cf28-aa61-4039-8d6f-30b4b8e495a5" providerId="AD" clId="Web-{C30E22CF-2FFD-097B-3476-C8779A9AC8AC}" dt="2022-03-05T15:40:29.217" v="314"/>
        <pc:sldMkLst>
          <pc:docMk/>
          <pc:sldMk cId="1587054975" sldId="281"/>
        </pc:sldMkLst>
      </pc:sldChg>
      <pc:sldChg chg="modSp new">
        <pc:chgData name="김동훈" userId="S::zhfptm12@o.cnu.ac.kr::6d91cf28-aa61-4039-8d6f-30b4b8e495a5" providerId="AD" clId="Web-{C30E22CF-2FFD-097B-3476-C8779A9AC8AC}" dt="2022-03-05T15:53:29.335" v="691" actId="20577"/>
        <pc:sldMkLst>
          <pc:docMk/>
          <pc:sldMk cId="2765313046" sldId="281"/>
        </pc:sldMkLst>
        <pc:spChg chg="mod">
          <ac:chgData name="김동훈" userId="S::zhfptm12@o.cnu.ac.kr::6d91cf28-aa61-4039-8d6f-30b4b8e495a5" providerId="AD" clId="Web-{C30E22CF-2FFD-097B-3476-C8779A9AC8AC}" dt="2022-03-05T15:53:29.335" v="691" actId="20577"/>
          <ac:spMkLst>
            <pc:docMk/>
            <pc:sldMk cId="2765313046" sldId="281"/>
            <ac:spMk id="2" creationId="{F0465902-1F43-4755-874B-7DF3E764D1DD}"/>
          </ac:spMkLst>
        </pc:spChg>
      </pc:sldChg>
      <pc:sldChg chg="add del replId">
        <pc:chgData name="김동훈" userId="S::zhfptm12@o.cnu.ac.kr::6d91cf28-aa61-4039-8d6f-30b4b8e495a5" providerId="AD" clId="Web-{C30E22CF-2FFD-097B-3476-C8779A9AC8AC}" dt="2022-03-05T15:40:14.936" v="310"/>
        <pc:sldMkLst>
          <pc:docMk/>
          <pc:sldMk cId="3038209059" sldId="281"/>
        </pc:sldMkLst>
      </pc:sldChg>
    </pc:docChg>
  </pc:docChgLst>
  <pc:docChgLst>
    <pc:chgData name="김동훈" userId="S::zhfptm12@o.cnu.ac.kr::6d91cf28-aa61-4039-8d6f-30b4b8e495a5" providerId="AD" clId="Web-{19DD5538-D704-089A-CC54-1C1856169EDC}"/>
    <pc:docChg chg="addSld modSld">
      <pc:chgData name="김동훈" userId="S::zhfptm12@o.cnu.ac.kr::6d91cf28-aa61-4039-8d6f-30b4b8e495a5" providerId="AD" clId="Web-{19DD5538-D704-089A-CC54-1C1856169EDC}" dt="2022-03-07T16:03:09.017" v="182" actId="20577"/>
      <pc:docMkLst>
        <pc:docMk/>
      </pc:docMkLst>
      <pc:sldChg chg="addSp delSp modSp new">
        <pc:chgData name="김동훈" userId="S::zhfptm12@o.cnu.ac.kr::6d91cf28-aa61-4039-8d6f-30b4b8e495a5" providerId="AD" clId="Web-{19DD5538-D704-089A-CC54-1C1856169EDC}" dt="2022-03-07T15:56:17.415" v="169" actId="1076"/>
        <pc:sldMkLst>
          <pc:docMk/>
          <pc:sldMk cId="4211432942" sldId="283"/>
        </pc:sldMkLst>
        <pc:spChg chg="mod">
          <ac:chgData name="김동훈" userId="S::zhfptm12@o.cnu.ac.kr::6d91cf28-aa61-4039-8d6f-30b4b8e495a5" providerId="AD" clId="Web-{19DD5538-D704-089A-CC54-1C1856169EDC}" dt="2022-03-07T15:50:22.629" v="11" actId="20577"/>
          <ac:spMkLst>
            <pc:docMk/>
            <pc:sldMk cId="4211432942" sldId="283"/>
            <ac:spMk id="2" creationId="{B4AB29E2-FD66-40D8-8E08-65864A567A22}"/>
          </ac:spMkLst>
        </pc:spChg>
        <pc:spChg chg="mod">
          <ac:chgData name="김동훈" userId="S::zhfptm12@o.cnu.ac.kr::6d91cf28-aa61-4039-8d6f-30b4b8e495a5" providerId="AD" clId="Web-{19DD5538-D704-089A-CC54-1C1856169EDC}" dt="2022-03-07T15:52:59.069" v="91" actId="14100"/>
          <ac:spMkLst>
            <pc:docMk/>
            <pc:sldMk cId="4211432942" sldId="283"/>
            <ac:spMk id="3" creationId="{9687051C-EC4C-4E3C-AB4B-C6EACE86687B}"/>
          </ac:spMkLst>
        </pc:spChg>
        <pc:spChg chg="add mod">
          <ac:chgData name="김동훈" userId="S::zhfptm12@o.cnu.ac.kr::6d91cf28-aa61-4039-8d6f-30b4b8e495a5" providerId="AD" clId="Web-{19DD5538-D704-089A-CC54-1C1856169EDC}" dt="2022-03-07T15:56:17.400" v="167" actId="1076"/>
          <ac:spMkLst>
            <pc:docMk/>
            <pc:sldMk cId="4211432942" sldId="283"/>
            <ac:spMk id="4" creationId="{E6C8A908-F7E1-42B1-99B7-0E6D4805011D}"/>
          </ac:spMkLst>
        </pc:spChg>
        <pc:spChg chg="add del mod">
          <ac:chgData name="김동훈" userId="S::zhfptm12@o.cnu.ac.kr::6d91cf28-aa61-4039-8d6f-30b4b8e495a5" providerId="AD" clId="Web-{19DD5538-D704-089A-CC54-1C1856169EDC}" dt="2022-03-07T15:53:19.757" v="96"/>
          <ac:spMkLst>
            <pc:docMk/>
            <pc:sldMk cId="4211432942" sldId="283"/>
            <ac:spMk id="5" creationId="{70118C83-AAE9-4C3F-90BB-9150AEF07AF7}"/>
          </ac:spMkLst>
        </pc:spChg>
        <pc:spChg chg="add del mod">
          <ac:chgData name="김동훈" userId="S::zhfptm12@o.cnu.ac.kr::6d91cf28-aa61-4039-8d6f-30b4b8e495a5" providerId="AD" clId="Web-{19DD5538-D704-089A-CC54-1C1856169EDC}" dt="2022-03-07T15:54:50.961" v="124"/>
          <ac:spMkLst>
            <pc:docMk/>
            <pc:sldMk cId="4211432942" sldId="283"/>
            <ac:spMk id="6" creationId="{E6E39D80-183B-44E1-98B8-A9AA6025E5DF}"/>
          </ac:spMkLst>
        </pc:spChg>
        <pc:spChg chg="add mod">
          <ac:chgData name="김동훈" userId="S::zhfptm12@o.cnu.ac.kr::6d91cf28-aa61-4039-8d6f-30b4b8e495a5" providerId="AD" clId="Web-{19DD5538-D704-089A-CC54-1C1856169EDC}" dt="2022-03-07T15:56:17.400" v="168" actId="1076"/>
          <ac:spMkLst>
            <pc:docMk/>
            <pc:sldMk cId="4211432942" sldId="283"/>
            <ac:spMk id="7" creationId="{D152A6A7-CF5F-4459-8C6D-AA70689D7BA4}"/>
          </ac:spMkLst>
        </pc:spChg>
        <pc:spChg chg="add mod">
          <ac:chgData name="김동훈" userId="S::zhfptm12@o.cnu.ac.kr::6d91cf28-aa61-4039-8d6f-30b4b8e495a5" providerId="AD" clId="Web-{19DD5538-D704-089A-CC54-1C1856169EDC}" dt="2022-03-07T15:56:17.415" v="169" actId="1076"/>
          <ac:spMkLst>
            <pc:docMk/>
            <pc:sldMk cId="4211432942" sldId="283"/>
            <ac:spMk id="8" creationId="{8F59413B-DAE0-48BE-82BA-D353069DA4DA}"/>
          </ac:spMkLst>
        </pc:spChg>
        <pc:spChg chg="add mod">
          <ac:chgData name="김동훈" userId="S::zhfptm12@o.cnu.ac.kr::6d91cf28-aa61-4039-8d6f-30b4b8e495a5" providerId="AD" clId="Web-{19DD5538-D704-089A-CC54-1C1856169EDC}" dt="2022-03-07T15:56:17.369" v="162" actId="1076"/>
          <ac:spMkLst>
            <pc:docMk/>
            <pc:sldMk cId="4211432942" sldId="283"/>
            <ac:spMk id="14" creationId="{5E95AFD0-1D85-4B5B-8250-1ACAB7521C74}"/>
          </ac:spMkLst>
        </pc:spChg>
        <pc:spChg chg="add mod">
          <ac:chgData name="김동훈" userId="S::zhfptm12@o.cnu.ac.kr::6d91cf28-aa61-4039-8d6f-30b4b8e495a5" providerId="AD" clId="Web-{19DD5538-D704-089A-CC54-1C1856169EDC}" dt="2022-03-07T15:56:17.384" v="166" actId="1076"/>
          <ac:spMkLst>
            <pc:docMk/>
            <pc:sldMk cId="4211432942" sldId="283"/>
            <ac:spMk id="16" creationId="{1595979B-C533-4964-A0ED-EA2DE35364DC}"/>
          </ac:spMkLst>
        </pc:spChg>
        <pc:spChg chg="add mod">
          <ac:chgData name="김동훈" userId="S::zhfptm12@o.cnu.ac.kr::6d91cf28-aa61-4039-8d6f-30b4b8e495a5" providerId="AD" clId="Web-{19DD5538-D704-089A-CC54-1C1856169EDC}" dt="2022-03-07T15:56:17.384" v="165" actId="1076"/>
          <ac:spMkLst>
            <pc:docMk/>
            <pc:sldMk cId="4211432942" sldId="283"/>
            <ac:spMk id="17" creationId="{F1C579FF-7BD5-412C-A1C5-BF3379EFC1C9}"/>
          </ac:spMkLst>
        </pc:spChg>
        <pc:spChg chg="add mod">
          <ac:chgData name="김동훈" userId="S::zhfptm12@o.cnu.ac.kr::6d91cf28-aa61-4039-8d6f-30b4b8e495a5" providerId="AD" clId="Web-{19DD5538-D704-089A-CC54-1C1856169EDC}" dt="2022-03-07T15:56:17.384" v="164" actId="1076"/>
          <ac:spMkLst>
            <pc:docMk/>
            <pc:sldMk cId="4211432942" sldId="283"/>
            <ac:spMk id="18" creationId="{CDCF75A2-5FBC-444F-9FF2-2D27A6FFA0B9}"/>
          </ac:spMkLst>
        </pc:spChg>
        <pc:spChg chg="add mod">
          <ac:chgData name="김동훈" userId="S::zhfptm12@o.cnu.ac.kr::6d91cf28-aa61-4039-8d6f-30b4b8e495a5" providerId="AD" clId="Web-{19DD5538-D704-089A-CC54-1C1856169EDC}" dt="2022-03-07T15:56:17.369" v="163" actId="1076"/>
          <ac:spMkLst>
            <pc:docMk/>
            <pc:sldMk cId="4211432942" sldId="283"/>
            <ac:spMk id="19" creationId="{A43628FE-5690-4B76-BEDE-632F6A978D1F}"/>
          </ac:spMkLst>
        </pc:spChg>
        <pc:cxnChg chg="add mod">
          <ac:chgData name="김동훈" userId="S::zhfptm12@o.cnu.ac.kr::6d91cf28-aa61-4039-8d6f-30b4b8e495a5" providerId="AD" clId="Web-{19DD5538-D704-089A-CC54-1C1856169EDC}" dt="2022-03-07T15:56:17.337" v="157" actId="1076"/>
          <ac:cxnSpMkLst>
            <pc:docMk/>
            <pc:sldMk cId="4211432942" sldId="283"/>
            <ac:cxnSpMk id="9" creationId="{D4662EFB-E8DA-401A-A371-A6265E6597F7}"/>
          </ac:cxnSpMkLst>
        </pc:cxnChg>
        <pc:cxnChg chg="add mod">
          <ac:chgData name="김동훈" userId="S::zhfptm12@o.cnu.ac.kr::6d91cf28-aa61-4039-8d6f-30b4b8e495a5" providerId="AD" clId="Web-{19DD5538-D704-089A-CC54-1C1856169EDC}" dt="2022-03-07T15:56:17.337" v="158" actId="1076"/>
          <ac:cxnSpMkLst>
            <pc:docMk/>
            <pc:sldMk cId="4211432942" sldId="283"/>
            <ac:cxnSpMk id="10" creationId="{DD09259F-9BB2-4906-9192-1DC74B016344}"/>
          </ac:cxnSpMkLst>
        </pc:cxnChg>
        <pc:cxnChg chg="add mod">
          <ac:chgData name="김동훈" userId="S::zhfptm12@o.cnu.ac.kr::6d91cf28-aa61-4039-8d6f-30b4b8e495a5" providerId="AD" clId="Web-{19DD5538-D704-089A-CC54-1C1856169EDC}" dt="2022-03-07T15:56:17.337" v="159" actId="1076"/>
          <ac:cxnSpMkLst>
            <pc:docMk/>
            <pc:sldMk cId="4211432942" sldId="283"/>
            <ac:cxnSpMk id="11" creationId="{DE63136A-B47E-4652-BDF6-9982816AF858}"/>
          </ac:cxnSpMkLst>
        </pc:cxnChg>
        <pc:cxnChg chg="add mod">
          <ac:chgData name="김동훈" userId="S::zhfptm12@o.cnu.ac.kr::6d91cf28-aa61-4039-8d6f-30b4b8e495a5" providerId="AD" clId="Web-{19DD5538-D704-089A-CC54-1C1856169EDC}" dt="2022-03-07T15:56:17.353" v="160" actId="1076"/>
          <ac:cxnSpMkLst>
            <pc:docMk/>
            <pc:sldMk cId="4211432942" sldId="283"/>
            <ac:cxnSpMk id="12" creationId="{E6869087-8B39-4EAC-A979-41EF627ECACA}"/>
          </ac:cxnSpMkLst>
        </pc:cxnChg>
        <pc:cxnChg chg="add mod">
          <ac:chgData name="김동훈" userId="S::zhfptm12@o.cnu.ac.kr::6d91cf28-aa61-4039-8d6f-30b4b8e495a5" providerId="AD" clId="Web-{19DD5538-D704-089A-CC54-1C1856169EDC}" dt="2022-03-07T15:56:17.353" v="161" actId="1076"/>
          <ac:cxnSpMkLst>
            <pc:docMk/>
            <pc:sldMk cId="4211432942" sldId="283"/>
            <ac:cxnSpMk id="13" creationId="{657A15AD-3D71-41F4-9C68-7FE1318EF8D7}"/>
          </ac:cxnSpMkLst>
        </pc:cxnChg>
        <pc:cxnChg chg="add del mod">
          <ac:chgData name="김동훈" userId="S::zhfptm12@o.cnu.ac.kr::6d91cf28-aa61-4039-8d6f-30b4b8e495a5" providerId="AD" clId="Web-{19DD5538-D704-089A-CC54-1C1856169EDC}" dt="2022-03-07T15:55:17.696" v="139"/>
          <ac:cxnSpMkLst>
            <pc:docMk/>
            <pc:sldMk cId="4211432942" sldId="283"/>
            <ac:cxnSpMk id="15" creationId="{CBFDFEED-A2EC-475C-A657-BEEAABA6FDE8}"/>
          </ac:cxnSpMkLst>
        </pc:cxnChg>
      </pc:sldChg>
      <pc:sldChg chg="modSp new">
        <pc:chgData name="김동훈" userId="S::zhfptm12@o.cnu.ac.kr::6d91cf28-aa61-4039-8d6f-30b4b8e495a5" providerId="AD" clId="Web-{19DD5538-D704-089A-CC54-1C1856169EDC}" dt="2022-03-07T16:03:09.017" v="182" actId="20577"/>
        <pc:sldMkLst>
          <pc:docMk/>
          <pc:sldMk cId="3690267549" sldId="284"/>
        </pc:sldMkLst>
        <pc:spChg chg="mod">
          <ac:chgData name="김동훈" userId="S::zhfptm12@o.cnu.ac.kr::6d91cf28-aa61-4039-8d6f-30b4b8e495a5" providerId="AD" clId="Web-{19DD5538-D704-089A-CC54-1C1856169EDC}" dt="2022-03-07T16:03:06.423" v="181" actId="20577"/>
          <ac:spMkLst>
            <pc:docMk/>
            <pc:sldMk cId="3690267549" sldId="284"/>
            <ac:spMk id="2" creationId="{90BDCCE8-6E0D-4E79-82CF-3F6C399CD69F}"/>
          </ac:spMkLst>
        </pc:spChg>
        <pc:spChg chg="mod">
          <ac:chgData name="김동훈" userId="S::zhfptm12@o.cnu.ac.kr::6d91cf28-aa61-4039-8d6f-30b4b8e495a5" providerId="AD" clId="Web-{19DD5538-D704-089A-CC54-1C1856169EDC}" dt="2022-03-07T16:03:09.017" v="182" actId="20577"/>
          <ac:spMkLst>
            <pc:docMk/>
            <pc:sldMk cId="3690267549" sldId="284"/>
            <ac:spMk id="3" creationId="{8BB06460-AD04-48B4-A663-D745FE1EAED9}"/>
          </ac:spMkLst>
        </pc:spChg>
      </pc:sldChg>
    </pc:docChg>
  </pc:docChgLst>
  <pc:docChgLst>
    <pc:chgData name="김동훈" userId="S::zhfptm12@o.cnu.ac.kr::6d91cf28-aa61-4039-8d6f-30b4b8e495a5" providerId="AD" clId="Web-{11C550B5-D8B3-B3B9-3C3A-89804007B1CF}"/>
    <pc:docChg chg="addSld modSld">
      <pc:chgData name="김동훈" userId="S::zhfptm12@o.cnu.ac.kr::6d91cf28-aa61-4039-8d6f-30b4b8e495a5" providerId="AD" clId="Web-{11C550B5-D8B3-B3B9-3C3A-89804007B1CF}" dt="2022-03-05T12:11:27.092" v="2" actId="20577"/>
      <pc:docMkLst>
        <pc:docMk/>
      </pc:docMkLst>
      <pc:sldChg chg="modSp new">
        <pc:chgData name="김동훈" userId="S::zhfptm12@o.cnu.ac.kr::6d91cf28-aa61-4039-8d6f-30b4b8e495a5" providerId="AD" clId="Web-{11C550B5-D8B3-B3B9-3C3A-89804007B1CF}" dt="2022-03-05T12:11:27.092" v="2" actId="20577"/>
        <pc:sldMkLst>
          <pc:docMk/>
          <pc:sldMk cId="3355509246" sldId="278"/>
        </pc:sldMkLst>
        <pc:spChg chg="mod">
          <ac:chgData name="김동훈" userId="S::zhfptm12@o.cnu.ac.kr::6d91cf28-aa61-4039-8d6f-30b4b8e495a5" providerId="AD" clId="Web-{11C550B5-D8B3-B3B9-3C3A-89804007B1CF}" dt="2022-03-05T12:11:27.092" v="2" actId="20577"/>
          <ac:spMkLst>
            <pc:docMk/>
            <pc:sldMk cId="3355509246" sldId="278"/>
            <ac:spMk id="2" creationId="{1BE36F13-9475-4799-85D7-15AEC7FA9529}"/>
          </ac:spMkLst>
        </pc:spChg>
      </pc:sldChg>
    </pc:docChg>
  </pc:docChgLst>
  <pc:docChgLst>
    <pc:chgData name="김동훈" userId="6d91cf28-aa61-4039-8d6f-30b4b8e495a5" providerId="ADAL" clId="{152D69AD-718E-4C62-BFF0-9AD7F98D1D7B}"/>
    <pc:docChg chg="custSel addSld modSld">
      <pc:chgData name="김동훈" userId="6d91cf28-aa61-4039-8d6f-30b4b8e495a5" providerId="ADAL" clId="{152D69AD-718E-4C62-BFF0-9AD7F98D1D7B}" dt="2022-03-20T06:34:29.226" v="1511" actId="20577"/>
      <pc:docMkLst>
        <pc:docMk/>
      </pc:docMkLst>
      <pc:sldChg chg="addSp delSp modSp mod">
        <pc:chgData name="김동훈" userId="6d91cf28-aa61-4039-8d6f-30b4b8e495a5" providerId="ADAL" clId="{152D69AD-718E-4C62-BFF0-9AD7F98D1D7B}" dt="2022-03-06T16:37:37.206" v="917" actId="1076"/>
        <pc:sldMkLst>
          <pc:docMk/>
          <pc:sldMk cId="2504649217" sldId="259"/>
        </pc:sldMkLst>
        <pc:spChg chg="mod">
          <ac:chgData name="김동훈" userId="6d91cf28-aa61-4039-8d6f-30b4b8e495a5" providerId="ADAL" clId="{152D69AD-718E-4C62-BFF0-9AD7F98D1D7B}" dt="2022-03-06T16:37:26.972" v="914"/>
          <ac:spMkLst>
            <pc:docMk/>
            <pc:sldMk cId="2504649217" sldId="259"/>
            <ac:spMk id="28" creationId="{3EC47A1B-F35E-46D9-9108-F7C3576DEF31}"/>
          </ac:spMkLst>
        </pc:spChg>
        <pc:spChg chg="add del mod">
          <ac:chgData name="김동훈" userId="6d91cf28-aa61-4039-8d6f-30b4b8e495a5" providerId="ADAL" clId="{152D69AD-718E-4C62-BFF0-9AD7F98D1D7B}" dt="2022-03-06T16:37:31.886" v="915" actId="164"/>
          <ac:spMkLst>
            <pc:docMk/>
            <pc:sldMk cId="2504649217" sldId="259"/>
            <ac:spMk id="68" creationId="{67041935-8347-41DC-8BF9-55129C866A7B}"/>
          </ac:spMkLst>
        </pc:spChg>
        <pc:grpChg chg="add mod">
          <ac:chgData name="김동훈" userId="6d91cf28-aa61-4039-8d6f-30b4b8e495a5" providerId="ADAL" clId="{152D69AD-718E-4C62-BFF0-9AD7F98D1D7B}" dt="2022-03-06T16:37:37.206" v="917" actId="1076"/>
          <ac:grpSpMkLst>
            <pc:docMk/>
            <pc:sldMk cId="2504649217" sldId="259"/>
            <ac:grpSpMk id="3" creationId="{82519D12-AD93-4A66-9A6F-148926E1F16E}"/>
          </ac:grpSpMkLst>
        </pc:grpChg>
        <pc:picChg chg="add del mod">
          <ac:chgData name="김동훈" userId="6d91cf28-aa61-4039-8d6f-30b4b8e495a5" providerId="ADAL" clId="{152D69AD-718E-4C62-BFF0-9AD7F98D1D7B}" dt="2022-03-06T16:37:31.886" v="915" actId="164"/>
          <ac:picMkLst>
            <pc:docMk/>
            <pc:sldMk cId="2504649217" sldId="259"/>
            <ac:picMk id="70" creationId="{0E191740-8E4A-4D3D-871A-68E6489F3068}"/>
          </ac:picMkLst>
        </pc:picChg>
      </pc:sldChg>
      <pc:sldChg chg="modSp mod">
        <pc:chgData name="김동훈" userId="6d91cf28-aa61-4039-8d6f-30b4b8e495a5" providerId="ADAL" clId="{152D69AD-718E-4C62-BFF0-9AD7F98D1D7B}" dt="2022-03-06T16:25:24.355" v="5" actId="20577"/>
        <pc:sldMkLst>
          <pc:docMk/>
          <pc:sldMk cId="3779893787" sldId="279"/>
        </pc:sldMkLst>
        <pc:spChg chg="mod">
          <ac:chgData name="김동훈" userId="6d91cf28-aa61-4039-8d6f-30b4b8e495a5" providerId="ADAL" clId="{152D69AD-718E-4C62-BFF0-9AD7F98D1D7B}" dt="2022-03-06T16:25:24.355" v="5" actId="20577"/>
          <ac:spMkLst>
            <pc:docMk/>
            <pc:sldMk cId="3779893787" sldId="279"/>
            <ac:spMk id="3" creationId="{3D378670-A179-476E-898F-D01D7BE21F8C}"/>
          </ac:spMkLst>
        </pc:spChg>
      </pc:sldChg>
      <pc:sldChg chg="addSp delSp modSp mod">
        <pc:chgData name="김동훈" userId="6d91cf28-aa61-4039-8d6f-30b4b8e495a5" providerId="ADAL" clId="{152D69AD-718E-4C62-BFF0-9AD7F98D1D7B}" dt="2022-03-06T16:37:01.606" v="911" actId="1076"/>
        <pc:sldMkLst>
          <pc:docMk/>
          <pc:sldMk cId="2765313046" sldId="281"/>
        </pc:sldMkLst>
        <pc:spChg chg="del mod">
          <ac:chgData name="김동훈" userId="6d91cf28-aa61-4039-8d6f-30b4b8e495a5" providerId="ADAL" clId="{152D69AD-718E-4C62-BFF0-9AD7F98D1D7B}" dt="2022-03-06T16:26:24.469" v="7" actId="478"/>
          <ac:spMkLst>
            <pc:docMk/>
            <pc:sldMk cId="2765313046" sldId="281"/>
            <ac:spMk id="3" creationId="{E3648B1B-7826-452F-AAF7-8836DB236AE7}"/>
          </ac:spMkLst>
        </pc:spChg>
        <pc:spChg chg="add mod">
          <ac:chgData name="김동훈" userId="6d91cf28-aa61-4039-8d6f-30b4b8e495a5" providerId="ADAL" clId="{152D69AD-718E-4C62-BFF0-9AD7F98D1D7B}" dt="2022-03-06T16:28:23.494" v="173" actId="1076"/>
          <ac:spMkLst>
            <pc:docMk/>
            <pc:sldMk cId="2765313046" sldId="281"/>
            <ac:spMk id="4" creationId="{52676CB7-9724-43FB-9C44-8EF1779FB880}"/>
          </ac:spMkLst>
        </pc:spChg>
        <pc:spChg chg="add mod">
          <ac:chgData name="김동훈" userId="6d91cf28-aa61-4039-8d6f-30b4b8e495a5" providerId="ADAL" clId="{152D69AD-718E-4C62-BFF0-9AD7F98D1D7B}" dt="2022-03-06T16:31:05.386" v="482" actId="1076"/>
          <ac:spMkLst>
            <pc:docMk/>
            <pc:sldMk cId="2765313046" sldId="281"/>
            <ac:spMk id="9" creationId="{9C8D5768-2E3E-457F-A214-5595A1990FEB}"/>
          </ac:spMkLst>
        </pc:spChg>
        <pc:spChg chg="add mod">
          <ac:chgData name="김동훈" userId="6d91cf28-aa61-4039-8d6f-30b4b8e495a5" providerId="ADAL" clId="{152D69AD-718E-4C62-BFF0-9AD7F98D1D7B}" dt="2022-03-06T16:37:01.606" v="911" actId="1076"/>
          <ac:spMkLst>
            <pc:docMk/>
            <pc:sldMk cId="2765313046" sldId="281"/>
            <ac:spMk id="10" creationId="{A14473BF-AE62-4F0C-ADFA-01B29382ACC7}"/>
          </ac:spMkLst>
        </pc:spChg>
        <pc:picChg chg="add mod">
          <ac:chgData name="김동훈" userId="6d91cf28-aa61-4039-8d6f-30b4b8e495a5" providerId="ADAL" clId="{152D69AD-718E-4C62-BFF0-9AD7F98D1D7B}" dt="2022-03-06T16:28:32.222" v="174" actId="1076"/>
          <ac:picMkLst>
            <pc:docMk/>
            <pc:sldMk cId="2765313046" sldId="281"/>
            <ac:picMk id="6" creationId="{5854F8E9-FC20-435F-94F5-3BAF483FE509}"/>
          </ac:picMkLst>
        </pc:picChg>
        <pc:picChg chg="add mod">
          <ac:chgData name="김동훈" userId="6d91cf28-aa61-4039-8d6f-30b4b8e495a5" providerId="ADAL" clId="{152D69AD-718E-4C62-BFF0-9AD7F98D1D7B}" dt="2022-03-06T16:28:34.750" v="175" actId="1076"/>
          <ac:picMkLst>
            <pc:docMk/>
            <pc:sldMk cId="2765313046" sldId="281"/>
            <ac:picMk id="8" creationId="{678BE573-E058-4281-A39D-69AB7EFBB56C}"/>
          </ac:picMkLst>
        </pc:picChg>
      </pc:sldChg>
      <pc:sldChg chg="addSp delSp modSp new mod">
        <pc:chgData name="김동훈" userId="6d91cf28-aa61-4039-8d6f-30b4b8e495a5" providerId="ADAL" clId="{152D69AD-718E-4C62-BFF0-9AD7F98D1D7B}" dt="2022-03-06T17:31:38.771" v="1507" actId="1076"/>
        <pc:sldMkLst>
          <pc:docMk/>
          <pc:sldMk cId="3427989868" sldId="282"/>
        </pc:sldMkLst>
        <pc:spChg chg="mod">
          <ac:chgData name="김동훈" userId="6d91cf28-aa61-4039-8d6f-30b4b8e495a5" providerId="ADAL" clId="{152D69AD-718E-4C62-BFF0-9AD7F98D1D7B}" dt="2022-03-06T16:38:26.019" v="957" actId="20577"/>
          <ac:spMkLst>
            <pc:docMk/>
            <pc:sldMk cId="3427989868" sldId="282"/>
            <ac:spMk id="2" creationId="{C179F966-153A-477F-9205-8AFA8D2264ED}"/>
          </ac:spMkLst>
        </pc:spChg>
        <pc:spChg chg="mod">
          <ac:chgData name="김동훈" userId="6d91cf28-aa61-4039-8d6f-30b4b8e495a5" providerId="ADAL" clId="{152D69AD-718E-4C62-BFF0-9AD7F98D1D7B}" dt="2022-03-06T17:31:26.595" v="1504" actId="1076"/>
          <ac:spMkLst>
            <pc:docMk/>
            <pc:sldMk cId="3427989868" sldId="282"/>
            <ac:spMk id="3" creationId="{6EFFFE4B-C1FA-4E95-AF4E-454696E392C6}"/>
          </ac:spMkLst>
        </pc:spChg>
        <pc:spChg chg="add mod">
          <ac:chgData name="김동훈" userId="6d91cf28-aa61-4039-8d6f-30b4b8e495a5" providerId="ADAL" clId="{152D69AD-718E-4C62-BFF0-9AD7F98D1D7B}" dt="2022-03-06T17:31:34.396" v="1505" actId="1076"/>
          <ac:spMkLst>
            <pc:docMk/>
            <pc:sldMk cId="3427989868" sldId="282"/>
            <ac:spMk id="4" creationId="{85D609DB-62F0-4B44-96AE-3281107949E0}"/>
          </ac:spMkLst>
        </pc:spChg>
        <pc:spChg chg="add mod">
          <ac:chgData name="김동훈" userId="6d91cf28-aa61-4039-8d6f-30b4b8e495a5" providerId="ADAL" clId="{152D69AD-718E-4C62-BFF0-9AD7F98D1D7B}" dt="2022-03-06T17:31:34.396" v="1505" actId="1076"/>
          <ac:spMkLst>
            <pc:docMk/>
            <pc:sldMk cId="3427989868" sldId="282"/>
            <ac:spMk id="5" creationId="{9153112D-D5C2-4408-B8E0-C761EB778287}"/>
          </ac:spMkLst>
        </pc:spChg>
        <pc:spChg chg="add mod">
          <ac:chgData name="김동훈" userId="6d91cf28-aa61-4039-8d6f-30b4b8e495a5" providerId="ADAL" clId="{152D69AD-718E-4C62-BFF0-9AD7F98D1D7B}" dt="2022-03-06T17:31:34.396" v="1505" actId="1076"/>
          <ac:spMkLst>
            <pc:docMk/>
            <pc:sldMk cId="3427989868" sldId="282"/>
            <ac:spMk id="6" creationId="{C3ED0633-C477-4C88-84F6-8E414CB81D75}"/>
          </ac:spMkLst>
        </pc:spChg>
        <pc:spChg chg="add mod">
          <ac:chgData name="김동훈" userId="6d91cf28-aa61-4039-8d6f-30b4b8e495a5" providerId="ADAL" clId="{152D69AD-718E-4C62-BFF0-9AD7F98D1D7B}" dt="2022-03-06T17:31:34.396" v="1505" actId="1076"/>
          <ac:spMkLst>
            <pc:docMk/>
            <pc:sldMk cId="3427989868" sldId="282"/>
            <ac:spMk id="11" creationId="{7EA57E51-0E93-4857-BBAB-27BB49DE7374}"/>
          </ac:spMkLst>
        </pc:spChg>
        <pc:spChg chg="add mod">
          <ac:chgData name="김동훈" userId="6d91cf28-aa61-4039-8d6f-30b4b8e495a5" providerId="ADAL" clId="{152D69AD-718E-4C62-BFF0-9AD7F98D1D7B}" dt="2022-03-06T17:31:34.396" v="1505" actId="1076"/>
          <ac:spMkLst>
            <pc:docMk/>
            <pc:sldMk cId="3427989868" sldId="282"/>
            <ac:spMk id="17" creationId="{F51A1776-6A1B-441F-ACCC-F5E210B9B8B4}"/>
          </ac:spMkLst>
        </pc:spChg>
        <pc:spChg chg="add del mod">
          <ac:chgData name="김동훈" userId="6d91cf28-aa61-4039-8d6f-30b4b8e495a5" providerId="ADAL" clId="{152D69AD-718E-4C62-BFF0-9AD7F98D1D7B}" dt="2022-03-06T17:27:27.688" v="1409"/>
          <ac:spMkLst>
            <pc:docMk/>
            <pc:sldMk cId="3427989868" sldId="282"/>
            <ac:spMk id="19" creationId="{59C43884-CC88-44B7-9D85-DB2A4AC5B01B}"/>
          </ac:spMkLst>
        </pc:spChg>
        <pc:spChg chg="add del mod">
          <ac:chgData name="김동훈" userId="6d91cf28-aa61-4039-8d6f-30b4b8e495a5" providerId="ADAL" clId="{152D69AD-718E-4C62-BFF0-9AD7F98D1D7B}" dt="2022-03-06T17:27:27.543" v="1408"/>
          <ac:spMkLst>
            <pc:docMk/>
            <pc:sldMk cId="3427989868" sldId="282"/>
            <ac:spMk id="21" creationId="{F34EF35E-ACD2-48C6-A37A-950DA8BA713D}"/>
          </ac:spMkLst>
        </pc:spChg>
        <pc:spChg chg="add del mod">
          <ac:chgData name="김동훈" userId="6d91cf28-aa61-4039-8d6f-30b4b8e495a5" providerId="ADAL" clId="{152D69AD-718E-4C62-BFF0-9AD7F98D1D7B}" dt="2022-03-06T17:27:48.075" v="1416" actId="478"/>
          <ac:spMkLst>
            <pc:docMk/>
            <pc:sldMk cId="3427989868" sldId="282"/>
            <ac:spMk id="24" creationId="{E45E2CBF-2F47-4214-913F-E3C33EA71E14}"/>
          </ac:spMkLst>
        </pc:spChg>
        <pc:spChg chg="add mod">
          <ac:chgData name="김동훈" userId="6d91cf28-aa61-4039-8d6f-30b4b8e495a5" providerId="ADAL" clId="{152D69AD-718E-4C62-BFF0-9AD7F98D1D7B}" dt="2022-03-06T17:31:34.396" v="1505" actId="1076"/>
          <ac:spMkLst>
            <pc:docMk/>
            <pc:sldMk cId="3427989868" sldId="282"/>
            <ac:spMk id="25" creationId="{D69121AD-62CE-40A5-AB94-C3D81AD36B4D}"/>
          </ac:spMkLst>
        </pc:spChg>
        <pc:spChg chg="add mod">
          <ac:chgData name="김동훈" userId="6d91cf28-aa61-4039-8d6f-30b4b8e495a5" providerId="ADAL" clId="{152D69AD-718E-4C62-BFF0-9AD7F98D1D7B}" dt="2022-03-06T17:31:38.771" v="1507" actId="1076"/>
          <ac:spMkLst>
            <pc:docMk/>
            <pc:sldMk cId="3427989868" sldId="282"/>
            <ac:spMk id="27" creationId="{F9A95837-AC23-429D-AA91-294E66EA4804}"/>
          </ac:spMkLst>
        </pc:spChg>
        <pc:spChg chg="add mod">
          <ac:chgData name="김동훈" userId="6d91cf28-aa61-4039-8d6f-30b4b8e495a5" providerId="ADAL" clId="{152D69AD-718E-4C62-BFF0-9AD7F98D1D7B}" dt="2022-03-06T17:31:34.396" v="1505" actId="1076"/>
          <ac:spMkLst>
            <pc:docMk/>
            <pc:sldMk cId="3427989868" sldId="282"/>
            <ac:spMk id="35" creationId="{C5DEE7A0-D647-4D0E-B8C9-D9127B8E5F3D}"/>
          </ac:spMkLst>
        </pc:spChg>
        <pc:spChg chg="add mod">
          <ac:chgData name="김동훈" userId="6d91cf28-aa61-4039-8d6f-30b4b8e495a5" providerId="ADAL" clId="{152D69AD-718E-4C62-BFF0-9AD7F98D1D7B}" dt="2022-03-06T17:31:34.396" v="1505" actId="1076"/>
          <ac:spMkLst>
            <pc:docMk/>
            <pc:sldMk cId="3427989868" sldId="282"/>
            <ac:spMk id="39" creationId="{1B32FAE3-CC9C-4AEB-98CF-9838C489BE23}"/>
          </ac:spMkLst>
        </pc:spChg>
        <pc:spChg chg="add mod">
          <ac:chgData name="김동훈" userId="6d91cf28-aa61-4039-8d6f-30b4b8e495a5" providerId="ADAL" clId="{152D69AD-718E-4C62-BFF0-9AD7F98D1D7B}" dt="2022-03-06T17:31:34.396" v="1505" actId="1076"/>
          <ac:spMkLst>
            <pc:docMk/>
            <pc:sldMk cId="3427989868" sldId="282"/>
            <ac:spMk id="42" creationId="{F9AF2E52-CCEE-4A99-8D6D-AA54803E203F}"/>
          </ac:spMkLst>
        </pc:spChg>
        <pc:graphicFrameChg chg="add mod modGraphic">
          <ac:chgData name="김동훈" userId="6d91cf28-aa61-4039-8d6f-30b4b8e495a5" providerId="ADAL" clId="{152D69AD-718E-4C62-BFF0-9AD7F98D1D7B}" dt="2022-03-06T17:31:34.396" v="1505" actId="1076"/>
          <ac:graphicFrameMkLst>
            <pc:docMk/>
            <pc:sldMk cId="3427989868" sldId="282"/>
            <ac:graphicFrameMk id="15" creationId="{C477418A-B6E4-4112-9C14-B04301D5BCB9}"/>
          </ac:graphicFrameMkLst>
        </pc:graphicFrameChg>
        <pc:graphicFrameChg chg="add mod">
          <ac:chgData name="김동훈" userId="6d91cf28-aa61-4039-8d6f-30b4b8e495a5" providerId="ADAL" clId="{152D69AD-718E-4C62-BFF0-9AD7F98D1D7B}" dt="2022-03-06T17:31:34.396" v="1505" actId="1076"/>
          <ac:graphicFrameMkLst>
            <pc:docMk/>
            <pc:sldMk cId="3427989868" sldId="282"/>
            <ac:graphicFrameMk id="18" creationId="{1A9568C0-4C5B-4C79-9023-9ECF2DED4597}"/>
          </ac:graphicFrameMkLst>
        </pc:graphicFrameChg>
        <pc:graphicFrameChg chg="add del mod">
          <ac:chgData name="김동훈" userId="6d91cf28-aa61-4039-8d6f-30b4b8e495a5" providerId="ADAL" clId="{152D69AD-718E-4C62-BFF0-9AD7F98D1D7B}" dt="2022-03-06T17:27:27.688" v="1409"/>
          <ac:graphicFrameMkLst>
            <pc:docMk/>
            <pc:sldMk cId="3427989868" sldId="282"/>
            <ac:graphicFrameMk id="20" creationId="{E8843BFE-0257-4D8C-8537-7E7A57672D2C}"/>
          </ac:graphicFrameMkLst>
        </pc:graphicFrameChg>
        <pc:graphicFrameChg chg="add del mod">
          <ac:chgData name="김동훈" userId="6d91cf28-aa61-4039-8d6f-30b4b8e495a5" providerId="ADAL" clId="{152D69AD-718E-4C62-BFF0-9AD7F98D1D7B}" dt="2022-03-06T17:27:27.543" v="1408"/>
          <ac:graphicFrameMkLst>
            <pc:docMk/>
            <pc:sldMk cId="3427989868" sldId="282"/>
            <ac:graphicFrameMk id="22" creationId="{CC7DE673-6512-49C4-868F-3ABF4AA6D3FF}"/>
          </ac:graphicFrameMkLst>
        </pc:graphicFrameChg>
        <pc:graphicFrameChg chg="add mod">
          <ac:chgData name="김동훈" userId="6d91cf28-aa61-4039-8d6f-30b4b8e495a5" providerId="ADAL" clId="{152D69AD-718E-4C62-BFF0-9AD7F98D1D7B}" dt="2022-03-06T17:31:34.396" v="1505" actId="1076"/>
          <ac:graphicFrameMkLst>
            <pc:docMk/>
            <pc:sldMk cId="3427989868" sldId="282"/>
            <ac:graphicFrameMk id="26" creationId="{8F54A914-1156-4586-A7E1-83D965FDD99A}"/>
          </ac:graphicFrameMkLst>
        </pc:graphicFrameChg>
        <pc:cxnChg chg="add mod">
          <ac:chgData name="김동훈" userId="6d91cf28-aa61-4039-8d6f-30b4b8e495a5" providerId="ADAL" clId="{152D69AD-718E-4C62-BFF0-9AD7F98D1D7B}" dt="2022-03-06T17:31:34.396" v="1505" actId="1076"/>
          <ac:cxnSpMkLst>
            <pc:docMk/>
            <pc:sldMk cId="3427989868" sldId="282"/>
            <ac:cxnSpMk id="8" creationId="{78AE09E8-49D1-4C14-980B-08CD592ED9F8}"/>
          </ac:cxnSpMkLst>
        </pc:cxnChg>
        <pc:cxnChg chg="add mod">
          <ac:chgData name="김동훈" userId="6d91cf28-aa61-4039-8d6f-30b4b8e495a5" providerId="ADAL" clId="{152D69AD-718E-4C62-BFF0-9AD7F98D1D7B}" dt="2022-03-06T17:31:34.396" v="1505" actId="1076"/>
          <ac:cxnSpMkLst>
            <pc:docMk/>
            <pc:sldMk cId="3427989868" sldId="282"/>
            <ac:cxnSpMk id="29" creationId="{BD84516B-9DF9-47CC-ADC0-626F0DC835F8}"/>
          </ac:cxnSpMkLst>
        </pc:cxnChg>
        <pc:cxnChg chg="add mod">
          <ac:chgData name="김동훈" userId="6d91cf28-aa61-4039-8d6f-30b4b8e495a5" providerId="ADAL" clId="{152D69AD-718E-4C62-BFF0-9AD7F98D1D7B}" dt="2022-03-06T17:31:34.396" v="1505" actId="1076"/>
          <ac:cxnSpMkLst>
            <pc:docMk/>
            <pc:sldMk cId="3427989868" sldId="282"/>
            <ac:cxnSpMk id="31" creationId="{DC67DA6D-87CE-4DD7-9D3C-D05078FC4C82}"/>
          </ac:cxnSpMkLst>
        </pc:cxnChg>
        <pc:cxnChg chg="add mod">
          <ac:chgData name="김동훈" userId="6d91cf28-aa61-4039-8d6f-30b4b8e495a5" providerId="ADAL" clId="{152D69AD-718E-4C62-BFF0-9AD7F98D1D7B}" dt="2022-03-06T17:31:34.396" v="1505" actId="1076"/>
          <ac:cxnSpMkLst>
            <pc:docMk/>
            <pc:sldMk cId="3427989868" sldId="282"/>
            <ac:cxnSpMk id="37" creationId="{BA6B80DC-0608-496D-A014-D5494BBD8D86}"/>
          </ac:cxnSpMkLst>
        </pc:cxnChg>
        <pc:cxnChg chg="add mod">
          <ac:chgData name="김동훈" userId="6d91cf28-aa61-4039-8d6f-30b4b8e495a5" providerId="ADAL" clId="{152D69AD-718E-4C62-BFF0-9AD7F98D1D7B}" dt="2022-03-06T17:31:34.396" v="1505" actId="1076"/>
          <ac:cxnSpMkLst>
            <pc:docMk/>
            <pc:sldMk cId="3427989868" sldId="282"/>
            <ac:cxnSpMk id="41" creationId="{FAE83231-AC35-4C20-B0A6-772F185F7D29}"/>
          </ac:cxnSpMkLst>
        </pc:cxnChg>
        <pc:cxnChg chg="add mod">
          <ac:chgData name="김동훈" userId="6d91cf28-aa61-4039-8d6f-30b4b8e495a5" providerId="ADAL" clId="{152D69AD-718E-4C62-BFF0-9AD7F98D1D7B}" dt="2022-03-06T17:31:34.396" v="1505" actId="1076"/>
          <ac:cxnSpMkLst>
            <pc:docMk/>
            <pc:sldMk cId="3427989868" sldId="282"/>
            <ac:cxnSpMk id="44" creationId="{4DC0A4B0-39D0-4B8E-908C-97DBCF1DC706}"/>
          </ac:cxnSpMkLst>
        </pc:cxnChg>
      </pc:sldChg>
      <pc:sldChg chg="modSp mod">
        <pc:chgData name="김동훈" userId="6d91cf28-aa61-4039-8d6f-30b4b8e495a5" providerId="ADAL" clId="{152D69AD-718E-4C62-BFF0-9AD7F98D1D7B}" dt="2022-03-20T06:34:29.226" v="1511" actId="20577"/>
        <pc:sldMkLst>
          <pc:docMk/>
          <pc:sldMk cId="2549316287" sldId="309"/>
        </pc:sldMkLst>
        <pc:spChg chg="mod">
          <ac:chgData name="김동훈" userId="6d91cf28-aa61-4039-8d6f-30b4b8e495a5" providerId="ADAL" clId="{152D69AD-718E-4C62-BFF0-9AD7F98D1D7B}" dt="2022-03-20T06:34:29.226" v="1511" actId="20577"/>
          <ac:spMkLst>
            <pc:docMk/>
            <pc:sldMk cId="2549316287" sldId="309"/>
            <ac:spMk id="3" creationId="{980BF372-0FF6-40EB-AAFE-87FA83E7081A}"/>
          </ac:spMkLst>
        </pc:spChg>
      </pc:sldChg>
    </pc:docChg>
  </pc:docChgLst>
  <pc:docChgLst>
    <pc:chgData name="김동훈" userId="6d91cf28-aa61-4039-8d6f-30b4b8e495a5" providerId="ADAL" clId="{F47889B8-4385-4CB4-810D-4F925CE49356}"/>
    <pc:docChg chg="undo redo custSel addSld delSld modSld sldOrd">
      <pc:chgData name="김동훈" userId="6d91cf28-aa61-4039-8d6f-30b4b8e495a5" providerId="ADAL" clId="{F47889B8-4385-4CB4-810D-4F925CE49356}" dt="2022-03-27T07:39:44.557" v="21361" actId="1076"/>
      <pc:docMkLst>
        <pc:docMk/>
      </pc:docMkLst>
      <pc:sldChg chg="addSp delSp modSp mod">
        <pc:chgData name="김동훈" userId="6d91cf28-aa61-4039-8d6f-30b4b8e495a5" providerId="ADAL" clId="{F47889B8-4385-4CB4-810D-4F925CE49356}" dt="2022-03-18T14:27:23.625" v="16773" actId="2710"/>
        <pc:sldMkLst>
          <pc:docMk/>
          <pc:sldMk cId="1122341493" sldId="258"/>
        </pc:sldMkLst>
        <pc:spChg chg="mod">
          <ac:chgData name="김동훈" userId="6d91cf28-aa61-4039-8d6f-30b4b8e495a5" providerId="ADAL" clId="{F47889B8-4385-4CB4-810D-4F925CE49356}" dt="2022-03-18T14:27:23.625" v="16773" actId="2710"/>
          <ac:spMkLst>
            <pc:docMk/>
            <pc:sldMk cId="1122341493" sldId="258"/>
            <ac:spMk id="3" creationId="{01F50D5A-4A27-4EF8-AB52-E3FA00327262}"/>
          </ac:spMkLst>
        </pc:spChg>
        <pc:spChg chg="add del mod">
          <ac:chgData name="김동훈" userId="6d91cf28-aa61-4039-8d6f-30b4b8e495a5" providerId="ADAL" clId="{F47889B8-4385-4CB4-810D-4F925CE49356}" dt="2022-03-18T14:27:15.567" v="16770" actId="478"/>
          <ac:spMkLst>
            <pc:docMk/>
            <pc:sldMk cId="1122341493" sldId="258"/>
            <ac:spMk id="4" creationId="{1539793E-7996-474B-A043-07A8D3C75797}"/>
          </ac:spMkLst>
        </pc:spChg>
      </pc:sldChg>
      <pc:sldChg chg="addSp delSp modSp mod">
        <pc:chgData name="김동훈" userId="6d91cf28-aa61-4039-8d6f-30b4b8e495a5" providerId="ADAL" clId="{F47889B8-4385-4CB4-810D-4F925CE49356}" dt="2022-03-26T16:17:37.172" v="20702" actId="1076"/>
        <pc:sldMkLst>
          <pc:docMk/>
          <pc:sldMk cId="2504649217" sldId="259"/>
        </pc:sldMkLst>
        <pc:spChg chg="add del mod">
          <ac:chgData name="김동훈" userId="6d91cf28-aa61-4039-8d6f-30b4b8e495a5" providerId="ADAL" clId="{F47889B8-4385-4CB4-810D-4F925CE49356}" dt="2022-02-27T09:47:23.025" v="862" actId="21"/>
          <ac:spMkLst>
            <pc:docMk/>
            <pc:sldMk cId="2504649217" sldId="259"/>
            <ac:spMk id="3" creationId="{B1ECF262-0B19-409E-8D12-980685DD717D}"/>
          </ac:spMkLst>
        </pc:spChg>
        <pc:grpChg chg="mod">
          <ac:chgData name="김동훈" userId="6d91cf28-aa61-4039-8d6f-30b4b8e495a5" providerId="ADAL" clId="{F47889B8-4385-4CB4-810D-4F925CE49356}" dt="2022-03-26T16:17:37.172" v="20702" actId="1076"/>
          <ac:grpSpMkLst>
            <pc:docMk/>
            <pc:sldMk cId="2504649217" sldId="259"/>
            <ac:grpSpMk id="3" creationId="{82519D12-AD93-4A66-9A6F-148926E1F16E}"/>
          </ac:grpSpMkLst>
        </pc:grpChg>
      </pc:sldChg>
      <pc:sldChg chg="addSp delSp modSp new mod">
        <pc:chgData name="김동훈" userId="6d91cf28-aa61-4039-8d6f-30b4b8e495a5" providerId="ADAL" clId="{F47889B8-4385-4CB4-810D-4F925CE49356}" dt="2022-02-27T09:33:41.530" v="435" actId="1076"/>
        <pc:sldMkLst>
          <pc:docMk/>
          <pc:sldMk cId="3132628112" sldId="260"/>
        </pc:sldMkLst>
        <pc:spChg chg="mod">
          <ac:chgData name="김동훈" userId="6d91cf28-aa61-4039-8d6f-30b4b8e495a5" providerId="ADAL" clId="{F47889B8-4385-4CB4-810D-4F925CE49356}" dt="2022-02-27T09:19:44.727" v="40" actId="1076"/>
          <ac:spMkLst>
            <pc:docMk/>
            <pc:sldMk cId="3132628112" sldId="260"/>
            <ac:spMk id="2" creationId="{F73D8E94-250D-4526-A2F2-E0755CFC696A}"/>
          </ac:spMkLst>
        </pc:spChg>
        <pc:spChg chg="del mod">
          <ac:chgData name="김동훈" userId="6d91cf28-aa61-4039-8d6f-30b4b8e495a5" providerId="ADAL" clId="{F47889B8-4385-4CB4-810D-4F925CE49356}" dt="2022-02-27T09:17:17.001" v="19" actId="478"/>
          <ac:spMkLst>
            <pc:docMk/>
            <pc:sldMk cId="3132628112" sldId="260"/>
            <ac:spMk id="3" creationId="{97DB63D0-7947-4BA4-9162-7B0AEFA0F716}"/>
          </ac:spMkLst>
        </pc:spChg>
        <pc:spChg chg="add mod ord">
          <ac:chgData name="김동훈" userId="6d91cf28-aa61-4039-8d6f-30b4b8e495a5" providerId="ADAL" clId="{F47889B8-4385-4CB4-810D-4F925CE49356}" dt="2022-02-27T09:28:22.515" v="183" actId="14100"/>
          <ac:spMkLst>
            <pc:docMk/>
            <pc:sldMk cId="3132628112" sldId="260"/>
            <ac:spMk id="4" creationId="{BCD48C67-6400-4D5D-AFB8-3F2B2384671B}"/>
          </ac:spMkLst>
        </pc:spChg>
        <pc:spChg chg="add mod ord">
          <ac:chgData name="김동훈" userId="6d91cf28-aa61-4039-8d6f-30b4b8e495a5" providerId="ADAL" clId="{F47889B8-4385-4CB4-810D-4F925CE49356}" dt="2022-02-27T09:27:12.363" v="170" actId="1076"/>
          <ac:spMkLst>
            <pc:docMk/>
            <pc:sldMk cId="3132628112" sldId="260"/>
            <ac:spMk id="5" creationId="{33065AF7-C631-41B0-B3A0-835616AC9563}"/>
          </ac:spMkLst>
        </pc:spChg>
        <pc:spChg chg="add mod">
          <ac:chgData name="김동훈" userId="6d91cf28-aa61-4039-8d6f-30b4b8e495a5" providerId="ADAL" clId="{F47889B8-4385-4CB4-810D-4F925CE49356}" dt="2022-02-27T09:27:12.363" v="170" actId="1076"/>
          <ac:spMkLst>
            <pc:docMk/>
            <pc:sldMk cId="3132628112" sldId="260"/>
            <ac:spMk id="6" creationId="{19BDDD50-49C5-441B-BF26-B8E7821ADBB6}"/>
          </ac:spMkLst>
        </pc:spChg>
        <pc:spChg chg="add del">
          <ac:chgData name="김동훈" userId="6d91cf28-aa61-4039-8d6f-30b4b8e495a5" providerId="ADAL" clId="{F47889B8-4385-4CB4-810D-4F925CE49356}" dt="2022-02-27T09:19:32.882" v="35" actId="478"/>
          <ac:spMkLst>
            <pc:docMk/>
            <pc:sldMk cId="3132628112" sldId="260"/>
            <ac:spMk id="7" creationId="{D591B05E-D0A8-463C-8764-ED17A3A54165}"/>
          </ac:spMkLst>
        </pc:spChg>
        <pc:spChg chg="add del">
          <ac:chgData name="김동훈" userId="6d91cf28-aa61-4039-8d6f-30b4b8e495a5" providerId="ADAL" clId="{F47889B8-4385-4CB4-810D-4F925CE49356}" dt="2022-02-27T09:19:32.550" v="34" actId="478"/>
          <ac:spMkLst>
            <pc:docMk/>
            <pc:sldMk cId="3132628112" sldId="260"/>
            <ac:spMk id="8" creationId="{83147C67-A048-4190-B9C3-0252A1DAC5C7}"/>
          </ac:spMkLst>
        </pc:spChg>
        <pc:spChg chg="add del mod">
          <ac:chgData name="김동훈" userId="6d91cf28-aa61-4039-8d6f-30b4b8e495a5" providerId="ADAL" clId="{F47889B8-4385-4CB4-810D-4F925CE49356}" dt="2022-02-27T09:24:57.563" v="138" actId="478"/>
          <ac:spMkLst>
            <pc:docMk/>
            <pc:sldMk cId="3132628112" sldId="260"/>
            <ac:spMk id="9" creationId="{07315973-E6A2-42BA-95B4-2AC6A59B2C21}"/>
          </ac:spMkLst>
        </pc:spChg>
        <pc:spChg chg="add del mod">
          <ac:chgData name="김동훈" userId="6d91cf28-aa61-4039-8d6f-30b4b8e495a5" providerId="ADAL" clId="{F47889B8-4385-4CB4-810D-4F925CE49356}" dt="2022-02-27T09:24:57.563" v="138" actId="478"/>
          <ac:spMkLst>
            <pc:docMk/>
            <pc:sldMk cId="3132628112" sldId="260"/>
            <ac:spMk id="10" creationId="{A29EEA8B-EECD-49EA-8730-7242BCB36A54}"/>
          </ac:spMkLst>
        </pc:spChg>
        <pc:spChg chg="add del mod">
          <ac:chgData name="김동훈" userId="6d91cf28-aa61-4039-8d6f-30b4b8e495a5" providerId="ADAL" clId="{F47889B8-4385-4CB4-810D-4F925CE49356}" dt="2022-02-27T09:24:57.563" v="138" actId="478"/>
          <ac:spMkLst>
            <pc:docMk/>
            <pc:sldMk cId="3132628112" sldId="260"/>
            <ac:spMk id="11" creationId="{563F8F12-5BC5-4B31-89CA-A37354327DF8}"/>
          </ac:spMkLst>
        </pc:spChg>
        <pc:spChg chg="add del mod">
          <ac:chgData name="김동훈" userId="6d91cf28-aa61-4039-8d6f-30b4b8e495a5" providerId="ADAL" clId="{F47889B8-4385-4CB4-810D-4F925CE49356}" dt="2022-02-27T09:24:57.563" v="138" actId="478"/>
          <ac:spMkLst>
            <pc:docMk/>
            <pc:sldMk cId="3132628112" sldId="260"/>
            <ac:spMk id="12" creationId="{AD072245-BCA7-4583-836F-506CD819B8BA}"/>
          </ac:spMkLst>
        </pc:spChg>
        <pc:spChg chg="add del mod">
          <ac:chgData name="김동훈" userId="6d91cf28-aa61-4039-8d6f-30b4b8e495a5" providerId="ADAL" clId="{F47889B8-4385-4CB4-810D-4F925CE49356}" dt="2022-02-27T09:24:57.563" v="138" actId="478"/>
          <ac:spMkLst>
            <pc:docMk/>
            <pc:sldMk cId="3132628112" sldId="260"/>
            <ac:spMk id="13" creationId="{D8AD54B3-21D9-4834-95DF-2B921690691A}"/>
          </ac:spMkLst>
        </pc:spChg>
        <pc:spChg chg="add del mod">
          <ac:chgData name="김동훈" userId="6d91cf28-aa61-4039-8d6f-30b4b8e495a5" providerId="ADAL" clId="{F47889B8-4385-4CB4-810D-4F925CE49356}" dt="2022-02-27T09:24:57.563" v="138" actId="478"/>
          <ac:spMkLst>
            <pc:docMk/>
            <pc:sldMk cId="3132628112" sldId="260"/>
            <ac:spMk id="14" creationId="{005EC3C4-AE6C-4364-9AD2-DE708E53BD62}"/>
          </ac:spMkLst>
        </pc:spChg>
        <pc:spChg chg="add mod">
          <ac:chgData name="김동훈" userId="6d91cf28-aa61-4039-8d6f-30b4b8e495a5" providerId="ADAL" clId="{F47889B8-4385-4CB4-810D-4F925CE49356}" dt="2022-02-27T09:22:19.694" v="76" actId="164"/>
          <ac:spMkLst>
            <pc:docMk/>
            <pc:sldMk cId="3132628112" sldId="260"/>
            <ac:spMk id="15" creationId="{DFF503D9-CB65-495B-B1AC-19583E93D7A7}"/>
          </ac:spMkLst>
        </pc:spChg>
        <pc:spChg chg="add mod ord">
          <ac:chgData name="김동훈" userId="6d91cf28-aa61-4039-8d6f-30b4b8e495a5" providerId="ADAL" clId="{F47889B8-4385-4CB4-810D-4F925CE49356}" dt="2022-02-27T09:22:19.694" v="76" actId="164"/>
          <ac:spMkLst>
            <pc:docMk/>
            <pc:sldMk cId="3132628112" sldId="260"/>
            <ac:spMk id="16" creationId="{525AB53F-B6A7-48A1-B855-66C6815B7112}"/>
          </ac:spMkLst>
        </pc:spChg>
        <pc:spChg chg="add del mod">
          <ac:chgData name="김동훈" userId="6d91cf28-aa61-4039-8d6f-30b4b8e495a5" providerId="ADAL" clId="{F47889B8-4385-4CB4-810D-4F925CE49356}" dt="2022-02-27T09:24:57.563" v="138" actId="478"/>
          <ac:spMkLst>
            <pc:docMk/>
            <pc:sldMk cId="3132628112" sldId="260"/>
            <ac:spMk id="17" creationId="{7D61DFE8-9A5A-4791-8700-61F9031C8DFD}"/>
          </ac:spMkLst>
        </pc:spChg>
        <pc:spChg chg="add mod">
          <ac:chgData name="김동훈" userId="6d91cf28-aa61-4039-8d6f-30b4b8e495a5" providerId="ADAL" clId="{F47889B8-4385-4CB4-810D-4F925CE49356}" dt="2022-02-27T09:27:12.363" v="170" actId="1076"/>
          <ac:spMkLst>
            <pc:docMk/>
            <pc:sldMk cId="3132628112" sldId="260"/>
            <ac:spMk id="19" creationId="{BCB5C11B-90A2-43DF-AC76-EBAEBFB7F7F6}"/>
          </ac:spMkLst>
        </pc:spChg>
        <pc:spChg chg="add mod">
          <ac:chgData name="김동훈" userId="6d91cf28-aa61-4039-8d6f-30b4b8e495a5" providerId="ADAL" clId="{F47889B8-4385-4CB4-810D-4F925CE49356}" dt="2022-02-27T09:28:18.419" v="182" actId="14100"/>
          <ac:spMkLst>
            <pc:docMk/>
            <pc:sldMk cId="3132628112" sldId="260"/>
            <ac:spMk id="20" creationId="{86A360D6-478D-47FF-BF05-9D6ADAD127B5}"/>
          </ac:spMkLst>
        </pc:spChg>
        <pc:spChg chg="add mod">
          <ac:chgData name="김동훈" userId="6d91cf28-aa61-4039-8d6f-30b4b8e495a5" providerId="ADAL" clId="{F47889B8-4385-4CB4-810D-4F925CE49356}" dt="2022-02-27T09:27:12.363" v="170" actId="1076"/>
          <ac:spMkLst>
            <pc:docMk/>
            <pc:sldMk cId="3132628112" sldId="260"/>
            <ac:spMk id="21" creationId="{CD352563-2F87-47F7-9BC5-238EB2D867C3}"/>
          </ac:spMkLst>
        </pc:spChg>
        <pc:spChg chg="mod">
          <ac:chgData name="김동훈" userId="6d91cf28-aa61-4039-8d6f-30b4b8e495a5" providerId="ADAL" clId="{F47889B8-4385-4CB4-810D-4F925CE49356}" dt="2022-02-27T09:24:58.990" v="139"/>
          <ac:spMkLst>
            <pc:docMk/>
            <pc:sldMk cId="3132628112" sldId="260"/>
            <ac:spMk id="23" creationId="{256B0E90-D401-4801-A1D0-A4A28509AEC8}"/>
          </ac:spMkLst>
        </pc:spChg>
        <pc:spChg chg="mod">
          <ac:chgData name="김동훈" userId="6d91cf28-aa61-4039-8d6f-30b4b8e495a5" providerId="ADAL" clId="{F47889B8-4385-4CB4-810D-4F925CE49356}" dt="2022-02-27T09:24:58.990" v="139"/>
          <ac:spMkLst>
            <pc:docMk/>
            <pc:sldMk cId="3132628112" sldId="260"/>
            <ac:spMk id="24" creationId="{8825F8B8-8A62-4EF2-A9C4-8179E2A9A74D}"/>
          </ac:spMkLst>
        </pc:spChg>
        <pc:spChg chg="add mod">
          <ac:chgData name="김동훈" userId="6d91cf28-aa61-4039-8d6f-30b4b8e495a5" providerId="ADAL" clId="{F47889B8-4385-4CB4-810D-4F925CE49356}" dt="2022-02-27T09:27:12.363" v="170" actId="1076"/>
          <ac:spMkLst>
            <pc:docMk/>
            <pc:sldMk cId="3132628112" sldId="260"/>
            <ac:spMk id="25" creationId="{86EB0767-9E87-4A54-AE1D-131353DAE110}"/>
          </ac:spMkLst>
        </pc:spChg>
        <pc:spChg chg="add mod">
          <ac:chgData name="김동훈" userId="6d91cf28-aa61-4039-8d6f-30b4b8e495a5" providerId="ADAL" clId="{F47889B8-4385-4CB4-810D-4F925CE49356}" dt="2022-02-27T09:27:12.363" v="170" actId="1076"/>
          <ac:spMkLst>
            <pc:docMk/>
            <pc:sldMk cId="3132628112" sldId="260"/>
            <ac:spMk id="26" creationId="{F9625213-2EA8-49E5-B104-C60697765096}"/>
          </ac:spMkLst>
        </pc:spChg>
        <pc:spChg chg="add mod">
          <ac:chgData name="김동훈" userId="6d91cf28-aa61-4039-8d6f-30b4b8e495a5" providerId="ADAL" clId="{F47889B8-4385-4CB4-810D-4F925CE49356}" dt="2022-02-27T09:27:12.363" v="170" actId="1076"/>
          <ac:spMkLst>
            <pc:docMk/>
            <pc:sldMk cId="3132628112" sldId="260"/>
            <ac:spMk id="27" creationId="{8D555C03-8883-4F61-959D-D9940915E5DA}"/>
          </ac:spMkLst>
        </pc:spChg>
        <pc:spChg chg="add mod">
          <ac:chgData name="김동훈" userId="6d91cf28-aa61-4039-8d6f-30b4b8e495a5" providerId="ADAL" clId="{F47889B8-4385-4CB4-810D-4F925CE49356}" dt="2022-02-27T09:27:12.363" v="170" actId="1076"/>
          <ac:spMkLst>
            <pc:docMk/>
            <pc:sldMk cId="3132628112" sldId="260"/>
            <ac:spMk id="28" creationId="{C84E329B-D36F-4598-B965-4D0038644638}"/>
          </ac:spMkLst>
        </pc:spChg>
        <pc:spChg chg="add mod">
          <ac:chgData name="김동훈" userId="6d91cf28-aa61-4039-8d6f-30b4b8e495a5" providerId="ADAL" clId="{F47889B8-4385-4CB4-810D-4F925CE49356}" dt="2022-02-27T09:27:12.363" v="170" actId="1076"/>
          <ac:spMkLst>
            <pc:docMk/>
            <pc:sldMk cId="3132628112" sldId="260"/>
            <ac:spMk id="29" creationId="{FE92044B-31EF-470E-A629-E731051916AC}"/>
          </ac:spMkLst>
        </pc:spChg>
        <pc:spChg chg="add mod">
          <ac:chgData name="김동훈" userId="6d91cf28-aa61-4039-8d6f-30b4b8e495a5" providerId="ADAL" clId="{F47889B8-4385-4CB4-810D-4F925CE49356}" dt="2022-02-27T09:27:12.363" v="170" actId="1076"/>
          <ac:spMkLst>
            <pc:docMk/>
            <pc:sldMk cId="3132628112" sldId="260"/>
            <ac:spMk id="30" creationId="{980C0E8A-905E-43F7-A2D1-F4821B85CDDB}"/>
          </ac:spMkLst>
        </pc:spChg>
        <pc:spChg chg="mod">
          <ac:chgData name="김동훈" userId="6d91cf28-aa61-4039-8d6f-30b4b8e495a5" providerId="ADAL" clId="{F47889B8-4385-4CB4-810D-4F925CE49356}" dt="2022-02-27T09:25:00.729" v="141"/>
          <ac:spMkLst>
            <pc:docMk/>
            <pc:sldMk cId="3132628112" sldId="260"/>
            <ac:spMk id="32" creationId="{6F09DD98-1363-4A26-BA44-86A6BA976D96}"/>
          </ac:spMkLst>
        </pc:spChg>
        <pc:spChg chg="mod">
          <ac:chgData name="김동훈" userId="6d91cf28-aa61-4039-8d6f-30b4b8e495a5" providerId="ADAL" clId="{F47889B8-4385-4CB4-810D-4F925CE49356}" dt="2022-02-27T09:25:00.729" v="141"/>
          <ac:spMkLst>
            <pc:docMk/>
            <pc:sldMk cId="3132628112" sldId="260"/>
            <ac:spMk id="33" creationId="{94D37D29-E98E-400C-8E3D-955376118F1B}"/>
          </ac:spMkLst>
        </pc:spChg>
        <pc:spChg chg="add del mod">
          <ac:chgData name="김동훈" userId="6d91cf28-aa61-4039-8d6f-30b4b8e495a5" providerId="ADAL" clId="{F47889B8-4385-4CB4-810D-4F925CE49356}" dt="2022-02-27T09:25:04.462" v="144"/>
          <ac:spMkLst>
            <pc:docMk/>
            <pc:sldMk cId="3132628112" sldId="260"/>
            <ac:spMk id="34" creationId="{ED17F0A0-E4BF-4870-BA73-8E3ED4FD21EB}"/>
          </ac:spMkLst>
        </pc:spChg>
        <pc:spChg chg="add del mod">
          <ac:chgData name="김동훈" userId="6d91cf28-aa61-4039-8d6f-30b4b8e495a5" providerId="ADAL" clId="{F47889B8-4385-4CB4-810D-4F925CE49356}" dt="2022-02-27T09:25:04.462" v="144"/>
          <ac:spMkLst>
            <pc:docMk/>
            <pc:sldMk cId="3132628112" sldId="260"/>
            <ac:spMk id="35" creationId="{5C303A2B-EFEC-4F8B-A6A9-F5BFD6008B92}"/>
          </ac:spMkLst>
        </pc:spChg>
        <pc:spChg chg="add del mod">
          <ac:chgData name="김동훈" userId="6d91cf28-aa61-4039-8d6f-30b4b8e495a5" providerId="ADAL" clId="{F47889B8-4385-4CB4-810D-4F925CE49356}" dt="2022-02-27T09:25:04.462" v="144"/>
          <ac:spMkLst>
            <pc:docMk/>
            <pc:sldMk cId="3132628112" sldId="260"/>
            <ac:spMk id="36" creationId="{DA2A4AF0-9789-4BAE-8AE4-5B38BA9D4FE8}"/>
          </ac:spMkLst>
        </pc:spChg>
        <pc:spChg chg="add del mod">
          <ac:chgData name="김동훈" userId="6d91cf28-aa61-4039-8d6f-30b4b8e495a5" providerId="ADAL" clId="{F47889B8-4385-4CB4-810D-4F925CE49356}" dt="2022-02-27T09:25:04.462" v="144"/>
          <ac:spMkLst>
            <pc:docMk/>
            <pc:sldMk cId="3132628112" sldId="260"/>
            <ac:spMk id="37" creationId="{A191289C-DAB8-4D5E-9AF1-75E09C76CDCD}"/>
          </ac:spMkLst>
        </pc:spChg>
        <pc:spChg chg="add del mod">
          <ac:chgData name="김동훈" userId="6d91cf28-aa61-4039-8d6f-30b4b8e495a5" providerId="ADAL" clId="{F47889B8-4385-4CB4-810D-4F925CE49356}" dt="2022-02-27T09:25:04.462" v="144"/>
          <ac:spMkLst>
            <pc:docMk/>
            <pc:sldMk cId="3132628112" sldId="260"/>
            <ac:spMk id="38" creationId="{4D42FE2F-6460-478C-B710-9617F40D0F46}"/>
          </ac:spMkLst>
        </pc:spChg>
        <pc:spChg chg="add del mod">
          <ac:chgData name="김동훈" userId="6d91cf28-aa61-4039-8d6f-30b4b8e495a5" providerId="ADAL" clId="{F47889B8-4385-4CB4-810D-4F925CE49356}" dt="2022-02-27T09:25:04.462" v="144"/>
          <ac:spMkLst>
            <pc:docMk/>
            <pc:sldMk cId="3132628112" sldId="260"/>
            <ac:spMk id="39" creationId="{02A97441-9787-47FC-AD94-ADC4238A83C9}"/>
          </ac:spMkLst>
        </pc:spChg>
        <pc:spChg chg="add mod">
          <ac:chgData name="김동훈" userId="6d91cf28-aa61-4039-8d6f-30b4b8e495a5" providerId="ADAL" clId="{F47889B8-4385-4CB4-810D-4F925CE49356}" dt="2022-02-27T09:30:53.450" v="218" actId="1076"/>
          <ac:spMkLst>
            <pc:docMk/>
            <pc:sldMk cId="3132628112" sldId="260"/>
            <ac:spMk id="40" creationId="{D911AE66-268F-4B49-8ADD-D004F8ADE27B}"/>
          </ac:spMkLst>
        </pc:spChg>
        <pc:spChg chg="mod">
          <ac:chgData name="김동훈" userId="6d91cf28-aa61-4039-8d6f-30b4b8e495a5" providerId="ADAL" clId="{F47889B8-4385-4CB4-810D-4F925CE49356}" dt="2022-02-27T09:25:31.607" v="152"/>
          <ac:spMkLst>
            <pc:docMk/>
            <pc:sldMk cId="3132628112" sldId="260"/>
            <ac:spMk id="42" creationId="{B177E6D4-C12C-40ED-BFA0-E6F1043EAA75}"/>
          </ac:spMkLst>
        </pc:spChg>
        <pc:spChg chg="mod">
          <ac:chgData name="김동훈" userId="6d91cf28-aa61-4039-8d6f-30b4b8e495a5" providerId="ADAL" clId="{F47889B8-4385-4CB4-810D-4F925CE49356}" dt="2022-02-27T09:25:31.607" v="152"/>
          <ac:spMkLst>
            <pc:docMk/>
            <pc:sldMk cId="3132628112" sldId="260"/>
            <ac:spMk id="43" creationId="{CAA2F02F-092B-40BD-B2E1-D854FE08BF66}"/>
          </ac:spMkLst>
        </pc:spChg>
        <pc:spChg chg="mod">
          <ac:chgData name="김동훈" userId="6d91cf28-aa61-4039-8d6f-30b4b8e495a5" providerId="ADAL" clId="{F47889B8-4385-4CB4-810D-4F925CE49356}" dt="2022-02-27T09:25:41.111" v="154"/>
          <ac:spMkLst>
            <pc:docMk/>
            <pc:sldMk cId="3132628112" sldId="260"/>
            <ac:spMk id="45" creationId="{7B71C073-609A-4E67-9533-88E9D55758F6}"/>
          </ac:spMkLst>
        </pc:spChg>
        <pc:spChg chg="mod">
          <ac:chgData name="김동훈" userId="6d91cf28-aa61-4039-8d6f-30b4b8e495a5" providerId="ADAL" clId="{F47889B8-4385-4CB4-810D-4F925CE49356}" dt="2022-02-27T09:25:41.111" v="154"/>
          <ac:spMkLst>
            <pc:docMk/>
            <pc:sldMk cId="3132628112" sldId="260"/>
            <ac:spMk id="46" creationId="{5282053C-4618-4AC9-B716-EC68D733AC02}"/>
          </ac:spMkLst>
        </pc:spChg>
        <pc:spChg chg="add mod">
          <ac:chgData name="김동훈" userId="6d91cf28-aa61-4039-8d6f-30b4b8e495a5" providerId="ADAL" clId="{F47889B8-4385-4CB4-810D-4F925CE49356}" dt="2022-02-27T09:30:28.939" v="213" actId="20577"/>
          <ac:spMkLst>
            <pc:docMk/>
            <pc:sldMk cId="3132628112" sldId="260"/>
            <ac:spMk id="47" creationId="{E30F7339-858E-459F-977E-D352F49AE360}"/>
          </ac:spMkLst>
        </pc:spChg>
        <pc:spChg chg="add del mod">
          <ac:chgData name="김동훈" userId="6d91cf28-aa61-4039-8d6f-30b4b8e495a5" providerId="ADAL" clId="{F47889B8-4385-4CB4-810D-4F925CE49356}" dt="2022-02-27T09:26:48.802" v="166"/>
          <ac:spMkLst>
            <pc:docMk/>
            <pc:sldMk cId="3132628112" sldId="260"/>
            <ac:spMk id="48" creationId="{FADF45C9-A1C0-4733-811C-ED520FE974F7}"/>
          </ac:spMkLst>
        </pc:spChg>
        <pc:spChg chg="add del mod">
          <ac:chgData name="김동훈" userId="6d91cf28-aa61-4039-8d6f-30b4b8e495a5" providerId="ADAL" clId="{F47889B8-4385-4CB4-810D-4F925CE49356}" dt="2022-02-27T09:26:48.802" v="166"/>
          <ac:spMkLst>
            <pc:docMk/>
            <pc:sldMk cId="3132628112" sldId="260"/>
            <ac:spMk id="49" creationId="{F9BEB428-3EB4-47E0-85C7-A75A550B6270}"/>
          </ac:spMkLst>
        </pc:spChg>
        <pc:spChg chg="add del mod">
          <ac:chgData name="김동훈" userId="6d91cf28-aa61-4039-8d6f-30b4b8e495a5" providerId="ADAL" clId="{F47889B8-4385-4CB4-810D-4F925CE49356}" dt="2022-02-27T09:26:48.802" v="166"/>
          <ac:spMkLst>
            <pc:docMk/>
            <pc:sldMk cId="3132628112" sldId="260"/>
            <ac:spMk id="50" creationId="{5C97A728-205B-4567-9BD2-33FABDA30EE9}"/>
          </ac:spMkLst>
        </pc:spChg>
        <pc:spChg chg="add del mod">
          <ac:chgData name="김동훈" userId="6d91cf28-aa61-4039-8d6f-30b4b8e495a5" providerId="ADAL" clId="{F47889B8-4385-4CB4-810D-4F925CE49356}" dt="2022-02-27T09:26:48.802" v="166"/>
          <ac:spMkLst>
            <pc:docMk/>
            <pc:sldMk cId="3132628112" sldId="260"/>
            <ac:spMk id="51" creationId="{3BA39AD1-CA61-42CB-826F-E884D57A1842}"/>
          </ac:spMkLst>
        </pc:spChg>
        <pc:spChg chg="add mod">
          <ac:chgData name="김동훈" userId="6d91cf28-aa61-4039-8d6f-30b4b8e495a5" providerId="ADAL" clId="{F47889B8-4385-4CB4-810D-4F925CE49356}" dt="2022-02-27T09:27:12.363" v="170" actId="1076"/>
          <ac:spMkLst>
            <pc:docMk/>
            <pc:sldMk cId="3132628112" sldId="260"/>
            <ac:spMk id="52" creationId="{1ABAF10E-08C8-4AF5-A50B-8D8AFAED9A52}"/>
          </ac:spMkLst>
        </pc:spChg>
        <pc:spChg chg="add mod">
          <ac:chgData name="김동훈" userId="6d91cf28-aa61-4039-8d6f-30b4b8e495a5" providerId="ADAL" clId="{F47889B8-4385-4CB4-810D-4F925CE49356}" dt="2022-02-27T09:27:12.363" v="170" actId="1076"/>
          <ac:spMkLst>
            <pc:docMk/>
            <pc:sldMk cId="3132628112" sldId="260"/>
            <ac:spMk id="53" creationId="{8BBC98CA-26EE-4B8A-ADCD-24384119B2A4}"/>
          </ac:spMkLst>
        </pc:spChg>
        <pc:spChg chg="add mod">
          <ac:chgData name="김동훈" userId="6d91cf28-aa61-4039-8d6f-30b4b8e495a5" providerId="ADAL" clId="{F47889B8-4385-4CB4-810D-4F925CE49356}" dt="2022-02-27T09:27:12.363" v="170" actId="1076"/>
          <ac:spMkLst>
            <pc:docMk/>
            <pc:sldMk cId="3132628112" sldId="260"/>
            <ac:spMk id="54" creationId="{D6FEF72F-58E5-4A35-9F3C-073738638DEE}"/>
          </ac:spMkLst>
        </pc:spChg>
        <pc:spChg chg="add mod">
          <ac:chgData name="김동훈" userId="6d91cf28-aa61-4039-8d6f-30b4b8e495a5" providerId="ADAL" clId="{F47889B8-4385-4CB4-810D-4F925CE49356}" dt="2022-02-27T09:28:34.587" v="186" actId="1076"/>
          <ac:spMkLst>
            <pc:docMk/>
            <pc:sldMk cId="3132628112" sldId="260"/>
            <ac:spMk id="55" creationId="{7EA119D0-55DD-44E8-9BE4-432020FFF789}"/>
          </ac:spMkLst>
        </pc:spChg>
        <pc:spChg chg="add mod">
          <ac:chgData name="김동훈" userId="6d91cf28-aa61-4039-8d6f-30b4b8e495a5" providerId="ADAL" clId="{F47889B8-4385-4CB4-810D-4F925CE49356}" dt="2022-02-27T09:29:05.906" v="198"/>
          <ac:spMkLst>
            <pc:docMk/>
            <pc:sldMk cId="3132628112" sldId="260"/>
            <ac:spMk id="64" creationId="{B8C99085-E95F-49FA-B408-70941FFB801B}"/>
          </ac:spMkLst>
        </pc:spChg>
        <pc:spChg chg="add mod">
          <ac:chgData name="김동훈" userId="6d91cf28-aa61-4039-8d6f-30b4b8e495a5" providerId="ADAL" clId="{F47889B8-4385-4CB4-810D-4F925CE49356}" dt="2022-02-27T09:30:57.339" v="220" actId="1076"/>
          <ac:spMkLst>
            <pc:docMk/>
            <pc:sldMk cId="3132628112" sldId="260"/>
            <ac:spMk id="79" creationId="{D020AC60-1A11-4AE8-8361-90C8252C3F62}"/>
          </ac:spMkLst>
        </pc:spChg>
        <pc:spChg chg="add mod">
          <ac:chgData name="김동훈" userId="6d91cf28-aa61-4039-8d6f-30b4b8e495a5" providerId="ADAL" clId="{F47889B8-4385-4CB4-810D-4F925CE49356}" dt="2022-02-27T09:33:04.082" v="413" actId="1076"/>
          <ac:spMkLst>
            <pc:docMk/>
            <pc:sldMk cId="3132628112" sldId="260"/>
            <ac:spMk id="80" creationId="{AFBAE7E7-A246-4697-AA31-3396BA4E5FC8}"/>
          </ac:spMkLst>
        </pc:spChg>
        <pc:spChg chg="add mod">
          <ac:chgData name="김동훈" userId="6d91cf28-aa61-4039-8d6f-30b4b8e495a5" providerId="ADAL" clId="{F47889B8-4385-4CB4-810D-4F925CE49356}" dt="2022-02-27T09:33:41.530" v="435" actId="1076"/>
          <ac:spMkLst>
            <pc:docMk/>
            <pc:sldMk cId="3132628112" sldId="260"/>
            <ac:spMk id="81" creationId="{C0013BFD-FBE4-49EE-AB9B-C194495D54F3}"/>
          </ac:spMkLst>
        </pc:spChg>
        <pc:grpChg chg="add mod ord">
          <ac:chgData name="김동훈" userId="6d91cf28-aa61-4039-8d6f-30b4b8e495a5" providerId="ADAL" clId="{F47889B8-4385-4CB4-810D-4F925CE49356}" dt="2022-02-27T09:27:12.363" v="170" actId="1076"/>
          <ac:grpSpMkLst>
            <pc:docMk/>
            <pc:sldMk cId="3132628112" sldId="260"/>
            <ac:grpSpMk id="18" creationId="{F46EE584-4526-499C-BDB2-114FD6FB1641}"/>
          </ac:grpSpMkLst>
        </pc:grpChg>
        <pc:grpChg chg="add mod">
          <ac:chgData name="김동훈" userId="6d91cf28-aa61-4039-8d6f-30b4b8e495a5" providerId="ADAL" clId="{F47889B8-4385-4CB4-810D-4F925CE49356}" dt="2022-02-27T09:27:12.363" v="170" actId="1076"/>
          <ac:grpSpMkLst>
            <pc:docMk/>
            <pc:sldMk cId="3132628112" sldId="260"/>
            <ac:grpSpMk id="22" creationId="{CC9F92BF-9DA0-49B7-A406-1E5B4329F755}"/>
          </ac:grpSpMkLst>
        </pc:grpChg>
        <pc:grpChg chg="add del mod">
          <ac:chgData name="김동훈" userId="6d91cf28-aa61-4039-8d6f-30b4b8e495a5" providerId="ADAL" clId="{F47889B8-4385-4CB4-810D-4F925CE49356}" dt="2022-02-27T09:25:04.462" v="144"/>
          <ac:grpSpMkLst>
            <pc:docMk/>
            <pc:sldMk cId="3132628112" sldId="260"/>
            <ac:grpSpMk id="31" creationId="{C7FD129C-5788-49CB-B6FB-40953E3379F2}"/>
          </ac:grpSpMkLst>
        </pc:grpChg>
        <pc:grpChg chg="add mod">
          <ac:chgData name="김동훈" userId="6d91cf28-aa61-4039-8d6f-30b4b8e495a5" providerId="ADAL" clId="{F47889B8-4385-4CB4-810D-4F925CE49356}" dt="2022-02-27T09:28:33.245" v="185" actId="1076"/>
          <ac:grpSpMkLst>
            <pc:docMk/>
            <pc:sldMk cId="3132628112" sldId="260"/>
            <ac:grpSpMk id="41" creationId="{15AD0A14-1711-4EA3-BB2B-0AC31F402CF1}"/>
          </ac:grpSpMkLst>
        </pc:grpChg>
        <pc:grpChg chg="add del mod">
          <ac:chgData name="김동훈" userId="6d91cf28-aa61-4039-8d6f-30b4b8e495a5" providerId="ADAL" clId="{F47889B8-4385-4CB4-810D-4F925CE49356}" dt="2022-02-27T09:25:41.815" v="155"/>
          <ac:grpSpMkLst>
            <pc:docMk/>
            <pc:sldMk cId="3132628112" sldId="260"/>
            <ac:grpSpMk id="44" creationId="{420DFDE9-E639-42B6-A983-237BBB46F114}"/>
          </ac:grpSpMkLst>
        </pc:grpChg>
        <pc:cxnChg chg="add mod">
          <ac:chgData name="김동훈" userId="6d91cf28-aa61-4039-8d6f-30b4b8e495a5" providerId="ADAL" clId="{F47889B8-4385-4CB4-810D-4F925CE49356}" dt="2022-02-27T09:28:18.419" v="182" actId="14100"/>
          <ac:cxnSpMkLst>
            <pc:docMk/>
            <pc:sldMk cId="3132628112" sldId="260"/>
            <ac:cxnSpMk id="57" creationId="{A461E96E-2970-4258-A4EC-31AA190611B4}"/>
          </ac:cxnSpMkLst>
        </pc:cxnChg>
        <pc:cxnChg chg="add del mod">
          <ac:chgData name="김동훈" userId="6d91cf28-aa61-4039-8d6f-30b4b8e495a5" providerId="ADAL" clId="{F47889B8-4385-4CB4-810D-4F925CE49356}" dt="2022-02-27T09:29:18.293" v="200" actId="11529"/>
          <ac:cxnSpMkLst>
            <pc:docMk/>
            <pc:sldMk cId="3132628112" sldId="260"/>
            <ac:cxnSpMk id="66" creationId="{585E2D89-DCFE-47BD-B981-6F50EE66EB53}"/>
          </ac:cxnSpMkLst>
        </pc:cxnChg>
        <pc:cxnChg chg="add">
          <ac:chgData name="김동훈" userId="6d91cf28-aa61-4039-8d6f-30b4b8e495a5" providerId="ADAL" clId="{F47889B8-4385-4CB4-810D-4F925CE49356}" dt="2022-02-27T09:29:24.868" v="201" actId="11529"/>
          <ac:cxnSpMkLst>
            <pc:docMk/>
            <pc:sldMk cId="3132628112" sldId="260"/>
            <ac:cxnSpMk id="68" creationId="{F5CC252C-2592-4319-B915-5627A2BBEA00}"/>
          </ac:cxnSpMkLst>
        </pc:cxnChg>
        <pc:cxnChg chg="add">
          <ac:chgData name="김동훈" userId="6d91cf28-aa61-4039-8d6f-30b4b8e495a5" providerId="ADAL" clId="{F47889B8-4385-4CB4-810D-4F925CE49356}" dt="2022-02-27T09:29:35.636" v="202" actId="11529"/>
          <ac:cxnSpMkLst>
            <pc:docMk/>
            <pc:sldMk cId="3132628112" sldId="260"/>
            <ac:cxnSpMk id="70" creationId="{A6E9403A-22B4-49C4-B156-ADDD6D1A5AFE}"/>
          </ac:cxnSpMkLst>
        </pc:cxnChg>
        <pc:cxnChg chg="add del mod">
          <ac:chgData name="김동훈" userId="6d91cf28-aa61-4039-8d6f-30b4b8e495a5" providerId="ADAL" clId="{F47889B8-4385-4CB4-810D-4F925CE49356}" dt="2022-02-27T09:29:55.125" v="207" actId="478"/>
          <ac:cxnSpMkLst>
            <pc:docMk/>
            <pc:sldMk cId="3132628112" sldId="260"/>
            <ac:cxnSpMk id="72" creationId="{D3824618-0B08-4D3D-B3AA-B6769BD06309}"/>
          </ac:cxnSpMkLst>
        </pc:cxnChg>
        <pc:cxnChg chg="add del">
          <ac:chgData name="김동훈" userId="6d91cf28-aa61-4039-8d6f-30b4b8e495a5" providerId="ADAL" clId="{F47889B8-4385-4CB4-810D-4F925CE49356}" dt="2022-02-27T09:29:53.389" v="206" actId="11529"/>
          <ac:cxnSpMkLst>
            <pc:docMk/>
            <pc:sldMk cId="3132628112" sldId="260"/>
            <ac:cxnSpMk id="75" creationId="{FCCBCFB9-598D-438D-A8A7-8E2E331021AC}"/>
          </ac:cxnSpMkLst>
        </pc:cxnChg>
        <pc:cxnChg chg="add">
          <ac:chgData name="김동훈" userId="6d91cf28-aa61-4039-8d6f-30b4b8e495a5" providerId="ADAL" clId="{F47889B8-4385-4CB4-810D-4F925CE49356}" dt="2022-02-27T09:30:06.900" v="208" actId="11529"/>
          <ac:cxnSpMkLst>
            <pc:docMk/>
            <pc:sldMk cId="3132628112" sldId="260"/>
            <ac:cxnSpMk id="77" creationId="{73C493D9-CEA0-403A-80C5-8C26A656ED51}"/>
          </ac:cxnSpMkLst>
        </pc:cxnChg>
        <pc:cxnChg chg="add mod">
          <ac:chgData name="김동훈" userId="6d91cf28-aa61-4039-8d6f-30b4b8e495a5" providerId="ADAL" clId="{F47889B8-4385-4CB4-810D-4F925CE49356}" dt="2022-02-27T09:30:13.235" v="210" actId="1076"/>
          <ac:cxnSpMkLst>
            <pc:docMk/>
            <pc:sldMk cId="3132628112" sldId="260"/>
            <ac:cxnSpMk id="78" creationId="{F5DEC3DE-60A1-4869-9CEF-BBB821664B2C}"/>
          </ac:cxnSpMkLst>
        </pc:cxnChg>
      </pc:sldChg>
      <pc:sldChg chg="addSp delSp modSp new mod">
        <pc:chgData name="김동훈" userId="6d91cf28-aa61-4039-8d6f-30b4b8e495a5" providerId="ADAL" clId="{F47889B8-4385-4CB4-810D-4F925CE49356}" dt="2022-03-18T14:27:47.809" v="16779" actId="1076"/>
        <pc:sldMkLst>
          <pc:docMk/>
          <pc:sldMk cId="2312249314" sldId="261"/>
        </pc:sldMkLst>
        <pc:spChg chg="mod">
          <ac:chgData name="김동훈" userId="6d91cf28-aa61-4039-8d6f-30b4b8e495a5" providerId="ADAL" clId="{F47889B8-4385-4CB4-810D-4F925CE49356}" dt="2022-02-27T09:35:08.240" v="476" actId="20577"/>
          <ac:spMkLst>
            <pc:docMk/>
            <pc:sldMk cId="2312249314" sldId="261"/>
            <ac:spMk id="2" creationId="{4654CC10-5AA7-4E67-A7C2-25973E2DD746}"/>
          </ac:spMkLst>
        </pc:spChg>
        <pc:spChg chg="add del mod">
          <ac:chgData name="김동훈" userId="6d91cf28-aa61-4039-8d6f-30b4b8e495a5" providerId="ADAL" clId="{F47889B8-4385-4CB4-810D-4F925CE49356}" dt="2022-03-18T14:27:31.143" v="16776" actId="478"/>
          <ac:spMkLst>
            <pc:docMk/>
            <pc:sldMk cId="2312249314" sldId="261"/>
            <ac:spMk id="3" creationId="{887A4E25-BC53-4AEA-8E03-20AD3E2A3F71}"/>
          </ac:spMkLst>
        </pc:spChg>
        <pc:spChg chg="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4" creationId="{9B1293B2-17D5-47C4-8F86-37E3D8F7B9A6}"/>
          </ac:spMkLst>
        </pc:spChg>
        <pc:spChg chg="add del mod">
          <ac:chgData name="김동훈" userId="6d91cf28-aa61-4039-8d6f-30b4b8e495a5" providerId="ADAL" clId="{F47889B8-4385-4CB4-810D-4F925CE49356}" dt="2022-02-27T11:24:10.544" v="870"/>
          <ac:spMkLst>
            <pc:docMk/>
            <pc:sldMk cId="2312249314" sldId="261"/>
            <ac:spMk id="4" creationId="{EA6CFEC4-3A25-4B59-A91A-939EEC40E93E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5" creationId="{4BC2358F-9AB2-4448-BF1E-5DF871D74CAE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6" creationId="{DC558359-B37B-4713-92AF-9740FF315F66}"/>
          </ac:spMkLst>
        </pc:spChg>
        <pc:spChg chg="add del mod">
          <ac:chgData name="김동훈" userId="6d91cf28-aa61-4039-8d6f-30b4b8e495a5" providerId="ADAL" clId="{F47889B8-4385-4CB4-810D-4F925CE49356}" dt="2022-02-27T11:25:00.795" v="913" actId="478"/>
          <ac:spMkLst>
            <pc:docMk/>
            <pc:sldMk cId="2312249314" sldId="261"/>
            <ac:spMk id="8" creationId="{4FAFA5D6-51B7-4E45-97A8-2E7D0F5EB29D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9" creationId="{BE9213BB-696A-4A26-B4ED-7471C2CD4972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10" creationId="{E35DFCE6-022F-495D-85C1-5140D914469D}"/>
          </ac:spMkLst>
        </pc:spChg>
        <pc:spChg chg="add del mod">
          <ac:chgData name="김동훈" userId="6d91cf28-aa61-4039-8d6f-30b4b8e495a5" providerId="ADAL" clId="{F47889B8-4385-4CB4-810D-4F925CE49356}" dt="2022-02-27T11:27:48.067" v="974"/>
          <ac:spMkLst>
            <pc:docMk/>
            <pc:sldMk cId="2312249314" sldId="261"/>
            <ac:spMk id="11" creationId="{3609F900-F89D-4641-9CB3-A5438DB72289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12" creationId="{9D07160E-F947-4DF5-93C9-44A871D75733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13" creationId="{B43EF2E3-B031-4C28-A3CB-CB0A6037F794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27" creationId="{F5916419-806E-45F6-8D65-7852BDD1DDC0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35" creationId="{DAED706E-C351-46D7-B919-741F16647430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36" creationId="{5B5E528B-7159-4F95-A145-34C07A5E0755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37" creationId="{8AF52B6C-6873-4260-B33A-0FAABC2F6C1B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38" creationId="{BC51C97D-6868-4E1D-B7C7-766B6BFEECEF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39" creationId="{05627550-2721-4FD8-B60D-862FAC3D8BDF}"/>
          </ac:spMkLst>
        </pc:spChg>
        <pc:spChg chg="add del mod">
          <ac:chgData name="김동훈" userId="6d91cf28-aa61-4039-8d6f-30b4b8e495a5" providerId="ADAL" clId="{F47889B8-4385-4CB4-810D-4F925CE49356}" dt="2022-02-27T11:33:32.726" v="1140" actId="478"/>
          <ac:spMkLst>
            <pc:docMk/>
            <pc:sldMk cId="2312249314" sldId="261"/>
            <ac:spMk id="40" creationId="{2217EA44-CE4D-4B91-9624-FE1191BC28D5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41" creationId="{C725628E-3AF9-4747-9FAB-BA2DE29C2A39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48" creationId="{A6D00800-E4F3-4B9A-972E-8199E6D28CED}"/>
          </ac:spMkLst>
        </pc:spChg>
        <pc:spChg chg="add del mod">
          <ac:chgData name="김동훈" userId="6d91cf28-aa61-4039-8d6f-30b4b8e495a5" providerId="ADAL" clId="{F47889B8-4385-4CB4-810D-4F925CE49356}" dt="2022-02-27T11:35:45.640" v="1161"/>
          <ac:spMkLst>
            <pc:docMk/>
            <pc:sldMk cId="2312249314" sldId="261"/>
            <ac:spMk id="49" creationId="{4AF464F2-A8FE-4FC3-B3DD-CB32AF6BE161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52" creationId="{D34349A7-D9EE-458C-9A4B-569FC9094309}"/>
          </ac:spMkLst>
        </pc:spChg>
        <pc:spChg chg="add mod">
          <ac:chgData name="김동훈" userId="6d91cf28-aa61-4039-8d6f-30b4b8e495a5" providerId="ADAL" clId="{F47889B8-4385-4CB4-810D-4F925CE49356}" dt="2022-03-18T14:27:47.809" v="16779" actId="1076"/>
          <ac:spMkLst>
            <pc:docMk/>
            <pc:sldMk cId="2312249314" sldId="261"/>
            <ac:spMk id="53" creationId="{AC28A117-DFCC-4F6B-A565-5B62E3A8A997}"/>
          </ac:spMkLst>
        </pc:spChg>
        <pc:cxnChg chg="add del mod">
          <ac:chgData name="김동훈" userId="6d91cf28-aa61-4039-8d6f-30b4b8e495a5" providerId="ADAL" clId="{F47889B8-4385-4CB4-810D-4F925CE49356}" dt="2022-02-27T11:28:38.806" v="1035" actId="11529"/>
          <ac:cxnSpMkLst>
            <pc:docMk/>
            <pc:sldMk cId="2312249314" sldId="261"/>
            <ac:cxnSpMk id="15" creationId="{B2E0021E-B532-4F43-BBCC-66E063F3BB19}"/>
          </ac:cxnSpMkLst>
        </pc:cxnChg>
        <pc:cxnChg chg="add mod">
          <ac:chgData name="김동훈" userId="6d91cf28-aa61-4039-8d6f-30b4b8e495a5" providerId="ADAL" clId="{F47889B8-4385-4CB4-810D-4F925CE49356}" dt="2022-03-18T14:27:47.809" v="16779" actId="1076"/>
          <ac:cxnSpMkLst>
            <pc:docMk/>
            <pc:sldMk cId="2312249314" sldId="261"/>
            <ac:cxnSpMk id="17" creationId="{B9BBEA92-D87D-4411-9C5F-3C0D2D976293}"/>
          </ac:cxnSpMkLst>
        </pc:cxnChg>
        <pc:cxnChg chg="add mod">
          <ac:chgData name="김동훈" userId="6d91cf28-aa61-4039-8d6f-30b4b8e495a5" providerId="ADAL" clId="{F47889B8-4385-4CB4-810D-4F925CE49356}" dt="2022-03-18T14:27:47.809" v="16779" actId="1076"/>
          <ac:cxnSpMkLst>
            <pc:docMk/>
            <pc:sldMk cId="2312249314" sldId="261"/>
            <ac:cxnSpMk id="19" creationId="{EEAE0C24-1DD9-4A1B-9DAC-999F55F342C0}"/>
          </ac:cxnSpMkLst>
        </pc:cxnChg>
        <pc:cxnChg chg="add mod">
          <ac:chgData name="김동훈" userId="6d91cf28-aa61-4039-8d6f-30b4b8e495a5" providerId="ADAL" clId="{F47889B8-4385-4CB4-810D-4F925CE49356}" dt="2022-03-18T14:27:47.809" v="16779" actId="1076"/>
          <ac:cxnSpMkLst>
            <pc:docMk/>
            <pc:sldMk cId="2312249314" sldId="261"/>
            <ac:cxnSpMk id="21" creationId="{CFDBC497-A06A-4AE9-95BB-74DA2A6B01A7}"/>
          </ac:cxnSpMkLst>
        </pc:cxnChg>
        <pc:cxnChg chg="add del mod">
          <ac:chgData name="김동훈" userId="6d91cf28-aa61-4039-8d6f-30b4b8e495a5" providerId="ADAL" clId="{F47889B8-4385-4CB4-810D-4F925CE49356}" dt="2022-02-27T11:29:49.276" v="1061" actId="478"/>
          <ac:cxnSpMkLst>
            <pc:docMk/>
            <pc:sldMk cId="2312249314" sldId="261"/>
            <ac:cxnSpMk id="23" creationId="{B63C86AD-583E-46C1-8BB8-1435688ED382}"/>
          </ac:cxnSpMkLst>
        </pc:cxnChg>
        <pc:cxnChg chg="add del mod">
          <ac:chgData name="김동훈" userId="6d91cf28-aa61-4039-8d6f-30b4b8e495a5" providerId="ADAL" clId="{F47889B8-4385-4CB4-810D-4F925CE49356}" dt="2022-02-27T11:29:48.701" v="1060" actId="478"/>
          <ac:cxnSpMkLst>
            <pc:docMk/>
            <pc:sldMk cId="2312249314" sldId="261"/>
            <ac:cxnSpMk id="25" creationId="{E2BA9CE4-D75D-4F19-A454-5FCC3F1E57AF}"/>
          </ac:cxnSpMkLst>
        </pc:cxnChg>
        <pc:cxnChg chg="add del mod">
          <ac:chgData name="김동훈" userId="6d91cf28-aa61-4039-8d6f-30b4b8e495a5" providerId="ADAL" clId="{F47889B8-4385-4CB4-810D-4F925CE49356}" dt="2022-02-27T11:30:15.480" v="1069" actId="478"/>
          <ac:cxnSpMkLst>
            <pc:docMk/>
            <pc:sldMk cId="2312249314" sldId="261"/>
            <ac:cxnSpMk id="30" creationId="{774C251E-5B04-42F2-9813-18E5C4D20C13}"/>
          </ac:cxnSpMkLst>
        </pc:cxnChg>
        <pc:cxnChg chg="add mod">
          <ac:chgData name="김동훈" userId="6d91cf28-aa61-4039-8d6f-30b4b8e495a5" providerId="ADAL" clId="{F47889B8-4385-4CB4-810D-4F925CE49356}" dt="2022-03-18T14:27:47.809" v="16779" actId="1076"/>
          <ac:cxnSpMkLst>
            <pc:docMk/>
            <pc:sldMk cId="2312249314" sldId="261"/>
            <ac:cxnSpMk id="32" creationId="{AEABC7CC-959F-4E70-8F58-35E272B5FD82}"/>
          </ac:cxnSpMkLst>
        </pc:cxnChg>
        <pc:cxnChg chg="add mod">
          <ac:chgData name="김동훈" userId="6d91cf28-aa61-4039-8d6f-30b4b8e495a5" providerId="ADAL" clId="{F47889B8-4385-4CB4-810D-4F925CE49356}" dt="2022-03-18T14:27:47.809" v="16779" actId="1076"/>
          <ac:cxnSpMkLst>
            <pc:docMk/>
            <pc:sldMk cId="2312249314" sldId="261"/>
            <ac:cxnSpMk id="34" creationId="{262000DE-896A-4783-9CF2-30C52795B7EA}"/>
          </ac:cxnSpMkLst>
        </pc:cxnChg>
        <pc:cxnChg chg="add mod">
          <ac:chgData name="김동훈" userId="6d91cf28-aa61-4039-8d6f-30b4b8e495a5" providerId="ADAL" clId="{F47889B8-4385-4CB4-810D-4F925CE49356}" dt="2022-03-18T14:27:47.809" v="16779" actId="1076"/>
          <ac:cxnSpMkLst>
            <pc:docMk/>
            <pc:sldMk cId="2312249314" sldId="261"/>
            <ac:cxnSpMk id="43" creationId="{8DF6EF95-30C1-4C36-B342-021BE60D3CF6}"/>
          </ac:cxnSpMkLst>
        </pc:cxnChg>
        <pc:cxnChg chg="add mod">
          <ac:chgData name="김동훈" userId="6d91cf28-aa61-4039-8d6f-30b4b8e495a5" providerId="ADAL" clId="{F47889B8-4385-4CB4-810D-4F925CE49356}" dt="2022-03-18T14:27:47.809" v="16779" actId="1076"/>
          <ac:cxnSpMkLst>
            <pc:docMk/>
            <pc:sldMk cId="2312249314" sldId="261"/>
            <ac:cxnSpMk id="45" creationId="{5414B9C9-CEEF-49EE-9008-EFE6611D3DF9}"/>
          </ac:cxnSpMkLst>
        </pc:cxnChg>
        <pc:cxnChg chg="add del mod">
          <ac:chgData name="김동훈" userId="6d91cf28-aa61-4039-8d6f-30b4b8e495a5" providerId="ADAL" clId="{F47889B8-4385-4CB4-810D-4F925CE49356}" dt="2022-02-27T11:38:17.397" v="1164" actId="478"/>
          <ac:cxnSpMkLst>
            <pc:docMk/>
            <pc:sldMk cId="2312249314" sldId="261"/>
            <ac:cxnSpMk id="47" creationId="{F4CED820-7BBD-4254-8F0B-5790BB2B5A04}"/>
          </ac:cxnSpMkLst>
        </pc:cxnChg>
        <pc:cxnChg chg="add mod">
          <ac:chgData name="김동훈" userId="6d91cf28-aa61-4039-8d6f-30b4b8e495a5" providerId="ADAL" clId="{F47889B8-4385-4CB4-810D-4F925CE49356}" dt="2022-03-18T14:27:47.809" v="16779" actId="1076"/>
          <ac:cxnSpMkLst>
            <pc:docMk/>
            <pc:sldMk cId="2312249314" sldId="261"/>
            <ac:cxnSpMk id="51" creationId="{53806E35-F11C-4876-9D16-5102C920742F}"/>
          </ac:cxnSpMkLst>
        </pc:cxnChg>
      </pc:sldChg>
      <pc:sldChg chg="addSp delSp modSp new mod">
        <pc:chgData name="김동훈" userId="6d91cf28-aa61-4039-8d6f-30b4b8e495a5" providerId="ADAL" clId="{F47889B8-4385-4CB4-810D-4F925CE49356}" dt="2022-02-27T09:45:00.350" v="685" actId="13822"/>
        <pc:sldMkLst>
          <pc:docMk/>
          <pc:sldMk cId="2121470262" sldId="262"/>
        </pc:sldMkLst>
        <pc:spChg chg="mod">
          <ac:chgData name="김동훈" userId="6d91cf28-aa61-4039-8d6f-30b4b8e495a5" providerId="ADAL" clId="{F47889B8-4385-4CB4-810D-4F925CE49356}" dt="2022-02-27T09:43:17.747" v="657" actId="13822"/>
          <ac:spMkLst>
            <pc:docMk/>
            <pc:sldMk cId="2121470262" sldId="262"/>
            <ac:spMk id="2" creationId="{995719FD-01DE-41EE-B98B-2D1E7AB4BDFB}"/>
          </ac:spMkLst>
        </pc:spChg>
        <pc:spChg chg="mod">
          <ac:chgData name="김동훈" userId="6d91cf28-aa61-4039-8d6f-30b4b8e495a5" providerId="ADAL" clId="{F47889B8-4385-4CB4-810D-4F925CE49356}" dt="2022-02-27T09:35:45.228" v="490" actId="20577"/>
          <ac:spMkLst>
            <pc:docMk/>
            <pc:sldMk cId="2121470262" sldId="262"/>
            <ac:spMk id="3" creationId="{6D9590F5-3158-4750-997E-AE1B1E1526AA}"/>
          </ac:spMkLst>
        </pc:spChg>
        <pc:spChg chg="add mod">
          <ac:chgData name="김동훈" userId="6d91cf28-aa61-4039-8d6f-30b4b8e495a5" providerId="ADAL" clId="{F47889B8-4385-4CB4-810D-4F925CE49356}" dt="2022-02-27T09:43:21.790" v="660" actId="13822"/>
          <ac:spMkLst>
            <pc:docMk/>
            <pc:sldMk cId="2121470262" sldId="262"/>
            <ac:spMk id="6" creationId="{B8117B87-77DC-427D-8533-A79F2CFB91D8}"/>
          </ac:spMkLst>
        </pc:spChg>
        <pc:spChg chg="add mod">
          <ac:chgData name="김동훈" userId="6d91cf28-aa61-4039-8d6f-30b4b8e495a5" providerId="ADAL" clId="{F47889B8-4385-4CB4-810D-4F925CE49356}" dt="2022-02-27T09:43:24.261" v="661" actId="13822"/>
          <ac:spMkLst>
            <pc:docMk/>
            <pc:sldMk cId="2121470262" sldId="262"/>
            <ac:spMk id="7" creationId="{60EC6D2D-3C15-4C6A-89A8-CC34F8CDC472}"/>
          </ac:spMkLst>
        </pc:spChg>
        <pc:spChg chg="add mod">
          <ac:chgData name="김동훈" userId="6d91cf28-aa61-4039-8d6f-30b4b8e495a5" providerId="ADAL" clId="{F47889B8-4385-4CB4-810D-4F925CE49356}" dt="2022-02-27T09:43:25.605" v="662" actId="13822"/>
          <ac:spMkLst>
            <pc:docMk/>
            <pc:sldMk cId="2121470262" sldId="262"/>
            <ac:spMk id="8" creationId="{2F488E71-82FE-408D-A65A-195F7EA37195}"/>
          </ac:spMkLst>
        </pc:spChg>
        <pc:spChg chg="add mod">
          <ac:chgData name="김동훈" userId="6d91cf28-aa61-4039-8d6f-30b4b8e495a5" providerId="ADAL" clId="{F47889B8-4385-4CB4-810D-4F925CE49356}" dt="2022-02-27T09:43:27.359" v="663" actId="13822"/>
          <ac:spMkLst>
            <pc:docMk/>
            <pc:sldMk cId="2121470262" sldId="262"/>
            <ac:spMk id="9" creationId="{CC59A4EB-3C80-4FD3-848C-6D8D1190C010}"/>
          </ac:spMkLst>
        </pc:spChg>
        <pc:spChg chg="add mod">
          <ac:chgData name="김동훈" userId="6d91cf28-aa61-4039-8d6f-30b4b8e495a5" providerId="ADAL" clId="{F47889B8-4385-4CB4-810D-4F925CE49356}" dt="2022-02-27T09:44:48.623" v="682" actId="13822"/>
          <ac:spMkLst>
            <pc:docMk/>
            <pc:sldMk cId="2121470262" sldId="262"/>
            <ac:spMk id="10" creationId="{27F9601A-D4DF-40EF-943E-060AE8090666}"/>
          </ac:spMkLst>
        </pc:spChg>
        <pc:spChg chg="add mod">
          <ac:chgData name="김동훈" userId="6d91cf28-aa61-4039-8d6f-30b4b8e495a5" providerId="ADAL" clId="{F47889B8-4385-4CB4-810D-4F925CE49356}" dt="2022-02-27T09:43:29.678" v="664" actId="13822"/>
          <ac:spMkLst>
            <pc:docMk/>
            <pc:sldMk cId="2121470262" sldId="262"/>
            <ac:spMk id="11" creationId="{7AB6F2DD-455A-48F0-9982-AA5B6C85B865}"/>
          </ac:spMkLst>
        </pc:spChg>
        <pc:spChg chg="add mod">
          <ac:chgData name="김동훈" userId="6d91cf28-aa61-4039-8d6f-30b4b8e495a5" providerId="ADAL" clId="{F47889B8-4385-4CB4-810D-4F925CE49356}" dt="2022-02-27T09:44:21.492" v="678" actId="13822"/>
          <ac:spMkLst>
            <pc:docMk/>
            <pc:sldMk cId="2121470262" sldId="262"/>
            <ac:spMk id="12" creationId="{75D1E999-8D65-4D09-B409-0A94B8D132F5}"/>
          </ac:spMkLst>
        </pc:spChg>
        <pc:spChg chg="add mod">
          <ac:chgData name="김동훈" userId="6d91cf28-aa61-4039-8d6f-30b4b8e495a5" providerId="ADAL" clId="{F47889B8-4385-4CB4-810D-4F925CE49356}" dt="2022-02-27T09:40:12.139" v="573"/>
          <ac:spMkLst>
            <pc:docMk/>
            <pc:sldMk cId="2121470262" sldId="262"/>
            <ac:spMk id="13" creationId="{3DBA0257-2AEE-4225-BB34-9C9EABFB626B}"/>
          </ac:spMkLst>
        </pc:spChg>
        <pc:spChg chg="add mod">
          <ac:chgData name="김동훈" userId="6d91cf28-aa61-4039-8d6f-30b4b8e495a5" providerId="ADAL" clId="{F47889B8-4385-4CB4-810D-4F925CE49356}" dt="2022-02-27T09:44:58.005" v="684" actId="13822"/>
          <ac:spMkLst>
            <pc:docMk/>
            <pc:sldMk cId="2121470262" sldId="262"/>
            <ac:spMk id="14" creationId="{72881B70-90FA-4551-934C-D2A6F1793D4F}"/>
          </ac:spMkLst>
        </pc:spChg>
        <pc:spChg chg="add mod">
          <ac:chgData name="김동훈" userId="6d91cf28-aa61-4039-8d6f-30b4b8e495a5" providerId="ADAL" clId="{F47889B8-4385-4CB4-810D-4F925CE49356}" dt="2022-02-27T09:43:31.437" v="665" actId="13822"/>
          <ac:spMkLst>
            <pc:docMk/>
            <pc:sldMk cId="2121470262" sldId="262"/>
            <ac:spMk id="15" creationId="{B66B5DB8-0F36-45C2-BDCD-B82B063FB219}"/>
          </ac:spMkLst>
        </pc:spChg>
        <pc:spChg chg="add mod">
          <ac:chgData name="김동훈" userId="6d91cf28-aa61-4039-8d6f-30b4b8e495a5" providerId="ADAL" clId="{F47889B8-4385-4CB4-810D-4F925CE49356}" dt="2022-02-27T09:44:23.710" v="679" actId="13822"/>
          <ac:spMkLst>
            <pc:docMk/>
            <pc:sldMk cId="2121470262" sldId="262"/>
            <ac:spMk id="16" creationId="{FE27B5B6-E025-44F4-A185-7627D283205D}"/>
          </ac:spMkLst>
        </pc:spChg>
        <pc:spChg chg="add mod">
          <ac:chgData name="김동훈" userId="6d91cf28-aa61-4039-8d6f-30b4b8e495a5" providerId="ADAL" clId="{F47889B8-4385-4CB4-810D-4F925CE49356}" dt="2022-02-27T09:43:32.677" v="666" actId="13822"/>
          <ac:spMkLst>
            <pc:docMk/>
            <pc:sldMk cId="2121470262" sldId="262"/>
            <ac:spMk id="17" creationId="{2EC8BEDF-C919-4A98-9993-2A06D14092E6}"/>
          </ac:spMkLst>
        </pc:spChg>
        <pc:spChg chg="add mod">
          <ac:chgData name="김동훈" userId="6d91cf28-aa61-4039-8d6f-30b4b8e495a5" providerId="ADAL" clId="{F47889B8-4385-4CB4-810D-4F925CE49356}" dt="2022-02-27T09:44:27.044" v="680" actId="13822"/>
          <ac:spMkLst>
            <pc:docMk/>
            <pc:sldMk cId="2121470262" sldId="262"/>
            <ac:spMk id="18" creationId="{31FAB14C-96D4-433A-812A-B8A140702D2B}"/>
          </ac:spMkLst>
        </pc:spChg>
        <pc:spChg chg="add mod">
          <ac:chgData name="김동훈" userId="6d91cf28-aa61-4039-8d6f-30b4b8e495a5" providerId="ADAL" clId="{F47889B8-4385-4CB4-810D-4F925CE49356}" dt="2022-02-27T09:44:29.374" v="681" actId="13822"/>
          <ac:spMkLst>
            <pc:docMk/>
            <pc:sldMk cId="2121470262" sldId="262"/>
            <ac:spMk id="19" creationId="{5A7624D5-2E5A-4139-9C14-2F99452ADFBB}"/>
          </ac:spMkLst>
        </pc:spChg>
        <pc:spChg chg="add mod">
          <ac:chgData name="김동훈" userId="6d91cf28-aa61-4039-8d6f-30b4b8e495a5" providerId="ADAL" clId="{F47889B8-4385-4CB4-810D-4F925CE49356}" dt="2022-02-27T09:43:34.126" v="667" actId="13822"/>
          <ac:spMkLst>
            <pc:docMk/>
            <pc:sldMk cId="2121470262" sldId="262"/>
            <ac:spMk id="20" creationId="{76695B59-A182-4FB0-9848-318A54E85B3E}"/>
          </ac:spMkLst>
        </pc:spChg>
        <pc:spChg chg="add mod">
          <ac:chgData name="김동훈" userId="6d91cf28-aa61-4039-8d6f-30b4b8e495a5" providerId="ADAL" clId="{F47889B8-4385-4CB4-810D-4F925CE49356}" dt="2022-02-27T09:44:54.965" v="683" actId="13822"/>
          <ac:spMkLst>
            <pc:docMk/>
            <pc:sldMk cId="2121470262" sldId="262"/>
            <ac:spMk id="21" creationId="{5B023303-CAFC-4F4A-8D92-0AD9EAD6F6AD}"/>
          </ac:spMkLst>
        </pc:spChg>
        <pc:spChg chg="add mod">
          <ac:chgData name="김동훈" userId="6d91cf28-aa61-4039-8d6f-30b4b8e495a5" providerId="ADAL" clId="{F47889B8-4385-4CB4-810D-4F925CE49356}" dt="2022-02-27T09:40:20.679" v="587"/>
          <ac:spMkLst>
            <pc:docMk/>
            <pc:sldMk cId="2121470262" sldId="262"/>
            <ac:spMk id="22" creationId="{2EFE750C-C1B1-466A-A587-3C1B7DAB8ECC}"/>
          </ac:spMkLst>
        </pc:spChg>
        <pc:spChg chg="add mod">
          <ac:chgData name="김동훈" userId="6d91cf28-aa61-4039-8d6f-30b4b8e495a5" providerId="ADAL" clId="{F47889B8-4385-4CB4-810D-4F925CE49356}" dt="2022-02-27T09:40:22.335" v="593"/>
          <ac:spMkLst>
            <pc:docMk/>
            <pc:sldMk cId="2121470262" sldId="262"/>
            <ac:spMk id="23" creationId="{48F744F1-193D-4075-9500-F5F9B1A8BF1A}"/>
          </ac:spMkLst>
        </pc:spChg>
        <pc:spChg chg="add mod">
          <ac:chgData name="김동훈" userId="6d91cf28-aa61-4039-8d6f-30b4b8e495a5" providerId="ADAL" clId="{F47889B8-4385-4CB4-810D-4F925CE49356}" dt="2022-02-27T09:40:23.654" v="596"/>
          <ac:spMkLst>
            <pc:docMk/>
            <pc:sldMk cId="2121470262" sldId="262"/>
            <ac:spMk id="24" creationId="{B3051A4B-CC56-47F0-870A-AEF541421289}"/>
          </ac:spMkLst>
        </pc:spChg>
        <pc:spChg chg="add mod">
          <ac:chgData name="김동훈" userId="6d91cf28-aa61-4039-8d6f-30b4b8e495a5" providerId="ADAL" clId="{F47889B8-4385-4CB4-810D-4F925CE49356}" dt="2022-02-27T09:40:24.687" v="599"/>
          <ac:spMkLst>
            <pc:docMk/>
            <pc:sldMk cId="2121470262" sldId="262"/>
            <ac:spMk id="25" creationId="{71C5877B-BEB3-4603-9BBC-DC8106781165}"/>
          </ac:spMkLst>
        </pc:spChg>
        <pc:spChg chg="add mod">
          <ac:chgData name="김동훈" userId="6d91cf28-aa61-4039-8d6f-30b4b8e495a5" providerId="ADAL" clId="{F47889B8-4385-4CB4-810D-4F925CE49356}" dt="2022-02-27T09:45:00.350" v="685" actId="13822"/>
          <ac:spMkLst>
            <pc:docMk/>
            <pc:sldMk cId="2121470262" sldId="262"/>
            <ac:spMk id="26" creationId="{BF63FD07-FF47-45D1-BA16-D73C73FA6BE3}"/>
          </ac:spMkLst>
        </pc:spChg>
        <pc:picChg chg="add mod">
          <ac:chgData name="김동훈" userId="6d91cf28-aa61-4039-8d6f-30b4b8e495a5" providerId="ADAL" clId="{F47889B8-4385-4CB4-810D-4F925CE49356}" dt="2022-02-27T09:37:11.507" v="492" actId="1076"/>
          <ac:picMkLst>
            <pc:docMk/>
            <pc:sldMk cId="2121470262" sldId="262"/>
            <ac:picMk id="5" creationId="{79042C97-7410-48DD-AD1C-F0DEA3E1B50A}"/>
          </ac:picMkLst>
        </pc:picChg>
        <pc:cxnChg chg="add mod">
          <ac:chgData name="김동훈" userId="6d91cf28-aa61-4039-8d6f-30b4b8e495a5" providerId="ADAL" clId="{F47889B8-4385-4CB4-810D-4F925CE49356}" dt="2022-02-27T09:40:57.013" v="632" actId="13822"/>
          <ac:cxnSpMkLst>
            <pc:docMk/>
            <pc:sldMk cId="2121470262" sldId="262"/>
            <ac:cxnSpMk id="28" creationId="{A25DA428-8D8A-4791-9FED-F5968D3A9118}"/>
          </ac:cxnSpMkLst>
        </pc:cxnChg>
        <pc:cxnChg chg="add del mod">
          <ac:chgData name="김동훈" userId="6d91cf28-aa61-4039-8d6f-30b4b8e495a5" providerId="ADAL" clId="{F47889B8-4385-4CB4-810D-4F925CE49356}" dt="2022-02-27T09:40:56.279" v="631" actId="11529"/>
          <ac:cxnSpMkLst>
            <pc:docMk/>
            <pc:sldMk cId="2121470262" sldId="262"/>
            <ac:cxnSpMk id="30" creationId="{05E0AF7D-4C6E-4843-A91A-3BAABBB09AB9}"/>
          </ac:cxnSpMkLst>
        </pc:cxnChg>
        <pc:cxnChg chg="add">
          <ac:chgData name="김동훈" userId="6d91cf28-aa61-4039-8d6f-30b4b8e495a5" providerId="ADAL" clId="{F47889B8-4385-4CB4-810D-4F925CE49356}" dt="2022-02-27T09:41:04.348" v="633" actId="11529"/>
          <ac:cxnSpMkLst>
            <pc:docMk/>
            <pc:sldMk cId="2121470262" sldId="262"/>
            <ac:cxnSpMk id="32" creationId="{638C7101-6738-4A92-A711-BB9E3E5E2BDC}"/>
          </ac:cxnSpMkLst>
        </pc:cxnChg>
        <pc:cxnChg chg="add">
          <ac:chgData name="김동훈" userId="6d91cf28-aa61-4039-8d6f-30b4b8e495a5" providerId="ADAL" clId="{F47889B8-4385-4CB4-810D-4F925CE49356}" dt="2022-02-27T09:41:08.068" v="634" actId="11529"/>
          <ac:cxnSpMkLst>
            <pc:docMk/>
            <pc:sldMk cId="2121470262" sldId="262"/>
            <ac:cxnSpMk id="34" creationId="{F1F87596-1163-4936-B253-ECCECC24E9B5}"/>
          </ac:cxnSpMkLst>
        </pc:cxnChg>
        <pc:cxnChg chg="add">
          <ac:chgData name="김동훈" userId="6d91cf28-aa61-4039-8d6f-30b4b8e495a5" providerId="ADAL" clId="{F47889B8-4385-4CB4-810D-4F925CE49356}" dt="2022-02-27T09:41:11.036" v="635" actId="11529"/>
          <ac:cxnSpMkLst>
            <pc:docMk/>
            <pc:sldMk cId="2121470262" sldId="262"/>
            <ac:cxnSpMk id="36" creationId="{82480CB7-20DF-45A8-9758-ABD972254F40}"/>
          </ac:cxnSpMkLst>
        </pc:cxnChg>
        <pc:cxnChg chg="add">
          <ac:chgData name="김동훈" userId="6d91cf28-aa61-4039-8d6f-30b4b8e495a5" providerId="ADAL" clId="{F47889B8-4385-4CB4-810D-4F925CE49356}" dt="2022-02-27T09:41:15.733" v="636" actId="11529"/>
          <ac:cxnSpMkLst>
            <pc:docMk/>
            <pc:sldMk cId="2121470262" sldId="262"/>
            <ac:cxnSpMk id="38" creationId="{17606BDE-88B4-434B-9D70-AD1698FA3D81}"/>
          </ac:cxnSpMkLst>
        </pc:cxnChg>
        <pc:cxnChg chg="add del mod">
          <ac:chgData name="김동훈" userId="6d91cf28-aa61-4039-8d6f-30b4b8e495a5" providerId="ADAL" clId="{F47889B8-4385-4CB4-810D-4F925CE49356}" dt="2022-02-27T09:41:30.556" v="639" actId="478"/>
          <ac:cxnSpMkLst>
            <pc:docMk/>
            <pc:sldMk cId="2121470262" sldId="262"/>
            <ac:cxnSpMk id="40" creationId="{82B7E172-A907-447A-AC3D-5004D1F45FAB}"/>
          </ac:cxnSpMkLst>
        </pc:cxnChg>
        <pc:cxnChg chg="add">
          <ac:chgData name="김동훈" userId="6d91cf28-aa61-4039-8d6f-30b4b8e495a5" providerId="ADAL" clId="{F47889B8-4385-4CB4-810D-4F925CE49356}" dt="2022-02-27T09:41:29.468" v="638" actId="11529"/>
          <ac:cxnSpMkLst>
            <pc:docMk/>
            <pc:sldMk cId="2121470262" sldId="262"/>
            <ac:cxnSpMk id="42" creationId="{34076381-5DFC-4B89-B698-89D8095971F5}"/>
          </ac:cxnSpMkLst>
        </pc:cxnChg>
        <pc:cxnChg chg="add">
          <ac:chgData name="김동훈" userId="6d91cf28-aa61-4039-8d6f-30b4b8e495a5" providerId="ADAL" clId="{F47889B8-4385-4CB4-810D-4F925CE49356}" dt="2022-02-27T09:41:38.251" v="640" actId="11529"/>
          <ac:cxnSpMkLst>
            <pc:docMk/>
            <pc:sldMk cId="2121470262" sldId="262"/>
            <ac:cxnSpMk id="44" creationId="{B7D72B77-8E19-48C7-B212-BAED14E7F648}"/>
          </ac:cxnSpMkLst>
        </pc:cxnChg>
        <pc:cxnChg chg="add">
          <ac:chgData name="김동훈" userId="6d91cf28-aa61-4039-8d6f-30b4b8e495a5" providerId="ADAL" clId="{F47889B8-4385-4CB4-810D-4F925CE49356}" dt="2022-02-27T09:41:42.100" v="641" actId="11529"/>
          <ac:cxnSpMkLst>
            <pc:docMk/>
            <pc:sldMk cId="2121470262" sldId="262"/>
            <ac:cxnSpMk id="46" creationId="{652906F5-1BDB-49B8-B6C4-A1EAFAEC27DC}"/>
          </ac:cxnSpMkLst>
        </pc:cxnChg>
        <pc:cxnChg chg="add del mod">
          <ac:chgData name="김동훈" userId="6d91cf28-aa61-4039-8d6f-30b4b8e495a5" providerId="ADAL" clId="{F47889B8-4385-4CB4-810D-4F925CE49356}" dt="2022-02-27T09:41:51.194" v="643" actId="11529"/>
          <ac:cxnSpMkLst>
            <pc:docMk/>
            <pc:sldMk cId="2121470262" sldId="262"/>
            <ac:cxnSpMk id="48" creationId="{38B725D5-A3BD-48F9-8C2C-251FE5DF5F0D}"/>
          </ac:cxnSpMkLst>
        </pc:cxnChg>
        <pc:cxnChg chg="add">
          <ac:chgData name="김동훈" userId="6d91cf28-aa61-4039-8d6f-30b4b8e495a5" providerId="ADAL" clId="{F47889B8-4385-4CB4-810D-4F925CE49356}" dt="2022-02-27T09:41:54.316" v="644" actId="11529"/>
          <ac:cxnSpMkLst>
            <pc:docMk/>
            <pc:sldMk cId="2121470262" sldId="262"/>
            <ac:cxnSpMk id="50" creationId="{79F1D622-EC05-4EC9-AE55-7DDB154B225A}"/>
          </ac:cxnSpMkLst>
        </pc:cxnChg>
        <pc:cxnChg chg="add">
          <ac:chgData name="김동훈" userId="6d91cf28-aa61-4039-8d6f-30b4b8e495a5" providerId="ADAL" clId="{F47889B8-4385-4CB4-810D-4F925CE49356}" dt="2022-02-27T09:41:56.956" v="645" actId="11529"/>
          <ac:cxnSpMkLst>
            <pc:docMk/>
            <pc:sldMk cId="2121470262" sldId="262"/>
            <ac:cxnSpMk id="52" creationId="{B709BE7D-A3AC-416D-9EA1-88F2EF8E2DD5}"/>
          </ac:cxnSpMkLst>
        </pc:cxnChg>
        <pc:cxnChg chg="add">
          <ac:chgData name="김동훈" userId="6d91cf28-aa61-4039-8d6f-30b4b8e495a5" providerId="ADAL" clId="{F47889B8-4385-4CB4-810D-4F925CE49356}" dt="2022-02-27T09:41:59.627" v="646" actId="11529"/>
          <ac:cxnSpMkLst>
            <pc:docMk/>
            <pc:sldMk cId="2121470262" sldId="262"/>
            <ac:cxnSpMk id="54" creationId="{D5DE9FBD-4D67-4AB5-9996-74C003C5BBC9}"/>
          </ac:cxnSpMkLst>
        </pc:cxnChg>
        <pc:cxnChg chg="add">
          <ac:chgData name="김동훈" userId="6d91cf28-aa61-4039-8d6f-30b4b8e495a5" providerId="ADAL" clId="{F47889B8-4385-4CB4-810D-4F925CE49356}" dt="2022-02-27T09:42:06.148" v="647" actId="11529"/>
          <ac:cxnSpMkLst>
            <pc:docMk/>
            <pc:sldMk cId="2121470262" sldId="262"/>
            <ac:cxnSpMk id="56" creationId="{323F2882-2AAA-4064-A5B4-1BBB896B9605}"/>
          </ac:cxnSpMkLst>
        </pc:cxnChg>
        <pc:cxnChg chg="add">
          <ac:chgData name="김동훈" userId="6d91cf28-aa61-4039-8d6f-30b4b8e495a5" providerId="ADAL" clId="{F47889B8-4385-4CB4-810D-4F925CE49356}" dt="2022-02-27T09:42:08.708" v="648" actId="11529"/>
          <ac:cxnSpMkLst>
            <pc:docMk/>
            <pc:sldMk cId="2121470262" sldId="262"/>
            <ac:cxnSpMk id="58" creationId="{A05ED611-7A13-4A5D-A6BC-82958DA1F6ED}"/>
          </ac:cxnSpMkLst>
        </pc:cxnChg>
        <pc:cxnChg chg="add">
          <ac:chgData name="김동훈" userId="6d91cf28-aa61-4039-8d6f-30b4b8e495a5" providerId="ADAL" clId="{F47889B8-4385-4CB4-810D-4F925CE49356}" dt="2022-02-27T09:42:11.644" v="649" actId="11529"/>
          <ac:cxnSpMkLst>
            <pc:docMk/>
            <pc:sldMk cId="2121470262" sldId="262"/>
            <ac:cxnSpMk id="60" creationId="{BB5F2764-334F-4610-B6F3-370C3CF8D274}"/>
          </ac:cxnSpMkLst>
        </pc:cxnChg>
        <pc:cxnChg chg="add">
          <ac:chgData name="김동훈" userId="6d91cf28-aa61-4039-8d6f-30b4b8e495a5" providerId="ADAL" clId="{F47889B8-4385-4CB4-810D-4F925CE49356}" dt="2022-02-27T09:42:14.620" v="650" actId="11529"/>
          <ac:cxnSpMkLst>
            <pc:docMk/>
            <pc:sldMk cId="2121470262" sldId="262"/>
            <ac:cxnSpMk id="62" creationId="{17688A02-29E8-4A49-8243-253025BCC1FD}"/>
          </ac:cxnSpMkLst>
        </pc:cxnChg>
        <pc:cxnChg chg="add">
          <ac:chgData name="김동훈" userId="6d91cf28-aa61-4039-8d6f-30b4b8e495a5" providerId="ADAL" clId="{F47889B8-4385-4CB4-810D-4F925CE49356}" dt="2022-02-27T09:42:17.805" v="651" actId="11529"/>
          <ac:cxnSpMkLst>
            <pc:docMk/>
            <pc:sldMk cId="2121470262" sldId="262"/>
            <ac:cxnSpMk id="64" creationId="{06BE681E-7F87-4C49-907C-943CBC0D0D86}"/>
          </ac:cxnSpMkLst>
        </pc:cxnChg>
        <pc:cxnChg chg="add">
          <ac:chgData name="김동훈" userId="6d91cf28-aa61-4039-8d6f-30b4b8e495a5" providerId="ADAL" clId="{F47889B8-4385-4CB4-810D-4F925CE49356}" dt="2022-02-27T09:42:20.428" v="652" actId="11529"/>
          <ac:cxnSpMkLst>
            <pc:docMk/>
            <pc:sldMk cId="2121470262" sldId="262"/>
            <ac:cxnSpMk id="66" creationId="{C858A159-3AB9-483A-9334-F7BDBFFEA23F}"/>
          </ac:cxnSpMkLst>
        </pc:cxnChg>
        <pc:cxnChg chg="add">
          <ac:chgData name="김동훈" userId="6d91cf28-aa61-4039-8d6f-30b4b8e495a5" providerId="ADAL" clId="{F47889B8-4385-4CB4-810D-4F925CE49356}" dt="2022-02-27T09:42:23.604" v="653" actId="11529"/>
          <ac:cxnSpMkLst>
            <pc:docMk/>
            <pc:sldMk cId="2121470262" sldId="262"/>
            <ac:cxnSpMk id="68" creationId="{2E3AC45D-6954-4E8B-8601-E37F588D231A}"/>
          </ac:cxnSpMkLst>
        </pc:cxnChg>
        <pc:cxnChg chg="add">
          <ac:chgData name="김동훈" userId="6d91cf28-aa61-4039-8d6f-30b4b8e495a5" providerId="ADAL" clId="{F47889B8-4385-4CB4-810D-4F925CE49356}" dt="2022-02-27T09:42:28.036" v="654" actId="11529"/>
          <ac:cxnSpMkLst>
            <pc:docMk/>
            <pc:sldMk cId="2121470262" sldId="262"/>
            <ac:cxnSpMk id="70" creationId="{0BFF8476-71FC-4321-923B-80B95153136C}"/>
          </ac:cxnSpMkLst>
        </pc:cxnChg>
        <pc:cxnChg chg="add">
          <ac:chgData name="김동훈" userId="6d91cf28-aa61-4039-8d6f-30b4b8e495a5" providerId="ADAL" clId="{F47889B8-4385-4CB4-810D-4F925CE49356}" dt="2022-02-27T09:42:31.211" v="655" actId="11529"/>
          <ac:cxnSpMkLst>
            <pc:docMk/>
            <pc:sldMk cId="2121470262" sldId="262"/>
            <ac:cxnSpMk id="72" creationId="{99BED8E8-C67F-4DCF-ADEE-E6B8B96A5EB4}"/>
          </ac:cxnSpMkLst>
        </pc:cxnChg>
        <pc:cxnChg chg="add del">
          <ac:chgData name="김동훈" userId="6d91cf28-aa61-4039-8d6f-30b4b8e495a5" providerId="ADAL" clId="{F47889B8-4385-4CB4-810D-4F925CE49356}" dt="2022-02-27T09:44:12.697" v="675" actId="478"/>
          <ac:cxnSpMkLst>
            <pc:docMk/>
            <pc:sldMk cId="2121470262" sldId="262"/>
            <ac:cxnSpMk id="74" creationId="{72C6AA43-1987-4AEC-9024-5F4834CF16DC}"/>
          </ac:cxnSpMkLst>
        </pc:cxnChg>
      </pc:sldChg>
      <pc:sldChg chg="modSp new mod">
        <pc:chgData name="김동훈" userId="6d91cf28-aa61-4039-8d6f-30b4b8e495a5" providerId="ADAL" clId="{F47889B8-4385-4CB4-810D-4F925CE49356}" dt="2022-02-28T08:37:30.693" v="1237" actId="27636"/>
        <pc:sldMkLst>
          <pc:docMk/>
          <pc:sldMk cId="3387004127" sldId="263"/>
        </pc:sldMkLst>
        <pc:spChg chg="mod">
          <ac:chgData name="김동훈" userId="6d91cf28-aa61-4039-8d6f-30b4b8e495a5" providerId="ADAL" clId="{F47889B8-4385-4CB4-810D-4F925CE49356}" dt="2022-02-28T08:36:39.384" v="1224" actId="20577"/>
          <ac:spMkLst>
            <pc:docMk/>
            <pc:sldMk cId="3387004127" sldId="263"/>
            <ac:spMk id="2" creationId="{3D5632BC-3080-4A82-A6B3-8BB3656DFF2F}"/>
          </ac:spMkLst>
        </pc:spChg>
        <pc:spChg chg="mod">
          <ac:chgData name="김동훈" userId="6d91cf28-aa61-4039-8d6f-30b4b8e495a5" providerId="ADAL" clId="{F47889B8-4385-4CB4-810D-4F925CE49356}" dt="2022-02-28T08:37:30.693" v="1237" actId="27636"/>
          <ac:spMkLst>
            <pc:docMk/>
            <pc:sldMk cId="3387004127" sldId="263"/>
            <ac:spMk id="3" creationId="{DF9978E6-C64B-43BD-A41D-61D93ED5F0DA}"/>
          </ac:spMkLst>
        </pc:spChg>
      </pc:sldChg>
      <pc:sldChg chg="modSp new mod">
        <pc:chgData name="김동훈" userId="6d91cf28-aa61-4039-8d6f-30b4b8e495a5" providerId="ADAL" clId="{F47889B8-4385-4CB4-810D-4F925CE49356}" dt="2022-03-18T14:27:55.230" v="16780" actId="21"/>
        <pc:sldMkLst>
          <pc:docMk/>
          <pc:sldMk cId="251933428" sldId="264"/>
        </pc:sldMkLst>
        <pc:spChg chg="mod">
          <ac:chgData name="김동훈" userId="6d91cf28-aa61-4039-8d6f-30b4b8e495a5" providerId="ADAL" clId="{F47889B8-4385-4CB4-810D-4F925CE49356}" dt="2022-02-28T08:39:50.374" v="1258" actId="27636"/>
          <ac:spMkLst>
            <pc:docMk/>
            <pc:sldMk cId="251933428" sldId="264"/>
            <ac:spMk id="2" creationId="{7FB51302-0AA4-420B-81E2-6845BBBF700A}"/>
          </ac:spMkLst>
        </pc:spChg>
        <pc:spChg chg="mod">
          <ac:chgData name="김동훈" userId="6d91cf28-aa61-4039-8d6f-30b4b8e495a5" providerId="ADAL" clId="{F47889B8-4385-4CB4-810D-4F925CE49356}" dt="2022-03-18T14:27:55.230" v="16780" actId="21"/>
          <ac:spMkLst>
            <pc:docMk/>
            <pc:sldMk cId="251933428" sldId="264"/>
            <ac:spMk id="3" creationId="{C50C6ACE-CAE5-4669-B54A-7D271AE18044}"/>
          </ac:spMkLst>
        </pc:spChg>
      </pc:sldChg>
      <pc:sldChg chg="addSp delSp modSp new mod">
        <pc:chgData name="김동훈" userId="6d91cf28-aa61-4039-8d6f-30b4b8e495a5" providerId="ADAL" clId="{F47889B8-4385-4CB4-810D-4F925CE49356}" dt="2022-02-28T09:03:29.061" v="1794" actId="1076"/>
        <pc:sldMkLst>
          <pc:docMk/>
          <pc:sldMk cId="453882948" sldId="265"/>
        </pc:sldMkLst>
        <pc:spChg chg="mod">
          <ac:chgData name="김동훈" userId="6d91cf28-aa61-4039-8d6f-30b4b8e495a5" providerId="ADAL" clId="{F47889B8-4385-4CB4-810D-4F925CE49356}" dt="2022-02-28T08:47:18.108" v="1573" actId="1076"/>
          <ac:spMkLst>
            <pc:docMk/>
            <pc:sldMk cId="453882948" sldId="265"/>
            <ac:spMk id="2" creationId="{C15209BC-BF75-47A9-8CF9-1411F060F692}"/>
          </ac:spMkLst>
        </pc:spChg>
        <pc:spChg chg="del">
          <ac:chgData name="김동훈" userId="6d91cf28-aa61-4039-8d6f-30b4b8e495a5" providerId="ADAL" clId="{F47889B8-4385-4CB4-810D-4F925CE49356}" dt="2022-02-28T08:45:53.046" v="1542" actId="478"/>
          <ac:spMkLst>
            <pc:docMk/>
            <pc:sldMk cId="453882948" sldId="265"/>
            <ac:spMk id="3" creationId="{CEC5A2F7-15C4-4482-897C-533C9E9A92BD}"/>
          </ac:spMkLst>
        </pc:spChg>
        <pc:spChg chg="add mod">
          <ac:chgData name="김동훈" userId="6d91cf28-aa61-4039-8d6f-30b4b8e495a5" providerId="ADAL" clId="{F47889B8-4385-4CB4-810D-4F925CE49356}" dt="2022-02-28T08:48:11.266" v="1582" actId="207"/>
          <ac:spMkLst>
            <pc:docMk/>
            <pc:sldMk cId="453882948" sldId="265"/>
            <ac:spMk id="4" creationId="{35581081-A0DB-4E77-BE67-96CEC02C696D}"/>
          </ac:spMkLst>
        </pc:spChg>
        <pc:spChg chg="add mod">
          <ac:chgData name="김동훈" userId="6d91cf28-aa61-4039-8d6f-30b4b8e495a5" providerId="ADAL" clId="{F47889B8-4385-4CB4-810D-4F925CE49356}" dt="2022-02-28T08:48:06.169" v="1581" actId="207"/>
          <ac:spMkLst>
            <pc:docMk/>
            <pc:sldMk cId="453882948" sldId="265"/>
            <ac:spMk id="5" creationId="{D675195D-2529-4A0C-B63D-F05B409A6D61}"/>
          </ac:spMkLst>
        </pc:spChg>
        <pc:spChg chg="add mod">
          <ac:chgData name="김동훈" userId="6d91cf28-aa61-4039-8d6f-30b4b8e495a5" providerId="ADAL" clId="{F47889B8-4385-4CB4-810D-4F925CE49356}" dt="2022-02-28T08:48:18.433" v="1585" actId="207"/>
          <ac:spMkLst>
            <pc:docMk/>
            <pc:sldMk cId="453882948" sldId="265"/>
            <ac:spMk id="6" creationId="{A952A4B2-0B7E-435A-8EC1-B1D3CC7E93DC}"/>
          </ac:spMkLst>
        </pc:spChg>
        <pc:spChg chg="add mod">
          <ac:chgData name="김동훈" userId="6d91cf28-aa61-4039-8d6f-30b4b8e495a5" providerId="ADAL" clId="{F47889B8-4385-4CB4-810D-4F925CE49356}" dt="2022-02-28T08:48:13.617" v="1583" actId="207"/>
          <ac:spMkLst>
            <pc:docMk/>
            <pc:sldMk cId="453882948" sldId="265"/>
            <ac:spMk id="7" creationId="{1738E578-3BD1-49CE-AC5F-1889321D5D4E}"/>
          </ac:spMkLst>
        </pc:spChg>
        <pc:spChg chg="add mod">
          <ac:chgData name="김동훈" userId="6d91cf28-aa61-4039-8d6f-30b4b8e495a5" providerId="ADAL" clId="{F47889B8-4385-4CB4-810D-4F925CE49356}" dt="2022-02-28T08:48:16.480" v="1584" actId="207"/>
          <ac:spMkLst>
            <pc:docMk/>
            <pc:sldMk cId="453882948" sldId="265"/>
            <ac:spMk id="8" creationId="{F0457B20-013F-4846-ADF1-F267D7BC928F}"/>
          </ac:spMkLst>
        </pc:spChg>
        <pc:spChg chg="add mod">
          <ac:chgData name="김동훈" userId="6d91cf28-aa61-4039-8d6f-30b4b8e495a5" providerId="ADAL" clId="{F47889B8-4385-4CB4-810D-4F925CE49356}" dt="2022-02-28T08:47:52.917" v="1578" actId="1076"/>
          <ac:spMkLst>
            <pc:docMk/>
            <pc:sldMk cId="453882948" sldId="265"/>
            <ac:spMk id="9" creationId="{2481F15C-E60F-4BE3-88CF-A99E7BA60528}"/>
          </ac:spMkLst>
        </pc:spChg>
        <pc:spChg chg="add mod">
          <ac:chgData name="김동훈" userId="6d91cf28-aa61-4039-8d6f-30b4b8e495a5" providerId="ADAL" clId="{F47889B8-4385-4CB4-810D-4F925CE49356}" dt="2022-02-28T08:47:52.917" v="1578" actId="1076"/>
          <ac:spMkLst>
            <pc:docMk/>
            <pc:sldMk cId="453882948" sldId="265"/>
            <ac:spMk id="10" creationId="{45ABF4F6-68FF-4B87-B093-E861F95E50F9}"/>
          </ac:spMkLst>
        </pc:spChg>
        <pc:spChg chg="add mod">
          <ac:chgData name="김동훈" userId="6d91cf28-aa61-4039-8d6f-30b4b8e495a5" providerId="ADAL" clId="{F47889B8-4385-4CB4-810D-4F925CE49356}" dt="2022-02-28T08:53:23.149" v="1735" actId="1076"/>
          <ac:spMkLst>
            <pc:docMk/>
            <pc:sldMk cId="453882948" sldId="265"/>
            <ac:spMk id="11" creationId="{5A58B959-C5D3-4759-8BC3-02038C04D05F}"/>
          </ac:spMkLst>
        </pc:spChg>
        <pc:spChg chg="add mod">
          <ac:chgData name="김동훈" userId="6d91cf28-aa61-4039-8d6f-30b4b8e495a5" providerId="ADAL" clId="{F47889B8-4385-4CB4-810D-4F925CE49356}" dt="2022-02-28T08:47:52.917" v="1578" actId="1076"/>
          <ac:spMkLst>
            <pc:docMk/>
            <pc:sldMk cId="453882948" sldId="265"/>
            <ac:spMk id="12" creationId="{2CD1B540-AA83-48FE-8F9D-CD8C62C87284}"/>
          </ac:spMkLst>
        </pc:spChg>
        <pc:spChg chg="add mod">
          <ac:chgData name="김동훈" userId="6d91cf28-aa61-4039-8d6f-30b4b8e495a5" providerId="ADAL" clId="{F47889B8-4385-4CB4-810D-4F925CE49356}" dt="2022-02-28T08:47:52.917" v="1578" actId="1076"/>
          <ac:spMkLst>
            <pc:docMk/>
            <pc:sldMk cId="453882948" sldId="265"/>
            <ac:spMk id="13" creationId="{32E7481B-E8E0-4895-8567-A7C24C2AEC7C}"/>
          </ac:spMkLst>
        </pc:spChg>
        <pc:spChg chg="add del mod">
          <ac:chgData name="김동훈" userId="6d91cf28-aa61-4039-8d6f-30b4b8e495a5" providerId="ADAL" clId="{F47889B8-4385-4CB4-810D-4F925CE49356}" dt="2022-02-28T08:46:54.435" v="1566"/>
          <ac:spMkLst>
            <pc:docMk/>
            <pc:sldMk cId="453882948" sldId="265"/>
            <ac:spMk id="14" creationId="{CFBC61C7-EFF9-460E-86BA-A8C01FE2A0D0}"/>
          </ac:spMkLst>
        </pc:spChg>
        <pc:spChg chg="add del mod">
          <ac:chgData name="김동훈" userId="6d91cf28-aa61-4039-8d6f-30b4b8e495a5" providerId="ADAL" clId="{F47889B8-4385-4CB4-810D-4F925CE49356}" dt="2022-02-28T08:46:54.435" v="1566"/>
          <ac:spMkLst>
            <pc:docMk/>
            <pc:sldMk cId="453882948" sldId="265"/>
            <ac:spMk id="15" creationId="{B5E40233-D668-4984-827F-1D477DFAB515}"/>
          </ac:spMkLst>
        </pc:spChg>
        <pc:spChg chg="add del mod">
          <ac:chgData name="김동훈" userId="6d91cf28-aa61-4039-8d6f-30b4b8e495a5" providerId="ADAL" clId="{F47889B8-4385-4CB4-810D-4F925CE49356}" dt="2022-02-28T08:46:54.435" v="1566"/>
          <ac:spMkLst>
            <pc:docMk/>
            <pc:sldMk cId="453882948" sldId="265"/>
            <ac:spMk id="16" creationId="{82F6DECF-90DB-4BDB-BF94-46E0BDB83D93}"/>
          </ac:spMkLst>
        </pc:spChg>
        <pc:spChg chg="add del mod">
          <ac:chgData name="김동훈" userId="6d91cf28-aa61-4039-8d6f-30b4b8e495a5" providerId="ADAL" clId="{F47889B8-4385-4CB4-810D-4F925CE49356}" dt="2022-02-28T08:46:54.435" v="1566"/>
          <ac:spMkLst>
            <pc:docMk/>
            <pc:sldMk cId="453882948" sldId="265"/>
            <ac:spMk id="17" creationId="{AFCC2EE8-740E-4338-ADB8-444812D298F2}"/>
          </ac:spMkLst>
        </pc:spChg>
        <pc:spChg chg="add del mod">
          <ac:chgData name="김동훈" userId="6d91cf28-aa61-4039-8d6f-30b4b8e495a5" providerId="ADAL" clId="{F47889B8-4385-4CB4-810D-4F925CE49356}" dt="2022-02-28T08:46:54.435" v="1566"/>
          <ac:spMkLst>
            <pc:docMk/>
            <pc:sldMk cId="453882948" sldId="265"/>
            <ac:spMk id="18" creationId="{20A578E2-1DE8-4D04-B4C5-1AA6C0F629DB}"/>
          </ac:spMkLst>
        </pc:spChg>
        <pc:spChg chg="add del mod">
          <ac:chgData name="김동훈" userId="6d91cf28-aa61-4039-8d6f-30b4b8e495a5" providerId="ADAL" clId="{F47889B8-4385-4CB4-810D-4F925CE49356}" dt="2022-02-28T08:46:54.038" v="1565"/>
          <ac:spMkLst>
            <pc:docMk/>
            <pc:sldMk cId="453882948" sldId="265"/>
            <ac:spMk id="19" creationId="{0FE53334-C62B-49ED-8138-D5259F272A87}"/>
          </ac:spMkLst>
        </pc:spChg>
        <pc:spChg chg="add del mod">
          <ac:chgData name="김동훈" userId="6d91cf28-aa61-4039-8d6f-30b4b8e495a5" providerId="ADAL" clId="{F47889B8-4385-4CB4-810D-4F925CE49356}" dt="2022-02-28T08:46:54.038" v="1565"/>
          <ac:spMkLst>
            <pc:docMk/>
            <pc:sldMk cId="453882948" sldId="265"/>
            <ac:spMk id="20" creationId="{EE564206-3798-4624-9970-8856FAB610B8}"/>
          </ac:spMkLst>
        </pc:spChg>
        <pc:spChg chg="add del mod">
          <ac:chgData name="김동훈" userId="6d91cf28-aa61-4039-8d6f-30b4b8e495a5" providerId="ADAL" clId="{F47889B8-4385-4CB4-810D-4F925CE49356}" dt="2022-02-28T08:46:54.038" v="1565"/>
          <ac:spMkLst>
            <pc:docMk/>
            <pc:sldMk cId="453882948" sldId="265"/>
            <ac:spMk id="21" creationId="{B8623878-DD77-444A-8B0C-7C513D664F83}"/>
          </ac:spMkLst>
        </pc:spChg>
        <pc:spChg chg="add del mod">
          <ac:chgData name="김동훈" userId="6d91cf28-aa61-4039-8d6f-30b4b8e495a5" providerId="ADAL" clId="{F47889B8-4385-4CB4-810D-4F925CE49356}" dt="2022-02-28T08:46:54.038" v="1565"/>
          <ac:spMkLst>
            <pc:docMk/>
            <pc:sldMk cId="453882948" sldId="265"/>
            <ac:spMk id="22" creationId="{D1773EB1-B37E-489C-AC9D-D7FAAC0D7C89}"/>
          </ac:spMkLst>
        </pc:spChg>
        <pc:spChg chg="add del mod">
          <ac:chgData name="김동훈" userId="6d91cf28-aa61-4039-8d6f-30b4b8e495a5" providerId="ADAL" clId="{F47889B8-4385-4CB4-810D-4F925CE49356}" dt="2022-02-28T08:46:54.038" v="1565"/>
          <ac:spMkLst>
            <pc:docMk/>
            <pc:sldMk cId="453882948" sldId="265"/>
            <ac:spMk id="23" creationId="{AF1D1DC5-6118-460E-BA10-3C357F9E5A47}"/>
          </ac:spMkLst>
        </pc:spChg>
        <pc:spChg chg="add mod">
          <ac:chgData name="김동훈" userId="6d91cf28-aa61-4039-8d6f-30b4b8e495a5" providerId="ADAL" clId="{F47889B8-4385-4CB4-810D-4F925CE49356}" dt="2022-02-28T08:49:50.874" v="1671" actId="207"/>
          <ac:spMkLst>
            <pc:docMk/>
            <pc:sldMk cId="453882948" sldId="265"/>
            <ac:spMk id="24" creationId="{ED385054-AB31-4BFA-A513-773671EE4009}"/>
          </ac:spMkLst>
        </pc:spChg>
        <pc:spChg chg="add mod">
          <ac:chgData name="김동훈" userId="6d91cf28-aa61-4039-8d6f-30b4b8e495a5" providerId="ADAL" clId="{F47889B8-4385-4CB4-810D-4F925CE49356}" dt="2022-02-28T08:49:54.792" v="1672" actId="207"/>
          <ac:spMkLst>
            <pc:docMk/>
            <pc:sldMk cId="453882948" sldId="265"/>
            <ac:spMk id="25" creationId="{D73DBDF3-2C05-48FB-88AE-709D0F47E1E6}"/>
          </ac:spMkLst>
        </pc:spChg>
        <pc:spChg chg="add mod">
          <ac:chgData name="김동훈" userId="6d91cf28-aa61-4039-8d6f-30b4b8e495a5" providerId="ADAL" clId="{F47889B8-4385-4CB4-810D-4F925CE49356}" dt="2022-02-28T08:50:08.417" v="1677" actId="207"/>
          <ac:spMkLst>
            <pc:docMk/>
            <pc:sldMk cId="453882948" sldId="265"/>
            <ac:spMk id="26" creationId="{A9B33EF6-05D1-48C3-AB66-B1C0A94417D2}"/>
          </ac:spMkLst>
        </pc:spChg>
        <pc:spChg chg="add mod">
          <ac:chgData name="김동훈" userId="6d91cf28-aa61-4039-8d6f-30b4b8e495a5" providerId="ADAL" clId="{F47889B8-4385-4CB4-810D-4F925CE49356}" dt="2022-02-28T08:49:58.377" v="1673" actId="207"/>
          <ac:spMkLst>
            <pc:docMk/>
            <pc:sldMk cId="453882948" sldId="265"/>
            <ac:spMk id="27" creationId="{0F0212E3-7FAF-4AF6-898C-17E548BD88FD}"/>
          </ac:spMkLst>
        </pc:spChg>
        <pc:spChg chg="add mod">
          <ac:chgData name="김동훈" userId="6d91cf28-aa61-4039-8d6f-30b4b8e495a5" providerId="ADAL" clId="{F47889B8-4385-4CB4-810D-4F925CE49356}" dt="2022-02-28T08:50:05.657" v="1676" actId="207"/>
          <ac:spMkLst>
            <pc:docMk/>
            <pc:sldMk cId="453882948" sldId="265"/>
            <ac:spMk id="28" creationId="{35C89284-E93D-4B9E-9E4C-3BD747814C73}"/>
          </ac:spMkLst>
        </pc:spChg>
        <pc:spChg chg="add mod">
          <ac:chgData name="김동훈" userId="6d91cf28-aa61-4039-8d6f-30b4b8e495a5" providerId="ADAL" clId="{F47889B8-4385-4CB4-810D-4F925CE49356}" dt="2022-02-28T08:47:55.542" v="1579" actId="1076"/>
          <ac:spMkLst>
            <pc:docMk/>
            <pc:sldMk cId="453882948" sldId="265"/>
            <ac:spMk id="29" creationId="{4C5987E9-B19E-4ACC-9B6B-F36C0736076B}"/>
          </ac:spMkLst>
        </pc:spChg>
        <pc:spChg chg="add mod">
          <ac:chgData name="김동훈" userId="6d91cf28-aa61-4039-8d6f-30b4b8e495a5" providerId="ADAL" clId="{F47889B8-4385-4CB4-810D-4F925CE49356}" dt="2022-02-28T08:47:55.542" v="1579" actId="1076"/>
          <ac:spMkLst>
            <pc:docMk/>
            <pc:sldMk cId="453882948" sldId="265"/>
            <ac:spMk id="30" creationId="{9DE61C51-A2D0-4C5B-9169-09ECA579CF45}"/>
          </ac:spMkLst>
        </pc:spChg>
        <pc:spChg chg="add mod">
          <ac:chgData name="김동훈" userId="6d91cf28-aa61-4039-8d6f-30b4b8e495a5" providerId="ADAL" clId="{F47889B8-4385-4CB4-810D-4F925CE49356}" dt="2022-02-28T08:47:55.542" v="1579" actId="1076"/>
          <ac:spMkLst>
            <pc:docMk/>
            <pc:sldMk cId="453882948" sldId="265"/>
            <ac:spMk id="31" creationId="{04EA8AF1-8366-4662-A833-FF9CD46587F9}"/>
          </ac:spMkLst>
        </pc:spChg>
        <pc:spChg chg="add mod">
          <ac:chgData name="김동훈" userId="6d91cf28-aa61-4039-8d6f-30b4b8e495a5" providerId="ADAL" clId="{F47889B8-4385-4CB4-810D-4F925CE49356}" dt="2022-02-28T08:47:55.542" v="1579" actId="1076"/>
          <ac:spMkLst>
            <pc:docMk/>
            <pc:sldMk cId="453882948" sldId="265"/>
            <ac:spMk id="32" creationId="{F12642D3-C4D3-4A50-A087-B32439C6233D}"/>
          </ac:spMkLst>
        </pc:spChg>
        <pc:spChg chg="add mod">
          <ac:chgData name="김동훈" userId="6d91cf28-aa61-4039-8d6f-30b4b8e495a5" providerId="ADAL" clId="{F47889B8-4385-4CB4-810D-4F925CE49356}" dt="2022-02-28T08:47:55.542" v="1579" actId="1076"/>
          <ac:spMkLst>
            <pc:docMk/>
            <pc:sldMk cId="453882948" sldId="265"/>
            <ac:spMk id="33" creationId="{FD62F714-998C-44B6-A2DE-78F8AD49C929}"/>
          </ac:spMkLst>
        </pc:spChg>
        <pc:spChg chg="add mod">
          <ac:chgData name="김동훈" userId="6d91cf28-aa61-4039-8d6f-30b4b8e495a5" providerId="ADAL" clId="{F47889B8-4385-4CB4-810D-4F925CE49356}" dt="2022-02-28T08:48:41.533" v="1608" actId="1076"/>
          <ac:spMkLst>
            <pc:docMk/>
            <pc:sldMk cId="453882948" sldId="265"/>
            <ac:spMk id="34" creationId="{A681A0FB-D0AF-4E7B-9D55-592C8D964C7A}"/>
          </ac:spMkLst>
        </pc:spChg>
        <pc:spChg chg="add del mod">
          <ac:chgData name="김동훈" userId="6d91cf28-aa61-4039-8d6f-30b4b8e495a5" providerId="ADAL" clId="{F47889B8-4385-4CB4-810D-4F925CE49356}" dt="2022-02-28T08:48:46.013" v="1610"/>
          <ac:spMkLst>
            <pc:docMk/>
            <pc:sldMk cId="453882948" sldId="265"/>
            <ac:spMk id="35" creationId="{3B4CA950-FB56-4D1B-A7F5-48DA5E2353C3}"/>
          </ac:spMkLst>
        </pc:spChg>
        <pc:spChg chg="add del mod">
          <ac:chgData name="김동훈" userId="6d91cf28-aa61-4039-8d6f-30b4b8e495a5" providerId="ADAL" clId="{F47889B8-4385-4CB4-810D-4F925CE49356}" dt="2022-02-28T08:48:46.013" v="1610"/>
          <ac:spMkLst>
            <pc:docMk/>
            <pc:sldMk cId="453882948" sldId="265"/>
            <ac:spMk id="36" creationId="{BE3BF367-567D-4A21-AA25-068E97E6E573}"/>
          </ac:spMkLst>
        </pc:spChg>
        <pc:spChg chg="add del mod">
          <ac:chgData name="김동훈" userId="6d91cf28-aa61-4039-8d6f-30b4b8e495a5" providerId="ADAL" clId="{F47889B8-4385-4CB4-810D-4F925CE49356}" dt="2022-02-28T08:48:46.013" v="1610"/>
          <ac:spMkLst>
            <pc:docMk/>
            <pc:sldMk cId="453882948" sldId="265"/>
            <ac:spMk id="37" creationId="{9B9A54D5-7705-456B-B6E3-6386909D7F1D}"/>
          </ac:spMkLst>
        </pc:spChg>
        <pc:spChg chg="add del mod">
          <ac:chgData name="김동훈" userId="6d91cf28-aa61-4039-8d6f-30b4b8e495a5" providerId="ADAL" clId="{F47889B8-4385-4CB4-810D-4F925CE49356}" dt="2022-02-28T08:48:46.013" v="1610"/>
          <ac:spMkLst>
            <pc:docMk/>
            <pc:sldMk cId="453882948" sldId="265"/>
            <ac:spMk id="38" creationId="{23584FB3-B920-4EEA-8CB1-AF0027A5DB1E}"/>
          </ac:spMkLst>
        </pc:spChg>
        <pc:spChg chg="add del mod">
          <ac:chgData name="김동훈" userId="6d91cf28-aa61-4039-8d6f-30b4b8e495a5" providerId="ADAL" clId="{F47889B8-4385-4CB4-810D-4F925CE49356}" dt="2022-02-28T08:48:46.013" v="1610"/>
          <ac:spMkLst>
            <pc:docMk/>
            <pc:sldMk cId="453882948" sldId="265"/>
            <ac:spMk id="39" creationId="{76C66676-1A8A-4959-94D9-D7EBA9810394}"/>
          </ac:spMkLst>
        </pc:spChg>
        <pc:spChg chg="add mod">
          <ac:chgData name="김동훈" userId="6d91cf28-aa61-4039-8d6f-30b4b8e495a5" providerId="ADAL" clId="{F47889B8-4385-4CB4-810D-4F925CE49356}" dt="2022-02-28T08:48:58.149" v="1631" actId="20577"/>
          <ac:spMkLst>
            <pc:docMk/>
            <pc:sldMk cId="453882948" sldId="265"/>
            <ac:spMk id="40" creationId="{86B8DD7E-3F39-455F-8EED-27C2FA4B617E}"/>
          </ac:spMkLst>
        </pc:spChg>
        <pc:spChg chg="add mod">
          <ac:chgData name="김동훈" userId="6d91cf28-aa61-4039-8d6f-30b4b8e495a5" providerId="ADAL" clId="{F47889B8-4385-4CB4-810D-4F925CE49356}" dt="2022-02-28T08:49:01.792" v="1646"/>
          <ac:spMkLst>
            <pc:docMk/>
            <pc:sldMk cId="453882948" sldId="265"/>
            <ac:spMk id="41" creationId="{C43DA1C5-414B-45CF-9828-2961BE25D795}"/>
          </ac:spMkLst>
        </pc:spChg>
        <pc:spChg chg="add mod">
          <ac:chgData name="김동훈" userId="6d91cf28-aa61-4039-8d6f-30b4b8e495a5" providerId="ADAL" clId="{F47889B8-4385-4CB4-810D-4F925CE49356}" dt="2022-02-28T08:49:06.624" v="1664"/>
          <ac:spMkLst>
            <pc:docMk/>
            <pc:sldMk cId="453882948" sldId="265"/>
            <ac:spMk id="42" creationId="{2952C606-4B73-4C3B-8BF9-A546305CEEA3}"/>
          </ac:spMkLst>
        </pc:spChg>
        <pc:spChg chg="add mod">
          <ac:chgData name="김동훈" userId="6d91cf28-aa61-4039-8d6f-30b4b8e495a5" providerId="ADAL" clId="{F47889B8-4385-4CB4-810D-4F925CE49356}" dt="2022-02-28T08:52:08.920" v="1691" actId="207"/>
          <ac:spMkLst>
            <pc:docMk/>
            <pc:sldMk cId="453882948" sldId="265"/>
            <ac:spMk id="67" creationId="{DBABDA1B-1C13-433E-A5F3-B2D8088638A6}"/>
          </ac:spMkLst>
        </pc:spChg>
        <pc:spChg chg="add mod">
          <ac:chgData name="김동훈" userId="6d91cf28-aa61-4039-8d6f-30b4b8e495a5" providerId="ADAL" clId="{F47889B8-4385-4CB4-810D-4F925CE49356}" dt="2022-02-28T08:52:12.894" v="1693" actId="1076"/>
          <ac:spMkLst>
            <pc:docMk/>
            <pc:sldMk cId="453882948" sldId="265"/>
            <ac:spMk id="68" creationId="{CA493D83-AAD6-46EC-8CCD-B7B0B591CCC0}"/>
          </ac:spMkLst>
        </pc:spChg>
        <pc:spChg chg="add mod">
          <ac:chgData name="김동훈" userId="6d91cf28-aa61-4039-8d6f-30b4b8e495a5" providerId="ADAL" clId="{F47889B8-4385-4CB4-810D-4F925CE49356}" dt="2022-02-28T08:52:14.997" v="1695" actId="1076"/>
          <ac:spMkLst>
            <pc:docMk/>
            <pc:sldMk cId="453882948" sldId="265"/>
            <ac:spMk id="69" creationId="{980953D8-E3F9-471D-98CA-A6B79F9AE3AF}"/>
          </ac:spMkLst>
        </pc:spChg>
        <pc:spChg chg="add mod">
          <ac:chgData name="김동훈" userId="6d91cf28-aa61-4039-8d6f-30b4b8e495a5" providerId="ADAL" clId="{F47889B8-4385-4CB4-810D-4F925CE49356}" dt="2022-02-28T08:52:20.022" v="1697" actId="1076"/>
          <ac:spMkLst>
            <pc:docMk/>
            <pc:sldMk cId="453882948" sldId="265"/>
            <ac:spMk id="70" creationId="{00F9C1E0-A823-4055-8A23-CF9E31B59A55}"/>
          </ac:spMkLst>
        </pc:spChg>
        <pc:spChg chg="add del mod">
          <ac:chgData name="김동훈" userId="6d91cf28-aa61-4039-8d6f-30b4b8e495a5" providerId="ADAL" clId="{F47889B8-4385-4CB4-810D-4F925CE49356}" dt="2022-02-28T08:52:32.363" v="1706" actId="478"/>
          <ac:spMkLst>
            <pc:docMk/>
            <pc:sldMk cId="453882948" sldId="265"/>
            <ac:spMk id="71" creationId="{52AFD4AC-9775-4441-8D57-BBF878E96727}"/>
          </ac:spMkLst>
        </pc:spChg>
        <pc:spChg chg="add mod">
          <ac:chgData name="김동훈" userId="6d91cf28-aa61-4039-8d6f-30b4b8e495a5" providerId="ADAL" clId="{F47889B8-4385-4CB4-810D-4F925CE49356}" dt="2022-02-28T08:52:22.696" v="1699" actId="571"/>
          <ac:spMkLst>
            <pc:docMk/>
            <pc:sldMk cId="453882948" sldId="265"/>
            <ac:spMk id="72" creationId="{103EBFA7-58DE-4548-8C7B-0D560B11655D}"/>
          </ac:spMkLst>
        </pc:spChg>
        <pc:spChg chg="add mod">
          <ac:chgData name="김동훈" userId="6d91cf28-aa61-4039-8d6f-30b4b8e495a5" providerId="ADAL" clId="{F47889B8-4385-4CB4-810D-4F925CE49356}" dt="2022-02-28T08:52:37.365" v="1707" actId="1076"/>
          <ac:spMkLst>
            <pc:docMk/>
            <pc:sldMk cId="453882948" sldId="265"/>
            <ac:spMk id="73" creationId="{A3331933-DC4A-444D-88A5-DA09E07111C5}"/>
          </ac:spMkLst>
        </pc:spChg>
        <pc:spChg chg="add mod">
          <ac:chgData name="김동훈" userId="6d91cf28-aa61-4039-8d6f-30b4b8e495a5" providerId="ADAL" clId="{F47889B8-4385-4CB4-810D-4F925CE49356}" dt="2022-02-28T08:52:28.006" v="1703" actId="1076"/>
          <ac:spMkLst>
            <pc:docMk/>
            <pc:sldMk cId="453882948" sldId="265"/>
            <ac:spMk id="74" creationId="{20A2B797-FC83-4A23-86DD-36905C89510C}"/>
          </ac:spMkLst>
        </pc:spChg>
        <pc:spChg chg="add mod">
          <ac:chgData name="김동훈" userId="6d91cf28-aa61-4039-8d6f-30b4b8e495a5" providerId="ADAL" clId="{F47889B8-4385-4CB4-810D-4F925CE49356}" dt="2022-02-28T08:52:30.718" v="1705" actId="1076"/>
          <ac:spMkLst>
            <pc:docMk/>
            <pc:sldMk cId="453882948" sldId="265"/>
            <ac:spMk id="75" creationId="{13FBA258-7CEA-4828-A23F-4C0AA3B3F504}"/>
          </ac:spMkLst>
        </pc:spChg>
        <pc:spChg chg="add mod">
          <ac:chgData name="김동훈" userId="6d91cf28-aa61-4039-8d6f-30b4b8e495a5" providerId="ADAL" clId="{F47889B8-4385-4CB4-810D-4F925CE49356}" dt="2022-02-28T09:03:29.061" v="1794" actId="1076"/>
          <ac:spMkLst>
            <pc:docMk/>
            <pc:sldMk cId="453882948" sldId="265"/>
            <ac:spMk id="76" creationId="{51E14C76-9FB5-47A4-BE4A-06B4E296E3FD}"/>
          </ac:spMkLst>
        </pc:spChg>
        <pc:spChg chg="add mod">
          <ac:chgData name="김동훈" userId="6d91cf28-aa61-4039-8d6f-30b4b8e495a5" providerId="ADAL" clId="{F47889B8-4385-4CB4-810D-4F925CE49356}" dt="2022-02-28T09:03:25.790" v="1793" actId="1076"/>
          <ac:spMkLst>
            <pc:docMk/>
            <pc:sldMk cId="453882948" sldId="265"/>
            <ac:spMk id="98" creationId="{E47D9A1E-A136-4597-839A-0629BBB2759F}"/>
          </ac:spMkLst>
        </pc:spChg>
        <pc:cxnChg chg="add">
          <ac:chgData name="김동훈" userId="6d91cf28-aa61-4039-8d6f-30b4b8e495a5" providerId="ADAL" clId="{F47889B8-4385-4CB4-810D-4F925CE49356}" dt="2022-02-28T08:49:27.583" v="1665" actId="11529"/>
          <ac:cxnSpMkLst>
            <pc:docMk/>
            <pc:sldMk cId="453882948" sldId="265"/>
            <ac:cxnSpMk id="44" creationId="{19239A86-0B42-424F-8E05-32210CF991BF}"/>
          </ac:cxnSpMkLst>
        </pc:cxnChg>
        <pc:cxnChg chg="add">
          <ac:chgData name="김동훈" userId="6d91cf28-aa61-4039-8d6f-30b4b8e495a5" providerId="ADAL" clId="{F47889B8-4385-4CB4-810D-4F925CE49356}" dt="2022-02-28T08:49:30.702" v="1666" actId="11529"/>
          <ac:cxnSpMkLst>
            <pc:docMk/>
            <pc:sldMk cId="453882948" sldId="265"/>
            <ac:cxnSpMk id="46" creationId="{F074CC9D-430A-4A43-8122-6F841CB58D59}"/>
          </ac:cxnSpMkLst>
        </pc:cxnChg>
        <pc:cxnChg chg="add mod">
          <ac:chgData name="김동훈" userId="6d91cf28-aa61-4039-8d6f-30b4b8e495a5" providerId="ADAL" clId="{F47889B8-4385-4CB4-810D-4F925CE49356}" dt="2022-02-28T08:49:44.373" v="1670" actId="14100"/>
          <ac:cxnSpMkLst>
            <pc:docMk/>
            <pc:sldMk cId="453882948" sldId="265"/>
            <ac:cxnSpMk id="48" creationId="{3DA65D78-48FA-41E1-8C2A-FFF886C96D97}"/>
          </ac:cxnSpMkLst>
        </pc:cxnChg>
        <pc:cxnChg chg="add">
          <ac:chgData name="김동훈" userId="6d91cf28-aa61-4039-8d6f-30b4b8e495a5" providerId="ADAL" clId="{F47889B8-4385-4CB4-810D-4F925CE49356}" dt="2022-02-28T08:49:37.663" v="1668" actId="11529"/>
          <ac:cxnSpMkLst>
            <pc:docMk/>
            <pc:sldMk cId="453882948" sldId="265"/>
            <ac:cxnSpMk id="50" creationId="{6B097CF1-97C8-4B59-A808-9AEC359CB9DE}"/>
          </ac:cxnSpMkLst>
        </pc:cxnChg>
        <pc:cxnChg chg="add">
          <ac:chgData name="김동훈" userId="6d91cf28-aa61-4039-8d6f-30b4b8e495a5" providerId="ADAL" clId="{F47889B8-4385-4CB4-810D-4F925CE49356}" dt="2022-02-28T08:49:41.534" v="1669" actId="11529"/>
          <ac:cxnSpMkLst>
            <pc:docMk/>
            <pc:sldMk cId="453882948" sldId="265"/>
            <ac:cxnSpMk id="52" creationId="{FEB50B7D-E1FF-454C-85E7-5AA979C9C6DE}"/>
          </ac:cxnSpMkLst>
        </pc:cxnChg>
        <pc:cxnChg chg="add">
          <ac:chgData name="김동훈" userId="6d91cf28-aa61-4039-8d6f-30b4b8e495a5" providerId="ADAL" clId="{F47889B8-4385-4CB4-810D-4F925CE49356}" dt="2022-02-28T08:50:58.094" v="1678" actId="11529"/>
          <ac:cxnSpMkLst>
            <pc:docMk/>
            <pc:sldMk cId="453882948" sldId="265"/>
            <ac:cxnSpMk id="55" creationId="{950D93EB-9DBA-4DE6-B1B4-56C4C445CF63}"/>
          </ac:cxnSpMkLst>
        </pc:cxnChg>
        <pc:cxnChg chg="add">
          <ac:chgData name="김동훈" userId="6d91cf28-aa61-4039-8d6f-30b4b8e495a5" providerId="ADAL" clId="{F47889B8-4385-4CB4-810D-4F925CE49356}" dt="2022-02-28T08:51:01.423" v="1679" actId="11529"/>
          <ac:cxnSpMkLst>
            <pc:docMk/>
            <pc:sldMk cId="453882948" sldId="265"/>
            <ac:cxnSpMk id="57" creationId="{D07BC56E-2480-4AE8-9E7B-717D505611AB}"/>
          </ac:cxnSpMkLst>
        </pc:cxnChg>
        <pc:cxnChg chg="add">
          <ac:chgData name="김동훈" userId="6d91cf28-aa61-4039-8d6f-30b4b8e495a5" providerId="ADAL" clId="{F47889B8-4385-4CB4-810D-4F925CE49356}" dt="2022-02-28T08:51:15.519" v="1680" actId="11529"/>
          <ac:cxnSpMkLst>
            <pc:docMk/>
            <pc:sldMk cId="453882948" sldId="265"/>
            <ac:cxnSpMk id="59" creationId="{D9F87C49-A55A-4231-9593-BE0260C08581}"/>
          </ac:cxnSpMkLst>
        </pc:cxnChg>
        <pc:cxnChg chg="add">
          <ac:chgData name="김동훈" userId="6d91cf28-aa61-4039-8d6f-30b4b8e495a5" providerId="ADAL" clId="{F47889B8-4385-4CB4-810D-4F925CE49356}" dt="2022-02-28T08:51:22.334" v="1681" actId="11529"/>
          <ac:cxnSpMkLst>
            <pc:docMk/>
            <pc:sldMk cId="453882948" sldId="265"/>
            <ac:cxnSpMk id="61" creationId="{D8DCD3D2-0A2E-430B-AE7D-10AC961CF8CF}"/>
          </ac:cxnSpMkLst>
        </pc:cxnChg>
        <pc:cxnChg chg="add">
          <ac:chgData name="김동훈" userId="6d91cf28-aa61-4039-8d6f-30b4b8e495a5" providerId="ADAL" clId="{F47889B8-4385-4CB4-810D-4F925CE49356}" dt="2022-02-28T08:51:25.367" v="1682" actId="11529"/>
          <ac:cxnSpMkLst>
            <pc:docMk/>
            <pc:sldMk cId="453882948" sldId="265"/>
            <ac:cxnSpMk id="63" creationId="{B42F3095-89CA-4B1B-9AD2-BB8A88414E8E}"/>
          </ac:cxnSpMkLst>
        </pc:cxnChg>
        <pc:cxnChg chg="add mod">
          <ac:chgData name="김동훈" userId="6d91cf28-aa61-4039-8d6f-30b4b8e495a5" providerId="ADAL" clId="{F47889B8-4385-4CB4-810D-4F925CE49356}" dt="2022-02-28T08:51:32.918" v="1684" actId="1076"/>
          <ac:cxnSpMkLst>
            <pc:docMk/>
            <pc:sldMk cId="453882948" sldId="265"/>
            <ac:cxnSpMk id="64" creationId="{FA2BEF81-B112-431E-942E-1139F6F1A56C}"/>
          </ac:cxnSpMkLst>
        </pc:cxnChg>
        <pc:cxnChg chg="add mod">
          <ac:chgData name="김동훈" userId="6d91cf28-aa61-4039-8d6f-30b4b8e495a5" providerId="ADAL" clId="{F47889B8-4385-4CB4-810D-4F925CE49356}" dt="2022-02-28T08:51:36.654" v="1686" actId="1076"/>
          <ac:cxnSpMkLst>
            <pc:docMk/>
            <pc:sldMk cId="453882948" sldId="265"/>
            <ac:cxnSpMk id="65" creationId="{06AD8CB1-A86E-4713-9F1B-E32A4C1A662C}"/>
          </ac:cxnSpMkLst>
        </pc:cxnChg>
        <pc:cxnChg chg="add mod">
          <ac:chgData name="김동훈" userId="6d91cf28-aa61-4039-8d6f-30b4b8e495a5" providerId="ADAL" clId="{F47889B8-4385-4CB4-810D-4F925CE49356}" dt="2022-02-28T08:51:39.670" v="1688" actId="1076"/>
          <ac:cxnSpMkLst>
            <pc:docMk/>
            <pc:sldMk cId="453882948" sldId="265"/>
            <ac:cxnSpMk id="66" creationId="{3F809C2C-C2DE-4EC0-86C7-1BAB5456B6BD}"/>
          </ac:cxnSpMkLst>
        </pc:cxnChg>
        <pc:cxnChg chg="add mod">
          <ac:chgData name="김동훈" userId="6d91cf28-aa61-4039-8d6f-30b4b8e495a5" providerId="ADAL" clId="{F47889B8-4385-4CB4-810D-4F925CE49356}" dt="2022-02-28T08:54:16.930" v="1752" actId="208"/>
          <ac:cxnSpMkLst>
            <pc:docMk/>
            <pc:sldMk cId="453882948" sldId="265"/>
            <ac:cxnSpMk id="78" creationId="{A94B355C-C97D-453F-8AEE-17219BDB9BC9}"/>
          </ac:cxnSpMkLst>
        </pc:cxnChg>
        <pc:cxnChg chg="add del mod">
          <ac:chgData name="김동훈" userId="6d91cf28-aa61-4039-8d6f-30b4b8e495a5" providerId="ADAL" clId="{F47889B8-4385-4CB4-810D-4F925CE49356}" dt="2022-02-28T08:54:21.572" v="1753" actId="478"/>
          <ac:cxnSpMkLst>
            <pc:docMk/>
            <pc:sldMk cId="453882948" sldId="265"/>
            <ac:cxnSpMk id="80" creationId="{86FAEC91-38AF-4F7F-85E9-1DA28A192F77}"/>
          </ac:cxnSpMkLst>
        </pc:cxnChg>
        <pc:cxnChg chg="add del mod">
          <ac:chgData name="김동훈" userId="6d91cf28-aa61-4039-8d6f-30b4b8e495a5" providerId="ADAL" clId="{F47889B8-4385-4CB4-810D-4F925CE49356}" dt="2022-02-28T08:54:21.889" v="1754" actId="478"/>
          <ac:cxnSpMkLst>
            <pc:docMk/>
            <pc:sldMk cId="453882948" sldId="265"/>
            <ac:cxnSpMk id="81" creationId="{7DF9E8F8-5BE4-459F-A83E-BFA33C5A03A2}"/>
          </ac:cxnSpMkLst>
        </pc:cxnChg>
        <pc:cxnChg chg="add del mod">
          <ac:chgData name="김동훈" userId="6d91cf28-aa61-4039-8d6f-30b4b8e495a5" providerId="ADAL" clId="{F47889B8-4385-4CB4-810D-4F925CE49356}" dt="2022-02-28T08:54:22.384" v="1755" actId="478"/>
          <ac:cxnSpMkLst>
            <pc:docMk/>
            <pc:sldMk cId="453882948" sldId="265"/>
            <ac:cxnSpMk id="82" creationId="{56E0F6B8-3153-455F-9B51-00308AD99F3E}"/>
          </ac:cxnSpMkLst>
        </pc:cxnChg>
        <pc:cxnChg chg="add mod">
          <ac:chgData name="김동훈" userId="6d91cf28-aa61-4039-8d6f-30b4b8e495a5" providerId="ADAL" clId="{F47889B8-4385-4CB4-810D-4F925CE49356}" dt="2022-02-28T08:54:38.210" v="1762" actId="208"/>
          <ac:cxnSpMkLst>
            <pc:docMk/>
            <pc:sldMk cId="453882948" sldId="265"/>
            <ac:cxnSpMk id="84" creationId="{923BD93E-B07B-4C8C-AD38-257809F64A36}"/>
          </ac:cxnSpMkLst>
        </pc:cxnChg>
        <pc:cxnChg chg="add del mod">
          <ac:chgData name="김동훈" userId="6d91cf28-aa61-4039-8d6f-30b4b8e495a5" providerId="ADAL" clId="{F47889B8-4385-4CB4-810D-4F925CE49356}" dt="2022-02-28T08:54:42.050" v="1763" actId="478"/>
          <ac:cxnSpMkLst>
            <pc:docMk/>
            <pc:sldMk cId="453882948" sldId="265"/>
            <ac:cxnSpMk id="85" creationId="{EA641916-1528-4603-B306-AF63905B6CFF}"/>
          </ac:cxnSpMkLst>
        </pc:cxnChg>
        <pc:cxnChg chg="add del mod">
          <ac:chgData name="김동훈" userId="6d91cf28-aa61-4039-8d6f-30b4b8e495a5" providerId="ADAL" clId="{F47889B8-4385-4CB4-810D-4F925CE49356}" dt="2022-02-28T08:54:42.414" v="1764" actId="478"/>
          <ac:cxnSpMkLst>
            <pc:docMk/>
            <pc:sldMk cId="453882948" sldId="265"/>
            <ac:cxnSpMk id="86" creationId="{E64EF9A0-EB78-4A04-91AA-91E68974C585}"/>
          </ac:cxnSpMkLst>
        </pc:cxnChg>
        <pc:cxnChg chg="add del mod">
          <ac:chgData name="김동훈" userId="6d91cf28-aa61-4039-8d6f-30b4b8e495a5" providerId="ADAL" clId="{F47889B8-4385-4CB4-810D-4F925CE49356}" dt="2022-02-28T08:54:43.037" v="1765" actId="478"/>
          <ac:cxnSpMkLst>
            <pc:docMk/>
            <pc:sldMk cId="453882948" sldId="265"/>
            <ac:cxnSpMk id="87" creationId="{0B6FF5C5-1754-44A3-8BD9-A9071AB367E8}"/>
          </ac:cxnSpMkLst>
        </pc:cxnChg>
        <pc:cxnChg chg="add mod">
          <ac:chgData name="김동훈" userId="6d91cf28-aa61-4039-8d6f-30b4b8e495a5" providerId="ADAL" clId="{F47889B8-4385-4CB4-810D-4F925CE49356}" dt="2022-02-28T08:54:25.917" v="1757" actId="1076"/>
          <ac:cxnSpMkLst>
            <pc:docMk/>
            <pc:sldMk cId="453882948" sldId="265"/>
            <ac:cxnSpMk id="88" creationId="{51EC0F8F-93C8-4189-B44B-20952392BBD3}"/>
          </ac:cxnSpMkLst>
        </pc:cxnChg>
        <pc:cxnChg chg="add mod">
          <ac:chgData name="김동훈" userId="6d91cf28-aa61-4039-8d6f-30b4b8e495a5" providerId="ADAL" clId="{F47889B8-4385-4CB4-810D-4F925CE49356}" dt="2022-02-28T08:54:28.566" v="1759" actId="1076"/>
          <ac:cxnSpMkLst>
            <pc:docMk/>
            <pc:sldMk cId="453882948" sldId="265"/>
            <ac:cxnSpMk id="89" creationId="{889BAAD5-F216-46AA-AC8D-30EE15634C80}"/>
          </ac:cxnSpMkLst>
        </pc:cxnChg>
        <pc:cxnChg chg="add del mod">
          <ac:chgData name="김동훈" userId="6d91cf28-aa61-4039-8d6f-30b4b8e495a5" providerId="ADAL" clId="{F47889B8-4385-4CB4-810D-4F925CE49356}" dt="2022-02-28T08:55:02.647" v="1775" actId="21"/>
          <ac:cxnSpMkLst>
            <pc:docMk/>
            <pc:sldMk cId="453882948" sldId="265"/>
            <ac:cxnSpMk id="90" creationId="{84CD9D43-330F-489A-9B50-3D4346C31A00}"/>
          </ac:cxnSpMkLst>
        </pc:cxnChg>
        <pc:cxnChg chg="add mod">
          <ac:chgData name="김동훈" userId="6d91cf28-aa61-4039-8d6f-30b4b8e495a5" providerId="ADAL" clId="{F47889B8-4385-4CB4-810D-4F925CE49356}" dt="2022-02-28T08:54:47.582" v="1767" actId="1076"/>
          <ac:cxnSpMkLst>
            <pc:docMk/>
            <pc:sldMk cId="453882948" sldId="265"/>
            <ac:cxnSpMk id="91" creationId="{0B2AC063-5D4B-4A86-A079-89EC6BABBEE6}"/>
          </ac:cxnSpMkLst>
        </pc:cxnChg>
        <pc:cxnChg chg="add mod">
          <ac:chgData name="김동훈" userId="6d91cf28-aa61-4039-8d6f-30b4b8e495a5" providerId="ADAL" clId="{F47889B8-4385-4CB4-810D-4F925CE49356}" dt="2022-02-28T08:54:51.430" v="1769" actId="1076"/>
          <ac:cxnSpMkLst>
            <pc:docMk/>
            <pc:sldMk cId="453882948" sldId="265"/>
            <ac:cxnSpMk id="92" creationId="{B023DEDF-952A-417D-9CD9-39CBAB0CCE1D}"/>
          </ac:cxnSpMkLst>
        </pc:cxnChg>
        <pc:cxnChg chg="add mod">
          <ac:chgData name="김동훈" userId="6d91cf28-aa61-4039-8d6f-30b4b8e495a5" providerId="ADAL" clId="{F47889B8-4385-4CB4-810D-4F925CE49356}" dt="2022-02-28T08:54:55.614" v="1771" actId="1076"/>
          <ac:cxnSpMkLst>
            <pc:docMk/>
            <pc:sldMk cId="453882948" sldId="265"/>
            <ac:cxnSpMk id="93" creationId="{BB35EABC-B7CF-45EE-899D-CD907AD5D176}"/>
          </ac:cxnSpMkLst>
        </pc:cxnChg>
        <pc:cxnChg chg="add del mod">
          <ac:chgData name="김동훈" userId="6d91cf28-aa61-4039-8d6f-30b4b8e495a5" providerId="ADAL" clId="{F47889B8-4385-4CB4-810D-4F925CE49356}" dt="2022-02-28T08:55:00.977" v="1773"/>
          <ac:cxnSpMkLst>
            <pc:docMk/>
            <pc:sldMk cId="453882948" sldId="265"/>
            <ac:cxnSpMk id="94" creationId="{6A5E70A7-8596-4508-9F12-59C6B45CBE8F}"/>
          </ac:cxnSpMkLst>
        </pc:cxnChg>
        <pc:cxnChg chg="add mod">
          <ac:chgData name="김동훈" userId="6d91cf28-aa61-4039-8d6f-30b4b8e495a5" providerId="ADAL" clId="{F47889B8-4385-4CB4-810D-4F925CE49356}" dt="2022-02-28T08:55:06.534" v="1777" actId="1076"/>
          <ac:cxnSpMkLst>
            <pc:docMk/>
            <pc:sldMk cId="453882948" sldId="265"/>
            <ac:cxnSpMk id="95" creationId="{FDABD95E-CDB9-4B5B-9539-1407F9AEB88A}"/>
          </ac:cxnSpMkLst>
        </pc:cxnChg>
        <pc:cxnChg chg="add del mod">
          <ac:chgData name="김동훈" userId="6d91cf28-aa61-4039-8d6f-30b4b8e495a5" providerId="ADAL" clId="{F47889B8-4385-4CB4-810D-4F925CE49356}" dt="2022-02-28T08:55:07.567" v="1779"/>
          <ac:cxnSpMkLst>
            <pc:docMk/>
            <pc:sldMk cId="453882948" sldId="265"/>
            <ac:cxnSpMk id="96" creationId="{AC88D352-260B-4D6A-8EFB-DFF1CD067CAF}"/>
          </ac:cxnSpMkLst>
        </pc:cxnChg>
        <pc:cxnChg chg="add mod">
          <ac:chgData name="김동훈" userId="6d91cf28-aa61-4039-8d6f-30b4b8e495a5" providerId="ADAL" clId="{F47889B8-4385-4CB4-810D-4F925CE49356}" dt="2022-02-28T08:55:12.718" v="1781" actId="1076"/>
          <ac:cxnSpMkLst>
            <pc:docMk/>
            <pc:sldMk cId="453882948" sldId="265"/>
            <ac:cxnSpMk id="97" creationId="{4A7B0C71-BBD3-4B6A-AC5D-5F661C30330F}"/>
          </ac:cxnSpMkLst>
        </pc:cxnChg>
      </pc:sldChg>
      <pc:sldChg chg="addSp delSp modSp new mod">
        <pc:chgData name="김동훈" userId="6d91cf28-aa61-4039-8d6f-30b4b8e495a5" providerId="ADAL" clId="{F47889B8-4385-4CB4-810D-4F925CE49356}" dt="2022-02-28T09:26:46.986" v="2114" actId="1076"/>
        <pc:sldMkLst>
          <pc:docMk/>
          <pc:sldMk cId="1264954381" sldId="266"/>
        </pc:sldMkLst>
        <pc:spChg chg="mod">
          <ac:chgData name="김동훈" userId="6d91cf28-aa61-4039-8d6f-30b4b8e495a5" providerId="ADAL" clId="{F47889B8-4385-4CB4-810D-4F925CE49356}" dt="2022-02-28T09:03:40.814" v="1796"/>
          <ac:spMkLst>
            <pc:docMk/>
            <pc:sldMk cId="1264954381" sldId="266"/>
            <ac:spMk id="2" creationId="{19E4C634-09CF-4EDE-8236-EEC5BED2322A}"/>
          </ac:spMkLst>
        </pc:spChg>
        <pc:spChg chg="mod">
          <ac:chgData name="김동훈" userId="6d91cf28-aa61-4039-8d6f-30b4b8e495a5" providerId="ADAL" clId="{F47889B8-4385-4CB4-810D-4F925CE49356}" dt="2022-02-28T09:07:10.187" v="1902" actId="1076"/>
          <ac:spMkLst>
            <pc:docMk/>
            <pc:sldMk cId="1264954381" sldId="266"/>
            <ac:spMk id="3" creationId="{DB7B9474-B727-4945-9C48-34E9616137C9}"/>
          </ac:spMkLst>
        </pc:spChg>
        <pc:spChg chg="add del mod">
          <ac:chgData name="김동훈" userId="6d91cf28-aa61-4039-8d6f-30b4b8e495a5" providerId="ADAL" clId="{F47889B8-4385-4CB4-810D-4F925CE49356}" dt="2022-02-28T09:16:43.068" v="1906"/>
          <ac:spMkLst>
            <pc:docMk/>
            <pc:sldMk cId="1264954381" sldId="266"/>
            <ac:spMk id="6" creationId="{E2D8A20D-D006-452C-93A1-0C5D3C97A7F8}"/>
          </ac:spMkLst>
        </pc:spChg>
        <pc:spChg chg="add mod">
          <ac:chgData name="김동훈" userId="6d91cf28-aa61-4039-8d6f-30b4b8e495a5" providerId="ADAL" clId="{F47889B8-4385-4CB4-810D-4F925CE49356}" dt="2022-02-28T09:26:46.986" v="2114" actId="1076"/>
          <ac:spMkLst>
            <pc:docMk/>
            <pc:sldMk cId="1264954381" sldId="266"/>
            <ac:spMk id="7" creationId="{7D4CB220-1B0E-4F34-AEF2-A7097333B5FC}"/>
          </ac:spMkLst>
        </pc:spChg>
        <pc:picChg chg="add del mod">
          <ac:chgData name="김동훈" userId="6d91cf28-aa61-4039-8d6f-30b4b8e495a5" providerId="ADAL" clId="{F47889B8-4385-4CB4-810D-4F925CE49356}" dt="2022-02-28T09:26:22.750" v="2108" actId="478"/>
          <ac:picMkLst>
            <pc:docMk/>
            <pc:sldMk cId="1264954381" sldId="266"/>
            <ac:picMk id="5" creationId="{96C9E3CD-C83A-4807-BC84-A4E1E96BAA56}"/>
          </ac:picMkLst>
        </pc:picChg>
        <pc:picChg chg="add mod">
          <ac:chgData name="김동훈" userId="6d91cf28-aa61-4039-8d6f-30b4b8e495a5" providerId="ADAL" clId="{F47889B8-4385-4CB4-810D-4F925CE49356}" dt="2022-02-28T09:26:41.315" v="2113" actId="1076"/>
          <ac:picMkLst>
            <pc:docMk/>
            <pc:sldMk cId="1264954381" sldId="266"/>
            <ac:picMk id="9" creationId="{08DA5A80-8144-4109-9591-6D52617977BA}"/>
          </ac:picMkLst>
        </pc:picChg>
      </pc:sldChg>
      <pc:sldChg chg="addSp delSp modSp new mod">
        <pc:chgData name="김동훈" userId="6d91cf28-aa61-4039-8d6f-30b4b8e495a5" providerId="ADAL" clId="{F47889B8-4385-4CB4-810D-4F925CE49356}" dt="2022-02-28T09:39:27.402" v="2954" actId="1076"/>
        <pc:sldMkLst>
          <pc:docMk/>
          <pc:sldMk cId="1402880191" sldId="267"/>
        </pc:sldMkLst>
        <pc:spChg chg="mod">
          <ac:chgData name="김동훈" userId="6d91cf28-aa61-4039-8d6f-30b4b8e495a5" providerId="ADAL" clId="{F47889B8-4385-4CB4-810D-4F925CE49356}" dt="2022-02-28T09:27:13.637" v="2148" actId="20577"/>
          <ac:spMkLst>
            <pc:docMk/>
            <pc:sldMk cId="1402880191" sldId="267"/>
            <ac:spMk id="2" creationId="{B01BBB32-C393-4603-BCAC-1F72C10BFF5C}"/>
          </ac:spMkLst>
        </pc:spChg>
        <pc:spChg chg="del">
          <ac:chgData name="김동훈" userId="6d91cf28-aa61-4039-8d6f-30b4b8e495a5" providerId="ADAL" clId="{F47889B8-4385-4CB4-810D-4F925CE49356}" dt="2022-02-28T09:27:41.519" v="2149" actId="931"/>
          <ac:spMkLst>
            <pc:docMk/>
            <pc:sldMk cId="1402880191" sldId="267"/>
            <ac:spMk id="3" creationId="{284A673E-DF72-4E4C-BB0F-61117B52D01E}"/>
          </ac:spMkLst>
        </pc:spChg>
        <pc:spChg chg="add del mod">
          <ac:chgData name="김동훈" userId="6d91cf28-aa61-4039-8d6f-30b4b8e495a5" providerId="ADAL" clId="{F47889B8-4385-4CB4-810D-4F925CE49356}" dt="2022-02-28T09:39:27.402" v="2954" actId="1076"/>
          <ac:spMkLst>
            <pc:docMk/>
            <pc:sldMk cId="1402880191" sldId="267"/>
            <ac:spMk id="6" creationId="{E2C07B8F-3A17-4B89-9D1E-4CA9843FF42A}"/>
          </ac:spMkLst>
        </pc:spChg>
        <pc:spChg chg="add mod">
          <ac:chgData name="김동훈" userId="6d91cf28-aa61-4039-8d6f-30b4b8e495a5" providerId="ADAL" clId="{F47889B8-4385-4CB4-810D-4F925CE49356}" dt="2022-02-28T09:32:39.707" v="2391" actId="20577"/>
          <ac:spMkLst>
            <pc:docMk/>
            <pc:sldMk cId="1402880191" sldId="267"/>
            <ac:spMk id="11" creationId="{4852E819-C1DF-4D43-A3E2-3DD99D22F63E}"/>
          </ac:spMkLst>
        </pc:spChg>
        <pc:spChg chg="add mod">
          <ac:chgData name="김동훈" userId="6d91cf28-aa61-4039-8d6f-30b4b8e495a5" providerId="ADAL" clId="{F47889B8-4385-4CB4-810D-4F925CE49356}" dt="2022-02-28T09:32:30.651" v="2369" actId="1076"/>
          <ac:spMkLst>
            <pc:docMk/>
            <pc:sldMk cId="1402880191" sldId="267"/>
            <ac:spMk id="12" creationId="{FF0A9A43-CD81-4E70-8D3E-D7C81E5586CD}"/>
          </ac:spMkLst>
        </pc:spChg>
        <pc:picChg chg="add mod">
          <ac:chgData name="김동훈" userId="6d91cf28-aa61-4039-8d6f-30b4b8e495a5" providerId="ADAL" clId="{F47889B8-4385-4CB4-810D-4F925CE49356}" dt="2022-02-28T09:32:27.628" v="2368" actId="1076"/>
          <ac:picMkLst>
            <pc:docMk/>
            <pc:sldMk cId="1402880191" sldId="267"/>
            <ac:picMk id="5" creationId="{829C0786-52D1-47AC-8093-62DC41694620}"/>
          </ac:picMkLst>
        </pc:picChg>
        <pc:cxnChg chg="add del">
          <ac:chgData name="김동훈" userId="6d91cf28-aa61-4039-8d6f-30b4b8e495a5" providerId="ADAL" clId="{F47889B8-4385-4CB4-810D-4F925CE49356}" dt="2022-02-28T09:31:11.373" v="2263" actId="11529"/>
          <ac:cxnSpMkLst>
            <pc:docMk/>
            <pc:sldMk cId="1402880191" sldId="267"/>
            <ac:cxnSpMk id="8" creationId="{F803F5F9-B5BB-43C0-96D4-4F6DBF5B86A8}"/>
          </ac:cxnSpMkLst>
        </pc:cxnChg>
        <pc:cxnChg chg="add mod">
          <ac:chgData name="김동훈" userId="6d91cf28-aa61-4039-8d6f-30b4b8e495a5" providerId="ADAL" clId="{F47889B8-4385-4CB4-810D-4F925CE49356}" dt="2022-02-28T09:32:50.594" v="2394" actId="14100"/>
          <ac:cxnSpMkLst>
            <pc:docMk/>
            <pc:sldMk cId="1402880191" sldId="267"/>
            <ac:cxnSpMk id="10" creationId="{0ED58008-CCFD-4EEC-A924-9EE43F159A92}"/>
          </ac:cxnSpMkLst>
        </pc:cxnChg>
      </pc:sldChg>
      <pc:sldChg chg="addSp delSp modSp new mod">
        <pc:chgData name="김동훈" userId="6d91cf28-aa61-4039-8d6f-30b4b8e495a5" providerId="ADAL" clId="{F47889B8-4385-4CB4-810D-4F925CE49356}" dt="2022-02-28T09:53:17.473" v="3560" actId="1076"/>
        <pc:sldMkLst>
          <pc:docMk/>
          <pc:sldMk cId="704949172" sldId="268"/>
        </pc:sldMkLst>
        <pc:spChg chg="add del mod">
          <ac:chgData name="김동훈" userId="6d91cf28-aa61-4039-8d6f-30b4b8e495a5" providerId="ADAL" clId="{F47889B8-4385-4CB4-810D-4F925CE49356}" dt="2022-02-28T09:41:53.840" v="3013" actId="1076"/>
          <ac:spMkLst>
            <pc:docMk/>
            <pc:sldMk cId="704949172" sldId="268"/>
            <ac:spMk id="2" creationId="{B838B921-3406-4238-B6B0-434FAA2DFB77}"/>
          </ac:spMkLst>
        </pc:spChg>
        <pc:spChg chg="del mod">
          <ac:chgData name="김동훈" userId="6d91cf28-aa61-4039-8d6f-30b4b8e495a5" providerId="ADAL" clId="{F47889B8-4385-4CB4-810D-4F925CE49356}" dt="2022-02-28T09:39:54.963" v="2989" actId="478"/>
          <ac:spMkLst>
            <pc:docMk/>
            <pc:sldMk cId="704949172" sldId="268"/>
            <ac:spMk id="3" creationId="{CF39ED84-76DC-4EBF-8E6D-2334F8ABBB81}"/>
          </ac:spMkLst>
        </pc:spChg>
        <pc:spChg chg="add del mod">
          <ac:chgData name="김동훈" userId="6d91cf28-aa61-4039-8d6f-30b4b8e495a5" providerId="ADAL" clId="{F47889B8-4385-4CB4-810D-4F925CE49356}" dt="2022-02-28T09:41:06.776" v="2994"/>
          <ac:spMkLst>
            <pc:docMk/>
            <pc:sldMk cId="704949172" sldId="268"/>
            <ac:spMk id="4" creationId="{EC2A79BA-00EE-4AA4-9E88-EC381081F9E7}"/>
          </ac:spMkLst>
        </pc:spChg>
        <pc:spChg chg="add del">
          <ac:chgData name="김동훈" userId="6d91cf28-aa61-4039-8d6f-30b4b8e495a5" providerId="ADAL" clId="{F47889B8-4385-4CB4-810D-4F925CE49356}" dt="2022-02-28T09:41:05.951" v="2992"/>
          <ac:spMkLst>
            <pc:docMk/>
            <pc:sldMk cId="704949172" sldId="268"/>
            <ac:spMk id="5" creationId="{D53B853A-09E4-4084-A827-B993F4010307}"/>
          </ac:spMkLst>
        </pc:spChg>
        <pc:spChg chg="add del mod">
          <ac:chgData name="김동훈" userId="6d91cf28-aa61-4039-8d6f-30b4b8e495a5" providerId="ADAL" clId="{F47889B8-4385-4CB4-810D-4F925CE49356}" dt="2022-02-28T09:41:52.521" v="3011" actId="478"/>
          <ac:spMkLst>
            <pc:docMk/>
            <pc:sldMk cId="704949172" sldId="268"/>
            <ac:spMk id="6" creationId="{6E382687-AD4E-42C8-A3E0-BF39B879F29B}"/>
          </ac:spMkLst>
        </pc:spChg>
        <pc:spChg chg="add del mod">
          <ac:chgData name="김동훈" userId="6d91cf28-aa61-4039-8d6f-30b4b8e495a5" providerId="ADAL" clId="{F47889B8-4385-4CB4-810D-4F925CE49356}" dt="2022-02-28T09:41:21.674" v="3005" actId="478"/>
          <ac:spMkLst>
            <pc:docMk/>
            <pc:sldMk cId="704949172" sldId="268"/>
            <ac:spMk id="7" creationId="{FA7EA1C9-F9AE-4C1B-AFC3-C2B9D5656DB9}"/>
          </ac:spMkLst>
        </pc:spChg>
        <pc:spChg chg="add del mod">
          <ac:chgData name="김동훈" userId="6d91cf28-aa61-4039-8d6f-30b4b8e495a5" providerId="ADAL" clId="{F47889B8-4385-4CB4-810D-4F925CE49356}" dt="2022-02-28T09:41:16.933" v="3001" actId="478"/>
          <ac:spMkLst>
            <pc:docMk/>
            <pc:sldMk cId="704949172" sldId="268"/>
            <ac:spMk id="9" creationId="{6AA772DC-7B24-4BEF-B357-BFB9857C8CF7}"/>
          </ac:spMkLst>
        </pc:spChg>
        <pc:spChg chg="add mod">
          <ac:chgData name="김동훈" userId="6d91cf28-aa61-4039-8d6f-30b4b8e495a5" providerId="ADAL" clId="{F47889B8-4385-4CB4-810D-4F925CE49356}" dt="2022-02-28T09:44:01.810" v="3114" actId="688"/>
          <ac:spMkLst>
            <pc:docMk/>
            <pc:sldMk cId="704949172" sldId="268"/>
            <ac:spMk id="12" creationId="{2E93CC47-73BF-4177-8E1E-1697EF10C24F}"/>
          </ac:spMkLst>
        </pc:spChg>
        <pc:spChg chg="add mod">
          <ac:chgData name="김동훈" userId="6d91cf28-aa61-4039-8d6f-30b4b8e495a5" providerId="ADAL" clId="{F47889B8-4385-4CB4-810D-4F925CE49356}" dt="2022-02-28T09:49:23.253" v="3336" actId="20577"/>
          <ac:spMkLst>
            <pc:docMk/>
            <pc:sldMk cId="704949172" sldId="268"/>
            <ac:spMk id="13" creationId="{725FA3EA-7E25-4F68-9185-D3A20EDB94EA}"/>
          </ac:spMkLst>
        </pc:spChg>
        <pc:spChg chg="add mod">
          <ac:chgData name="김동훈" userId="6d91cf28-aa61-4039-8d6f-30b4b8e495a5" providerId="ADAL" clId="{F47889B8-4385-4CB4-810D-4F925CE49356}" dt="2022-02-28T09:43:49.504" v="3111" actId="207"/>
          <ac:spMkLst>
            <pc:docMk/>
            <pc:sldMk cId="704949172" sldId="268"/>
            <ac:spMk id="14" creationId="{3E34D514-2CF6-45B0-A827-858DADA427C8}"/>
          </ac:spMkLst>
        </pc:spChg>
        <pc:spChg chg="add mod">
          <ac:chgData name="김동훈" userId="6d91cf28-aa61-4039-8d6f-30b4b8e495a5" providerId="ADAL" clId="{F47889B8-4385-4CB4-810D-4F925CE49356}" dt="2022-02-28T09:44:16.928" v="3116" actId="207"/>
          <ac:spMkLst>
            <pc:docMk/>
            <pc:sldMk cId="704949172" sldId="268"/>
            <ac:spMk id="15" creationId="{1040D80D-9A4B-4BD2-99B5-E10043FCF941}"/>
          </ac:spMkLst>
        </pc:spChg>
        <pc:spChg chg="add mod">
          <ac:chgData name="김동훈" userId="6d91cf28-aa61-4039-8d6f-30b4b8e495a5" providerId="ADAL" clId="{F47889B8-4385-4CB4-810D-4F925CE49356}" dt="2022-02-28T09:44:23.687" v="3118" actId="207"/>
          <ac:spMkLst>
            <pc:docMk/>
            <pc:sldMk cId="704949172" sldId="268"/>
            <ac:spMk id="16" creationId="{7C126766-3E4B-4432-AB5A-678C2EE5E199}"/>
          </ac:spMkLst>
        </pc:spChg>
        <pc:spChg chg="add mod">
          <ac:chgData name="김동훈" userId="6d91cf28-aa61-4039-8d6f-30b4b8e495a5" providerId="ADAL" clId="{F47889B8-4385-4CB4-810D-4F925CE49356}" dt="2022-02-28T09:47:56.047" v="3229" actId="20577"/>
          <ac:spMkLst>
            <pc:docMk/>
            <pc:sldMk cId="704949172" sldId="268"/>
            <ac:spMk id="23" creationId="{36DA658A-5412-4BD5-9F7C-AB7E2AE28A1C}"/>
          </ac:spMkLst>
        </pc:spChg>
        <pc:spChg chg="add mod">
          <ac:chgData name="김동훈" userId="6d91cf28-aa61-4039-8d6f-30b4b8e495a5" providerId="ADAL" clId="{F47889B8-4385-4CB4-810D-4F925CE49356}" dt="2022-02-28T09:53:17.473" v="3560" actId="1076"/>
          <ac:spMkLst>
            <pc:docMk/>
            <pc:sldMk cId="704949172" sldId="268"/>
            <ac:spMk id="24" creationId="{215D9172-EAE6-4A90-91C7-0BB5D04C8917}"/>
          </ac:spMkLst>
        </pc:spChg>
        <pc:picChg chg="add mod">
          <ac:chgData name="김동훈" userId="6d91cf28-aa61-4039-8d6f-30b4b8e495a5" providerId="ADAL" clId="{F47889B8-4385-4CB4-810D-4F925CE49356}" dt="2022-02-28T09:45:24.078" v="3148" actId="1076"/>
          <ac:picMkLst>
            <pc:docMk/>
            <pc:sldMk cId="704949172" sldId="268"/>
            <ac:picMk id="11" creationId="{19DEB6CF-0CC1-452C-9F22-FAED658DE0D0}"/>
          </ac:picMkLst>
        </pc:picChg>
        <pc:cxnChg chg="add">
          <ac:chgData name="김동훈" userId="6d91cf28-aa61-4039-8d6f-30b4b8e495a5" providerId="ADAL" clId="{F47889B8-4385-4CB4-810D-4F925CE49356}" dt="2022-02-28T09:44:43.620" v="3119" actId="11529"/>
          <ac:cxnSpMkLst>
            <pc:docMk/>
            <pc:sldMk cId="704949172" sldId="268"/>
            <ac:cxnSpMk id="18" creationId="{75C92945-77C3-4495-B70D-FD86AB322C9C}"/>
          </ac:cxnSpMkLst>
        </pc:cxnChg>
        <pc:cxnChg chg="add">
          <ac:chgData name="김동훈" userId="6d91cf28-aa61-4039-8d6f-30b4b8e495a5" providerId="ADAL" clId="{F47889B8-4385-4CB4-810D-4F925CE49356}" dt="2022-02-28T09:44:48.444" v="3120" actId="11529"/>
          <ac:cxnSpMkLst>
            <pc:docMk/>
            <pc:sldMk cId="704949172" sldId="268"/>
            <ac:cxnSpMk id="20" creationId="{B1AF1C70-8291-4069-9823-675121B8A4F1}"/>
          </ac:cxnSpMkLst>
        </pc:cxnChg>
        <pc:cxnChg chg="add">
          <ac:chgData name="김동훈" userId="6d91cf28-aa61-4039-8d6f-30b4b8e495a5" providerId="ADAL" clId="{F47889B8-4385-4CB4-810D-4F925CE49356}" dt="2022-02-28T09:44:53.635" v="3121" actId="11529"/>
          <ac:cxnSpMkLst>
            <pc:docMk/>
            <pc:sldMk cId="704949172" sldId="268"/>
            <ac:cxnSpMk id="22" creationId="{2DAA4365-7688-41A6-AF43-B01AB79F8F59}"/>
          </ac:cxnSpMkLst>
        </pc:cxnChg>
      </pc:sldChg>
      <pc:sldChg chg="addSp delSp modSp new mod">
        <pc:chgData name="김동훈" userId="6d91cf28-aa61-4039-8d6f-30b4b8e495a5" providerId="ADAL" clId="{F47889B8-4385-4CB4-810D-4F925CE49356}" dt="2022-02-28T15:53:47.567" v="5357" actId="20577"/>
        <pc:sldMkLst>
          <pc:docMk/>
          <pc:sldMk cId="2193448306" sldId="269"/>
        </pc:sldMkLst>
        <pc:spChg chg="add del mod">
          <ac:chgData name="김동훈" userId="6d91cf28-aa61-4039-8d6f-30b4b8e495a5" providerId="ADAL" clId="{F47889B8-4385-4CB4-810D-4F925CE49356}" dt="2022-02-28T10:36:24.262" v="3585" actId="478"/>
          <ac:spMkLst>
            <pc:docMk/>
            <pc:sldMk cId="2193448306" sldId="269"/>
            <ac:spMk id="2" creationId="{8D1F01C1-680F-419D-AF8D-3284E5C31FAD}"/>
          </ac:spMkLst>
        </pc:spChg>
        <pc:spChg chg="del mod">
          <ac:chgData name="김동훈" userId="6d91cf28-aa61-4039-8d6f-30b4b8e495a5" providerId="ADAL" clId="{F47889B8-4385-4CB4-810D-4F925CE49356}" dt="2022-02-28T10:36:28.410" v="3588" actId="478"/>
          <ac:spMkLst>
            <pc:docMk/>
            <pc:sldMk cId="2193448306" sldId="269"/>
            <ac:spMk id="3" creationId="{39802E47-4494-4D0E-B400-C2DF6B06E723}"/>
          </ac:spMkLst>
        </pc:spChg>
        <pc:spChg chg="add del mod">
          <ac:chgData name="김동훈" userId="6d91cf28-aa61-4039-8d6f-30b4b8e495a5" providerId="ADAL" clId="{F47889B8-4385-4CB4-810D-4F925CE49356}" dt="2022-02-28T10:36:24.262" v="3585" actId="478"/>
          <ac:spMkLst>
            <pc:docMk/>
            <pc:sldMk cId="2193448306" sldId="269"/>
            <ac:spMk id="5" creationId="{AB418580-6646-45B1-99FE-72D92970126D}"/>
          </ac:spMkLst>
        </pc:spChg>
        <pc:spChg chg="add mod">
          <ac:chgData name="김동훈" userId="6d91cf28-aa61-4039-8d6f-30b4b8e495a5" providerId="ADAL" clId="{F47889B8-4385-4CB4-810D-4F925CE49356}" dt="2022-02-28T10:45:20.104" v="3971" actId="207"/>
          <ac:spMkLst>
            <pc:docMk/>
            <pc:sldMk cId="2193448306" sldId="269"/>
            <ac:spMk id="6" creationId="{F7011509-1FCB-4C9E-8D1A-D54AB267EBD9}"/>
          </ac:spMkLst>
        </pc:spChg>
        <pc:spChg chg="add mod">
          <ac:chgData name="김동훈" userId="6d91cf28-aa61-4039-8d6f-30b4b8e495a5" providerId="ADAL" clId="{F47889B8-4385-4CB4-810D-4F925CE49356}" dt="2022-02-28T10:45:25.897" v="3974" actId="20577"/>
          <ac:spMkLst>
            <pc:docMk/>
            <pc:sldMk cId="2193448306" sldId="269"/>
            <ac:spMk id="7" creationId="{03DCD828-4C17-43B5-8E38-764F1EE1C46F}"/>
          </ac:spMkLst>
        </pc:spChg>
        <pc:spChg chg="add mod">
          <ac:chgData name="김동훈" userId="6d91cf28-aa61-4039-8d6f-30b4b8e495a5" providerId="ADAL" clId="{F47889B8-4385-4CB4-810D-4F925CE49356}" dt="2022-02-28T10:45:30.118" v="3976" actId="20577"/>
          <ac:spMkLst>
            <pc:docMk/>
            <pc:sldMk cId="2193448306" sldId="269"/>
            <ac:spMk id="8" creationId="{787F61DE-8E5A-4327-A255-E44DDF5D3882}"/>
          </ac:spMkLst>
        </pc:spChg>
        <pc:spChg chg="add mod">
          <ac:chgData name="김동훈" userId="6d91cf28-aa61-4039-8d6f-30b4b8e495a5" providerId="ADAL" clId="{F47889B8-4385-4CB4-810D-4F925CE49356}" dt="2022-02-28T10:45:31.407" v="3978" actId="20577"/>
          <ac:spMkLst>
            <pc:docMk/>
            <pc:sldMk cId="2193448306" sldId="269"/>
            <ac:spMk id="9" creationId="{DCD77681-F75B-4777-A209-EE27B5686AFB}"/>
          </ac:spMkLst>
        </pc:spChg>
        <pc:spChg chg="add del mod">
          <ac:chgData name="김동훈" userId="6d91cf28-aa61-4039-8d6f-30b4b8e495a5" providerId="ADAL" clId="{F47889B8-4385-4CB4-810D-4F925CE49356}" dt="2022-02-28T10:44:39.669" v="3951" actId="478"/>
          <ac:spMkLst>
            <pc:docMk/>
            <pc:sldMk cId="2193448306" sldId="269"/>
            <ac:spMk id="10" creationId="{6FF6FE22-3BFE-4EBB-AB47-4252DB60C156}"/>
          </ac:spMkLst>
        </pc:spChg>
        <pc:spChg chg="add mod">
          <ac:chgData name="김동훈" userId="6d91cf28-aa61-4039-8d6f-30b4b8e495a5" providerId="ADAL" clId="{F47889B8-4385-4CB4-810D-4F925CE49356}" dt="2022-02-28T10:45:39.238" v="3987" actId="14100"/>
          <ac:spMkLst>
            <pc:docMk/>
            <pc:sldMk cId="2193448306" sldId="269"/>
            <ac:spMk id="11" creationId="{8D4CBE7E-E5E6-4ABA-BBB8-3FDDDD3B00C3}"/>
          </ac:spMkLst>
        </pc:spChg>
        <pc:spChg chg="add mod">
          <ac:chgData name="김동훈" userId="6d91cf28-aa61-4039-8d6f-30b4b8e495a5" providerId="ADAL" clId="{F47889B8-4385-4CB4-810D-4F925CE49356}" dt="2022-02-28T10:45:48.918" v="3997" actId="1076"/>
          <ac:spMkLst>
            <pc:docMk/>
            <pc:sldMk cId="2193448306" sldId="269"/>
            <ac:spMk id="12" creationId="{48FAA4C6-D896-4576-9008-A8515398BC47}"/>
          </ac:spMkLst>
        </pc:spChg>
        <pc:spChg chg="add del mod">
          <ac:chgData name="김동훈" userId="6d91cf28-aa61-4039-8d6f-30b4b8e495a5" providerId="ADAL" clId="{F47889B8-4385-4CB4-810D-4F925CE49356}" dt="2022-02-28T10:45:01.803" v="3957" actId="478"/>
          <ac:spMkLst>
            <pc:docMk/>
            <pc:sldMk cId="2193448306" sldId="269"/>
            <ac:spMk id="13" creationId="{CDAC89CF-5781-47A0-AA05-35502CC38019}"/>
          </ac:spMkLst>
        </pc:spChg>
        <pc:spChg chg="add mod">
          <ac:chgData name="김동훈" userId="6d91cf28-aa61-4039-8d6f-30b4b8e495a5" providerId="ADAL" clId="{F47889B8-4385-4CB4-810D-4F925CE49356}" dt="2022-02-28T15:53:47.567" v="5357" actId="20577"/>
          <ac:spMkLst>
            <pc:docMk/>
            <pc:sldMk cId="2193448306" sldId="269"/>
            <ac:spMk id="17" creationId="{199B4D38-470A-48AF-A7E8-3C7E9650ED17}"/>
          </ac:spMkLst>
        </pc:spChg>
        <pc:spChg chg="add mod">
          <ac:chgData name="김동훈" userId="6d91cf28-aa61-4039-8d6f-30b4b8e495a5" providerId="ADAL" clId="{F47889B8-4385-4CB4-810D-4F925CE49356}" dt="2022-02-28T10:45:32.935" v="3980" actId="20577"/>
          <ac:spMkLst>
            <pc:docMk/>
            <pc:sldMk cId="2193448306" sldId="269"/>
            <ac:spMk id="18" creationId="{2C38A114-0D20-4A43-BBEB-D86B0A9C1F38}"/>
          </ac:spMkLst>
        </pc:spChg>
        <pc:spChg chg="add mod">
          <ac:chgData name="김동훈" userId="6d91cf28-aa61-4039-8d6f-30b4b8e495a5" providerId="ADAL" clId="{F47889B8-4385-4CB4-810D-4F925CE49356}" dt="2022-02-28T10:45:34.155" v="3982" actId="20577"/>
          <ac:spMkLst>
            <pc:docMk/>
            <pc:sldMk cId="2193448306" sldId="269"/>
            <ac:spMk id="19" creationId="{D3BE1A77-72F2-4B27-9538-1B88CDFC1EE0}"/>
          </ac:spMkLst>
        </pc:spChg>
        <pc:spChg chg="add mod">
          <ac:chgData name="김동훈" userId="6d91cf28-aa61-4039-8d6f-30b4b8e495a5" providerId="ADAL" clId="{F47889B8-4385-4CB4-810D-4F925CE49356}" dt="2022-02-28T10:45:35.247" v="3984" actId="20577"/>
          <ac:spMkLst>
            <pc:docMk/>
            <pc:sldMk cId="2193448306" sldId="269"/>
            <ac:spMk id="20" creationId="{3F68249D-8948-4A85-8175-E955E3C993AC}"/>
          </ac:spMkLst>
        </pc:spChg>
        <pc:spChg chg="add mod">
          <ac:chgData name="김동훈" userId="6d91cf28-aa61-4039-8d6f-30b4b8e495a5" providerId="ADAL" clId="{F47889B8-4385-4CB4-810D-4F925CE49356}" dt="2022-02-28T10:45:36.385" v="3986" actId="20577"/>
          <ac:spMkLst>
            <pc:docMk/>
            <pc:sldMk cId="2193448306" sldId="269"/>
            <ac:spMk id="21" creationId="{679BDD52-3B48-4C21-AF01-202B2B446BD1}"/>
          </ac:spMkLst>
        </pc:spChg>
        <pc:spChg chg="add mod">
          <ac:chgData name="김동훈" userId="6d91cf28-aa61-4039-8d6f-30b4b8e495a5" providerId="ADAL" clId="{F47889B8-4385-4CB4-810D-4F925CE49356}" dt="2022-02-28T15:53:07.331" v="5259" actId="14100"/>
          <ac:spMkLst>
            <pc:docMk/>
            <pc:sldMk cId="2193448306" sldId="269"/>
            <ac:spMk id="22" creationId="{2BFBEC60-9CE6-4A91-AF6B-11BD772DECF3}"/>
          </ac:spMkLst>
        </pc:spChg>
        <pc:graphicFrameChg chg="add del mod modGraphic">
          <ac:chgData name="김동훈" userId="6d91cf28-aa61-4039-8d6f-30b4b8e495a5" providerId="ADAL" clId="{F47889B8-4385-4CB4-810D-4F925CE49356}" dt="2022-02-28T10:40:57.686" v="3720" actId="478"/>
          <ac:graphicFrameMkLst>
            <pc:docMk/>
            <pc:sldMk cId="2193448306" sldId="269"/>
            <ac:graphicFrameMk id="14" creationId="{E6D13900-F9C1-41F9-8D5A-53B1ED7ED708}"/>
          </ac:graphicFrameMkLst>
        </pc:graphicFrameChg>
        <pc:graphicFrameChg chg="add del mod modGraphic">
          <ac:chgData name="김동훈" userId="6d91cf28-aa61-4039-8d6f-30b4b8e495a5" providerId="ADAL" clId="{F47889B8-4385-4CB4-810D-4F925CE49356}" dt="2022-02-28T10:41:06.322" v="3730" actId="3680"/>
          <ac:graphicFrameMkLst>
            <pc:docMk/>
            <pc:sldMk cId="2193448306" sldId="269"/>
            <ac:graphicFrameMk id="15" creationId="{57CC296E-3AE2-4AD3-9DD2-BA6C5EE37ACA}"/>
          </ac:graphicFrameMkLst>
        </pc:graphicFrameChg>
        <pc:graphicFrameChg chg="add mod modGraphic">
          <ac:chgData name="김동훈" userId="6d91cf28-aa61-4039-8d6f-30b4b8e495a5" providerId="ADAL" clId="{F47889B8-4385-4CB4-810D-4F925CE49356}" dt="2022-02-28T10:42:38.087" v="3833" actId="1076"/>
          <ac:graphicFrameMkLst>
            <pc:docMk/>
            <pc:sldMk cId="2193448306" sldId="269"/>
            <ac:graphicFrameMk id="16" creationId="{C1804BC8-176C-44AE-AAB1-2DEE881AE878}"/>
          </ac:graphicFrameMkLst>
        </pc:graphicFrameChg>
      </pc:sldChg>
      <pc:sldChg chg="addSp delSp modSp new mod">
        <pc:chgData name="김동훈" userId="6d91cf28-aa61-4039-8d6f-30b4b8e495a5" providerId="ADAL" clId="{F47889B8-4385-4CB4-810D-4F925CE49356}" dt="2022-03-01T08:23:14.784" v="5552" actId="1076"/>
        <pc:sldMkLst>
          <pc:docMk/>
          <pc:sldMk cId="3894527553" sldId="270"/>
        </pc:sldMkLst>
        <pc:spChg chg="mod">
          <ac:chgData name="김동훈" userId="6d91cf28-aa61-4039-8d6f-30b4b8e495a5" providerId="ADAL" clId="{F47889B8-4385-4CB4-810D-4F925CE49356}" dt="2022-02-28T10:50:54.346" v="4479" actId="20577"/>
          <ac:spMkLst>
            <pc:docMk/>
            <pc:sldMk cId="3894527553" sldId="270"/>
            <ac:spMk id="2" creationId="{F115F32E-1B79-4B71-B460-047C66C9F467}"/>
          </ac:spMkLst>
        </pc:spChg>
        <pc:spChg chg="del">
          <ac:chgData name="김동훈" userId="6d91cf28-aa61-4039-8d6f-30b4b8e495a5" providerId="ADAL" clId="{F47889B8-4385-4CB4-810D-4F925CE49356}" dt="2022-02-28T15:33:56.720" v="4480" actId="478"/>
          <ac:spMkLst>
            <pc:docMk/>
            <pc:sldMk cId="3894527553" sldId="270"/>
            <ac:spMk id="3" creationId="{45C48DD1-1EC4-4786-8865-22FD14AD7860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8" creationId="{B7D6A371-2921-44F8-84DC-39B9E394E833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9" creationId="{D1A84DE8-A0EE-423A-922E-78310F8FC869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10" creationId="{506F66D3-8F87-49B3-9182-D073088917C1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11" creationId="{2501F74D-D9F9-45B3-844B-0F38748F04E2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12" creationId="{15523737-DFB0-411B-8C9E-0158AF2D1AB1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18" creationId="{C1D7A12E-F74C-4DC7-A60F-D9F02858DF3A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23" creationId="{B7D91687-2142-42EC-8ED2-FF3CF4C84384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24" creationId="{45397160-5763-4700-9109-FB0A16283231}"/>
          </ac:spMkLst>
        </pc:spChg>
        <pc:spChg chg="add del mod">
          <ac:chgData name="김동훈" userId="6d91cf28-aa61-4039-8d6f-30b4b8e495a5" providerId="ADAL" clId="{F47889B8-4385-4CB4-810D-4F925CE49356}" dt="2022-02-28T15:41:33.911" v="4617"/>
          <ac:spMkLst>
            <pc:docMk/>
            <pc:sldMk cId="3894527553" sldId="270"/>
            <ac:spMk id="27" creationId="{D160E625-DF79-45FA-8400-98C16C7DBF86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28" creationId="{20FFE480-EAA4-411B-A9E7-A7BFB41B5F8E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30" creationId="{693561F3-DD7C-4D22-AFDB-52F4FDE13BF7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31" creationId="{BE7BEC87-83D9-4374-B21E-4BF6BB1F3D3F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34" creationId="{F64EF7F2-3923-46F2-B650-D48A5BBA6790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35" creationId="{C9AAD9D8-9355-4A2E-A6C0-77A9691EAFB1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36" creationId="{EDC06BC8-9E72-4040-8350-528CDD9413DC}"/>
          </ac:spMkLst>
        </pc:spChg>
        <pc:spChg chg="add mod">
          <ac:chgData name="김동훈" userId="6d91cf28-aa61-4039-8d6f-30b4b8e495a5" providerId="ADAL" clId="{F47889B8-4385-4CB4-810D-4F925CE49356}" dt="2022-03-01T08:23:14.784" v="5552" actId="1076"/>
          <ac:spMkLst>
            <pc:docMk/>
            <pc:sldMk cId="3894527553" sldId="270"/>
            <ac:spMk id="37" creationId="{6040CB7D-51E3-4A4D-9ACF-7B26E4F86C78}"/>
          </ac:spMkLst>
        </pc:spChg>
        <pc:graphicFrameChg chg="add del mod modGraphic">
          <ac:chgData name="김동훈" userId="6d91cf28-aa61-4039-8d6f-30b4b8e495a5" providerId="ADAL" clId="{F47889B8-4385-4CB4-810D-4F925CE49356}" dt="2022-02-28T15:34:56.057" v="4498" actId="3680"/>
          <ac:graphicFrameMkLst>
            <pc:docMk/>
            <pc:sldMk cId="3894527553" sldId="270"/>
            <ac:graphicFrameMk id="4" creationId="{8870757E-7E55-4CBF-835A-DA0A8A4C5728}"/>
          </ac:graphicFrameMkLst>
        </pc:graphicFrameChg>
        <pc:graphicFrameChg chg="add del mod modGraphic">
          <ac:chgData name="김동훈" userId="6d91cf28-aa61-4039-8d6f-30b4b8e495a5" providerId="ADAL" clId="{F47889B8-4385-4CB4-810D-4F925CE49356}" dt="2022-02-28T15:34:54.029" v="4494" actId="3680"/>
          <ac:graphicFrameMkLst>
            <pc:docMk/>
            <pc:sldMk cId="3894527553" sldId="270"/>
            <ac:graphicFrameMk id="5" creationId="{D99CF7A1-C493-4836-8C9A-5CC599FDBAC5}"/>
          </ac:graphicFrameMkLst>
        </pc:graphicFrameChg>
        <pc:graphicFrameChg chg="add mod modGraphic">
          <ac:chgData name="김동훈" userId="6d91cf28-aa61-4039-8d6f-30b4b8e495a5" providerId="ADAL" clId="{F47889B8-4385-4CB4-810D-4F925CE49356}" dt="2022-03-01T08:23:14.784" v="5552" actId="1076"/>
          <ac:graphicFrameMkLst>
            <pc:docMk/>
            <pc:sldMk cId="3894527553" sldId="270"/>
            <ac:graphicFrameMk id="6" creationId="{7D74918A-A4BA-46A4-AF1B-B5B9E3F32D8E}"/>
          </ac:graphicFrameMkLst>
        </pc:graphicFrameChg>
        <pc:graphicFrameChg chg="add mod modGraphic">
          <ac:chgData name="김동훈" userId="6d91cf28-aa61-4039-8d6f-30b4b8e495a5" providerId="ADAL" clId="{F47889B8-4385-4CB4-810D-4F925CE49356}" dt="2022-03-01T08:23:14.784" v="5552" actId="1076"/>
          <ac:graphicFrameMkLst>
            <pc:docMk/>
            <pc:sldMk cId="3894527553" sldId="270"/>
            <ac:graphicFrameMk id="7" creationId="{17C0CDF9-3364-492C-88C3-813A84C18B64}"/>
          </ac:graphicFrameMkLst>
        </pc:graphicFrameChg>
        <pc:cxnChg chg="add mod">
          <ac:chgData name="김동훈" userId="6d91cf28-aa61-4039-8d6f-30b4b8e495a5" providerId="ADAL" clId="{F47889B8-4385-4CB4-810D-4F925CE49356}" dt="2022-03-01T08:23:14.784" v="5552" actId="1076"/>
          <ac:cxnSpMkLst>
            <pc:docMk/>
            <pc:sldMk cId="3894527553" sldId="270"/>
            <ac:cxnSpMk id="14" creationId="{3FAB9A17-47BB-47C5-B5B1-3BDC512A1FE9}"/>
          </ac:cxnSpMkLst>
        </pc:cxnChg>
        <pc:cxnChg chg="add del mod">
          <ac:chgData name="김동훈" userId="6d91cf28-aa61-4039-8d6f-30b4b8e495a5" providerId="ADAL" clId="{F47889B8-4385-4CB4-810D-4F925CE49356}" dt="2022-02-28T15:40:03.265" v="4584" actId="11529"/>
          <ac:cxnSpMkLst>
            <pc:docMk/>
            <pc:sldMk cId="3894527553" sldId="270"/>
            <ac:cxnSpMk id="20" creationId="{EEDCD6A2-17D9-48B2-9AD8-C419B933D38A}"/>
          </ac:cxnSpMkLst>
        </pc:cxnChg>
        <pc:cxnChg chg="add mod">
          <ac:chgData name="김동훈" userId="6d91cf28-aa61-4039-8d6f-30b4b8e495a5" providerId="ADAL" clId="{F47889B8-4385-4CB4-810D-4F925CE49356}" dt="2022-03-01T08:23:14.784" v="5552" actId="1076"/>
          <ac:cxnSpMkLst>
            <pc:docMk/>
            <pc:sldMk cId="3894527553" sldId="270"/>
            <ac:cxnSpMk id="22" creationId="{8E85C3F7-3B78-4057-AF1B-2D6D6729BF5C}"/>
          </ac:cxnSpMkLst>
        </pc:cxnChg>
        <pc:cxnChg chg="add del mod">
          <ac:chgData name="김동훈" userId="6d91cf28-aa61-4039-8d6f-30b4b8e495a5" providerId="ADAL" clId="{F47889B8-4385-4CB4-810D-4F925CE49356}" dt="2022-02-28T15:41:26.051" v="4615" actId="478"/>
          <ac:cxnSpMkLst>
            <pc:docMk/>
            <pc:sldMk cId="3894527553" sldId="270"/>
            <ac:cxnSpMk id="26" creationId="{227A78DC-6CE3-4875-978F-AE56AAC3523F}"/>
          </ac:cxnSpMkLst>
        </pc:cxnChg>
        <pc:cxnChg chg="add mod">
          <ac:chgData name="김동훈" userId="6d91cf28-aa61-4039-8d6f-30b4b8e495a5" providerId="ADAL" clId="{F47889B8-4385-4CB4-810D-4F925CE49356}" dt="2022-03-01T08:23:14.784" v="5552" actId="1076"/>
          <ac:cxnSpMkLst>
            <pc:docMk/>
            <pc:sldMk cId="3894527553" sldId="270"/>
            <ac:cxnSpMk id="29" creationId="{0E4603D3-AAD6-4F60-9214-73EBFC977304}"/>
          </ac:cxnSpMkLst>
        </pc:cxnChg>
        <pc:cxnChg chg="add mod">
          <ac:chgData name="김동훈" userId="6d91cf28-aa61-4039-8d6f-30b4b8e495a5" providerId="ADAL" clId="{F47889B8-4385-4CB4-810D-4F925CE49356}" dt="2022-03-01T08:23:14.784" v="5552" actId="1076"/>
          <ac:cxnSpMkLst>
            <pc:docMk/>
            <pc:sldMk cId="3894527553" sldId="270"/>
            <ac:cxnSpMk id="33" creationId="{AE500528-F085-4822-8529-A99AE56E713A}"/>
          </ac:cxnSpMkLst>
        </pc:cxnChg>
      </pc:sldChg>
      <pc:sldChg chg="modSp new mod">
        <pc:chgData name="김동훈" userId="6d91cf28-aa61-4039-8d6f-30b4b8e495a5" providerId="ADAL" clId="{F47889B8-4385-4CB4-810D-4F925CE49356}" dt="2022-03-18T14:28:11.917" v="16783" actId="21"/>
        <pc:sldMkLst>
          <pc:docMk/>
          <pc:sldMk cId="1516657005" sldId="271"/>
        </pc:sldMkLst>
        <pc:spChg chg="mod">
          <ac:chgData name="김동훈" userId="6d91cf28-aa61-4039-8d6f-30b4b8e495a5" providerId="ADAL" clId="{F47889B8-4385-4CB4-810D-4F925CE49356}" dt="2022-03-01T08:27:03.878" v="5577" actId="20577"/>
          <ac:spMkLst>
            <pc:docMk/>
            <pc:sldMk cId="1516657005" sldId="271"/>
            <ac:spMk id="2" creationId="{792F7E20-B600-4040-9F5C-A8ABFC6DF083}"/>
          </ac:spMkLst>
        </pc:spChg>
        <pc:spChg chg="mod">
          <ac:chgData name="김동훈" userId="6d91cf28-aa61-4039-8d6f-30b4b8e495a5" providerId="ADAL" clId="{F47889B8-4385-4CB4-810D-4F925CE49356}" dt="2022-03-18T14:28:11.917" v="16783" actId="21"/>
          <ac:spMkLst>
            <pc:docMk/>
            <pc:sldMk cId="1516657005" sldId="271"/>
            <ac:spMk id="3" creationId="{0E01A4CE-FA1F-45E2-8B37-12C7BC1ECDB8}"/>
          </ac:spMkLst>
        </pc:spChg>
      </pc:sldChg>
      <pc:sldChg chg="new del">
        <pc:chgData name="김동훈" userId="6d91cf28-aa61-4039-8d6f-30b4b8e495a5" providerId="ADAL" clId="{F47889B8-4385-4CB4-810D-4F925CE49356}" dt="2022-03-01T08:23:21.209" v="5554" actId="47"/>
        <pc:sldMkLst>
          <pc:docMk/>
          <pc:sldMk cId="1826643315" sldId="271"/>
        </pc:sldMkLst>
      </pc:sldChg>
      <pc:sldChg chg="modSp new del mod">
        <pc:chgData name="김동훈" userId="6d91cf28-aa61-4039-8d6f-30b4b8e495a5" providerId="ADAL" clId="{F47889B8-4385-4CB4-810D-4F925CE49356}" dt="2022-02-28T16:02:41.032" v="5550" actId="47"/>
        <pc:sldMkLst>
          <pc:docMk/>
          <pc:sldMk cId="2567288366" sldId="271"/>
        </pc:sldMkLst>
        <pc:spChg chg="mod">
          <ac:chgData name="김동훈" userId="6d91cf28-aa61-4039-8d6f-30b4b8e495a5" providerId="ADAL" clId="{F47889B8-4385-4CB4-810D-4F925CE49356}" dt="2022-02-28T15:56:12.163" v="5549" actId="20577"/>
          <ac:spMkLst>
            <pc:docMk/>
            <pc:sldMk cId="2567288366" sldId="271"/>
            <ac:spMk id="2" creationId="{AE5C0AA4-9E8D-477F-BBFF-F765EC040682}"/>
          </ac:spMkLst>
        </pc:spChg>
      </pc:sldChg>
      <pc:sldChg chg="addSp delSp modSp new mod">
        <pc:chgData name="김동훈" userId="6d91cf28-aa61-4039-8d6f-30b4b8e495a5" providerId="ADAL" clId="{F47889B8-4385-4CB4-810D-4F925CE49356}" dt="2022-03-01T15:19:41.008" v="6453" actId="21"/>
        <pc:sldMkLst>
          <pc:docMk/>
          <pc:sldMk cId="3479661775" sldId="272"/>
        </pc:sldMkLst>
        <pc:spChg chg="mod">
          <ac:chgData name="김동훈" userId="6d91cf28-aa61-4039-8d6f-30b4b8e495a5" providerId="ADAL" clId="{F47889B8-4385-4CB4-810D-4F925CE49356}" dt="2022-03-01T14:56:59.072" v="5625" actId="20577"/>
          <ac:spMkLst>
            <pc:docMk/>
            <pc:sldMk cId="3479661775" sldId="272"/>
            <ac:spMk id="2" creationId="{C34E1FFC-D7E2-4630-B30B-6D63F3437A3A}"/>
          </ac:spMkLst>
        </pc:spChg>
        <pc:spChg chg="mod">
          <ac:chgData name="김동훈" userId="6d91cf28-aa61-4039-8d6f-30b4b8e495a5" providerId="ADAL" clId="{F47889B8-4385-4CB4-810D-4F925CE49356}" dt="2022-03-01T15:15:22.898" v="6446" actId="27636"/>
          <ac:spMkLst>
            <pc:docMk/>
            <pc:sldMk cId="3479661775" sldId="272"/>
            <ac:spMk id="3" creationId="{99619C77-EC55-43D3-A69F-47D026611D55}"/>
          </ac:spMkLst>
        </pc:spChg>
        <pc:spChg chg="add del mod">
          <ac:chgData name="김동훈" userId="6d91cf28-aa61-4039-8d6f-30b4b8e495a5" providerId="ADAL" clId="{F47889B8-4385-4CB4-810D-4F925CE49356}" dt="2022-03-01T15:05:12.213" v="6239" actId="478"/>
          <ac:spMkLst>
            <pc:docMk/>
            <pc:sldMk cId="3479661775" sldId="272"/>
            <ac:spMk id="4" creationId="{4F2DAB08-1906-438C-A9E7-3FF8B03C7BE5}"/>
          </ac:spMkLst>
        </pc:spChg>
        <pc:spChg chg="add mod">
          <ac:chgData name="김동훈" userId="6d91cf28-aa61-4039-8d6f-30b4b8e495a5" providerId="ADAL" clId="{F47889B8-4385-4CB4-810D-4F925CE49356}" dt="2022-03-01T15:09:41.162" v="6305" actId="164"/>
          <ac:spMkLst>
            <pc:docMk/>
            <pc:sldMk cId="3479661775" sldId="272"/>
            <ac:spMk id="16" creationId="{406FDF4E-3975-4184-B075-A0FDAB8FA73D}"/>
          </ac:spMkLst>
        </pc:spChg>
        <pc:spChg chg="add mod">
          <ac:chgData name="김동훈" userId="6d91cf28-aa61-4039-8d6f-30b4b8e495a5" providerId="ADAL" clId="{F47889B8-4385-4CB4-810D-4F925CE49356}" dt="2022-03-01T15:09:41.162" v="6305" actId="164"/>
          <ac:spMkLst>
            <pc:docMk/>
            <pc:sldMk cId="3479661775" sldId="272"/>
            <ac:spMk id="17" creationId="{7B1B2657-61C7-4D2E-86F9-B3BCFC50BBA2}"/>
          </ac:spMkLst>
        </pc:spChg>
        <pc:spChg chg="add mod">
          <ac:chgData name="김동훈" userId="6d91cf28-aa61-4039-8d6f-30b4b8e495a5" providerId="ADAL" clId="{F47889B8-4385-4CB4-810D-4F925CE49356}" dt="2022-03-01T15:09:41.162" v="6305" actId="164"/>
          <ac:spMkLst>
            <pc:docMk/>
            <pc:sldMk cId="3479661775" sldId="272"/>
            <ac:spMk id="18" creationId="{323C8987-41F3-4ACE-BB32-C8DC73DA506F}"/>
          </ac:spMkLst>
        </pc:spChg>
        <pc:spChg chg="add mod">
          <ac:chgData name="김동훈" userId="6d91cf28-aa61-4039-8d6f-30b4b8e495a5" providerId="ADAL" clId="{F47889B8-4385-4CB4-810D-4F925CE49356}" dt="2022-03-01T15:09:41.162" v="6305" actId="164"/>
          <ac:spMkLst>
            <pc:docMk/>
            <pc:sldMk cId="3479661775" sldId="272"/>
            <ac:spMk id="19" creationId="{0F3A2287-CE41-4258-AD09-D585C8D1536C}"/>
          </ac:spMkLst>
        </pc:spChg>
        <pc:spChg chg="add mod">
          <ac:chgData name="김동훈" userId="6d91cf28-aa61-4039-8d6f-30b4b8e495a5" providerId="ADAL" clId="{F47889B8-4385-4CB4-810D-4F925CE49356}" dt="2022-03-01T15:09:41.162" v="6305" actId="164"/>
          <ac:spMkLst>
            <pc:docMk/>
            <pc:sldMk cId="3479661775" sldId="272"/>
            <ac:spMk id="21" creationId="{27182593-0302-48DC-B248-0C55D179954B}"/>
          </ac:spMkLst>
        </pc:spChg>
        <pc:spChg chg="add mod">
          <ac:chgData name="김동훈" userId="6d91cf28-aa61-4039-8d6f-30b4b8e495a5" providerId="ADAL" clId="{F47889B8-4385-4CB4-810D-4F925CE49356}" dt="2022-03-01T15:09:41.162" v="6305" actId="164"/>
          <ac:spMkLst>
            <pc:docMk/>
            <pc:sldMk cId="3479661775" sldId="272"/>
            <ac:spMk id="22" creationId="{4AD54FA9-3054-4F0E-BE35-A4EA806FF2EE}"/>
          </ac:spMkLst>
        </pc:spChg>
        <pc:spChg chg="add mod">
          <ac:chgData name="김동훈" userId="6d91cf28-aa61-4039-8d6f-30b4b8e495a5" providerId="ADAL" clId="{F47889B8-4385-4CB4-810D-4F925CE49356}" dt="2022-03-01T15:10:12.622" v="6308" actId="1076"/>
          <ac:spMkLst>
            <pc:docMk/>
            <pc:sldMk cId="3479661775" sldId="272"/>
            <ac:spMk id="23" creationId="{70A9DEFD-E4A2-46BA-A404-BEEC1D4DA7B5}"/>
          </ac:spMkLst>
        </pc:spChg>
        <pc:spChg chg="add mod">
          <ac:chgData name="김동훈" userId="6d91cf28-aa61-4039-8d6f-30b4b8e495a5" providerId="ADAL" clId="{F47889B8-4385-4CB4-810D-4F925CE49356}" dt="2022-03-01T15:15:29.079" v="6449" actId="1076"/>
          <ac:spMkLst>
            <pc:docMk/>
            <pc:sldMk cId="3479661775" sldId="272"/>
            <ac:spMk id="26" creationId="{F164BDAD-8B20-43A9-97D4-C53F6543E65E}"/>
          </ac:spMkLst>
        </pc:spChg>
        <pc:spChg chg="add mod">
          <ac:chgData name="김동훈" userId="6d91cf28-aa61-4039-8d6f-30b4b8e495a5" providerId="ADAL" clId="{F47889B8-4385-4CB4-810D-4F925CE49356}" dt="2022-03-01T15:15:29.079" v="6449" actId="1076"/>
          <ac:spMkLst>
            <pc:docMk/>
            <pc:sldMk cId="3479661775" sldId="272"/>
            <ac:spMk id="27" creationId="{CD0B7D2E-EB12-4976-AE5F-BBF1BA157087}"/>
          </ac:spMkLst>
        </pc:spChg>
        <pc:grpChg chg="add mod">
          <ac:chgData name="김동훈" userId="6d91cf28-aa61-4039-8d6f-30b4b8e495a5" providerId="ADAL" clId="{F47889B8-4385-4CB4-810D-4F925CE49356}" dt="2022-03-01T15:15:29.079" v="6449" actId="1076"/>
          <ac:grpSpMkLst>
            <pc:docMk/>
            <pc:sldMk cId="3479661775" sldId="272"/>
            <ac:grpSpMk id="24" creationId="{89AA33D8-F6AA-4861-8795-F38D756D06A2}"/>
          </ac:grpSpMkLst>
        </pc:grpChg>
        <pc:graphicFrameChg chg="add del mod">
          <ac:chgData name="김동훈" userId="6d91cf28-aa61-4039-8d6f-30b4b8e495a5" providerId="ADAL" clId="{F47889B8-4385-4CB4-810D-4F925CE49356}" dt="2022-03-01T15:03:14.853" v="6237" actId="478"/>
          <ac:graphicFrameMkLst>
            <pc:docMk/>
            <pc:sldMk cId="3479661775" sldId="272"/>
            <ac:graphicFrameMk id="9" creationId="{2167A1A4-F69C-462B-9BB6-41622F892543}"/>
          </ac:graphicFrameMkLst>
        </pc:graphicFrameChg>
        <pc:picChg chg="add del mod">
          <ac:chgData name="김동훈" userId="6d91cf28-aa61-4039-8d6f-30b4b8e495a5" providerId="ADAL" clId="{F47889B8-4385-4CB4-810D-4F925CE49356}" dt="2022-03-01T15:19:41.008" v="6453" actId="21"/>
          <ac:picMkLst>
            <pc:docMk/>
            <pc:sldMk cId="3479661775" sldId="272"/>
            <ac:picMk id="29" creationId="{84D5A160-7343-4A98-B3D4-58B8F946062A}"/>
          </ac:picMkLst>
        </pc:picChg>
        <pc:cxnChg chg="add mod">
          <ac:chgData name="김동훈" userId="6d91cf28-aa61-4039-8d6f-30b4b8e495a5" providerId="ADAL" clId="{F47889B8-4385-4CB4-810D-4F925CE49356}" dt="2022-03-01T15:09:41.162" v="6305" actId="164"/>
          <ac:cxnSpMkLst>
            <pc:docMk/>
            <pc:sldMk cId="3479661775" sldId="272"/>
            <ac:cxnSpMk id="11" creationId="{6356EB4E-C9D9-4CE8-9CFD-E42E22A5444F}"/>
          </ac:cxnSpMkLst>
        </pc:cxnChg>
        <pc:cxnChg chg="add mod">
          <ac:chgData name="김동훈" userId="6d91cf28-aa61-4039-8d6f-30b4b8e495a5" providerId="ADAL" clId="{F47889B8-4385-4CB4-810D-4F925CE49356}" dt="2022-03-01T15:10:04.990" v="6306" actId="14100"/>
          <ac:cxnSpMkLst>
            <pc:docMk/>
            <pc:sldMk cId="3479661775" sldId="272"/>
            <ac:cxnSpMk id="13" creationId="{6F61506C-4418-4969-AC29-81CA98AB37C3}"/>
          </ac:cxnSpMkLst>
        </pc:cxnChg>
        <pc:cxnChg chg="add mod">
          <ac:chgData name="김동훈" userId="6d91cf28-aa61-4039-8d6f-30b4b8e495a5" providerId="ADAL" clId="{F47889B8-4385-4CB4-810D-4F925CE49356}" dt="2022-03-01T15:09:41.162" v="6305" actId="164"/>
          <ac:cxnSpMkLst>
            <pc:docMk/>
            <pc:sldMk cId="3479661775" sldId="272"/>
            <ac:cxnSpMk id="15" creationId="{29322EEE-D6BB-4A8F-A83B-4A9FC3F4CE1F}"/>
          </ac:cxnSpMkLst>
        </pc:cxnChg>
      </pc:sldChg>
      <pc:sldChg chg="addSp delSp modSp new mod">
        <pc:chgData name="김동훈" userId="6d91cf28-aa61-4039-8d6f-30b4b8e495a5" providerId="ADAL" clId="{F47889B8-4385-4CB4-810D-4F925CE49356}" dt="2022-03-01T15:27:36.695" v="6940" actId="1076"/>
        <pc:sldMkLst>
          <pc:docMk/>
          <pc:sldMk cId="3867050063" sldId="273"/>
        </pc:sldMkLst>
        <pc:spChg chg="mod">
          <ac:chgData name="김동훈" userId="6d91cf28-aa61-4039-8d6f-30b4b8e495a5" providerId="ADAL" clId="{F47889B8-4385-4CB4-810D-4F925CE49356}" dt="2022-03-01T15:19:45.617" v="6468" actId="20577"/>
          <ac:spMkLst>
            <pc:docMk/>
            <pc:sldMk cId="3867050063" sldId="273"/>
            <ac:spMk id="2" creationId="{0970F3B3-5630-468C-8D5F-F204B6745F60}"/>
          </ac:spMkLst>
        </pc:spChg>
        <pc:spChg chg="del mod">
          <ac:chgData name="김동훈" userId="6d91cf28-aa61-4039-8d6f-30b4b8e495a5" providerId="ADAL" clId="{F47889B8-4385-4CB4-810D-4F925CE49356}" dt="2022-03-01T15:19:48.547" v="6470" actId="478"/>
          <ac:spMkLst>
            <pc:docMk/>
            <pc:sldMk cId="3867050063" sldId="273"/>
            <ac:spMk id="3" creationId="{B31BEF6B-4630-4506-B3FB-F2D1C086FF10}"/>
          </ac:spMkLst>
        </pc:spChg>
        <pc:spChg chg="add del mod">
          <ac:chgData name="김동훈" userId="6d91cf28-aa61-4039-8d6f-30b4b8e495a5" providerId="ADAL" clId="{F47889B8-4385-4CB4-810D-4F925CE49356}" dt="2022-03-01T15:20:07.673" v="6475"/>
          <ac:spMkLst>
            <pc:docMk/>
            <pc:sldMk cId="3867050063" sldId="273"/>
            <ac:spMk id="5" creationId="{8CBA44AF-ABA5-43DA-B542-38DA698D2E95}"/>
          </ac:spMkLst>
        </pc:spChg>
        <pc:spChg chg="add mod">
          <ac:chgData name="김동훈" userId="6d91cf28-aa61-4039-8d6f-30b4b8e495a5" providerId="ADAL" clId="{F47889B8-4385-4CB4-810D-4F925CE49356}" dt="2022-03-01T15:26:46.695" v="6937" actId="1076"/>
          <ac:spMkLst>
            <pc:docMk/>
            <pc:sldMk cId="3867050063" sldId="273"/>
            <ac:spMk id="6" creationId="{B39AEFEE-0B28-4C4A-AFAC-7694300813A4}"/>
          </ac:spMkLst>
        </pc:spChg>
        <pc:picChg chg="add mod">
          <ac:chgData name="김동훈" userId="6d91cf28-aa61-4039-8d6f-30b4b8e495a5" providerId="ADAL" clId="{F47889B8-4385-4CB4-810D-4F925CE49356}" dt="2022-03-01T15:27:36.695" v="6940" actId="1076"/>
          <ac:picMkLst>
            <pc:docMk/>
            <pc:sldMk cId="3867050063" sldId="273"/>
            <ac:picMk id="4" creationId="{A8F46602-8381-4BCD-8CA4-18E35997DE10}"/>
          </ac:picMkLst>
        </pc:picChg>
      </pc:sldChg>
      <pc:sldChg chg="modSp new mod">
        <pc:chgData name="김동훈" userId="6d91cf28-aa61-4039-8d6f-30b4b8e495a5" providerId="ADAL" clId="{F47889B8-4385-4CB4-810D-4F925CE49356}" dt="2022-03-01T15:42:15.750" v="7706" actId="20577"/>
        <pc:sldMkLst>
          <pc:docMk/>
          <pc:sldMk cId="4203211299" sldId="274"/>
        </pc:sldMkLst>
        <pc:spChg chg="mod">
          <ac:chgData name="김동훈" userId="6d91cf28-aa61-4039-8d6f-30b4b8e495a5" providerId="ADAL" clId="{F47889B8-4385-4CB4-810D-4F925CE49356}" dt="2022-03-01T15:27:48.169" v="6965" actId="20577"/>
          <ac:spMkLst>
            <pc:docMk/>
            <pc:sldMk cId="4203211299" sldId="274"/>
            <ac:spMk id="2" creationId="{58A90583-CA41-4BA7-A569-9FE7C23E1092}"/>
          </ac:spMkLst>
        </pc:spChg>
        <pc:spChg chg="mod">
          <ac:chgData name="김동훈" userId="6d91cf28-aa61-4039-8d6f-30b4b8e495a5" providerId="ADAL" clId="{F47889B8-4385-4CB4-810D-4F925CE49356}" dt="2022-03-01T15:42:15.750" v="7706" actId="20577"/>
          <ac:spMkLst>
            <pc:docMk/>
            <pc:sldMk cId="4203211299" sldId="274"/>
            <ac:spMk id="3" creationId="{E84F3540-84B1-4580-8437-6B397BE58306}"/>
          </ac:spMkLst>
        </pc:spChg>
      </pc:sldChg>
      <pc:sldChg chg="modSp new mod">
        <pc:chgData name="김동훈" userId="6d91cf28-aa61-4039-8d6f-30b4b8e495a5" providerId="ADAL" clId="{F47889B8-4385-4CB4-810D-4F925CE49356}" dt="2022-03-04T16:09:26.014" v="8490"/>
        <pc:sldMkLst>
          <pc:docMk/>
          <pc:sldMk cId="1645500881" sldId="275"/>
        </pc:sldMkLst>
        <pc:spChg chg="mod">
          <ac:chgData name="김동훈" userId="6d91cf28-aa61-4039-8d6f-30b4b8e495a5" providerId="ADAL" clId="{F47889B8-4385-4CB4-810D-4F925CE49356}" dt="2022-03-03T08:05:54.172" v="7720" actId="20577"/>
          <ac:spMkLst>
            <pc:docMk/>
            <pc:sldMk cId="1645500881" sldId="275"/>
            <ac:spMk id="2" creationId="{67721E26-9F91-4EF1-962E-A3A75E6623D6}"/>
          </ac:spMkLst>
        </pc:spChg>
        <pc:spChg chg="mod">
          <ac:chgData name="김동훈" userId="6d91cf28-aa61-4039-8d6f-30b4b8e495a5" providerId="ADAL" clId="{F47889B8-4385-4CB4-810D-4F925CE49356}" dt="2022-03-04T16:09:26.014" v="8490"/>
          <ac:spMkLst>
            <pc:docMk/>
            <pc:sldMk cId="1645500881" sldId="275"/>
            <ac:spMk id="3" creationId="{55BD3122-62F5-49CA-9E0C-108DE64615EC}"/>
          </ac:spMkLst>
        </pc:spChg>
      </pc:sldChg>
      <pc:sldChg chg="modSp new del mod">
        <pc:chgData name="김동훈" userId="6d91cf28-aa61-4039-8d6f-30b4b8e495a5" providerId="ADAL" clId="{F47889B8-4385-4CB4-810D-4F925CE49356}" dt="2022-03-01T15:39:39.044" v="7625" actId="47"/>
        <pc:sldMkLst>
          <pc:docMk/>
          <pc:sldMk cId="3818508654" sldId="275"/>
        </pc:sldMkLst>
        <pc:spChg chg="mod">
          <ac:chgData name="김동훈" userId="6d91cf28-aa61-4039-8d6f-30b4b8e495a5" providerId="ADAL" clId="{F47889B8-4385-4CB4-810D-4F925CE49356}" dt="2022-03-01T15:38:49.681" v="7593" actId="20577"/>
          <ac:spMkLst>
            <pc:docMk/>
            <pc:sldMk cId="3818508654" sldId="275"/>
            <ac:spMk id="2" creationId="{2E615532-8173-4EEF-A0D3-DE91499706AA}"/>
          </ac:spMkLst>
        </pc:spChg>
        <pc:spChg chg="mod">
          <ac:chgData name="김동훈" userId="6d91cf28-aa61-4039-8d6f-30b4b8e495a5" providerId="ADAL" clId="{F47889B8-4385-4CB4-810D-4F925CE49356}" dt="2022-03-01T15:39:13.354" v="7624"/>
          <ac:spMkLst>
            <pc:docMk/>
            <pc:sldMk cId="3818508654" sldId="275"/>
            <ac:spMk id="3" creationId="{E8DDEF08-1CF6-4B96-B8C5-3C45953D3547}"/>
          </ac:spMkLst>
        </pc:spChg>
      </pc:sldChg>
      <pc:sldChg chg="addSp delSp modSp new mod">
        <pc:chgData name="김동훈" userId="6d91cf28-aa61-4039-8d6f-30b4b8e495a5" providerId="ADAL" clId="{F47889B8-4385-4CB4-810D-4F925CE49356}" dt="2022-03-04T16:12:25.820" v="8556" actId="208"/>
        <pc:sldMkLst>
          <pc:docMk/>
          <pc:sldMk cId="2340598181" sldId="276"/>
        </pc:sldMkLst>
        <pc:spChg chg="mod">
          <ac:chgData name="김동훈" userId="6d91cf28-aa61-4039-8d6f-30b4b8e495a5" providerId="ADAL" clId="{F47889B8-4385-4CB4-810D-4F925CE49356}" dt="2022-03-04T05:02:36.394" v="8145" actId="20577"/>
          <ac:spMkLst>
            <pc:docMk/>
            <pc:sldMk cId="2340598181" sldId="276"/>
            <ac:spMk id="2" creationId="{412CA86F-AF2B-47D9-A5F4-6BB8B40D6BDA}"/>
          </ac:spMkLst>
        </pc:spChg>
        <pc:spChg chg="del">
          <ac:chgData name="김동훈" userId="6d91cf28-aa61-4039-8d6f-30b4b8e495a5" providerId="ADAL" clId="{F47889B8-4385-4CB4-810D-4F925CE49356}" dt="2022-03-04T05:02:38.996" v="8146" actId="478"/>
          <ac:spMkLst>
            <pc:docMk/>
            <pc:sldMk cId="2340598181" sldId="276"/>
            <ac:spMk id="3" creationId="{5ED5FE3E-4A72-4219-B4B4-90B748E013E5}"/>
          </ac:spMkLst>
        </pc:spChg>
        <pc:spChg chg="add mod">
          <ac:chgData name="김동훈" userId="6d91cf28-aa61-4039-8d6f-30b4b8e495a5" providerId="ADAL" clId="{F47889B8-4385-4CB4-810D-4F925CE49356}" dt="2022-03-04T16:04:10.313" v="8236" actId="20577"/>
          <ac:spMkLst>
            <pc:docMk/>
            <pc:sldMk cId="2340598181" sldId="276"/>
            <ac:spMk id="9" creationId="{0DFA1427-EC4D-4BD9-A075-1B1DE4D1A79E}"/>
          </ac:spMkLst>
        </pc:spChg>
        <pc:spChg chg="add mod">
          <ac:chgData name="김동훈" userId="6d91cf28-aa61-4039-8d6f-30b4b8e495a5" providerId="ADAL" clId="{F47889B8-4385-4CB4-810D-4F925CE49356}" dt="2022-03-04T16:04:11.669" v="8238" actId="20577"/>
          <ac:spMkLst>
            <pc:docMk/>
            <pc:sldMk cId="2340598181" sldId="276"/>
            <ac:spMk id="10" creationId="{CA689936-3924-404D-A0AE-68B85240E059}"/>
          </ac:spMkLst>
        </pc:spChg>
        <pc:spChg chg="add mod">
          <ac:chgData name="김동훈" userId="6d91cf28-aa61-4039-8d6f-30b4b8e495a5" providerId="ADAL" clId="{F47889B8-4385-4CB4-810D-4F925CE49356}" dt="2022-03-04T16:04:16.792" v="8240" actId="20577"/>
          <ac:spMkLst>
            <pc:docMk/>
            <pc:sldMk cId="2340598181" sldId="276"/>
            <ac:spMk id="11" creationId="{D8AFEA58-91FC-4F7F-8F72-1387B2A7115B}"/>
          </ac:spMkLst>
        </pc:spChg>
        <pc:spChg chg="add mod">
          <ac:chgData name="김동훈" userId="6d91cf28-aa61-4039-8d6f-30b4b8e495a5" providerId="ADAL" clId="{F47889B8-4385-4CB4-810D-4F925CE49356}" dt="2022-03-04T16:04:47.995" v="8260" actId="255"/>
          <ac:spMkLst>
            <pc:docMk/>
            <pc:sldMk cId="2340598181" sldId="276"/>
            <ac:spMk id="16" creationId="{5B5F8B91-EC4E-4D4F-826F-4C745F16850B}"/>
          </ac:spMkLst>
        </pc:spChg>
        <pc:spChg chg="add mod">
          <ac:chgData name="김동훈" userId="6d91cf28-aa61-4039-8d6f-30b4b8e495a5" providerId="ADAL" clId="{F47889B8-4385-4CB4-810D-4F925CE49356}" dt="2022-03-04T16:04:35.762" v="8258" actId="1036"/>
          <ac:spMkLst>
            <pc:docMk/>
            <pc:sldMk cId="2340598181" sldId="276"/>
            <ac:spMk id="17" creationId="{CFE39F48-D7FC-4B85-A905-AE026F3000A9}"/>
          </ac:spMkLst>
        </pc:spChg>
        <pc:spChg chg="add mod">
          <ac:chgData name="김동훈" userId="6d91cf28-aa61-4039-8d6f-30b4b8e495a5" providerId="ADAL" clId="{F47889B8-4385-4CB4-810D-4F925CE49356}" dt="2022-03-04T16:06:54.367" v="8294" actId="255"/>
          <ac:spMkLst>
            <pc:docMk/>
            <pc:sldMk cId="2340598181" sldId="276"/>
            <ac:spMk id="18" creationId="{C2E049E0-6C56-4229-9F84-59AA12BFA23D}"/>
          </ac:spMkLst>
        </pc:spChg>
        <pc:spChg chg="add mod">
          <ac:chgData name="김동훈" userId="6d91cf28-aa61-4039-8d6f-30b4b8e495a5" providerId="ADAL" clId="{F47889B8-4385-4CB4-810D-4F925CE49356}" dt="2022-03-04T16:10:30.558" v="8491" actId="20577"/>
          <ac:spMkLst>
            <pc:docMk/>
            <pc:sldMk cId="2340598181" sldId="276"/>
            <ac:spMk id="19" creationId="{2CD4437C-B0CA-4550-B3C0-282A56F6F572}"/>
          </ac:spMkLst>
        </pc:spChg>
        <pc:spChg chg="add mod">
          <ac:chgData name="김동훈" userId="6d91cf28-aa61-4039-8d6f-30b4b8e495a5" providerId="ADAL" clId="{F47889B8-4385-4CB4-810D-4F925CE49356}" dt="2022-03-04T16:10:31.673" v="8492" actId="20577"/>
          <ac:spMkLst>
            <pc:docMk/>
            <pc:sldMk cId="2340598181" sldId="276"/>
            <ac:spMk id="20" creationId="{8600A723-17BB-4EF4-9502-9CC6529F4D33}"/>
          </ac:spMkLst>
        </pc:spChg>
        <pc:spChg chg="add mod">
          <ac:chgData name="김동훈" userId="6d91cf28-aa61-4039-8d6f-30b4b8e495a5" providerId="ADAL" clId="{F47889B8-4385-4CB4-810D-4F925CE49356}" dt="2022-03-04T16:10:32.539" v="8493" actId="20577"/>
          <ac:spMkLst>
            <pc:docMk/>
            <pc:sldMk cId="2340598181" sldId="276"/>
            <ac:spMk id="21" creationId="{95B90DDF-19B7-49D4-982E-A9B2A4D86E70}"/>
          </ac:spMkLst>
        </pc:spChg>
        <pc:spChg chg="add mod">
          <ac:chgData name="김동훈" userId="6d91cf28-aa61-4039-8d6f-30b4b8e495a5" providerId="ADAL" clId="{F47889B8-4385-4CB4-810D-4F925CE49356}" dt="2022-03-04T16:10:33.393" v="8494" actId="20577"/>
          <ac:spMkLst>
            <pc:docMk/>
            <pc:sldMk cId="2340598181" sldId="276"/>
            <ac:spMk id="22" creationId="{F25FAC26-8B64-47A7-9558-313B79C541D8}"/>
          </ac:spMkLst>
        </pc:spChg>
        <pc:spChg chg="add mod">
          <ac:chgData name="김동훈" userId="6d91cf28-aa61-4039-8d6f-30b4b8e495a5" providerId="ADAL" clId="{F47889B8-4385-4CB4-810D-4F925CE49356}" dt="2022-03-04T16:10:34.721" v="8495" actId="20577"/>
          <ac:spMkLst>
            <pc:docMk/>
            <pc:sldMk cId="2340598181" sldId="276"/>
            <ac:spMk id="23" creationId="{06CA5CBB-ED7A-4BBD-8D91-1BFFF884F913}"/>
          </ac:spMkLst>
        </pc:spChg>
        <pc:spChg chg="add mod">
          <ac:chgData name="김동훈" userId="6d91cf28-aa61-4039-8d6f-30b4b8e495a5" providerId="ADAL" clId="{F47889B8-4385-4CB4-810D-4F925CE49356}" dt="2022-03-04T16:10:36.258" v="8496" actId="20577"/>
          <ac:spMkLst>
            <pc:docMk/>
            <pc:sldMk cId="2340598181" sldId="276"/>
            <ac:spMk id="24" creationId="{E076A628-A1ED-49F2-95F1-A006E7FBEEC8}"/>
          </ac:spMkLst>
        </pc:spChg>
        <pc:spChg chg="add mod">
          <ac:chgData name="김동훈" userId="6d91cf28-aa61-4039-8d6f-30b4b8e495a5" providerId="ADAL" clId="{F47889B8-4385-4CB4-810D-4F925CE49356}" dt="2022-03-04T16:10:41.007" v="8500" actId="20577"/>
          <ac:spMkLst>
            <pc:docMk/>
            <pc:sldMk cId="2340598181" sldId="276"/>
            <ac:spMk id="25" creationId="{B1466D64-C612-4D4D-B4A7-7F95C3A91A28}"/>
          </ac:spMkLst>
        </pc:spChg>
        <pc:graphicFrameChg chg="add mod modGraphic">
          <ac:chgData name="김동훈" userId="6d91cf28-aa61-4039-8d6f-30b4b8e495a5" providerId="ADAL" clId="{F47889B8-4385-4CB4-810D-4F925CE49356}" dt="2022-03-04T16:06:18.473" v="8264" actId="14100"/>
          <ac:graphicFrameMkLst>
            <pc:docMk/>
            <pc:sldMk cId="2340598181" sldId="276"/>
            <ac:graphicFrameMk id="4" creationId="{A3F47180-37F0-4818-AB88-54670ED50AE6}"/>
          </ac:graphicFrameMkLst>
        </pc:graphicFrameChg>
        <pc:graphicFrameChg chg="add del mod">
          <ac:chgData name="김동훈" userId="6d91cf28-aa61-4039-8d6f-30b4b8e495a5" providerId="ADAL" clId="{F47889B8-4385-4CB4-810D-4F925CE49356}" dt="2022-03-04T05:03:18.424" v="8158"/>
          <ac:graphicFrameMkLst>
            <pc:docMk/>
            <pc:sldMk cId="2340598181" sldId="276"/>
            <ac:graphicFrameMk id="5" creationId="{119E8707-3692-4603-A26E-BF7ABC88109B}"/>
          </ac:graphicFrameMkLst>
        </pc:graphicFrameChg>
        <pc:graphicFrameChg chg="add del mod">
          <ac:chgData name="김동훈" userId="6d91cf28-aa61-4039-8d6f-30b4b8e495a5" providerId="ADAL" clId="{F47889B8-4385-4CB4-810D-4F925CE49356}" dt="2022-03-04T05:03:18.071" v="8157"/>
          <ac:graphicFrameMkLst>
            <pc:docMk/>
            <pc:sldMk cId="2340598181" sldId="276"/>
            <ac:graphicFrameMk id="6" creationId="{8086412A-0252-40B7-84F5-7FD818E8549E}"/>
          </ac:graphicFrameMkLst>
        </pc:graphicFrameChg>
        <pc:graphicFrameChg chg="add del mod">
          <ac:chgData name="김동훈" userId="6d91cf28-aa61-4039-8d6f-30b4b8e495a5" providerId="ADAL" clId="{F47889B8-4385-4CB4-810D-4F925CE49356}" dt="2022-03-04T05:03:17.708" v="8156"/>
          <ac:graphicFrameMkLst>
            <pc:docMk/>
            <pc:sldMk cId="2340598181" sldId="276"/>
            <ac:graphicFrameMk id="7" creationId="{E4E42B63-634D-42AF-ACCD-54766C3ECAAB}"/>
          </ac:graphicFrameMkLst>
        </pc:graphicFrameChg>
        <pc:graphicFrameChg chg="add del mod">
          <ac:chgData name="김동훈" userId="6d91cf28-aa61-4039-8d6f-30b4b8e495a5" providerId="ADAL" clId="{F47889B8-4385-4CB4-810D-4F925CE49356}" dt="2022-03-04T05:03:17.315" v="8155"/>
          <ac:graphicFrameMkLst>
            <pc:docMk/>
            <pc:sldMk cId="2340598181" sldId="276"/>
            <ac:graphicFrameMk id="8" creationId="{C2F267DA-171A-484B-BDFE-4BF17437C7EF}"/>
          </ac:graphicFrameMkLst>
        </pc:graphicFrameChg>
        <pc:graphicFrameChg chg="add del mod">
          <ac:chgData name="김동훈" userId="6d91cf28-aa61-4039-8d6f-30b4b8e495a5" providerId="ADAL" clId="{F47889B8-4385-4CB4-810D-4F925CE49356}" dt="2022-03-04T05:03:27.798" v="8170"/>
          <ac:graphicFrameMkLst>
            <pc:docMk/>
            <pc:sldMk cId="2340598181" sldId="276"/>
            <ac:graphicFrameMk id="9" creationId="{FCA5A73B-1B56-46F5-BCA7-350463C60BC2}"/>
          </ac:graphicFrameMkLst>
        </pc:graphicFrameChg>
        <pc:graphicFrameChg chg="add del mod">
          <ac:chgData name="김동훈" userId="6d91cf28-aa61-4039-8d6f-30b4b8e495a5" providerId="ADAL" clId="{F47889B8-4385-4CB4-810D-4F925CE49356}" dt="2022-03-04T05:03:27.241" v="8168"/>
          <ac:graphicFrameMkLst>
            <pc:docMk/>
            <pc:sldMk cId="2340598181" sldId="276"/>
            <ac:graphicFrameMk id="10" creationId="{7F98940A-A6F3-41A9-A7CA-A3330DC4D082}"/>
          </ac:graphicFrameMkLst>
        </pc:graphicFrameChg>
        <pc:graphicFrameChg chg="add del mod">
          <ac:chgData name="김동훈" userId="6d91cf28-aa61-4039-8d6f-30b4b8e495a5" providerId="ADAL" clId="{F47889B8-4385-4CB4-810D-4F925CE49356}" dt="2022-03-04T05:03:27.010" v="8166"/>
          <ac:graphicFrameMkLst>
            <pc:docMk/>
            <pc:sldMk cId="2340598181" sldId="276"/>
            <ac:graphicFrameMk id="11" creationId="{ABB6D1AC-559E-4F6E-82A5-892BE5A20454}"/>
          </ac:graphicFrameMkLst>
        </pc:graphicFrameChg>
        <pc:graphicFrameChg chg="add mod modGraphic">
          <ac:chgData name="김동훈" userId="6d91cf28-aa61-4039-8d6f-30b4b8e495a5" providerId="ADAL" clId="{F47889B8-4385-4CB4-810D-4F925CE49356}" dt="2022-03-04T16:06:20.193" v="8265" actId="14100"/>
          <ac:graphicFrameMkLst>
            <pc:docMk/>
            <pc:sldMk cId="2340598181" sldId="276"/>
            <ac:graphicFrameMk id="12" creationId="{D4F548EA-5116-4CBC-A12E-53672A2C43C7}"/>
          </ac:graphicFrameMkLst>
        </pc:graphicFrameChg>
        <pc:graphicFrameChg chg="add mod modGraphic">
          <ac:chgData name="김동훈" userId="6d91cf28-aa61-4039-8d6f-30b4b8e495a5" providerId="ADAL" clId="{F47889B8-4385-4CB4-810D-4F925CE49356}" dt="2022-03-04T16:06:21.545" v="8266" actId="14100"/>
          <ac:graphicFrameMkLst>
            <pc:docMk/>
            <pc:sldMk cId="2340598181" sldId="276"/>
            <ac:graphicFrameMk id="13" creationId="{84F61BE0-90C9-4227-8555-A568F05A7AA5}"/>
          </ac:graphicFrameMkLst>
        </pc:graphicFrameChg>
        <pc:graphicFrameChg chg="add mod modGraphic">
          <ac:chgData name="김동훈" userId="6d91cf28-aa61-4039-8d6f-30b4b8e495a5" providerId="ADAL" clId="{F47889B8-4385-4CB4-810D-4F925CE49356}" dt="2022-03-04T16:06:23.393" v="8267" actId="14100"/>
          <ac:graphicFrameMkLst>
            <pc:docMk/>
            <pc:sldMk cId="2340598181" sldId="276"/>
            <ac:graphicFrameMk id="14" creationId="{78069429-7F1B-44A1-824C-327F3B033614}"/>
          </ac:graphicFrameMkLst>
        </pc:graphicFrameChg>
        <pc:graphicFrameChg chg="add mod modGraphic">
          <ac:chgData name="김동훈" userId="6d91cf28-aa61-4039-8d6f-30b4b8e495a5" providerId="ADAL" clId="{F47889B8-4385-4CB4-810D-4F925CE49356}" dt="2022-03-04T16:06:25.045" v="8268" actId="14100"/>
          <ac:graphicFrameMkLst>
            <pc:docMk/>
            <pc:sldMk cId="2340598181" sldId="276"/>
            <ac:graphicFrameMk id="15" creationId="{8F8482A4-AF98-48E4-9FE7-0C736B5DB389}"/>
          </ac:graphicFrameMkLst>
        </pc:graphicFrameChg>
        <pc:cxnChg chg="add mod">
          <ac:chgData name="김동훈" userId="6d91cf28-aa61-4039-8d6f-30b4b8e495a5" providerId="ADAL" clId="{F47889B8-4385-4CB4-810D-4F925CE49356}" dt="2022-03-04T16:12:25.820" v="8556" actId="208"/>
          <ac:cxnSpMkLst>
            <pc:docMk/>
            <pc:sldMk cId="2340598181" sldId="276"/>
            <ac:cxnSpMk id="5" creationId="{05CDAFCA-2B42-4C74-A1B0-CFAAB38156D7}"/>
          </ac:cxnSpMkLst>
        </pc:cxnChg>
        <pc:cxnChg chg="add del">
          <ac:chgData name="김동훈" userId="6d91cf28-aa61-4039-8d6f-30b4b8e495a5" providerId="ADAL" clId="{F47889B8-4385-4CB4-810D-4F925CE49356}" dt="2022-03-04T16:11:41.670" v="8544" actId="11529"/>
          <ac:cxnSpMkLst>
            <pc:docMk/>
            <pc:sldMk cId="2340598181" sldId="276"/>
            <ac:cxnSpMk id="7" creationId="{170D83D2-031A-4338-91A6-80D7638BE25E}"/>
          </ac:cxnSpMkLst>
        </pc:cxnChg>
        <pc:cxnChg chg="add mod">
          <ac:chgData name="김동훈" userId="6d91cf28-aa61-4039-8d6f-30b4b8e495a5" providerId="ADAL" clId="{F47889B8-4385-4CB4-810D-4F925CE49356}" dt="2022-03-04T16:11:13.509" v="8530" actId="1076"/>
          <ac:cxnSpMkLst>
            <pc:docMk/>
            <pc:sldMk cId="2340598181" sldId="276"/>
            <ac:cxnSpMk id="26" creationId="{94D9ED18-F9B1-4CF8-938D-7871F86E536E}"/>
          </ac:cxnSpMkLst>
        </pc:cxnChg>
        <pc:cxnChg chg="add mod">
          <ac:chgData name="김동훈" userId="6d91cf28-aa61-4039-8d6f-30b4b8e495a5" providerId="ADAL" clId="{F47889B8-4385-4CB4-810D-4F925CE49356}" dt="2022-03-04T16:11:16.629" v="8532" actId="1076"/>
          <ac:cxnSpMkLst>
            <pc:docMk/>
            <pc:sldMk cId="2340598181" sldId="276"/>
            <ac:cxnSpMk id="27" creationId="{BEA4F1A7-0E68-4F2C-A952-7599B99C889C}"/>
          </ac:cxnSpMkLst>
        </pc:cxnChg>
        <pc:cxnChg chg="add mod">
          <ac:chgData name="김동훈" userId="6d91cf28-aa61-4039-8d6f-30b4b8e495a5" providerId="ADAL" clId="{F47889B8-4385-4CB4-810D-4F925CE49356}" dt="2022-03-04T16:11:19.341" v="8534" actId="1076"/>
          <ac:cxnSpMkLst>
            <pc:docMk/>
            <pc:sldMk cId="2340598181" sldId="276"/>
            <ac:cxnSpMk id="28" creationId="{9BFEFCCC-994C-4BFB-84CD-F7F92E71F2D5}"/>
          </ac:cxnSpMkLst>
        </pc:cxnChg>
        <pc:cxnChg chg="add mod">
          <ac:chgData name="김동훈" userId="6d91cf28-aa61-4039-8d6f-30b4b8e495a5" providerId="ADAL" clId="{F47889B8-4385-4CB4-810D-4F925CE49356}" dt="2022-03-04T16:11:21.773" v="8536" actId="1076"/>
          <ac:cxnSpMkLst>
            <pc:docMk/>
            <pc:sldMk cId="2340598181" sldId="276"/>
            <ac:cxnSpMk id="29" creationId="{631020F3-7B09-4081-9F35-3449258D1403}"/>
          </ac:cxnSpMkLst>
        </pc:cxnChg>
        <pc:cxnChg chg="add mod">
          <ac:chgData name="김동훈" userId="6d91cf28-aa61-4039-8d6f-30b4b8e495a5" providerId="ADAL" clId="{F47889B8-4385-4CB4-810D-4F925CE49356}" dt="2022-03-04T16:11:26.469" v="8538" actId="1076"/>
          <ac:cxnSpMkLst>
            <pc:docMk/>
            <pc:sldMk cId="2340598181" sldId="276"/>
            <ac:cxnSpMk id="30" creationId="{EF436167-9D46-40AF-9087-83E8FCF39408}"/>
          </ac:cxnSpMkLst>
        </pc:cxnChg>
        <pc:cxnChg chg="add mod">
          <ac:chgData name="김동훈" userId="6d91cf28-aa61-4039-8d6f-30b4b8e495a5" providerId="ADAL" clId="{F47889B8-4385-4CB4-810D-4F925CE49356}" dt="2022-03-04T16:11:28.485" v="8540" actId="1076"/>
          <ac:cxnSpMkLst>
            <pc:docMk/>
            <pc:sldMk cId="2340598181" sldId="276"/>
            <ac:cxnSpMk id="31" creationId="{CAC797E3-5687-4F18-9CE7-69C8A8E8717F}"/>
          </ac:cxnSpMkLst>
        </pc:cxnChg>
        <pc:cxnChg chg="add mod">
          <ac:chgData name="김동훈" userId="6d91cf28-aa61-4039-8d6f-30b4b8e495a5" providerId="ADAL" clId="{F47889B8-4385-4CB4-810D-4F925CE49356}" dt="2022-03-04T16:11:30.965" v="8542" actId="1076"/>
          <ac:cxnSpMkLst>
            <pc:docMk/>
            <pc:sldMk cId="2340598181" sldId="276"/>
            <ac:cxnSpMk id="32" creationId="{95FBF805-0A53-424E-898B-E20DB0A51839}"/>
          </ac:cxnSpMkLst>
        </pc:cxnChg>
        <pc:cxnChg chg="add mod">
          <ac:chgData name="김동훈" userId="6d91cf28-aa61-4039-8d6f-30b4b8e495a5" providerId="ADAL" clId="{F47889B8-4385-4CB4-810D-4F925CE49356}" dt="2022-03-04T16:11:48.262" v="8546" actId="14100"/>
          <ac:cxnSpMkLst>
            <pc:docMk/>
            <pc:sldMk cId="2340598181" sldId="276"/>
            <ac:cxnSpMk id="33" creationId="{708DAAA6-52DA-4B6C-AAC4-61ADB1554C71}"/>
          </ac:cxnSpMkLst>
        </pc:cxnChg>
        <pc:cxnChg chg="add mod">
          <ac:chgData name="김동훈" userId="6d91cf28-aa61-4039-8d6f-30b4b8e495a5" providerId="ADAL" clId="{F47889B8-4385-4CB4-810D-4F925CE49356}" dt="2022-03-04T16:11:59.149" v="8548" actId="14100"/>
          <ac:cxnSpMkLst>
            <pc:docMk/>
            <pc:sldMk cId="2340598181" sldId="276"/>
            <ac:cxnSpMk id="36" creationId="{31E091AF-932E-4572-ACFA-64A126BC82BC}"/>
          </ac:cxnSpMkLst>
        </pc:cxnChg>
        <pc:cxnChg chg="add mod">
          <ac:chgData name="김동훈" userId="6d91cf28-aa61-4039-8d6f-30b4b8e495a5" providerId="ADAL" clId="{F47889B8-4385-4CB4-810D-4F925CE49356}" dt="2022-03-04T16:12:06.621" v="8550" actId="14100"/>
          <ac:cxnSpMkLst>
            <pc:docMk/>
            <pc:sldMk cId="2340598181" sldId="276"/>
            <ac:cxnSpMk id="39" creationId="{9E991178-15D9-4868-A079-5D07A487655C}"/>
          </ac:cxnSpMkLst>
        </pc:cxnChg>
        <pc:cxnChg chg="add mod">
          <ac:chgData name="김동훈" userId="6d91cf28-aa61-4039-8d6f-30b4b8e495a5" providerId="ADAL" clId="{F47889B8-4385-4CB4-810D-4F925CE49356}" dt="2022-03-04T16:12:17.868" v="8554" actId="14100"/>
          <ac:cxnSpMkLst>
            <pc:docMk/>
            <pc:sldMk cId="2340598181" sldId="276"/>
            <ac:cxnSpMk id="42" creationId="{12D7161E-BF6A-465F-9FD0-3AE91354758F}"/>
          </ac:cxnSpMkLst>
        </pc:cxnChg>
        <pc:cxnChg chg="add mod">
          <ac:chgData name="김동훈" userId="6d91cf28-aa61-4039-8d6f-30b4b8e495a5" providerId="ADAL" clId="{F47889B8-4385-4CB4-810D-4F925CE49356}" dt="2022-03-04T16:12:15.957" v="8553" actId="14100"/>
          <ac:cxnSpMkLst>
            <pc:docMk/>
            <pc:sldMk cId="2340598181" sldId="276"/>
            <ac:cxnSpMk id="44" creationId="{CA0B7982-17E3-4E07-9CFD-A85DA396F8FB}"/>
          </ac:cxnSpMkLst>
        </pc:cxnChg>
      </pc:sldChg>
      <pc:sldChg chg="addSp delSp modSp new mod">
        <pc:chgData name="김동훈" userId="6d91cf28-aa61-4039-8d6f-30b4b8e495a5" providerId="ADAL" clId="{F47889B8-4385-4CB4-810D-4F925CE49356}" dt="2022-03-04T17:08:54.638" v="8839" actId="1076"/>
        <pc:sldMkLst>
          <pc:docMk/>
          <pc:sldMk cId="113894252" sldId="277"/>
        </pc:sldMkLst>
        <pc:spChg chg="mod">
          <ac:chgData name="김동훈" userId="6d91cf28-aa61-4039-8d6f-30b4b8e495a5" providerId="ADAL" clId="{F47889B8-4385-4CB4-810D-4F925CE49356}" dt="2022-03-04T16:44:03.634" v="8585" actId="20577"/>
          <ac:spMkLst>
            <pc:docMk/>
            <pc:sldMk cId="113894252" sldId="277"/>
            <ac:spMk id="2" creationId="{722B9121-2A61-463C-9842-A5EA90A72205}"/>
          </ac:spMkLst>
        </pc:spChg>
        <pc:spChg chg="del">
          <ac:chgData name="김동훈" userId="6d91cf28-aa61-4039-8d6f-30b4b8e495a5" providerId="ADAL" clId="{F47889B8-4385-4CB4-810D-4F925CE49356}" dt="2022-03-04T16:55:55.815" v="8587" actId="478"/>
          <ac:spMkLst>
            <pc:docMk/>
            <pc:sldMk cId="113894252" sldId="277"/>
            <ac:spMk id="3" creationId="{5252860C-D8CF-42E5-A5EF-02C8C54936ED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6" creationId="{D5E92635-130F-4134-A784-C1766A26D981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7" creationId="{301B6E05-77C7-4C3F-A753-B7F63406A0A5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8" creationId="{3B5C1FB5-9E5C-4B83-BC46-98A8715A798C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9" creationId="{B1245E96-420E-4CCE-A75C-5B7D5FEE3E16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10" creationId="{1ADF6F7C-5E0D-4944-BC2A-EA404F4439C1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11" creationId="{B6323DCD-8AED-428F-BF60-9912CC07294C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12" creationId="{6633090A-D108-4E37-B457-78899EA770CD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13" creationId="{04E9BF3D-3EE1-4B66-9DC2-E12F707415F9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14" creationId="{4C57BBA6-7D62-4209-8392-376ED5041202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15" creationId="{154B0C03-39BA-426C-90EB-3F02B907A879}"/>
          </ac:spMkLst>
        </pc:spChg>
        <pc:spChg chg="add del mod">
          <ac:chgData name="김동훈" userId="6d91cf28-aa61-4039-8d6f-30b4b8e495a5" providerId="ADAL" clId="{F47889B8-4385-4CB4-810D-4F925CE49356}" dt="2022-03-04T16:56:40.770" v="8604" actId="478"/>
          <ac:spMkLst>
            <pc:docMk/>
            <pc:sldMk cId="113894252" sldId="277"/>
            <ac:spMk id="18" creationId="{9C7C43A0-FF8B-4A3F-9BA7-83760957A2DD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19" creationId="{4B846D68-CF9F-4CBB-9878-3E0BF044269A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20" creationId="{053B656A-141D-4170-9FB3-993B6A121BE4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21" creationId="{F30B1C80-9A4A-4AA8-9758-835242250A2E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22" creationId="{3DE60F6E-CF6E-4D99-B2B7-3AA1D1EBD51C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23" creationId="{B787CFFD-3002-491C-AEC0-A7DA60467E7C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24" creationId="{30B78DD6-2F8B-4FCE-A9EB-8DD758DFACA6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25" creationId="{B50A0242-C325-4134-8EFE-75E27F558EE0}"/>
          </ac:spMkLst>
        </pc:spChg>
        <pc:spChg chg="add mod">
          <ac:chgData name="김동훈" userId="6d91cf28-aa61-4039-8d6f-30b4b8e495a5" providerId="ADAL" clId="{F47889B8-4385-4CB4-810D-4F925CE49356}" dt="2022-03-04T16:58:48.515" v="8636" actId="1076"/>
          <ac:spMkLst>
            <pc:docMk/>
            <pc:sldMk cId="113894252" sldId="277"/>
            <ac:spMk id="26" creationId="{A7D16246-A087-43B2-9A6E-2E0B168F125B}"/>
          </ac:spMkLst>
        </pc:spChg>
        <pc:spChg chg="add mod">
          <ac:chgData name="김동훈" userId="6d91cf28-aa61-4039-8d6f-30b4b8e495a5" providerId="ADAL" clId="{F47889B8-4385-4CB4-810D-4F925CE49356}" dt="2022-03-04T16:59:23.982" v="8657" actId="14100"/>
          <ac:spMkLst>
            <pc:docMk/>
            <pc:sldMk cId="113894252" sldId="277"/>
            <ac:spMk id="27" creationId="{FF8A80A3-2E31-438E-82A8-CE073CAFDA5A}"/>
          </ac:spMkLst>
        </pc:spChg>
        <pc:spChg chg="add del mod">
          <ac:chgData name="김동훈" userId="6d91cf28-aa61-4039-8d6f-30b4b8e495a5" providerId="ADAL" clId="{F47889B8-4385-4CB4-810D-4F925CE49356}" dt="2022-03-04T17:03:29.524" v="8683"/>
          <ac:spMkLst>
            <pc:docMk/>
            <pc:sldMk cId="113894252" sldId="277"/>
            <ac:spMk id="39" creationId="{18C8785A-4CC9-46E8-B1CE-4871A06C01B9}"/>
          </ac:spMkLst>
        </pc:spChg>
        <pc:spChg chg="add mod">
          <ac:chgData name="김동훈" userId="6d91cf28-aa61-4039-8d6f-30b4b8e495a5" providerId="ADAL" clId="{F47889B8-4385-4CB4-810D-4F925CE49356}" dt="2022-03-04T17:08:54.638" v="8839" actId="1076"/>
          <ac:spMkLst>
            <pc:docMk/>
            <pc:sldMk cId="113894252" sldId="277"/>
            <ac:spMk id="42" creationId="{A961779B-619B-4AB0-B6F0-202CDBE812B9}"/>
          </ac:spMkLst>
        </pc:spChg>
        <pc:spChg chg="add mod">
          <ac:chgData name="김동훈" userId="6d91cf28-aa61-4039-8d6f-30b4b8e495a5" providerId="ADAL" clId="{F47889B8-4385-4CB4-810D-4F925CE49356}" dt="2022-03-04T17:08:41.710" v="8835" actId="14100"/>
          <ac:spMkLst>
            <pc:docMk/>
            <pc:sldMk cId="113894252" sldId="277"/>
            <ac:spMk id="47" creationId="{271A8E8F-D105-4E63-8EB7-73BC1B81E223}"/>
          </ac:spMkLst>
        </pc:spChg>
        <pc:spChg chg="add del">
          <ac:chgData name="김동훈" userId="6d91cf28-aa61-4039-8d6f-30b4b8e495a5" providerId="ADAL" clId="{F47889B8-4385-4CB4-810D-4F925CE49356}" dt="2022-03-04T17:07:13.446" v="8777" actId="11529"/>
          <ac:spMkLst>
            <pc:docMk/>
            <pc:sldMk cId="113894252" sldId="277"/>
            <ac:spMk id="50" creationId="{02D9AB0C-C478-4575-9F12-1419BE6363F0}"/>
          </ac:spMkLst>
        </pc:spChg>
        <pc:spChg chg="add mod">
          <ac:chgData name="김동훈" userId="6d91cf28-aa61-4039-8d6f-30b4b8e495a5" providerId="ADAL" clId="{F47889B8-4385-4CB4-810D-4F925CE49356}" dt="2022-03-04T17:08:05.013" v="8805" actId="1076"/>
          <ac:spMkLst>
            <pc:docMk/>
            <pc:sldMk cId="113894252" sldId="277"/>
            <ac:spMk id="53" creationId="{A7527AB7-2BE1-4B60-A77B-9D1C01EA0C8C}"/>
          </ac:spMkLst>
        </pc:spChg>
        <pc:graphicFrameChg chg="add mod">
          <ac:chgData name="김동훈" userId="6d91cf28-aa61-4039-8d6f-30b4b8e495a5" providerId="ADAL" clId="{F47889B8-4385-4CB4-810D-4F925CE49356}" dt="2022-03-04T16:58:48.515" v="8636" actId="1076"/>
          <ac:graphicFrameMkLst>
            <pc:docMk/>
            <pc:sldMk cId="113894252" sldId="277"/>
            <ac:graphicFrameMk id="4" creationId="{ABA563A5-CF39-472F-B9D8-7CA67166278D}"/>
          </ac:graphicFrameMkLst>
        </pc:graphicFrameChg>
        <pc:graphicFrameChg chg="add mod modGraphic">
          <ac:chgData name="김동훈" userId="6d91cf28-aa61-4039-8d6f-30b4b8e495a5" providerId="ADAL" clId="{F47889B8-4385-4CB4-810D-4F925CE49356}" dt="2022-03-04T16:58:48.515" v="8636" actId="1076"/>
          <ac:graphicFrameMkLst>
            <pc:docMk/>
            <pc:sldMk cId="113894252" sldId="277"/>
            <ac:graphicFrameMk id="5" creationId="{55DB69F0-89D9-45EF-9CDD-9DB603FFA6AB}"/>
          </ac:graphicFrameMkLst>
        </pc:graphicFrameChg>
        <pc:picChg chg="add del mod">
          <ac:chgData name="김동훈" userId="6d91cf28-aa61-4039-8d6f-30b4b8e495a5" providerId="ADAL" clId="{F47889B8-4385-4CB4-810D-4F925CE49356}" dt="2022-03-04T17:01:29.588" v="8661" actId="931"/>
          <ac:picMkLst>
            <pc:docMk/>
            <pc:sldMk cId="113894252" sldId="277"/>
            <ac:picMk id="29" creationId="{8DF18508-CDC6-434B-8D9B-CACDBE1DD67D}"/>
          </ac:picMkLst>
        </pc:picChg>
        <pc:picChg chg="add del mod">
          <ac:chgData name="김동훈" userId="6d91cf28-aa61-4039-8d6f-30b4b8e495a5" providerId="ADAL" clId="{F47889B8-4385-4CB4-810D-4F925CE49356}" dt="2022-03-04T17:01:29.588" v="8661" actId="931"/>
          <ac:picMkLst>
            <pc:docMk/>
            <pc:sldMk cId="113894252" sldId="277"/>
            <ac:picMk id="31" creationId="{72EEC6C3-7F11-4DE4-B89F-A41D92630AC8}"/>
          </ac:picMkLst>
        </pc:picChg>
        <pc:picChg chg="add mod">
          <ac:chgData name="김동훈" userId="6d91cf28-aa61-4039-8d6f-30b4b8e495a5" providerId="ADAL" clId="{F47889B8-4385-4CB4-810D-4F925CE49356}" dt="2022-03-04T17:05:35.661" v="8742" actId="1035"/>
          <ac:picMkLst>
            <pc:docMk/>
            <pc:sldMk cId="113894252" sldId="277"/>
            <ac:picMk id="33" creationId="{7886352D-2204-4809-A8C6-CAC93557C916}"/>
          </ac:picMkLst>
        </pc:picChg>
        <pc:picChg chg="add del mod">
          <ac:chgData name="김동훈" userId="6d91cf28-aa61-4039-8d6f-30b4b8e495a5" providerId="ADAL" clId="{F47889B8-4385-4CB4-810D-4F925CE49356}" dt="2022-03-04T17:04:33.106" v="8697" actId="478"/>
          <ac:picMkLst>
            <pc:docMk/>
            <pc:sldMk cId="113894252" sldId="277"/>
            <ac:picMk id="34" creationId="{5FAD14D0-8FB3-43B9-965D-5CCBA57BB684}"/>
          </ac:picMkLst>
        </pc:picChg>
        <pc:picChg chg="add mod">
          <ac:chgData name="김동훈" userId="6d91cf28-aa61-4039-8d6f-30b4b8e495a5" providerId="ADAL" clId="{F47889B8-4385-4CB4-810D-4F925CE49356}" dt="2022-03-04T17:05:35.661" v="8742" actId="1035"/>
          <ac:picMkLst>
            <pc:docMk/>
            <pc:sldMk cId="113894252" sldId="277"/>
            <ac:picMk id="35" creationId="{D1BCB40D-C3F8-47E5-A897-A538F35F98D0}"/>
          </ac:picMkLst>
        </pc:picChg>
        <pc:picChg chg="add mod">
          <ac:chgData name="김동훈" userId="6d91cf28-aa61-4039-8d6f-30b4b8e495a5" providerId="ADAL" clId="{F47889B8-4385-4CB4-810D-4F925CE49356}" dt="2022-03-04T17:05:35.661" v="8742" actId="1035"/>
          <ac:picMkLst>
            <pc:docMk/>
            <pc:sldMk cId="113894252" sldId="277"/>
            <ac:picMk id="36" creationId="{A29C703E-9091-4F84-B1E7-EE196A9EF0DE}"/>
          </ac:picMkLst>
        </pc:picChg>
        <pc:picChg chg="add mod">
          <ac:chgData name="김동훈" userId="6d91cf28-aa61-4039-8d6f-30b4b8e495a5" providerId="ADAL" clId="{F47889B8-4385-4CB4-810D-4F925CE49356}" dt="2022-03-04T17:05:35.661" v="8742" actId="1035"/>
          <ac:picMkLst>
            <pc:docMk/>
            <pc:sldMk cId="113894252" sldId="277"/>
            <ac:picMk id="37" creationId="{E8A2AB38-7E7B-4B66-A892-7D4C5EB9D188}"/>
          </ac:picMkLst>
        </pc:picChg>
        <pc:picChg chg="add mod">
          <ac:chgData name="김동훈" userId="6d91cf28-aa61-4039-8d6f-30b4b8e495a5" providerId="ADAL" clId="{F47889B8-4385-4CB4-810D-4F925CE49356}" dt="2022-03-04T17:05:35.661" v="8742" actId="1035"/>
          <ac:picMkLst>
            <pc:docMk/>
            <pc:sldMk cId="113894252" sldId="277"/>
            <ac:picMk id="38" creationId="{FFE4E14A-F090-4277-AB71-0BEBBCA0A2DF}"/>
          </ac:picMkLst>
        </pc:picChg>
        <pc:picChg chg="add mod">
          <ac:chgData name="김동훈" userId="6d91cf28-aa61-4039-8d6f-30b4b8e495a5" providerId="ADAL" clId="{F47889B8-4385-4CB4-810D-4F925CE49356}" dt="2022-03-04T17:08:52.429" v="8838" actId="1076"/>
          <ac:picMkLst>
            <pc:docMk/>
            <pc:sldMk cId="113894252" sldId="277"/>
            <ac:picMk id="54" creationId="{0AEC433E-98AB-413A-99C1-6B7F88E74BBA}"/>
          </ac:picMkLst>
        </pc:picChg>
        <pc:cxnChg chg="add mod">
          <ac:chgData name="김동훈" userId="6d91cf28-aa61-4039-8d6f-30b4b8e495a5" providerId="ADAL" clId="{F47889B8-4385-4CB4-810D-4F925CE49356}" dt="2022-03-04T16:58:48.515" v="8636" actId="1076"/>
          <ac:cxnSpMkLst>
            <pc:docMk/>
            <pc:sldMk cId="113894252" sldId="277"/>
            <ac:cxnSpMk id="16" creationId="{5D412D69-FA52-4432-8FBB-67A1C9666501}"/>
          </ac:cxnSpMkLst>
        </pc:cxnChg>
        <pc:cxnChg chg="add mod">
          <ac:chgData name="김동훈" userId="6d91cf28-aa61-4039-8d6f-30b4b8e495a5" providerId="ADAL" clId="{F47889B8-4385-4CB4-810D-4F925CE49356}" dt="2022-03-04T16:58:48.515" v="8636" actId="1076"/>
          <ac:cxnSpMkLst>
            <pc:docMk/>
            <pc:sldMk cId="113894252" sldId="277"/>
            <ac:cxnSpMk id="17" creationId="{F1A59C12-AF4A-4624-AC05-E35975B3076A}"/>
          </ac:cxnSpMkLst>
        </pc:cxnChg>
        <pc:cxnChg chg="add del mod">
          <ac:chgData name="김동훈" userId="6d91cf28-aa61-4039-8d6f-30b4b8e495a5" providerId="ADAL" clId="{F47889B8-4385-4CB4-810D-4F925CE49356}" dt="2022-03-04T17:03:33.623" v="8684" actId="478"/>
          <ac:cxnSpMkLst>
            <pc:docMk/>
            <pc:sldMk cId="113894252" sldId="277"/>
            <ac:cxnSpMk id="41" creationId="{B9E590A7-641C-430F-ADB8-8BCD321AB554}"/>
          </ac:cxnSpMkLst>
        </pc:cxnChg>
        <pc:cxnChg chg="add mod">
          <ac:chgData name="김동훈" userId="6d91cf28-aa61-4039-8d6f-30b4b8e495a5" providerId="ADAL" clId="{F47889B8-4385-4CB4-810D-4F925CE49356}" dt="2022-03-04T17:05:41.513" v="8744" actId="1076"/>
          <ac:cxnSpMkLst>
            <pc:docMk/>
            <pc:sldMk cId="113894252" sldId="277"/>
            <ac:cxnSpMk id="44" creationId="{57BAA46C-07BB-49F6-8440-A593B304D001}"/>
          </ac:cxnSpMkLst>
        </pc:cxnChg>
        <pc:cxnChg chg="add mod">
          <ac:chgData name="김동훈" userId="6d91cf28-aa61-4039-8d6f-30b4b8e495a5" providerId="ADAL" clId="{F47889B8-4385-4CB4-810D-4F925CE49356}" dt="2022-03-04T17:06:22.526" v="8754" actId="17032"/>
          <ac:cxnSpMkLst>
            <pc:docMk/>
            <pc:sldMk cId="113894252" sldId="277"/>
            <ac:cxnSpMk id="49" creationId="{10AEB290-7856-4B6C-A1E0-0894D8D15E61}"/>
          </ac:cxnSpMkLst>
        </pc:cxnChg>
        <pc:cxnChg chg="add mod">
          <ac:chgData name="김동훈" userId="6d91cf28-aa61-4039-8d6f-30b4b8e495a5" providerId="ADAL" clId="{F47889B8-4385-4CB4-810D-4F925CE49356}" dt="2022-03-04T17:07:35.009" v="8780" actId="208"/>
          <ac:cxnSpMkLst>
            <pc:docMk/>
            <pc:sldMk cId="113894252" sldId="277"/>
            <ac:cxnSpMk id="52" creationId="{B1FA5ABF-4865-4A61-8412-8E93D7E387C3}"/>
          </ac:cxnSpMkLst>
        </pc:cxnChg>
      </pc:sldChg>
      <pc:sldChg chg="modSp mod">
        <pc:chgData name="김동훈" userId="6d91cf28-aa61-4039-8d6f-30b4b8e495a5" providerId="ADAL" clId="{F47889B8-4385-4CB4-810D-4F925CE49356}" dt="2022-03-22T05:52:32.465" v="20699" actId="20577"/>
        <pc:sldMkLst>
          <pc:docMk/>
          <pc:sldMk cId="3779893787" sldId="279"/>
        </pc:sldMkLst>
        <pc:spChg chg="mod">
          <ac:chgData name="김동훈" userId="6d91cf28-aa61-4039-8d6f-30b4b8e495a5" providerId="ADAL" clId="{F47889B8-4385-4CB4-810D-4F925CE49356}" dt="2022-03-22T05:52:32.465" v="20699" actId="20577"/>
          <ac:spMkLst>
            <pc:docMk/>
            <pc:sldMk cId="3779893787" sldId="279"/>
            <ac:spMk id="3" creationId="{3D378670-A179-476E-898F-D01D7BE21F8C}"/>
          </ac:spMkLst>
        </pc:spChg>
      </pc:sldChg>
      <pc:sldChg chg="modSp mod">
        <pc:chgData name="김동훈" userId="6d91cf28-aa61-4039-8d6f-30b4b8e495a5" providerId="ADAL" clId="{F47889B8-4385-4CB4-810D-4F925CE49356}" dt="2022-03-27T06:34:29.651" v="20705" actId="1076"/>
        <pc:sldMkLst>
          <pc:docMk/>
          <pc:sldMk cId="2765313046" sldId="281"/>
        </pc:sldMkLst>
        <pc:spChg chg="mod">
          <ac:chgData name="김동훈" userId="6d91cf28-aa61-4039-8d6f-30b4b8e495a5" providerId="ADAL" clId="{F47889B8-4385-4CB4-810D-4F925CE49356}" dt="2022-03-27T06:34:29.651" v="20705" actId="1076"/>
          <ac:spMkLst>
            <pc:docMk/>
            <pc:sldMk cId="2765313046" sldId="281"/>
            <ac:spMk id="10" creationId="{A14473BF-AE62-4F0C-ADFA-01B29382ACC7}"/>
          </ac:spMkLst>
        </pc:spChg>
        <pc:picChg chg="mod">
          <ac:chgData name="김동훈" userId="6d91cf28-aa61-4039-8d6f-30b4b8e495a5" providerId="ADAL" clId="{F47889B8-4385-4CB4-810D-4F925CE49356}" dt="2022-03-27T06:27:29.151" v="20704" actId="1076"/>
          <ac:picMkLst>
            <pc:docMk/>
            <pc:sldMk cId="2765313046" sldId="281"/>
            <ac:picMk id="8" creationId="{678BE573-E058-4281-A39D-69AB7EFBB56C}"/>
          </ac:picMkLst>
        </pc:picChg>
      </pc:sldChg>
      <pc:sldChg chg="addSp delSp modSp mod ord">
        <pc:chgData name="김동훈" userId="6d91cf28-aa61-4039-8d6f-30b4b8e495a5" providerId="ADAL" clId="{F47889B8-4385-4CB4-810D-4F925CE49356}" dt="2022-03-18T14:28:48.068" v="16792" actId="21"/>
        <pc:sldMkLst>
          <pc:docMk/>
          <pc:sldMk cId="4211432942" sldId="283"/>
        </pc:sldMkLst>
        <pc:spChg chg="mod">
          <ac:chgData name="김동훈" userId="6d91cf28-aa61-4039-8d6f-30b4b8e495a5" providerId="ADAL" clId="{F47889B8-4385-4CB4-810D-4F925CE49356}" dt="2022-03-18T14:28:48.068" v="16792" actId="21"/>
          <ac:spMkLst>
            <pc:docMk/>
            <pc:sldMk cId="4211432942" sldId="283"/>
            <ac:spMk id="3" creationId="{9687051C-EC4C-4E3C-AB4B-C6EACE86687B}"/>
          </ac:spMkLst>
        </pc:spChg>
        <pc:spChg chg="add mod">
          <ac:chgData name="김동훈" userId="6d91cf28-aa61-4039-8d6f-30b4b8e495a5" providerId="ADAL" clId="{F47889B8-4385-4CB4-810D-4F925CE49356}" dt="2022-03-10T14:46:31.128" v="9825" actId="1076"/>
          <ac:spMkLst>
            <pc:docMk/>
            <pc:sldMk cId="4211432942" sldId="283"/>
            <ac:spMk id="5" creationId="{149D605E-DCEB-424D-824E-2D1365AE9E80}"/>
          </ac:spMkLst>
        </pc:spChg>
        <pc:spChg chg="mod">
          <ac:chgData name="김동훈" userId="6d91cf28-aa61-4039-8d6f-30b4b8e495a5" providerId="ADAL" clId="{F47889B8-4385-4CB4-810D-4F925CE49356}" dt="2022-03-10T14:50:14.480" v="9829" actId="14100"/>
          <ac:spMkLst>
            <pc:docMk/>
            <pc:sldMk cId="4211432942" sldId="283"/>
            <ac:spMk id="14" creationId="{5E95AFD0-1D85-4B5B-8250-1ACAB7521C74}"/>
          </ac:spMkLst>
        </pc:spChg>
        <pc:spChg chg="del mod">
          <ac:chgData name="김동훈" userId="6d91cf28-aa61-4039-8d6f-30b4b8e495a5" providerId="ADAL" clId="{F47889B8-4385-4CB4-810D-4F925CE49356}" dt="2022-03-10T14:50:29.212" v="9832" actId="478"/>
          <ac:spMkLst>
            <pc:docMk/>
            <pc:sldMk cId="4211432942" sldId="283"/>
            <ac:spMk id="16" creationId="{1595979B-C533-4964-A0ED-EA2DE35364DC}"/>
          </ac:spMkLst>
        </pc:spChg>
        <pc:spChg chg="add mod">
          <ac:chgData name="김동훈" userId="6d91cf28-aa61-4039-8d6f-30b4b8e495a5" providerId="ADAL" clId="{F47889B8-4385-4CB4-810D-4F925CE49356}" dt="2022-03-10T14:50:33.160" v="9833" actId="1076"/>
          <ac:spMkLst>
            <pc:docMk/>
            <pc:sldMk cId="4211432942" sldId="283"/>
            <ac:spMk id="20" creationId="{173D23E3-04D3-46E7-AC95-907A5A351743}"/>
          </ac:spMkLst>
        </pc:spChg>
        <pc:spChg chg="add del mod">
          <ac:chgData name="김동훈" userId="6d91cf28-aa61-4039-8d6f-30b4b8e495a5" providerId="ADAL" clId="{F47889B8-4385-4CB4-810D-4F925CE49356}" dt="2022-03-10T16:36:06.337" v="10708" actId="21"/>
          <ac:spMkLst>
            <pc:docMk/>
            <pc:sldMk cId="4211432942" sldId="283"/>
            <ac:spMk id="21" creationId="{17FF402B-6732-4CB8-8D3B-254F52B3C9EC}"/>
          </ac:spMkLst>
        </pc:spChg>
        <pc:spChg chg="add del mod">
          <ac:chgData name="김동훈" userId="6d91cf28-aa61-4039-8d6f-30b4b8e495a5" providerId="ADAL" clId="{F47889B8-4385-4CB4-810D-4F925CE49356}" dt="2022-03-12T14:18:49.529" v="12076" actId="21"/>
          <ac:spMkLst>
            <pc:docMk/>
            <pc:sldMk cId="4211432942" sldId="283"/>
            <ac:spMk id="21" creationId="{A3510BA9-7240-47F3-A6C0-762B76EC2E20}"/>
          </ac:spMkLst>
        </pc:spChg>
      </pc:sldChg>
      <pc:sldChg chg="addSp delSp modSp mod ord">
        <pc:chgData name="김동훈" userId="6d91cf28-aa61-4039-8d6f-30b4b8e495a5" providerId="ADAL" clId="{F47889B8-4385-4CB4-810D-4F925CE49356}" dt="2022-03-10T15:13:41.113" v="10182" actId="207"/>
        <pc:sldMkLst>
          <pc:docMk/>
          <pc:sldMk cId="3690267549" sldId="284"/>
        </pc:sldMkLst>
        <pc:spChg chg="mod">
          <ac:chgData name="김동훈" userId="6d91cf28-aa61-4039-8d6f-30b4b8e495a5" providerId="ADAL" clId="{F47889B8-4385-4CB4-810D-4F925CE49356}" dt="2022-03-10T14:51:22.993" v="9840"/>
          <ac:spMkLst>
            <pc:docMk/>
            <pc:sldMk cId="3690267549" sldId="284"/>
            <ac:spMk id="2" creationId="{90BDCCE8-6E0D-4E79-82CF-3F6C399CD69F}"/>
          </ac:spMkLst>
        </pc:spChg>
        <pc:spChg chg="del">
          <ac:chgData name="김동훈" userId="6d91cf28-aa61-4039-8d6f-30b4b8e495a5" providerId="ADAL" clId="{F47889B8-4385-4CB4-810D-4F925CE49356}" dt="2022-03-09T15:59:21.423" v="8840" actId="478"/>
          <ac:spMkLst>
            <pc:docMk/>
            <pc:sldMk cId="3690267549" sldId="284"/>
            <ac:spMk id="3" creationId="{8BB06460-AD04-48B4-A663-D745FE1EAED9}"/>
          </ac:spMkLst>
        </pc:spChg>
        <pc:spChg chg="add mod">
          <ac:chgData name="김동훈" userId="6d91cf28-aa61-4039-8d6f-30b4b8e495a5" providerId="ADAL" clId="{F47889B8-4385-4CB4-810D-4F925CE49356}" dt="2022-03-10T15:13:03.363" v="10178" actId="1076"/>
          <ac:spMkLst>
            <pc:docMk/>
            <pc:sldMk cId="3690267549" sldId="284"/>
            <ac:spMk id="4" creationId="{00577CE5-28BD-4C6B-AD34-2D26ACB743C9}"/>
          </ac:spMkLst>
        </pc:spChg>
        <pc:graphicFrameChg chg="add mod modGraphic">
          <ac:chgData name="김동훈" userId="6d91cf28-aa61-4039-8d6f-30b4b8e495a5" providerId="ADAL" clId="{F47889B8-4385-4CB4-810D-4F925CE49356}" dt="2022-03-10T15:13:41.113" v="10182" actId="207"/>
          <ac:graphicFrameMkLst>
            <pc:docMk/>
            <pc:sldMk cId="3690267549" sldId="284"/>
            <ac:graphicFrameMk id="3" creationId="{76614207-EC15-4CDE-8C94-44CB235FDA9E}"/>
          </ac:graphicFrameMkLst>
        </pc:graphicFrameChg>
        <pc:picChg chg="add mod">
          <ac:chgData name="김동훈" userId="6d91cf28-aa61-4039-8d6f-30b4b8e495a5" providerId="ADAL" clId="{F47889B8-4385-4CB4-810D-4F925CE49356}" dt="2022-03-10T14:51:26.335" v="9841" actId="1076"/>
          <ac:picMkLst>
            <pc:docMk/>
            <pc:sldMk cId="3690267549" sldId="284"/>
            <ac:picMk id="5" creationId="{14678974-BBF6-42F4-8BA6-E72612212BDF}"/>
          </ac:picMkLst>
        </pc:picChg>
      </pc:sldChg>
      <pc:sldChg chg="addSp modSp mod">
        <pc:chgData name="김동훈" userId="6d91cf28-aa61-4039-8d6f-30b4b8e495a5" providerId="ADAL" clId="{F47889B8-4385-4CB4-810D-4F925CE49356}" dt="2022-03-27T06:44:47.882" v="20838" actId="1076"/>
        <pc:sldMkLst>
          <pc:docMk/>
          <pc:sldMk cId="2966391765" sldId="285"/>
        </pc:sldMkLst>
        <pc:spChg chg="add mod">
          <ac:chgData name="김동훈" userId="6d91cf28-aa61-4039-8d6f-30b4b8e495a5" providerId="ADAL" clId="{F47889B8-4385-4CB4-810D-4F925CE49356}" dt="2022-03-27T06:42:07.482" v="20782" actId="1076"/>
          <ac:spMkLst>
            <pc:docMk/>
            <pc:sldMk cId="2966391765" sldId="285"/>
            <ac:spMk id="3" creationId="{2AA102CF-7CF5-444D-9C53-08153726F73D}"/>
          </ac:spMkLst>
        </pc:spChg>
        <pc:spChg chg="mod">
          <ac:chgData name="김동훈" userId="6d91cf28-aa61-4039-8d6f-30b4b8e495a5" providerId="ADAL" clId="{F47889B8-4385-4CB4-810D-4F925CE49356}" dt="2022-03-27T06:42:05.529" v="20781" actId="1076"/>
          <ac:spMkLst>
            <pc:docMk/>
            <pc:sldMk cId="2966391765" sldId="285"/>
            <ac:spMk id="4" creationId="{7D9CD07E-FAC5-4153-BF95-10B7DAC8FDB0}"/>
          </ac:spMkLst>
        </pc:spChg>
        <pc:spChg chg="mod">
          <ac:chgData name="김동훈" userId="6d91cf28-aa61-4039-8d6f-30b4b8e495a5" providerId="ADAL" clId="{F47889B8-4385-4CB4-810D-4F925CE49356}" dt="2022-03-27T06:42:05.529" v="20781" actId="1076"/>
          <ac:spMkLst>
            <pc:docMk/>
            <pc:sldMk cId="2966391765" sldId="285"/>
            <ac:spMk id="5" creationId="{B7BAE1D0-A2CF-46E0-87DA-DBFD3220E93C}"/>
          </ac:spMkLst>
        </pc:spChg>
        <pc:spChg chg="add mod">
          <ac:chgData name="김동훈" userId="6d91cf28-aa61-4039-8d6f-30b4b8e495a5" providerId="ADAL" clId="{F47889B8-4385-4CB4-810D-4F925CE49356}" dt="2022-03-27T06:44:26.348" v="20814" actId="13822"/>
          <ac:spMkLst>
            <pc:docMk/>
            <pc:sldMk cId="2966391765" sldId="285"/>
            <ac:spMk id="9" creationId="{9455654A-0881-4D82-9918-58C80D3E2C0B}"/>
          </ac:spMkLst>
        </pc:spChg>
        <pc:spChg chg="add mod">
          <ac:chgData name="김동훈" userId="6d91cf28-aa61-4039-8d6f-30b4b8e495a5" providerId="ADAL" clId="{F47889B8-4385-4CB4-810D-4F925CE49356}" dt="2022-03-27T06:44:47.882" v="20838" actId="1076"/>
          <ac:spMkLst>
            <pc:docMk/>
            <pc:sldMk cId="2966391765" sldId="285"/>
            <ac:spMk id="13" creationId="{8B0C027D-C894-42D1-A43A-CD9AB63B1582}"/>
          </ac:spMkLst>
        </pc:spChg>
        <pc:picChg chg="add mod">
          <ac:chgData name="김동훈" userId="6d91cf28-aa61-4039-8d6f-30b4b8e495a5" providerId="ADAL" clId="{F47889B8-4385-4CB4-810D-4F925CE49356}" dt="2022-03-27T06:42:22.073" v="20785" actId="1076"/>
          <ac:picMkLst>
            <pc:docMk/>
            <pc:sldMk cId="2966391765" sldId="285"/>
            <ac:picMk id="7" creationId="{45E1467F-5C9E-4C96-A80A-F6F8A1F779D0}"/>
          </ac:picMkLst>
        </pc:picChg>
        <pc:cxnChg chg="mod">
          <ac:chgData name="김동훈" userId="6d91cf28-aa61-4039-8d6f-30b4b8e495a5" providerId="ADAL" clId="{F47889B8-4385-4CB4-810D-4F925CE49356}" dt="2022-03-27T06:42:05.529" v="20781" actId="1076"/>
          <ac:cxnSpMkLst>
            <pc:docMk/>
            <pc:sldMk cId="2966391765" sldId="285"/>
            <ac:cxnSpMk id="8" creationId="{FEAAF954-500E-44C3-9416-A2F36B78438E}"/>
          </ac:cxnSpMkLst>
        </pc:cxnChg>
        <pc:cxnChg chg="add mod">
          <ac:chgData name="김동훈" userId="6d91cf28-aa61-4039-8d6f-30b4b8e495a5" providerId="ADAL" clId="{F47889B8-4385-4CB4-810D-4F925CE49356}" dt="2022-03-27T06:44:34.274" v="20816" actId="14100"/>
          <ac:cxnSpMkLst>
            <pc:docMk/>
            <pc:sldMk cId="2966391765" sldId="285"/>
            <ac:cxnSpMk id="11" creationId="{8176430F-C81A-4AA0-9F41-EBBA35D64B42}"/>
          </ac:cxnSpMkLst>
        </pc:cxnChg>
      </pc:sldChg>
      <pc:sldChg chg="addSp delSp modSp mod">
        <pc:chgData name="김동훈" userId="6d91cf28-aa61-4039-8d6f-30b4b8e495a5" providerId="ADAL" clId="{F47889B8-4385-4CB4-810D-4F925CE49356}" dt="2022-03-10T12:34:05.125" v="9237" actId="1076"/>
        <pc:sldMkLst>
          <pc:docMk/>
          <pc:sldMk cId="2582421984" sldId="286"/>
        </pc:sldMkLst>
        <pc:spChg chg="mod">
          <ac:chgData name="김동훈" userId="6d91cf28-aa61-4039-8d6f-30b4b8e495a5" providerId="ADAL" clId="{F47889B8-4385-4CB4-810D-4F925CE49356}" dt="2022-03-10T12:34:02.388" v="9236" actId="1076"/>
          <ac:spMkLst>
            <pc:docMk/>
            <pc:sldMk cId="2582421984" sldId="286"/>
            <ac:spMk id="4" creationId="{7DCB1B59-722D-4B4C-94AD-CE15B3FFCF1C}"/>
          </ac:spMkLst>
        </pc:spChg>
        <pc:spChg chg="mod">
          <ac:chgData name="김동훈" userId="6d91cf28-aa61-4039-8d6f-30b4b8e495a5" providerId="ADAL" clId="{F47889B8-4385-4CB4-810D-4F925CE49356}" dt="2022-03-10T12:34:02.388" v="9236" actId="1076"/>
          <ac:spMkLst>
            <pc:docMk/>
            <pc:sldMk cId="2582421984" sldId="286"/>
            <ac:spMk id="5" creationId="{5641B26D-D599-4D1E-8C5D-7A3379D9939B}"/>
          </ac:spMkLst>
        </pc:spChg>
        <pc:spChg chg="mod">
          <ac:chgData name="김동훈" userId="6d91cf28-aa61-4039-8d6f-30b4b8e495a5" providerId="ADAL" clId="{F47889B8-4385-4CB4-810D-4F925CE49356}" dt="2022-03-10T12:34:02.388" v="9236" actId="1076"/>
          <ac:spMkLst>
            <pc:docMk/>
            <pc:sldMk cId="2582421984" sldId="286"/>
            <ac:spMk id="6" creationId="{AD3F532C-51F0-4B56-A1A1-A39287553054}"/>
          </ac:spMkLst>
        </pc:spChg>
        <pc:spChg chg="mod">
          <ac:chgData name="김동훈" userId="6d91cf28-aa61-4039-8d6f-30b4b8e495a5" providerId="ADAL" clId="{F47889B8-4385-4CB4-810D-4F925CE49356}" dt="2022-03-10T12:34:02.388" v="9236" actId="1076"/>
          <ac:spMkLst>
            <pc:docMk/>
            <pc:sldMk cId="2582421984" sldId="286"/>
            <ac:spMk id="7" creationId="{EA67BC98-5C69-475C-A9D5-C75757AB6C2F}"/>
          </ac:spMkLst>
        </pc:spChg>
        <pc:spChg chg="mod">
          <ac:chgData name="김동훈" userId="6d91cf28-aa61-4039-8d6f-30b4b8e495a5" providerId="ADAL" clId="{F47889B8-4385-4CB4-810D-4F925CE49356}" dt="2022-03-10T12:34:02.388" v="9236" actId="1076"/>
          <ac:spMkLst>
            <pc:docMk/>
            <pc:sldMk cId="2582421984" sldId="286"/>
            <ac:spMk id="8" creationId="{29B89CC9-67DF-47B6-A179-1429690FCF3E}"/>
          </ac:spMkLst>
        </pc:spChg>
        <pc:spChg chg="add mod">
          <ac:chgData name="김동훈" userId="6d91cf28-aa61-4039-8d6f-30b4b8e495a5" providerId="ADAL" clId="{F47889B8-4385-4CB4-810D-4F925CE49356}" dt="2022-03-10T12:34:02.388" v="9236" actId="1076"/>
          <ac:spMkLst>
            <pc:docMk/>
            <pc:sldMk cId="2582421984" sldId="286"/>
            <ac:spMk id="15" creationId="{8D5CD4CC-C8C6-4451-96CF-8BD94AAADAD6}"/>
          </ac:spMkLst>
        </pc:spChg>
        <pc:spChg chg="add mod">
          <ac:chgData name="김동훈" userId="6d91cf28-aa61-4039-8d6f-30b4b8e495a5" providerId="ADAL" clId="{F47889B8-4385-4CB4-810D-4F925CE49356}" dt="2022-03-10T12:34:02.388" v="9236" actId="1076"/>
          <ac:spMkLst>
            <pc:docMk/>
            <pc:sldMk cId="2582421984" sldId="286"/>
            <ac:spMk id="16" creationId="{311E2704-7466-4954-9CD2-9BE59800DD7D}"/>
          </ac:spMkLst>
        </pc:spChg>
        <pc:spChg chg="add mod">
          <ac:chgData name="김동훈" userId="6d91cf28-aa61-4039-8d6f-30b4b8e495a5" providerId="ADAL" clId="{F47889B8-4385-4CB4-810D-4F925CE49356}" dt="2022-03-10T12:34:05.125" v="9237" actId="1076"/>
          <ac:spMkLst>
            <pc:docMk/>
            <pc:sldMk cId="2582421984" sldId="286"/>
            <ac:spMk id="17" creationId="{2EF49DB4-56FC-4BD0-BC0F-5C598FBF80CD}"/>
          </ac:spMkLst>
        </pc:spChg>
        <pc:spChg chg="add mod">
          <ac:chgData name="김동훈" userId="6d91cf28-aa61-4039-8d6f-30b4b8e495a5" providerId="ADAL" clId="{F47889B8-4385-4CB4-810D-4F925CE49356}" dt="2022-03-10T12:34:05.125" v="9237" actId="1076"/>
          <ac:spMkLst>
            <pc:docMk/>
            <pc:sldMk cId="2582421984" sldId="286"/>
            <ac:spMk id="18" creationId="{818BAA1F-159C-4593-A9CD-DAB203E3CB5F}"/>
          </ac:spMkLst>
        </pc:spChg>
        <pc:cxnChg chg="del">
          <ac:chgData name="김동훈" userId="6d91cf28-aa61-4039-8d6f-30b4b8e495a5" providerId="ADAL" clId="{F47889B8-4385-4CB4-810D-4F925CE49356}" dt="2022-03-10T12:29:59.289" v="8847" actId="478"/>
          <ac:cxnSpMkLst>
            <pc:docMk/>
            <pc:sldMk cId="2582421984" sldId="286"/>
            <ac:cxnSpMk id="9" creationId="{623945A4-D09D-4670-92E6-A24ACF9798F7}"/>
          </ac:cxnSpMkLst>
        </pc:cxnChg>
        <pc:cxnChg chg="add mod">
          <ac:chgData name="김동훈" userId="6d91cf28-aa61-4039-8d6f-30b4b8e495a5" providerId="ADAL" clId="{F47889B8-4385-4CB4-810D-4F925CE49356}" dt="2022-03-10T12:34:02.388" v="9236" actId="1076"/>
          <ac:cxnSpMkLst>
            <pc:docMk/>
            <pc:sldMk cId="2582421984" sldId="286"/>
            <ac:cxnSpMk id="10" creationId="{0641BA3A-C782-41E6-BE09-556B3BF0CDFA}"/>
          </ac:cxnSpMkLst>
        </pc:cxnChg>
      </pc:sldChg>
      <pc:sldChg chg="new del">
        <pc:chgData name="김동훈" userId="6d91cf28-aa61-4039-8d6f-30b4b8e495a5" providerId="ADAL" clId="{F47889B8-4385-4CB4-810D-4F925CE49356}" dt="2022-03-10T12:40:13.268" v="9239" actId="47"/>
        <pc:sldMkLst>
          <pc:docMk/>
          <pc:sldMk cId="3568431589" sldId="287"/>
        </pc:sldMkLst>
      </pc:sldChg>
      <pc:sldChg chg="addSp delSp modSp new mod">
        <pc:chgData name="김동훈" userId="6d91cf28-aa61-4039-8d6f-30b4b8e495a5" providerId="ADAL" clId="{F47889B8-4385-4CB4-810D-4F925CE49356}" dt="2022-03-10T12:49:10.235" v="9715" actId="1076"/>
        <pc:sldMkLst>
          <pc:docMk/>
          <pc:sldMk cId="4189691106" sldId="287"/>
        </pc:sldMkLst>
        <pc:spChg chg="mod">
          <ac:chgData name="김동훈" userId="6d91cf28-aa61-4039-8d6f-30b4b8e495a5" providerId="ADAL" clId="{F47889B8-4385-4CB4-810D-4F925CE49356}" dt="2022-03-10T12:40:25.905" v="9293"/>
          <ac:spMkLst>
            <pc:docMk/>
            <pc:sldMk cId="4189691106" sldId="287"/>
            <ac:spMk id="2" creationId="{A0424486-7B1B-4FAF-9137-4AEAB95F18C0}"/>
          </ac:spMkLst>
        </pc:spChg>
        <pc:spChg chg="del mod">
          <ac:chgData name="김동훈" userId="6d91cf28-aa61-4039-8d6f-30b4b8e495a5" providerId="ADAL" clId="{F47889B8-4385-4CB4-810D-4F925CE49356}" dt="2022-03-10T12:40:28.555" v="9295" actId="478"/>
          <ac:spMkLst>
            <pc:docMk/>
            <pc:sldMk cId="4189691106" sldId="287"/>
            <ac:spMk id="3" creationId="{F1C60C39-CED2-489B-9FC5-A9E93DD71195}"/>
          </ac:spMkLst>
        </pc:spChg>
        <pc:spChg chg="add mod">
          <ac:chgData name="김동훈" userId="6d91cf28-aa61-4039-8d6f-30b4b8e495a5" providerId="ADAL" clId="{F47889B8-4385-4CB4-810D-4F925CE49356}" dt="2022-03-10T12:47:08.075" v="9576" actId="552"/>
          <ac:spMkLst>
            <pc:docMk/>
            <pc:sldMk cId="4189691106" sldId="287"/>
            <ac:spMk id="6" creationId="{A61C28D7-322B-47E8-BBB2-0A3B607C8D64}"/>
          </ac:spMkLst>
        </pc:spChg>
        <pc:spChg chg="add mod">
          <ac:chgData name="김동훈" userId="6d91cf28-aa61-4039-8d6f-30b4b8e495a5" providerId="ADAL" clId="{F47889B8-4385-4CB4-810D-4F925CE49356}" dt="2022-03-10T12:47:12.671" v="9577" actId="1076"/>
          <ac:spMkLst>
            <pc:docMk/>
            <pc:sldMk cId="4189691106" sldId="287"/>
            <ac:spMk id="7" creationId="{A3B6051C-4662-4237-9C0D-793FD6BB1A3A}"/>
          </ac:spMkLst>
        </pc:spChg>
        <pc:spChg chg="add mod">
          <ac:chgData name="김동훈" userId="6d91cf28-aa61-4039-8d6f-30b4b8e495a5" providerId="ADAL" clId="{F47889B8-4385-4CB4-810D-4F925CE49356}" dt="2022-03-10T12:47:08.075" v="9576" actId="552"/>
          <ac:spMkLst>
            <pc:docMk/>
            <pc:sldMk cId="4189691106" sldId="287"/>
            <ac:spMk id="8" creationId="{BE727DB3-3ED0-49DE-AF5E-6EC604140694}"/>
          </ac:spMkLst>
        </pc:spChg>
        <pc:spChg chg="add mod">
          <ac:chgData name="김동훈" userId="6d91cf28-aa61-4039-8d6f-30b4b8e495a5" providerId="ADAL" clId="{F47889B8-4385-4CB4-810D-4F925CE49356}" dt="2022-03-10T12:47:48.935" v="9586" actId="1076"/>
          <ac:spMkLst>
            <pc:docMk/>
            <pc:sldMk cId="4189691106" sldId="287"/>
            <ac:spMk id="9" creationId="{243E4F58-8A23-43BA-833C-E1A687E6BBE3}"/>
          </ac:spMkLst>
        </pc:spChg>
        <pc:spChg chg="add mod">
          <ac:chgData name="김동훈" userId="6d91cf28-aa61-4039-8d6f-30b4b8e495a5" providerId="ADAL" clId="{F47889B8-4385-4CB4-810D-4F925CE49356}" dt="2022-03-10T12:49:10.235" v="9715" actId="1076"/>
          <ac:spMkLst>
            <pc:docMk/>
            <pc:sldMk cId="4189691106" sldId="287"/>
            <ac:spMk id="23" creationId="{E2CE1688-6D33-401D-93D6-EAF619A0B24D}"/>
          </ac:spMkLst>
        </pc:spChg>
        <pc:picChg chg="add mod">
          <ac:chgData name="김동훈" userId="6d91cf28-aa61-4039-8d6f-30b4b8e495a5" providerId="ADAL" clId="{F47889B8-4385-4CB4-810D-4F925CE49356}" dt="2022-03-10T12:44:06.207" v="9299" actId="1076"/>
          <ac:picMkLst>
            <pc:docMk/>
            <pc:sldMk cId="4189691106" sldId="287"/>
            <ac:picMk id="5" creationId="{C6512086-8E46-4536-B325-5AEA631E36EF}"/>
          </ac:picMkLst>
        </pc:picChg>
        <pc:cxnChg chg="add mod">
          <ac:chgData name="김동훈" userId="6d91cf28-aa61-4039-8d6f-30b4b8e495a5" providerId="ADAL" clId="{F47889B8-4385-4CB4-810D-4F925CE49356}" dt="2022-03-10T12:47:26.255" v="9579" actId="14100"/>
          <ac:cxnSpMkLst>
            <pc:docMk/>
            <pc:sldMk cId="4189691106" sldId="287"/>
            <ac:cxnSpMk id="11" creationId="{9B84E16D-94DE-421F-8EA5-B561533885C2}"/>
          </ac:cxnSpMkLst>
        </pc:cxnChg>
        <pc:cxnChg chg="add">
          <ac:chgData name="김동훈" userId="6d91cf28-aa61-4039-8d6f-30b4b8e495a5" providerId="ADAL" clId="{F47889B8-4385-4CB4-810D-4F925CE49356}" dt="2022-03-10T12:47:29.536" v="9580" actId="11529"/>
          <ac:cxnSpMkLst>
            <pc:docMk/>
            <pc:sldMk cId="4189691106" sldId="287"/>
            <ac:cxnSpMk id="14" creationId="{5A6419FB-3692-4CBA-BD2C-01A671832262}"/>
          </ac:cxnSpMkLst>
        </pc:cxnChg>
        <pc:cxnChg chg="add">
          <ac:chgData name="김동훈" userId="6d91cf28-aa61-4039-8d6f-30b4b8e495a5" providerId="ADAL" clId="{F47889B8-4385-4CB4-810D-4F925CE49356}" dt="2022-03-10T12:47:32.872" v="9581" actId="11529"/>
          <ac:cxnSpMkLst>
            <pc:docMk/>
            <pc:sldMk cId="4189691106" sldId="287"/>
            <ac:cxnSpMk id="16" creationId="{6CE090C1-6878-4698-B12F-E644E2D329E3}"/>
          </ac:cxnSpMkLst>
        </pc:cxnChg>
        <pc:cxnChg chg="add">
          <ac:chgData name="김동훈" userId="6d91cf28-aa61-4039-8d6f-30b4b8e495a5" providerId="ADAL" clId="{F47889B8-4385-4CB4-810D-4F925CE49356}" dt="2022-03-10T12:47:35.600" v="9582" actId="11529"/>
          <ac:cxnSpMkLst>
            <pc:docMk/>
            <pc:sldMk cId="4189691106" sldId="287"/>
            <ac:cxnSpMk id="18" creationId="{628D339D-2F3C-4406-88B6-72989C6E26F7}"/>
          </ac:cxnSpMkLst>
        </pc:cxnChg>
        <pc:cxnChg chg="add mod">
          <ac:chgData name="김동훈" userId="6d91cf28-aa61-4039-8d6f-30b4b8e495a5" providerId="ADAL" clId="{F47889B8-4385-4CB4-810D-4F925CE49356}" dt="2022-03-10T12:47:50.990" v="9587" actId="14100"/>
          <ac:cxnSpMkLst>
            <pc:docMk/>
            <pc:sldMk cId="4189691106" sldId="287"/>
            <ac:cxnSpMk id="20" creationId="{795F4A0E-9B4F-41E6-878B-E7AB4FA8B601}"/>
          </ac:cxnSpMkLst>
        </pc:cxnChg>
      </pc:sldChg>
      <pc:sldChg chg="modSp new mod">
        <pc:chgData name="김동훈" userId="6d91cf28-aa61-4039-8d6f-30b4b8e495a5" providerId="ADAL" clId="{F47889B8-4385-4CB4-810D-4F925CE49356}" dt="2022-03-10T14:45:29.383" v="9812" actId="5793"/>
        <pc:sldMkLst>
          <pc:docMk/>
          <pc:sldMk cId="3365820752" sldId="288"/>
        </pc:sldMkLst>
        <pc:spChg chg="mod">
          <ac:chgData name="김동훈" userId="6d91cf28-aa61-4039-8d6f-30b4b8e495a5" providerId="ADAL" clId="{F47889B8-4385-4CB4-810D-4F925CE49356}" dt="2022-03-10T12:52:24.584" v="9724" actId="20577"/>
          <ac:spMkLst>
            <pc:docMk/>
            <pc:sldMk cId="3365820752" sldId="288"/>
            <ac:spMk id="2" creationId="{50570B0B-590C-4527-902E-B77A6F42D510}"/>
          </ac:spMkLst>
        </pc:spChg>
        <pc:spChg chg="mod">
          <ac:chgData name="김동훈" userId="6d91cf28-aa61-4039-8d6f-30b4b8e495a5" providerId="ADAL" clId="{F47889B8-4385-4CB4-810D-4F925CE49356}" dt="2022-03-10T14:45:29.383" v="9812" actId="5793"/>
          <ac:spMkLst>
            <pc:docMk/>
            <pc:sldMk cId="3365820752" sldId="288"/>
            <ac:spMk id="3" creationId="{E4682B04-8082-4DAF-BDFF-0F15364176CB}"/>
          </ac:spMkLst>
        </pc:spChg>
      </pc:sldChg>
      <pc:sldChg chg="addSp delSp modSp new mod">
        <pc:chgData name="김동훈" userId="6d91cf28-aa61-4039-8d6f-30b4b8e495a5" providerId="ADAL" clId="{F47889B8-4385-4CB4-810D-4F925CE49356}" dt="2022-03-14T16:07:19.453" v="14893" actId="20577"/>
        <pc:sldMkLst>
          <pc:docMk/>
          <pc:sldMk cId="472307852" sldId="289"/>
        </pc:sldMkLst>
        <pc:spChg chg="mod">
          <ac:chgData name="김동훈" userId="6d91cf28-aa61-4039-8d6f-30b4b8e495a5" providerId="ADAL" clId="{F47889B8-4385-4CB4-810D-4F925CE49356}" dt="2022-03-14T16:07:19.453" v="14893" actId="20577"/>
          <ac:spMkLst>
            <pc:docMk/>
            <pc:sldMk cId="472307852" sldId="289"/>
            <ac:spMk id="2" creationId="{DD50FB24-5E8D-4373-ADCB-EC6ECC1E04B1}"/>
          </ac:spMkLst>
        </pc:spChg>
        <pc:spChg chg="del mod">
          <ac:chgData name="김동훈" userId="6d91cf28-aa61-4039-8d6f-30b4b8e495a5" providerId="ADAL" clId="{F47889B8-4385-4CB4-810D-4F925CE49356}" dt="2022-03-10T15:34:53.827" v="10337" actId="478"/>
          <ac:spMkLst>
            <pc:docMk/>
            <pc:sldMk cId="472307852" sldId="289"/>
            <ac:spMk id="3" creationId="{76A44ACD-121C-4EC2-B5F3-CEAC9179DA87}"/>
          </ac:spMkLst>
        </pc:spChg>
        <pc:spChg chg="add mod">
          <ac:chgData name="김동훈" userId="6d91cf28-aa61-4039-8d6f-30b4b8e495a5" providerId="ADAL" clId="{F47889B8-4385-4CB4-810D-4F925CE49356}" dt="2022-03-10T15:45:41.694" v="10607" actId="1076"/>
          <ac:spMkLst>
            <pc:docMk/>
            <pc:sldMk cId="472307852" sldId="289"/>
            <ac:spMk id="4" creationId="{43C7856A-276C-4385-9BF6-7329D85CF338}"/>
          </ac:spMkLst>
        </pc:spChg>
        <pc:spChg chg="add mod">
          <ac:chgData name="김동훈" userId="6d91cf28-aa61-4039-8d6f-30b4b8e495a5" providerId="ADAL" clId="{F47889B8-4385-4CB4-810D-4F925CE49356}" dt="2022-03-10T15:45:41.694" v="10607" actId="1076"/>
          <ac:spMkLst>
            <pc:docMk/>
            <pc:sldMk cId="472307852" sldId="289"/>
            <ac:spMk id="5" creationId="{E96AD59A-4820-4E2B-B51D-9208D0694BDF}"/>
          </ac:spMkLst>
        </pc:spChg>
        <pc:spChg chg="add mod">
          <ac:chgData name="김동훈" userId="6d91cf28-aa61-4039-8d6f-30b4b8e495a5" providerId="ADAL" clId="{F47889B8-4385-4CB4-810D-4F925CE49356}" dt="2022-03-10T15:45:41.694" v="10607" actId="1076"/>
          <ac:spMkLst>
            <pc:docMk/>
            <pc:sldMk cId="472307852" sldId="289"/>
            <ac:spMk id="6" creationId="{CC06D9DE-3299-4CB8-B523-64A8581954B4}"/>
          </ac:spMkLst>
        </pc:spChg>
        <pc:spChg chg="add mod">
          <ac:chgData name="김동훈" userId="6d91cf28-aa61-4039-8d6f-30b4b8e495a5" providerId="ADAL" clId="{F47889B8-4385-4CB4-810D-4F925CE49356}" dt="2022-03-10T15:45:41.694" v="10607" actId="1076"/>
          <ac:spMkLst>
            <pc:docMk/>
            <pc:sldMk cId="472307852" sldId="289"/>
            <ac:spMk id="9" creationId="{9093F2C1-9C8A-4CDA-8162-8F5DF1807FB2}"/>
          </ac:spMkLst>
        </pc:spChg>
        <pc:spChg chg="add mod">
          <ac:chgData name="김동훈" userId="6d91cf28-aa61-4039-8d6f-30b4b8e495a5" providerId="ADAL" clId="{F47889B8-4385-4CB4-810D-4F925CE49356}" dt="2022-03-10T15:45:41.694" v="10607" actId="1076"/>
          <ac:spMkLst>
            <pc:docMk/>
            <pc:sldMk cId="472307852" sldId="289"/>
            <ac:spMk id="12" creationId="{29526143-3F37-44B6-AC73-91E450E38564}"/>
          </ac:spMkLst>
        </pc:spChg>
        <pc:spChg chg="add mod">
          <ac:chgData name="김동훈" userId="6d91cf28-aa61-4039-8d6f-30b4b8e495a5" providerId="ADAL" clId="{F47889B8-4385-4CB4-810D-4F925CE49356}" dt="2022-03-10T15:45:41.694" v="10607" actId="1076"/>
          <ac:spMkLst>
            <pc:docMk/>
            <pc:sldMk cId="472307852" sldId="289"/>
            <ac:spMk id="13" creationId="{615DBA5E-893E-46E8-8885-2C1E43CCEB4F}"/>
          </ac:spMkLst>
        </pc:spChg>
        <pc:spChg chg="add mod">
          <ac:chgData name="김동훈" userId="6d91cf28-aa61-4039-8d6f-30b4b8e495a5" providerId="ADAL" clId="{F47889B8-4385-4CB4-810D-4F925CE49356}" dt="2022-03-10T15:45:41.694" v="10607" actId="1076"/>
          <ac:spMkLst>
            <pc:docMk/>
            <pc:sldMk cId="472307852" sldId="289"/>
            <ac:spMk id="15" creationId="{F99CA78C-D8AB-4E9C-8572-B6E6A5E45A44}"/>
          </ac:spMkLst>
        </pc:spChg>
        <pc:spChg chg="add mod">
          <ac:chgData name="김동훈" userId="6d91cf28-aa61-4039-8d6f-30b4b8e495a5" providerId="ADAL" clId="{F47889B8-4385-4CB4-810D-4F925CE49356}" dt="2022-03-10T15:45:41.694" v="10607" actId="1076"/>
          <ac:spMkLst>
            <pc:docMk/>
            <pc:sldMk cId="472307852" sldId="289"/>
            <ac:spMk id="16" creationId="{CE5120B7-405F-4F9F-8D78-B87A818E0657}"/>
          </ac:spMkLst>
        </pc:spChg>
        <pc:spChg chg="add mod">
          <ac:chgData name="김동훈" userId="6d91cf28-aa61-4039-8d6f-30b4b8e495a5" providerId="ADAL" clId="{F47889B8-4385-4CB4-810D-4F925CE49356}" dt="2022-03-10T15:45:41.694" v="10607" actId="1076"/>
          <ac:spMkLst>
            <pc:docMk/>
            <pc:sldMk cId="472307852" sldId="289"/>
            <ac:spMk id="25" creationId="{33BDAFD3-9688-4943-A31C-CDAAE3A2639B}"/>
          </ac:spMkLst>
        </pc:spChg>
        <pc:spChg chg="add mod">
          <ac:chgData name="김동훈" userId="6d91cf28-aa61-4039-8d6f-30b4b8e495a5" providerId="ADAL" clId="{F47889B8-4385-4CB4-810D-4F925CE49356}" dt="2022-03-10T15:45:41.694" v="10607" actId="1076"/>
          <ac:spMkLst>
            <pc:docMk/>
            <pc:sldMk cId="472307852" sldId="289"/>
            <ac:spMk id="30" creationId="{F243BED0-1060-4A84-9E9B-A19C75AF4BB5}"/>
          </ac:spMkLst>
        </pc:spChg>
        <pc:spChg chg="add mod">
          <ac:chgData name="김동훈" userId="6d91cf28-aa61-4039-8d6f-30b4b8e495a5" providerId="ADAL" clId="{F47889B8-4385-4CB4-810D-4F925CE49356}" dt="2022-03-10T15:45:43.700" v="10608" actId="1076"/>
          <ac:spMkLst>
            <pc:docMk/>
            <pc:sldMk cId="472307852" sldId="289"/>
            <ac:spMk id="36" creationId="{0693CCA8-2DF5-4E79-B4B6-901F78541EC8}"/>
          </ac:spMkLst>
        </pc:spChg>
        <pc:spChg chg="add mod">
          <ac:chgData name="김동훈" userId="6d91cf28-aa61-4039-8d6f-30b4b8e495a5" providerId="ADAL" clId="{F47889B8-4385-4CB4-810D-4F925CE49356}" dt="2022-03-10T15:45:41.694" v="10607" actId="1076"/>
          <ac:spMkLst>
            <pc:docMk/>
            <pc:sldMk cId="472307852" sldId="289"/>
            <ac:spMk id="37" creationId="{EF9B7D7B-A540-4F47-8EB3-9B2BAD10C021}"/>
          </ac:spMkLst>
        </pc:spChg>
        <pc:cxnChg chg="add mod">
          <ac:chgData name="김동훈" userId="6d91cf28-aa61-4039-8d6f-30b4b8e495a5" providerId="ADAL" clId="{F47889B8-4385-4CB4-810D-4F925CE49356}" dt="2022-03-10T15:45:41.694" v="10607" actId="1076"/>
          <ac:cxnSpMkLst>
            <pc:docMk/>
            <pc:sldMk cId="472307852" sldId="289"/>
            <ac:cxnSpMk id="8" creationId="{AC2BE0F2-D161-4196-A98E-C18BF2CB13BE}"/>
          </ac:cxnSpMkLst>
        </pc:cxnChg>
        <pc:cxnChg chg="add mod">
          <ac:chgData name="김동훈" userId="6d91cf28-aa61-4039-8d6f-30b4b8e495a5" providerId="ADAL" clId="{F47889B8-4385-4CB4-810D-4F925CE49356}" dt="2022-03-10T15:45:41.694" v="10607" actId="1076"/>
          <ac:cxnSpMkLst>
            <pc:docMk/>
            <pc:sldMk cId="472307852" sldId="289"/>
            <ac:cxnSpMk id="11" creationId="{5BEB3BD4-AC84-40D5-AD9D-47592320FBD5}"/>
          </ac:cxnSpMkLst>
        </pc:cxnChg>
        <pc:cxnChg chg="add mod">
          <ac:chgData name="김동훈" userId="6d91cf28-aa61-4039-8d6f-30b4b8e495a5" providerId="ADAL" clId="{F47889B8-4385-4CB4-810D-4F925CE49356}" dt="2022-03-10T15:45:41.694" v="10607" actId="1076"/>
          <ac:cxnSpMkLst>
            <pc:docMk/>
            <pc:sldMk cId="472307852" sldId="289"/>
            <ac:cxnSpMk id="18" creationId="{ECCB0BA6-8327-4837-AF10-7B81E9214C0F}"/>
          </ac:cxnSpMkLst>
        </pc:cxnChg>
        <pc:cxnChg chg="add mod">
          <ac:chgData name="김동훈" userId="6d91cf28-aa61-4039-8d6f-30b4b8e495a5" providerId="ADAL" clId="{F47889B8-4385-4CB4-810D-4F925CE49356}" dt="2022-03-10T15:45:41.694" v="10607" actId="1076"/>
          <ac:cxnSpMkLst>
            <pc:docMk/>
            <pc:sldMk cId="472307852" sldId="289"/>
            <ac:cxnSpMk id="20" creationId="{4EF80D08-0DD3-4D3F-85EC-E0C147A2BE82}"/>
          </ac:cxnSpMkLst>
        </pc:cxnChg>
        <pc:cxnChg chg="add mod">
          <ac:chgData name="김동훈" userId="6d91cf28-aa61-4039-8d6f-30b4b8e495a5" providerId="ADAL" clId="{F47889B8-4385-4CB4-810D-4F925CE49356}" dt="2022-03-10T15:45:41.694" v="10607" actId="1076"/>
          <ac:cxnSpMkLst>
            <pc:docMk/>
            <pc:sldMk cId="472307852" sldId="289"/>
            <ac:cxnSpMk id="27" creationId="{B64DF952-F282-4591-9F51-E8F44012DA94}"/>
          </ac:cxnSpMkLst>
        </pc:cxnChg>
        <pc:cxnChg chg="add mod">
          <ac:chgData name="김동훈" userId="6d91cf28-aa61-4039-8d6f-30b4b8e495a5" providerId="ADAL" clId="{F47889B8-4385-4CB4-810D-4F925CE49356}" dt="2022-03-10T15:45:41.694" v="10607" actId="1076"/>
          <ac:cxnSpMkLst>
            <pc:docMk/>
            <pc:sldMk cId="472307852" sldId="289"/>
            <ac:cxnSpMk id="29" creationId="{D982E8C5-9869-4458-9C2D-2B0AF9ED02B0}"/>
          </ac:cxnSpMkLst>
        </pc:cxnChg>
        <pc:cxnChg chg="add mod">
          <ac:chgData name="김동훈" userId="6d91cf28-aa61-4039-8d6f-30b4b8e495a5" providerId="ADAL" clId="{F47889B8-4385-4CB4-810D-4F925CE49356}" dt="2022-03-10T15:45:41.694" v="10607" actId="1076"/>
          <ac:cxnSpMkLst>
            <pc:docMk/>
            <pc:sldMk cId="472307852" sldId="289"/>
            <ac:cxnSpMk id="33" creationId="{95A99E50-79C1-456D-8678-BAF99D603AAF}"/>
          </ac:cxnSpMkLst>
        </pc:cxnChg>
        <pc:cxnChg chg="add mod">
          <ac:chgData name="김동훈" userId="6d91cf28-aa61-4039-8d6f-30b4b8e495a5" providerId="ADAL" clId="{F47889B8-4385-4CB4-810D-4F925CE49356}" dt="2022-03-10T15:45:41.694" v="10607" actId="1076"/>
          <ac:cxnSpMkLst>
            <pc:docMk/>
            <pc:sldMk cId="472307852" sldId="289"/>
            <ac:cxnSpMk id="35" creationId="{5F68CA5C-606B-415E-B150-AE1DC849D63C}"/>
          </ac:cxnSpMkLst>
        </pc:cxnChg>
      </pc:sldChg>
      <pc:sldChg chg="addSp delSp modSp new mod">
        <pc:chgData name="김동훈" userId="6d91cf28-aa61-4039-8d6f-30b4b8e495a5" providerId="ADAL" clId="{F47889B8-4385-4CB4-810D-4F925CE49356}" dt="2022-03-12T11:38:36.295" v="11439" actId="1076"/>
        <pc:sldMkLst>
          <pc:docMk/>
          <pc:sldMk cId="2395632807" sldId="290"/>
        </pc:sldMkLst>
        <pc:spChg chg="mod">
          <ac:chgData name="김동훈" userId="6d91cf28-aa61-4039-8d6f-30b4b8e495a5" providerId="ADAL" clId="{F47889B8-4385-4CB4-810D-4F925CE49356}" dt="2022-03-10T15:46:15.262" v="10635"/>
          <ac:spMkLst>
            <pc:docMk/>
            <pc:sldMk cId="2395632807" sldId="290"/>
            <ac:spMk id="2" creationId="{455CDD68-590F-4EE0-9A26-62DEF6EF4C28}"/>
          </ac:spMkLst>
        </pc:spChg>
        <pc:spChg chg="del mod">
          <ac:chgData name="김동훈" userId="6d91cf28-aa61-4039-8d6f-30b4b8e495a5" providerId="ADAL" clId="{F47889B8-4385-4CB4-810D-4F925CE49356}" dt="2022-03-10T16:35:29.714" v="10681" actId="478"/>
          <ac:spMkLst>
            <pc:docMk/>
            <pc:sldMk cId="2395632807" sldId="290"/>
            <ac:spMk id="3" creationId="{38E8DC10-016D-4A7C-8F58-C8A35178F264}"/>
          </ac:spMkLst>
        </pc:spChg>
        <pc:spChg chg="add mod">
          <ac:chgData name="김동훈" userId="6d91cf28-aa61-4039-8d6f-30b4b8e495a5" providerId="ADAL" clId="{F47889B8-4385-4CB4-810D-4F925CE49356}" dt="2022-03-12T11:28:35.412" v="11148" actId="1076"/>
          <ac:spMkLst>
            <pc:docMk/>
            <pc:sldMk cId="2395632807" sldId="290"/>
            <ac:spMk id="3" creationId="{F2455733-5510-43C4-86B7-0E51AC426A96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4" creationId="{965846EE-F451-40E9-9216-E15CA1EABA04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5" creationId="{8E713480-E18A-4027-8BF2-33E40732D101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6" creationId="{CD8FB396-DD19-4AFB-81B0-4090ADF7BDB6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7" creationId="{D1421DA5-2B70-448F-B29F-DD1162FC1502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8" creationId="{F31C488D-840F-442E-A65D-D939AA650AD0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12" creationId="{13523F86-2F65-41B9-8C83-98AA2A58D8AA}"/>
          </ac:spMkLst>
        </pc:spChg>
        <pc:spChg chg="add mod">
          <ac:chgData name="김동훈" userId="6d91cf28-aa61-4039-8d6f-30b4b8e495a5" providerId="ADAL" clId="{F47889B8-4385-4CB4-810D-4F925CE49356}" dt="2022-03-12T11:38:36.295" v="11439" actId="1076"/>
          <ac:spMkLst>
            <pc:docMk/>
            <pc:sldMk cId="2395632807" sldId="290"/>
            <ac:spMk id="16" creationId="{655FA99B-2911-498A-930D-DA436DA688E7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21" creationId="{7AD2D08A-F7F3-44ED-9CA5-AAD83E63F785}"/>
          </ac:spMkLst>
        </pc:spChg>
        <pc:spChg chg="add del mod">
          <ac:chgData name="김동훈" userId="6d91cf28-aa61-4039-8d6f-30b4b8e495a5" providerId="ADAL" clId="{F47889B8-4385-4CB4-810D-4F925CE49356}" dt="2022-03-10T16:39:38.430" v="10864"/>
          <ac:spMkLst>
            <pc:docMk/>
            <pc:sldMk cId="2395632807" sldId="290"/>
            <ac:spMk id="22" creationId="{54BDBC18-6DD2-4F6E-A383-FAE7C478B63A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23" creationId="{1FBDF9A5-C18C-4FA2-9B24-CF6786194D6D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24" creationId="{77E0B9AF-4031-4087-921B-1D633EC0E2BA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25" creationId="{E9B159FA-856D-4F77-B330-CD379E23015E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26" creationId="{0D04C251-9C96-40DC-A4AE-1CC6EFFCCE36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27" creationId="{4B9AD505-8E88-4CAE-A0DB-7907F073ED1F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28" creationId="{23C980E4-47DF-4DEC-B587-FD25722AE579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29" creationId="{C2C1C106-3FFE-44E0-AF81-9C72D116F3C2}"/>
          </ac:spMkLst>
        </pc:spChg>
        <pc:spChg chg="add mod">
          <ac:chgData name="김동훈" userId="6d91cf28-aa61-4039-8d6f-30b4b8e495a5" providerId="ADAL" clId="{F47889B8-4385-4CB4-810D-4F925CE49356}" dt="2022-03-12T11:28:39.366" v="11149" actId="1076"/>
          <ac:spMkLst>
            <pc:docMk/>
            <pc:sldMk cId="2395632807" sldId="290"/>
            <ac:spMk id="37" creationId="{33DB99A6-DB89-4D55-8B02-A5BFFF5E9533}"/>
          </ac:spMkLst>
        </pc:spChg>
        <pc:cxnChg chg="add mod">
          <ac:chgData name="김동훈" userId="6d91cf28-aa61-4039-8d6f-30b4b8e495a5" providerId="ADAL" clId="{F47889B8-4385-4CB4-810D-4F925CE49356}" dt="2022-03-12T11:28:39.366" v="11149" actId="1076"/>
          <ac:cxnSpMkLst>
            <pc:docMk/>
            <pc:sldMk cId="2395632807" sldId="290"/>
            <ac:cxnSpMk id="10" creationId="{F7C27888-906F-4265-A980-43C33FC2FA42}"/>
          </ac:cxnSpMkLst>
        </pc:cxnChg>
        <pc:cxnChg chg="add del mod">
          <ac:chgData name="김동훈" userId="6d91cf28-aa61-4039-8d6f-30b4b8e495a5" providerId="ADAL" clId="{F47889B8-4385-4CB4-810D-4F925CE49356}" dt="2022-03-12T11:37:16.826" v="11232" actId="11529"/>
          <ac:cxnSpMkLst>
            <pc:docMk/>
            <pc:sldMk cId="2395632807" sldId="290"/>
            <ac:cxnSpMk id="11" creationId="{4A054DDB-C748-4DA4-999F-C7E8E5B6BCFC}"/>
          </ac:cxnSpMkLst>
        </pc:cxnChg>
        <pc:cxnChg chg="add mod">
          <ac:chgData name="김동훈" userId="6d91cf28-aa61-4039-8d6f-30b4b8e495a5" providerId="ADAL" clId="{F47889B8-4385-4CB4-810D-4F925CE49356}" dt="2022-03-12T11:28:39.366" v="11149" actId="1076"/>
          <ac:cxnSpMkLst>
            <pc:docMk/>
            <pc:sldMk cId="2395632807" sldId="290"/>
            <ac:cxnSpMk id="14" creationId="{1D84B8B2-2217-4FCE-B399-1DA2542A1F78}"/>
          </ac:cxnSpMkLst>
        </pc:cxnChg>
        <pc:cxnChg chg="add mod">
          <ac:chgData name="김동훈" userId="6d91cf28-aa61-4039-8d6f-30b4b8e495a5" providerId="ADAL" clId="{F47889B8-4385-4CB4-810D-4F925CE49356}" dt="2022-03-12T11:38:36.295" v="11439" actId="1076"/>
          <ac:cxnSpMkLst>
            <pc:docMk/>
            <pc:sldMk cId="2395632807" sldId="290"/>
            <ac:cxnSpMk id="15" creationId="{6FFAA973-E900-47AA-8C23-359C4987E7C5}"/>
          </ac:cxnSpMkLst>
        </pc:cxnChg>
        <pc:cxnChg chg="add del mod">
          <ac:chgData name="김동훈" userId="6d91cf28-aa61-4039-8d6f-30b4b8e495a5" providerId="ADAL" clId="{F47889B8-4385-4CB4-810D-4F925CE49356}" dt="2022-03-10T16:38:48.077" v="10831" actId="478"/>
          <ac:cxnSpMkLst>
            <pc:docMk/>
            <pc:sldMk cId="2395632807" sldId="290"/>
            <ac:cxnSpMk id="16" creationId="{B274B2C0-0732-4523-8377-AE07138F3E19}"/>
          </ac:cxnSpMkLst>
        </pc:cxnChg>
        <pc:cxnChg chg="add mod">
          <ac:chgData name="김동훈" userId="6d91cf28-aa61-4039-8d6f-30b4b8e495a5" providerId="ADAL" clId="{F47889B8-4385-4CB4-810D-4F925CE49356}" dt="2022-03-12T11:28:39.366" v="11149" actId="1076"/>
          <ac:cxnSpMkLst>
            <pc:docMk/>
            <pc:sldMk cId="2395632807" sldId="290"/>
            <ac:cxnSpMk id="18" creationId="{77A9EEF0-03F2-4D54-B746-A0238DC0E1AA}"/>
          </ac:cxnSpMkLst>
        </pc:cxnChg>
        <pc:cxnChg chg="add mod">
          <ac:chgData name="김동훈" userId="6d91cf28-aa61-4039-8d6f-30b4b8e495a5" providerId="ADAL" clId="{F47889B8-4385-4CB4-810D-4F925CE49356}" dt="2022-03-12T11:28:39.366" v="11149" actId="1076"/>
          <ac:cxnSpMkLst>
            <pc:docMk/>
            <pc:sldMk cId="2395632807" sldId="290"/>
            <ac:cxnSpMk id="20" creationId="{3B8D2054-E99F-43F1-B7DC-7E10A48063B6}"/>
          </ac:cxnSpMkLst>
        </pc:cxnChg>
        <pc:cxnChg chg="add mod">
          <ac:chgData name="김동훈" userId="6d91cf28-aa61-4039-8d6f-30b4b8e495a5" providerId="ADAL" clId="{F47889B8-4385-4CB4-810D-4F925CE49356}" dt="2022-03-12T11:28:39.366" v="11149" actId="1076"/>
          <ac:cxnSpMkLst>
            <pc:docMk/>
            <pc:sldMk cId="2395632807" sldId="290"/>
            <ac:cxnSpMk id="31" creationId="{B9FA4ED3-4853-4D36-8092-1AB9B6DAE1C9}"/>
          </ac:cxnSpMkLst>
        </pc:cxnChg>
        <pc:cxnChg chg="add mod">
          <ac:chgData name="김동훈" userId="6d91cf28-aa61-4039-8d6f-30b4b8e495a5" providerId="ADAL" clId="{F47889B8-4385-4CB4-810D-4F925CE49356}" dt="2022-03-12T11:28:39.366" v="11149" actId="1076"/>
          <ac:cxnSpMkLst>
            <pc:docMk/>
            <pc:sldMk cId="2395632807" sldId="290"/>
            <ac:cxnSpMk id="33" creationId="{29A87DE0-6BAC-495C-8988-6028AF3E339E}"/>
          </ac:cxnSpMkLst>
        </pc:cxnChg>
        <pc:cxnChg chg="add mod">
          <ac:chgData name="김동훈" userId="6d91cf28-aa61-4039-8d6f-30b4b8e495a5" providerId="ADAL" clId="{F47889B8-4385-4CB4-810D-4F925CE49356}" dt="2022-03-12T11:28:39.366" v="11149" actId="1076"/>
          <ac:cxnSpMkLst>
            <pc:docMk/>
            <pc:sldMk cId="2395632807" sldId="290"/>
            <ac:cxnSpMk id="39" creationId="{79412CC1-D021-44A8-A6CD-522EEF105E65}"/>
          </ac:cxnSpMkLst>
        </pc:cxnChg>
      </pc:sldChg>
      <pc:sldChg chg="addSp delSp modSp new mod">
        <pc:chgData name="김동훈" userId="6d91cf28-aa61-4039-8d6f-30b4b8e495a5" providerId="ADAL" clId="{F47889B8-4385-4CB4-810D-4F925CE49356}" dt="2022-03-18T14:29:01.834" v="16795" actId="21"/>
        <pc:sldMkLst>
          <pc:docMk/>
          <pc:sldMk cId="388912182" sldId="291"/>
        </pc:sldMkLst>
        <pc:spChg chg="mod">
          <ac:chgData name="김동훈" userId="6d91cf28-aa61-4039-8d6f-30b4b8e495a5" providerId="ADAL" clId="{F47889B8-4385-4CB4-810D-4F925CE49356}" dt="2022-03-12T11:35:08.938" v="11227" actId="1076"/>
          <ac:spMkLst>
            <pc:docMk/>
            <pc:sldMk cId="388912182" sldId="291"/>
            <ac:spMk id="2" creationId="{A657A173-0E0E-4738-87CC-0B0F3135B79C}"/>
          </ac:spMkLst>
        </pc:spChg>
        <pc:spChg chg="del">
          <ac:chgData name="김동훈" userId="6d91cf28-aa61-4039-8d6f-30b4b8e495a5" providerId="ADAL" clId="{F47889B8-4385-4CB4-810D-4F925CE49356}" dt="2022-03-12T11:35:06.667" v="11225" actId="478"/>
          <ac:spMkLst>
            <pc:docMk/>
            <pc:sldMk cId="388912182" sldId="291"/>
            <ac:spMk id="3" creationId="{ABFB0AD7-2853-4793-BEDC-E8EA2F3DBA6E}"/>
          </ac:spMkLst>
        </pc:spChg>
        <pc:spChg chg="add mod">
          <ac:chgData name="김동훈" userId="6d91cf28-aa61-4039-8d6f-30b4b8e495a5" providerId="ADAL" clId="{F47889B8-4385-4CB4-810D-4F925CE49356}" dt="2022-03-18T14:29:01.834" v="16795" actId="21"/>
          <ac:spMkLst>
            <pc:docMk/>
            <pc:sldMk cId="388912182" sldId="291"/>
            <ac:spMk id="4" creationId="{B2CD8FD2-2066-4799-9DE3-D73D5F7786FD}"/>
          </ac:spMkLst>
        </pc:spChg>
        <pc:spChg chg="add mod">
          <ac:chgData name="김동훈" userId="6d91cf28-aa61-4039-8d6f-30b4b8e495a5" providerId="ADAL" clId="{F47889B8-4385-4CB4-810D-4F925CE49356}" dt="2022-03-14T15:46:09.404" v="14884" actId="1076"/>
          <ac:spMkLst>
            <pc:docMk/>
            <pc:sldMk cId="388912182" sldId="291"/>
            <ac:spMk id="5" creationId="{A84B19B5-FD07-4F32-89A0-6E8590975A99}"/>
          </ac:spMkLst>
        </pc:spChg>
        <pc:spChg chg="add mod">
          <ac:chgData name="김동훈" userId="6d91cf28-aa61-4039-8d6f-30b4b8e495a5" providerId="ADAL" clId="{F47889B8-4385-4CB4-810D-4F925CE49356}" dt="2022-03-14T15:46:09.404" v="14884" actId="1076"/>
          <ac:spMkLst>
            <pc:docMk/>
            <pc:sldMk cId="388912182" sldId="291"/>
            <ac:spMk id="6" creationId="{26AAB49C-6E48-4911-93A7-1C6C84A07331}"/>
          </ac:spMkLst>
        </pc:spChg>
        <pc:spChg chg="add mod">
          <ac:chgData name="김동훈" userId="6d91cf28-aa61-4039-8d6f-30b4b8e495a5" providerId="ADAL" clId="{F47889B8-4385-4CB4-810D-4F925CE49356}" dt="2022-03-14T15:46:09.404" v="14884" actId="1076"/>
          <ac:spMkLst>
            <pc:docMk/>
            <pc:sldMk cId="388912182" sldId="291"/>
            <ac:spMk id="7" creationId="{80EFB483-1388-4FB0-91B1-A0E3BDE16E00}"/>
          </ac:spMkLst>
        </pc:spChg>
        <pc:spChg chg="add mod">
          <ac:chgData name="김동훈" userId="6d91cf28-aa61-4039-8d6f-30b4b8e495a5" providerId="ADAL" clId="{F47889B8-4385-4CB4-810D-4F925CE49356}" dt="2022-03-14T15:46:09.404" v="14884" actId="1076"/>
          <ac:spMkLst>
            <pc:docMk/>
            <pc:sldMk cId="388912182" sldId="291"/>
            <ac:spMk id="23" creationId="{4EA40984-1B43-442F-9F2B-46BCCE98F96E}"/>
          </ac:spMkLst>
        </pc:spChg>
        <pc:spChg chg="add mod">
          <ac:chgData name="김동훈" userId="6d91cf28-aa61-4039-8d6f-30b4b8e495a5" providerId="ADAL" clId="{F47889B8-4385-4CB4-810D-4F925CE49356}" dt="2022-03-14T15:46:09.404" v="14884" actId="1076"/>
          <ac:spMkLst>
            <pc:docMk/>
            <pc:sldMk cId="388912182" sldId="291"/>
            <ac:spMk id="33" creationId="{AEA85C1C-B94C-436C-A299-656717220E11}"/>
          </ac:spMkLst>
        </pc:spChg>
        <pc:cxnChg chg="add mod">
          <ac:chgData name="김동훈" userId="6d91cf28-aa61-4039-8d6f-30b4b8e495a5" providerId="ADAL" clId="{F47889B8-4385-4CB4-810D-4F925CE49356}" dt="2022-03-14T15:46:09.404" v="14884" actId="1076"/>
          <ac:cxnSpMkLst>
            <pc:docMk/>
            <pc:sldMk cId="388912182" sldId="291"/>
            <ac:cxnSpMk id="9" creationId="{AEE97BFD-7CE5-4129-B059-1DD08BC29444}"/>
          </ac:cxnSpMkLst>
        </pc:cxnChg>
        <pc:cxnChg chg="add mod">
          <ac:chgData name="김동훈" userId="6d91cf28-aa61-4039-8d6f-30b4b8e495a5" providerId="ADAL" clId="{F47889B8-4385-4CB4-810D-4F925CE49356}" dt="2022-03-14T15:46:09.404" v="14884" actId="1076"/>
          <ac:cxnSpMkLst>
            <pc:docMk/>
            <pc:sldMk cId="388912182" sldId="291"/>
            <ac:cxnSpMk id="12" creationId="{7282CBB5-D537-4609-916A-7433428D7EF0}"/>
          </ac:cxnSpMkLst>
        </pc:cxnChg>
        <pc:cxnChg chg="add mod">
          <ac:chgData name="김동훈" userId="6d91cf28-aa61-4039-8d6f-30b4b8e495a5" providerId="ADAL" clId="{F47889B8-4385-4CB4-810D-4F925CE49356}" dt="2022-03-14T15:46:09.404" v="14884" actId="1076"/>
          <ac:cxnSpMkLst>
            <pc:docMk/>
            <pc:sldMk cId="388912182" sldId="291"/>
            <ac:cxnSpMk id="21" creationId="{6EC8CC8F-AE0D-47F9-881B-B74355085C6E}"/>
          </ac:cxnSpMkLst>
        </pc:cxnChg>
        <pc:cxnChg chg="add mod">
          <ac:chgData name="김동훈" userId="6d91cf28-aa61-4039-8d6f-30b4b8e495a5" providerId="ADAL" clId="{F47889B8-4385-4CB4-810D-4F925CE49356}" dt="2022-03-14T15:46:09.404" v="14884" actId="1076"/>
          <ac:cxnSpMkLst>
            <pc:docMk/>
            <pc:sldMk cId="388912182" sldId="291"/>
            <ac:cxnSpMk id="31" creationId="{0771E80A-F05A-42D2-8A13-BCFCD1B21A58}"/>
          </ac:cxnSpMkLst>
        </pc:cxnChg>
      </pc:sldChg>
      <pc:sldChg chg="addSp modSp new mod">
        <pc:chgData name="김동훈" userId="6d91cf28-aa61-4039-8d6f-30b4b8e495a5" providerId="ADAL" clId="{F47889B8-4385-4CB4-810D-4F925CE49356}" dt="2022-03-18T14:29:14.337" v="16798" actId="21"/>
        <pc:sldMkLst>
          <pc:docMk/>
          <pc:sldMk cId="3587035638" sldId="292"/>
        </pc:sldMkLst>
        <pc:spChg chg="mod">
          <ac:chgData name="김동훈" userId="6d91cf28-aa61-4039-8d6f-30b4b8e495a5" providerId="ADAL" clId="{F47889B8-4385-4CB4-810D-4F925CE49356}" dt="2022-03-12T14:06:09.519" v="11710" actId="20577"/>
          <ac:spMkLst>
            <pc:docMk/>
            <pc:sldMk cId="3587035638" sldId="292"/>
            <ac:spMk id="2" creationId="{B7D79FE8-AC29-4005-867B-A6C3E1FA4513}"/>
          </ac:spMkLst>
        </pc:spChg>
        <pc:spChg chg="mod">
          <ac:chgData name="김동훈" userId="6d91cf28-aa61-4039-8d6f-30b4b8e495a5" providerId="ADAL" clId="{F47889B8-4385-4CB4-810D-4F925CE49356}" dt="2022-03-18T14:29:14.337" v="16798" actId="21"/>
          <ac:spMkLst>
            <pc:docMk/>
            <pc:sldMk cId="3587035638" sldId="292"/>
            <ac:spMk id="3" creationId="{53E30380-3DEB-40F5-B543-AD86269EBF48}"/>
          </ac:spMkLst>
        </pc:spChg>
        <pc:spChg chg="add mod">
          <ac:chgData name="김동훈" userId="6d91cf28-aa61-4039-8d6f-30b4b8e495a5" providerId="ADAL" clId="{F47889B8-4385-4CB4-810D-4F925CE49356}" dt="2022-03-12T14:08:40.358" v="12031" actId="1076"/>
          <ac:spMkLst>
            <pc:docMk/>
            <pc:sldMk cId="3587035638" sldId="292"/>
            <ac:spMk id="6" creationId="{77D9309A-531D-4DB0-8CCA-35B63084CF5F}"/>
          </ac:spMkLst>
        </pc:spChg>
        <pc:picChg chg="add mod">
          <ac:chgData name="김동훈" userId="6d91cf28-aa61-4039-8d6f-30b4b8e495a5" providerId="ADAL" clId="{F47889B8-4385-4CB4-810D-4F925CE49356}" dt="2022-03-12T14:08:40.358" v="12031" actId="1076"/>
          <ac:picMkLst>
            <pc:docMk/>
            <pc:sldMk cId="3587035638" sldId="292"/>
            <ac:picMk id="5" creationId="{937F7096-57B4-439A-B2A3-CBF94CE3B4E5}"/>
          </ac:picMkLst>
        </pc:picChg>
      </pc:sldChg>
      <pc:sldChg chg="addSp delSp modSp new mod">
        <pc:chgData name="김동훈" userId="6d91cf28-aa61-4039-8d6f-30b4b8e495a5" providerId="ADAL" clId="{F47889B8-4385-4CB4-810D-4F925CE49356}" dt="2022-03-12T14:46:38.735" v="12966" actId="20577"/>
        <pc:sldMkLst>
          <pc:docMk/>
          <pc:sldMk cId="2238864340" sldId="293"/>
        </pc:sldMkLst>
        <pc:spChg chg="mod">
          <ac:chgData name="김동훈" userId="6d91cf28-aa61-4039-8d6f-30b4b8e495a5" providerId="ADAL" clId="{F47889B8-4385-4CB4-810D-4F925CE49356}" dt="2022-03-12T14:32:41.670" v="12317" actId="1076"/>
          <ac:spMkLst>
            <pc:docMk/>
            <pc:sldMk cId="2238864340" sldId="293"/>
            <ac:spMk id="2" creationId="{6028EB02-BFA8-44F0-85C8-D861E3D5D489}"/>
          </ac:spMkLst>
        </pc:spChg>
        <pc:spChg chg="del mod">
          <ac:chgData name="김동훈" userId="6d91cf28-aa61-4039-8d6f-30b4b8e495a5" providerId="ADAL" clId="{F47889B8-4385-4CB4-810D-4F925CE49356}" dt="2022-03-12T14:17:29.757" v="12055" actId="478"/>
          <ac:spMkLst>
            <pc:docMk/>
            <pc:sldMk cId="2238864340" sldId="293"/>
            <ac:spMk id="3" creationId="{C21BE476-A872-4B94-AD7A-64A53EE63A91}"/>
          </ac:spMkLst>
        </pc:spChg>
        <pc:spChg chg="add mod">
          <ac:chgData name="김동훈" userId="6d91cf28-aa61-4039-8d6f-30b4b8e495a5" providerId="ADAL" clId="{F47889B8-4385-4CB4-810D-4F925CE49356}" dt="2022-03-12T14:37:56.587" v="12526" actId="1076"/>
          <ac:spMkLst>
            <pc:docMk/>
            <pc:sldMk cId="2238864340" sldId="293"/>
            <ac:spMk id="20" creationId="{9E31818D-D049-4702-993E-3366BA65E683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21" creationId="{F373270B-3E3A-4615-8911-5F4853B57BE8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22" creationId="{7F23C0D1-FAFF-43AF-8D52-FB0F32D4C374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23" creationId="{D6A72914-B40C-458D-B46E-E19866546F59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24" creationId="{5E4D276B-189C-41E0-B5D0-1F7647094B7D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25" creationId="{CEFB3824-ACA8-4C55-9A46-75052301FA9F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26" creationId="{44272A00-65D6-4C4E-8999-B5271182CD4C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27" creationId="{6BF15E8B-C18F-485E-B672-C834CF233663}"/>
          </ac:spMkLst>
        </pc:spChg>
        <pc:spChg chg="add del mod">
          <ac:chgData name="김동훈" userId="6d91cf28-aa61-4039-8d6f-30b4b8e495a5" providerId="ADAL" clId="{F47889B8-4385-4CB4-810D-4F925CE49356}" dt="2022-03-12T14:32:07.157" v="12284" actId="478"/>
          <ac:spMkLst>
            <pc:docMk/>
            <pc:sldMk cId="2238864340" sldId="293"/>
            <ac:spMk id="28" creationId="{68CFE0B5-C5F0-4F42-8B12-6E79C0517D4B}"/>
          </ac:spMkLst>
        </pc:spChg>
        <pc:spChg chg="add del mod">
          <ac:chgData name="김동훈" userId="6d91cf28-aa61-4039-8d6f-30b4b8e495a5" providerId="ADAL" clId="{F47889B8-4385-4CB4-810D-4F925CE49356}" dt="2022-03-12T14:32:08.058" v="12285" actId="478"/>
          <ac:spMkLst>
            <pc:docMk/>
            <pc:sldMk cId="2238864340" sldId="293"/>
            <ac:spMk id="29" creationId="{047886BB-112E-48B8-9B6B-93FC5C19E1CD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32" creationId="{4B9DB412-B21B-4995-9A2A-D43B30D45523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33" creationId="{6ECC1C42-69A7-4DAB-8A9D-E7C446B91452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68" creationId="{D87BB889-885A-4D8E-9914-68255FB16AA6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77" creationId="{FE10546E-5865-49FB-8F66-C87A08214C99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78" creationId="{EBA1E885-87F0-4FE7-97FD-633D32FC5A94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79" creationId="{B44ACD21-5FD8-47D5-9336-039C92BF00B3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90" creationId="{8519B6BD-D8E3-477F-A6AA-B35BBACED3EC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91" creationId="{F47DFAD6-46E4-414E-92B3-9717AB84A82D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92" creationId="{FDD3CAB7-DEF8-4A3A-B020-4D25E6B92607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93" creationId="{12273FBE-1465-4459-8C8C-D732BA9FC9EE}"/>
          </ac:spMkLst>
        </pc:spChg>
        <pc:spChg chg="add del mod">
          <ac:chgData name="김동훈" userId="6d91cf28-aa61-4039-8d6f-30b4b8e495a5" providerId="ADAL" clId="{F47889B8-4385-4CB4-810D-4F925CE49356}" dt="2022-03-12T14:36:14.655" v="12400"/>
          <ac:spMkLst>
            <pc:docMk/>
            <pc:sldMk cId="2238864340" sldId="293"/>
            <ac:spMk id="96" creationId="{8808EF5A-CE16-481E-BBD2-C5F038E10948}"/>
          </ac:spMkLst>
        </pc:spChg>
        <pc:spChg chg="add mod">
          <ac:chgData name="김동훈" userId="6d91cf28-aa61-4039-8d6f-30b4b8e495a5" providerId="ADAL" clId="{F47889B8-4385-4CB4-810D-4F925CE49356}" dt="2022-03-12T14:37:54.149" v="12525" actId="1076"/>
          <ac:spMkLst>
            <pc:docMk/>
            <pc:sldMk cId="2238864340" sldId="293"/>
            <ac:spMk id="97" creationId="{2D9AE5D1-2296-458E-956E-05EC87C4DF4B}"/>
          </ac:spMkLst>
        </pc:spChg>
        <pc:spChg chg="add mod">
          <ac:chgData name="김동훈" userId="6d91cf28-aa61-4039-8d6f-30b4b8e495a5" providerId="ADAL" clId="{F47889B8-4385-4CB4-810D-4F925CE49356}" dt="2022-03-12T14:40:16.391" v="12913" actId="1076"/>
          <ac:spMkLst>
            <pc:docMk/>
            <pc:sldMk cId="2238864340" sldId="293"/>
            <ac:spMk id="98" creationId="{51B0B22B-5552-4A0C-87DC-57792331F366}"/>
          </ac:spMkLst>
        </pc:spChg>
        <pc:spChg chg="add mod">
          <ac:chgData name="김동훈" userId="6d91cf28-aa61-4039-8d6f-30b4b8e495a5" providerId="ADAL" clId="{F47889B8-4385-4CB4-810D-4F925CE49356}" dt="2022-03-12T14:46:38.735" v="12966" actId="20577"/>
          <ac:spMkLst>
            <pc:docMk/>
            <pc:sldMk cId="2238864340" sldId="293"/>
            <ac:spMk id="99" creationId="{CAEAFD4E-5A1E-496B-B092-2668975C27B6}"/>
          </ac:spMkLst>
        </pc:sp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5" creationId="{16C3659C-E448-4717-8461-43A3FB3606E3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6" creationId="{AD6DA2EB-35B0-4CCA-BF02-DF30204A8681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8" creationId="{D5092D41-B6BA-4126-BC74-BB8237899E69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11" creationId="{68B7D03F-A763-40A9-8C26-BF5A23543872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12" creationId="{8A270CC9-1A52-4859-B7E2-E5B6287DEFE8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13" creationId="{216E79C3-EA19-483F-85AF-9F28A088AEC7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14" creationId="{AB710CD7-4F4D-4577-BF21-54DE6E702F53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15" creationId="{9450A9A7-EA79-45ED-8095-AEBDC479F515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16" creationId="{74C7F265-19B5-41C7-BAE3-7096AAF9191D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17" creationId="{943DC990-9C39-4775-9720-FE86983106E2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18" creationId="{E1EF16CC-49EC-42AD-A813-9B4693A72D6A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19" creationId="{57FC5EDC-1C78-4DD3-AEBD-09EEC766A14E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30" creationId="{D3BE7355-D48F-4ABA-8894-2D65BD0C224F}"/>
          </ac:cxnSpMkLst>
        </pc:cxnChg>
        <pc:cxnChg chg="add del mod">
          <ac:chgData name="김동훈" userId="6d91cf28-aa61-4039-8d6f-30b4b8e495a5" providerId="ADAL" clId="{F47889B8-4385-4CB4-810D-4F925CE49356}" dt="2022-03-12T14:34:45.292" v="12346" actId="478"/>
          <ac:cxnSpMkLst>
            <pc:docMk/>
            <pc:sldMk cId="2238864340" sldId="293"/>
            <ac:cxnSpMk id="35" creationId="{BB9F334F-848F-415E-92AC-BE5DE9D699D9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42" creationId="{0D789A4B-571A-477F-934C-BF5BE8428722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43" creationId="{AED3BCB9-06F5-479C-A308-C87AA7E8E576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44" creationId="{0EC679C0-F73D-4B2F-9AC2-E34EDBCDA9F8}"/>
          </ac:cxnSpMkLst>
        </pc:cxnChg>
        <pc:cxnChg chg="add del mod">
          <ac:chgData name="김동훈" userId="6d91cf28-aa61-4039-8d6f-30b4b8e495a5" providerId="ADAL" clId="{F47889B8-4385-4CB4-810D-4F925CE49356}" dt="2022-03-12T14:29:52.298" v="12249" actId="478"/>
          <ac:cxnSpMkLst>
            <pc:docMk/>
            <pc:sldMk cId="2238864340" sldId="293"/>
            <ac:cxnSpMk id="67" creationId="{308B3F76-48D3-4834-82C3-354087D17B0E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70" creationId="{9E385C64-F9F4-48B2-ACC3-E97F1C66C335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72" creationId="{863DD7D3-81F7-4B70-B030-4577024962C9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81" creationId="{17516D17-5286-41CC-8700-899C062C5592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86" creationId="{0A00C05A-FEDB-498A-BC95-ECA83A0473D3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88" creationId="{FD8DFBC4-04F6-4E57-B24D-9D467FC77860}"/>
          </ac:cxnSpMkLst>
        </pc:cxnChg>
        <pc:cxnChg chg="add mod">
          <ac:chgData name="김동훈" userId="6d91cf28-aa61-4039-8d6f-30b4b8e495a5" providerId="ADAL" clId="{F47889B8-4385-4CB4-810D-4F925CE49356}" dt="2022-03-12T14:37:54.149" v="12525" actId="1076"/>
          <ac:cxnSpMkLst>
            <pc:docMk/>
            <pc:sldMk cId="2238864340" sldId="293"/>
            <ac:cxnSpMk id="95" creationId="{309B796B-1397-4FB9-B455-AD58DC2B3BD6}"/>
          </ac:cxnSpMkLst>
        </pc:cxnChg>
      </pc:sldChg>
      <pc:sldChg chg="addSp modSp new mod">
        <pc:chgData name="김동훈" userId="6d91cf28-aa61-4039-8d6f-30b4b8e495a5" providerId="ADAL" clId="{F47889B8-4385-4CB4-810D-4F925CE49356}" dt="2022-03-12T15:07:16.546" v="13779" actId="2710"/>
        <pc:sldMkLst>
          <pc:docMk/>
          <pc:sldMk cId="573351403" sldId="294"/>
        </pc:sldMkLst>
        <pc:spChg chg="mod">
          <ac:chgData name="김동훈" userId="6d91cf28-aa61-4039-8d6f-30b4b8e495a5" providerId="ADAL" clId="{F47889B8-4385-4CB4-810D-4F925CE49356}" dt="2022-03-12T15:02:32.303" v="13296"/>
          <ac:spMkLst>
            <pc:docMk/>
            <pc:sldMk cId="573351403" sldId="294"/>
            <ac:spMk id="2" creationId="{E2DA5D4F-F0C4-4A0F-A2A5-4C5ED339EA58}"/>
          </ac:spMkLst>
        </pc:spChg>
        <pc:spChg chg="mod">
          <ac:chgData name="김동훈" userId="6d91cf28-aa61-4039-8d6f-30b4b8e495a5" providerId="ADAL" clId="{F47889B8-4385-4CB4-810D-4F925CE49356}" dt="2022-03-12T14:50:28.606" v="13279" actId="14100"/>
          <ac:spMkLst>
            <pc:docMk/>
            <pc:sldMk cId="573351403" sldId="294"/>
            <ac:spMk id="3" creationId="{E08465D4-1274-4D6F-BB7B-7F53B011E4F7}"/>
          </ac:spMkLst>
        </pc:spChg>
        <pc:spChg chg="add mod">
          <ac:chgData name="김동훈" userId="6d91cf28-aa61-4039-8d6f-30b4b8e495a5" providerId="ADAL" clId="{F47889B8-4385-4CB4-810D-4F925CE49356}" dt="2022-03-12T15:07:16.546" v="13779" actId="2710"/>
          <ac:spMkLst>
            <pc:docMk/>
            <pc:sldMk cId="573351403" sldId="294"/>
            <ac:spMk id="6" creationId="{7337B40D-AD17-4943-B21B-538D6523DAAC}"/>
          </ac:spMkLst>
        </pc:spChg>
        <pc:picChg chg="add mod">
          <ac:chgData name="김동훈" userId="6d91cf28-aa61-4039-8d6f-30b4b8e495a5" providerId="ADAL" clId="{F47889B8-4385-4CB4-810D-4F925CE49356}" dt="2022-03-12T15:02:33.266" v="13298" actId="1076"/>
          <ac:picMkLst>
            <pc:docMk/>
            <pc:sldMk cId="573351403" sldId="294"/>
            <ac:picMk id="5" creationId="{4A081DA2-E0ED-4FD9-AEB2-A0B67C22A533}"/>
          </ac:picMkLst>
        </pc:picChg>
      </pc:sldChg>
      <pc:sldChg chg="addSp delSp modSp new mod">
        <pc:chgData name="김동훈" userId="6d91cf28-aa61-4039-8d6f-30b4b8e495a5" providerId="ADAL" clId="{F47889B8-4385-4CB4-810D-4F925CE49356}" dt="2022-03-12T15:31:25.770" v="14214" actId="1076"/>
        <pc:sldMkLst>
          <pc:docMk/>
          <pc:sldMk cId="4004995406" sldId="295"/>
        </pc:sldMkLst>
        <pc:spChg chg="mod">
          <ac:chgData name="김동훈" userId="6d91cf28-aa61-4039-8d6f-30b4b8e495a5" providerId="ADAL" clId="{F47889B8-4385-4CB4-810D-4F925CE49356}" dt="2022-03-12T15:09:53.086" v="13788"/>
          <ac:spMkLst>
            <pc:docMk/>
            <pc:sldMk cId="4004995406" sldId="295"/>
            <ac:spMk id="2" creationId="{211942C9-1BD8-4F81-9793-75D5548F995F}"/>
          </ac:spMkLst>
        </pc:spChg>
        <pc:spChg chg="del">
          <ac:chgData name="김동훈" userId="6d91cf28-aa61-4039-8d6f-30b4b8e495a5" providerId="ADAL" clId="{F47889B8-4385-4CB4-810D-4F925CE49356}" dt="2022-03-12T15:17:28.120" v="13789" actId="478"/>
          <ac:spMkLst>
            <pc:docMk/>
            <pc:sldMk cId="4004995406" sldId="295"/>
            <ac:spMk id="3" creationId="{C5FBD0E1-E088-4F9D-A1AE-EBF2AAE5E569}"/>
          </ac:spMkLst>
        </pc:spChg>
        <pc:spChg chg="add mod">
          <ac:chgData name="김동훈" userId="6d91cf28-aa61-4039-8d6f-30b4b8e495a5" providerId="ADAL" clId="{F47889B8-4385-4CB4-810D-4F925CE49356}" dt="2022-03-12T15:31:25.770" v="14214" actId="1076"/>
          <ac:spMkLst>
            <pc:docMk/>
            <pc:sldMk cId="4004995406" sldId="295"/>
            <ac:spMk id="6" creationId="{67484204-1498-43C5-B31C-54FFC645C82E}"/>
          </ac:spMkLst>
        </pc:spChg>
        <pc:picChg chg="add mod">
          <ac:chgData name="김동훈" userId="6d91cf28-aa61-4039-8d6f-30b4b8e495a5" providerId="ADAL" clId="{F47889B8-4385-4CB4-810D-4F925CE49356}" dt="2022-03-12T15:17:44.719" v="13792" actId="1076"/>
          <ac:picMkLst>
            <pc:docMk/>
            <pc:sldMk cId="4004995406" sldId="295"/>
            <ac:picMk id="5" creationId="{AC63C35D-A5E1-4F6C-99A1-607DDE23C714}"/>
          </ac:picMkLst>
        </pc:picChg>
      </pc:sldChg>
      <pc:sldChg chg="new">
        <pc:chgData name="김동훈" userId="6d91cf28-aa61-4039-8d6f-30b4b8e495a5" providerId="ADAL" clId="{F47889B8-4385-4CB4-810D-4F925CE49356}" dt="2022-03-12T15:33:00.153" v="14215" actId="680"/>
        <pc:sldMkLst>
          <pc:docMk/>
          <pc:sldMk cId="438495249" sldId="296"/>
        </pc:sldMkLst>
      </pc:sldChg>
      <pc:sldChg chg="addSp delSp modSp mod">
        <pc:chgData name="김동훈" userId="6d91cf28-aa61-4039-8d6f-30b4b8e495a5" providerId="ADAL" clId="{F47889B8-4385-4CB4-810D-4F925CE49356}" dt="2022-03-14T14:59:49.763" v="14615" actId="1076"/>
        <pc:sldMkLst>
          <pc:docMk/>
          <pc:sldMk cId="3914663317" sldId="296"/>
        </pc:sldMkLst>
        <pc:spChg chg="del">
          <ac:chgData name="김동훈" userId="6d91cf28-aa61-4039-8d6f-30b4b8e495a5" providerId="ADAL" clId="{F47889B8-4385-4CB4-810D-4F925CE49356}" dt="2022-03-14T14:40:50.457" v="14216" actId="478"/>
          <ac:spMkLst>
            <pc:docMk/>
            <pc:sldMk cId="3914663317" sldId="296"/>
            <ac:spMk id="3" creationId="{0523EE29-50CB-4B1F-97E0-BDD4A34D3400}"/>
          </ac:spMkLst>
        </pc:spChg>
        <pc:spChg chg="add mod">
          <ac:chgData name="김동훈" userId="6d91cf28-aa61-4039-8d6f-30b4b8e495a5" providerId="ADAL" clId="{F47889B8-4385-4CB4-810D-4F925CE49356}" dt="2022-03-14T14:53:10.176" v="14294" actId="1076"/>
          <ac:spMkLst>
            <pc:docMk/>
            <pc:sldMk cId="3914663317" sldId="296"/>
            <ac:spMk id="4" creationId="{3551C0B3-FA3E-4D2F-866F-FFFF489DCDF1}"/>
          </ac:spMkLst>
        </pc:spChg>
        <pc:spChg chg="add mod">
          <ac:chgData name="김동훈" userId="6d91cf28-aa61-4039-8d6f-30b4b8e495a5" providerId="ADAL" clId="{F47889B8-4385-4CB4-810D-4F925CE49356}" dt="2022-03-14T14:53:10.176" v="14294" actId="1076"/>
          <ac:spMkLst>
            <pc:docMk/>
            <pc:sldMk cId="3914663317" sldId="296"/>
            <ac:spMk id="5" creationId="{CAAD32A6-0C71-4CC1-A696-5113A8D22550}"/>
          </ac:spMkLst>
        </pc:spChg>
        <pc:spChg chg="add mod">
          <ac:chgData name="김동훈" userId="6d91cf28-aa61-4039-8d6f-30b4b8e495a5" providerId="ADAL" clId="{F47889B8-4385-4CB4-810D-4F925CE49356}" dt="2022-03-14T14:53:10.176" v="14294" actId="1076"/>
          <ac:spMkLst>
            <pc:docMk/>
            <pc:sldMk cId="3914663317" sldId="296"/>
            <ac:spMk id="6" creationId="{1D123E5D-4E4F-4286-8574-44B2B267B319}"/>
          </ac:spMkLst>
        </pc:spChg>
        <pc:spChg chg="add mod">
          <ac:chgData name="김동훈" userId="6d91cf28-aa61-4039-8d6f-30b4b8e495a5" providerId="ADAL" clId="{F47889B8-4385-4CB4-810D-4F925CE49356}" dt="2022-03-14T14:53:10.176" v="14294" actId="1076"/>
          <ac:spMkLst>
            <pc:docMk/>
            <pc:sldMk cId="3914663317" sldId="296"/>
            <ac:spMk id="7" creationId="{691F42F0-A074-4932-8FA6-238D5D2E4689}"/>
          </ac:spMkLst>
        </pc:spChg>
        <pc:spChg chg="add mod">
          <ac:chgData name="김동훈" userId="6d91cf28-aa61-4039-8d6f-30b4b8e495a5" providerId="ADAL" clId="{F47889B8-4385-4CB4-810D-4F925CE49356}" dt="2022-03-14T14:53:10.176" v="14294" actId="1076"/>
          <ac:spMkLst>
            <pc:docMk/>
            <pc:sldMk cId="3914663317" sldId="296"/>
            <ac:spMk id="15" creationId="{8E43DDC1-E00D-4C8E-836D-9905D42C5EFB}"/>
          </ac:spMkLst>
        </pc:spChg>
        <pc:spChg chg="add mod">
          <ac:chgData name="김동훈" userId="6d91cf28-aa61-4039-8d6f-30b4b8e495a5" providerId="ADAL" clId="{F47889B8-4385-4CB4-810D-4F925CE49356}" dt="2022-03-14T14:59:49.763" v="14615" actId="1076"/>
          <ac:spMkLst>
            <pc:docMk/>
            <pc:sldMk cId="3914663317" sldId="296"/>
            <ac:spMk id="21" creationId="{3C190BAC-7E13-4FE2-8A5C-8D84B194A09B}"/>
          </ac:spMkLst>
        </pc:spChg>
        <pc:spChg chg="add mod">
          <ac:chgData name="김동훈" userId="6d91cf28-aa61-4039-8d6f-30b4b8e495a5" providerId="ADAL" clId="{F47889B8-4385-4CB4-810D-4F925CE49356}" dt="2022-03-14T14:53:53.432" v="14423" actId="1076"/>
          <ac:spMkLst>
            <pc:docMk/>
            <pc:sldMk cId="3914663317" sldId="296"/>
            <ac:spMk id="22" creationId="{D66FB17E-740F-4ED4-B1BB-D7008B8C2FB0}"/>
          </ac:spMkLst>
        </pc:spChg>
        <pc:cxnChg chg="add mod">
          <ac:chgData name="김동훈" userId="6d91cf28-aa61-4039-8d6f-30b4b8e495a5" providerId="ADAL" clId="{F47889B8-4385-4CB4-810D-4F925CE49356}" dt="2022-03-14T14:53:10.176" v="14294" actId="1076"/>
          <ac:cxnSpMkLst>
            <pc:docMk/>
            <pc:sldMk cId="3914663317" sldId="296"/>
            <ac:cxnSpMk id="9" creationId="{3BF68969-CEEE-405E-9B3F-94266A7ED578}"/>
          </ac:cxnSpMkLst>
        </pc:cxnChg>
        <pc:cxnChg chg="add mod">
          <ac:chgData name="김동훈" userId="6d91cf28-aa61-4039-8d6f-30b4b8e495a5" providerId="ADAL" clId="{F47889B8-4385-4CB4-810D-4F925CE49356}" dt="2022-03-14T14:53:10.176" v="14294" actId="1076"/>
          <ac:cxnSpMkLst>
            <pc:docMk/>
            <pc:sldMk cId="3914663317" sldId="296"/>
            <ac:cxnSpMk id="11" creationId="{B93C7C21-6B34-4DA0-ABC9-EA841030D8AC}"/>
          </ac:cxnSpMkLst>
        </pc:cxnChg>
        <pc:cxnChg chg="add mod">
          <ac:chgData name="김동훈" userId="6d91cf28-aa61-4039-8d6f-30b4b8e495a5" providerId="ADAL" clId="{F47889B8-4385-4CB4-810D-4F925CE49356}" dt="2022-03-14T14:53:10.176" v="14294" actId="1076"/>
          <ac:cxnSpMkLst>
            <pc:docMk/>
            <pc:sldMk cId="3914663317" sldId="296"/>
            <ac:cxnSpMk id="13" creationId="{F74214DD-C184-49CA-ABFD-B0D55573CC00}"/>
          </ac:cxnSpMkLst>
        </pc:cxnChg>
        <pc:cxnChg chg="add mod">
          <ac:chgData name="김동훈" userId="6d91cf28-aa61-4039-8d6f-30b4b8e495a5" providerId="ADAL" clId="{F47889B8-4385-4CB4-810D-4F925CE49356}" dt="2022-03-14T14:53:10.176" v="14294" actId="1076"/>
          <ac:cxnSpMkLst>
            <pc:docMk/>
            <pc:sldMk cId="3914663317" sldId="296"/>
            <ac:cxnSpMk id="17" creationId="{36535DA2-7130-413D-90A1-B1E411534323}"/>
          </ac:cxnSpMkLst>
        </pc:cxnChg>
      </pc:sldChg>
      <pc:sldChg chg="addSp delSp modSp new mod">
        <pc:chgData name="김동훈" userId="6d91cf28-aa61-4039-8d6f-30b4b8e495a5" providerId="ADAL" clId="{F47889B8-4385-4CB4-810D-4F925CE49356}" dt="2022-03-14T15:25:44.741" v="14883" actId="1076"/>
        <pc:sldMkLst>
          <pc:docMk/>
          <pc:sldMk cId="399260137" sldId="297"/>
        </pc:sldMkLst>
        <pc:spChg chg="add del mod">
          <ac:chgData name="김동훈" userId="6d91cf28-aa61-4039-8d6f-30b4b8e495a5" providerId="ADAL" clId="{F47889B8-4385-4CB4-810D-4F925CE49356}" dt="2022-03-14T15:21:09.718" v="14654" actId="478"/>
          <ac:spMkLst>
            <pc:docMk/>
            <pc:sldMk cId="399260137" sldId="297"/>
            <ac:spMk id="2" creationId="{9704BF04-0CD5-4E31-8DB7-ED5E27EDE442}"/>
          </ac:spMkLst>
        </pc:spChg>
        <pc:spChg chg="del mod">
          <ac:chgData name="김동훈" userId="6d91cf28-aa61-4039-8d6f-30b4b8e495a5" providerId="ADAL" clId="{F47889B8-4385-4CB4-810D-4F925CE49356}" dt="2022-03-14T14:59:33.668" v="14610" actId="478"/>
          <ac:spMkLst>
            <pc:docMk/>
            <pc:sldMk cId="399260137" sldId="297"/>
            <ac:spMk id="3" creationId="{08D150B2-E8E3-402A-AB6A-5DE8233EB51E}"/>
          </ac:spMkLst>
        </pc:spChg>
        <pc:spChg chg="add mod">
          <ac:chgData name="김동훈" userId="6d91cf28-aa61-4039-8d6f-30b4b8e495a5" providerId="ADAL" clId="{F47889B8-4385-4CB4-810D-4F925CE49356}" dt="2022-03-14T15:25:44.741" v="14883" actId="1076"/>
          <ac:spMkLst>
            <pc:docMk/>
            <pc:sldMk cId="399260137" sldId="297"/>
            <ac:spMk id="4" creationId="{5CA32937-3889-4F65-ADF2-E816FFF8A24D}"/>
          </ac:spMkLst>
        </pc:spChg>
        <pc:spChg chg="add mod">
          <ac:chgData name="김동훈" userId="6d91cf28-aa61-4039-8d6f-30b4b8e495a5" providerId="ADAL" clId="{F47889B8-4385-4CB4-810D-4F925CE49356}" dt="2022-03-14T15:25:44.741" v="14883" actId="1076"/>
          <ac:spMkLst>
            <pc:docMk/>
            <pc:sldMk cId="399260137" sldId="297"/>
            <ac:spMk id="5" creationId="{5E75D802-8B26-44F1-8CD3-835C4F4281EC}"/>
          </ac:spMkLst>
        </pc:spChg>
        <pc:spChg chg="add del">
          <ac:chgData name="김동훈" userId="6d91cf28-aa61-4039-8d6f-30b4b8e495a5" providerId="ADAL" clId="{F47889B8-4385-4CB4-810D-4F925CE49356}" dt="2022-03-14T14:57:58.219" v="14569" actId="478"/>
          <ac:spMkLst>
            <pc:docMk/>
            <pc:sldMk cId="399260137" sldId="297"/>
            <ac:spMk id="6" creationId="{0035B304-460F-4E27-BC98-56B3D596A8F1}"/>
          </ac:spMkLst>
        </pc:spChg>
        <pc:spChg chg="add mod">
          <ac:chgData name="김동훈" userId="6d91cf28-aa61-4039-8d6f-30b4b8e495a5" providerId="ADAL" clId="{F47889B8-4385-4CB4-810D-4F925CE49356}" dt="2022-03-14T15:25:44.741" v="14883" actId="1076"/>
          <ac:spMkLst>
            <pc:docMk/>
            <pc:sldMk cId="399260137" sldId="297"/>
            <ac:spMk id="7" creationId="{E9671D1B-75BD-4CA0-958C-5D5FA690AF8A}"/>
          </ac:spMkLst>
        </pc:spChg>
        <pc:spChg chg="add mod">
          <ac:chgData name="김동훈" userId="6d91cf28-aa61-4039-8d6f-30b4b8e495a5" providerId="ADAL" clId="{F47889B8-4385-4CB4-810D-4F925CE49356}" dt="2022-03-14T15:25:44.741" v="14883" actId="1076"/>
          <ac:spMkLst>
            <pc:docMk/>
            <pc:sldMk cId="399260137" sldId="297"/>
            <ac:spMk id="16" creationId="{DB9400BD-C923-41B1-8967-3D28A08C9878}"/>
          </ac:spMkLst>
        </pc:spChg>
        <pc:spChg chg="add del mod">
          <ac:chgData name="김동훈" userId="6d91cf28-aa61-4039-8d6f-30b4b8e495a5" providerId="ADAL" clId="{F47889B8-4385-4CB4-810D-4F925CE49356}" dt="2022-03-14T15:21:03.940" v="14653" actId="478"/>
          <ac:spMkLst>
            <pc:docMk/>
            <pc:sldMk cId="399260137" sldId="297"/>
            <ac:spMk id="18" creationId="{46E1293A-B2AD-4076-AF97-CB2A29D2E192}"/>
          </ac:spMkLst>
        </pc:spChg>
        <pc:spChg chg="add del mod">
          <ac:chgData name="김동훈" userId="6d91cf28-aa61-4039-8d6f-30b4b8e495a5" providerId="ADAL" clId="{F47889B8-4385-4CB4-810D-4F925CE49356}" dt="2022-03-14T15:21:11.061" v="14655" actId="478"/>
          <ac:spMkLst>
            <pc:docMk/>
            <pc:sldMk cId="399260137" sldId="297"/>
            <ac:spMk id="20" creationId="{3D7107F1-E94A-4CD5-9D56-E6386EBB1F2D}"/>
          </ac:spMkLst>
        </pc:spChg>
        <pc:spChg chg="add mod">
          <ac:chgData name="김동훈" userId="6d91cf28-aa61-4039-8d6f-30b4b8e495a5" providerId="ADAL" clId="{F47889B8-4385-4CB4-810D-4F925CE49356}" dt="2022-03-14T15:25:25.893" v="14854" actId="1076"/>
          <ac:spMkLst>
            <pc:docMk/>
            <pc:sldMk cId="399260137" sldId="297"/>
            <ac:spMk id="21" creationId="{52E730EC-65FF-4C59-B9CC-BBD4EFA2BE42}"/>
          </ac:spMkLst>
        </pc:spChg>
        <pc:spChg chg="add mod">
          <ac:chgData name="김동훈" userId="6d91cf28-aa61-4039-8d6f-30b4b8e495a5" providerId="ADAL" clId="{F47889B8-4385-4CB4-810D-4F925CE49356}" dt="2022-03-14T15:25:25.893" v="14854" actId="1076"/>
          <ac:spMkLst>
            <pc:docMk/>
            <pc:sldMk cId="399260137" sldId="297"/>
            <ac:spMk id="22" creationId="{0B14E0D7-BE5B-4198-90A1-BBA6AF8E66CF}"/>
          </ac:spMkLst>
        </pc:spChg>
        <pc:spChg chg="add mod">
          <ac:chgData name="김동훈" userId="6d91cf28-aa61-4039-8d6f-30b4b8e495a5" providerId="ADAL" clId="{F47889B8-4385-4CB4-810D-4F925CE49356}" dt="2022-03-14T15:25:25.893" v="14854" actId="1076"/>
          <ac:spMkLst>
            <pc:docMk/>
            <pc:sldMk cId="399260137" sldId="297"/>
            <ac:spMk id="23" creationId="{6808EE02-998A-4B2B-A485-09C8DC067427}"/>
          </ac:spMkLst>
        </pc:spChg>
        <pc:spChg chg="add mod">
          <ac:chgData name="김동훈" userId="6d91cf28-aa61-4039-8d6f-30b4b8e495a5" providerId="ADAL" clId="{F47889B8-4385-4CB4-810D-4F925CE49356}" dt="2022-03-14T15:25:25.893" v="14854" actId="1076"/>
          <ac:spMkLst>
            <pc:docMk/>
            <pc:sldMk cId="399260137" sldId="297"/>
            <ac:spMk id="26" creationId="{32292B95-A3CB-4C6B-85C9-E3ADFE4076A9}"/>
          </ac:spMkLst>
        </pc:spChg>
        <pc:spChg chg="add mod">
          <ac:chgData name="김동훈" userId="6d91cf28-aa61-4039-8d6f-30b4b8e495a5" providerId="ADAL" clId="{F47889B8-4385-4CB4-810D-4F925CE49356}" dt="2022-03-14T15:25:25.893" v="14854" actId="1076"/>
          <ac:spMkLst>
            <pc:docMk/>
            <pc:sldMk cId="399260137" sldId="297"/>
            <ac:spMk id="33" creationId="{8513EB55-0458-44AF-96EC-14EB51A94A8E}"/>
          </ac:spMkLst>
        </pc:spChg>
        <pc:spChg chg="add mod">
          <ac:chgData name="김동훈" userId="6d91cf28-aa61-4039-8d6f-30b4b8e495a5" providerId="ADAL" clId="{F47889B8-4385-4CB4-810D-4F925CE49356}" dt="2022-03-14T15:25:40.077" v="14882" actId="1076"/>
          <ac:spMkLst>
            <pc:docMk/>
            <pc:sldMk cId="399260137" sldId="297"/>
            <ac:spMk id="34" creationId="{767D4889-5B67-4C4F-A1CB-AB3F104800A0}"/>
          </ac:spMkLst>
        </pc:spChg>
        <pc:cxnChg chg="add mod">
          <ac:chgData name="김동훈" userId="6d91cf28-aa61-4039-8d6f-30b4b8e495a5" providerId="ADAL" clId="{F47889B8-4385-4CB4-810D-4F925CE49356}" dt="2022-03-14T15:25:44.741" v="14883" actId="1076"/>
          <ac:cxnSpMkLst>
            <pc:docMk/>
            <pc:sldMk cId="399260137" sldId="297"/>
            <ac:cxnSpMk id="9" creationId="{2E712F6A-6721-4AB5-AD47-50FEB8F7CD4B}"/>
          </ac:cxnSpMkLst>
        </pc:cxnChg>
        <pc:cxnChg chg="add mod">
          <ac:chgData name="김동훈" userId="6d91cf28-aa61-4039-8d6f-30b4b8e495a5" providerId="ADAL" clId="{F47889B8-4385-4CB4-810D-4F925CE49356}" dt="2022-03-14T15:25:44.741" v="14883" actId="1076"/>
          <ac:cxnSpMkLst>
            <pc:docMk/>
            <pc:sldMk cId="399260137" sldId="297"/>
            <ac:cxnSpMk id="11" creationId="{C7362EB4-FBD0-4E9C-A2F1-6447CE0E780F}"/>
          </ac:cxnSpMkLst>
        </pc:cxnChg>
        <pc:cxnChg chg="add mod">
          <ac:chgData name="김동훈" userId="6d91cf28-aa61-4039-8d6f-30b4b8e495a5" providerId="ADAL" clId="{F47889B8-4385-4CB4-810D-4F925CE49356}" dt="2022-03-14T15:25:25.893" v="14854" actId="1076"/>
          <ac:cxnSpMkLst>
            <pc:docMk/>
            <pc:sldMk cId="399260137" sldId="297"/>
            <ac:cxnSpMk id="25" creationId="{9FBC2E95-3967-4B17-9F86-129B3DE55C40}"/>
          </ac:cxnSpMkLst>
        </pc:cxnChg>
        <pc:cxnChg chg="add mod">
          <ac:chgData name="김동훈" userId="6d91cf28-aa61-4039-8d6f-30b4b8e495a5" providerId="ADAL" clId="{F47889B8-4385-4CB4-810D-4F925CE49356}" dt="2022-03-14T15:25:25.893" v="14854" actId="1076"/>
          <ac:cxnSpMkLst>
            <pc:docMk/>
            <pc:sldMk cId="399260137" sldId="297"/>
            <ac:cxnSpMk id="29" creationId="{D0529123-DE87-44B6-B713-9A065473CF80}"/>
          </ac:cxnSpMkLst>
        </pc:cxnChg>
        <pc:cxnChg chg="add mod">
          <ac:chgData name="김동훈" userId="6d91cf28-aa61-4039-8d6f-30b4b8e495a5" providerId="ADAL" clId="{F47889B8-4385-4CB4-810D-4F925CE49356}" dt="2022-03-14T15:25:25.893" v="14854" actId="1076"/>
          <ac:cxnSpMkLst>
            <pc:docMk/>
            <pc:sldMk cId="399260137" sldId="297"/>
            <ac:cxnSpMk id="32" creationId="{C9C0BF4A-F5FE-4755-855F-D3CFAD79C527}"/>
          </ac:cxnSpMkLst>
        </pc:cxnChg>
      </pc:sldChg>
      <pc:sldChg chg="addSp delSp modSp new mod">
        <pc:chgData name="김동훈" userId="6d91cf28-aa61-4039-8d6f-30b4b8e495a5" providerId="ADAL" clId="{F47889B8-4385-4CB4-810D-4F925CE49356}" dt="2022-03-14T16:41:03.361" v="15170" actId="14100"/>
        <pc:sldMkLst>
          <pc:docMk/>
          <pc:sldMk cId="923613483" sldId="298"/>
        </pc:sldMkLst>
        <pc:spChg chg="mod">
          <ac:chgData name="김동훈" userId="6d91cf28-aa61-4039-8d6f-30b4b8e495a5" providerId="ADAL" clId="{F47889B8-4385-4CB4-810D-4F925CE49356}" dt="2022-03-14T16:37:58.388" v="15074" actId="1076"/>
          <ac:spMkLst>
            <pc:docMk/>
            <pc:sldMk cId="923613483" sldId="298"/>
            <ac:spMk id="2" creationId="{61184392-3E2C-418D-AB2E-7449B0895601}"/>
          </ac:spMkLst>
        </pc:spChg>
        <pc:spChg chg="del mod">
          <ac:chgData name="김동훈" userId="6d91cf28-aa61-4039-8d6f-30b4b8e495a5" providerId="ADAL" clId="{F47889B8-4385-4CB4-810D-4F925CE49356}" dt="2022-03-14T16:33:24.048" v="14916" actId="478"/>
          <ac:spMkLst>
            <pc:docMk/>
            <pc:sldMk cId="923613483" sldId="298"/>
            <ac:spMk id="3" creationId="{02DC5617-4912-4BB7-940D-8C668957DDA9}"/>
          </ac:spMkLst>
        </pc:spChg>
        <pc:spChg chg="add mod">
          <ac:chgData name="김동훈" userId="6d91cf28-aa61-4039-8d6f-30b4b8e495a5" providerId="ADAL" clId="{F47889B8-4385-4CB4-810D-4F925CE49356}" dt="2022-03-14T16:38:38.750" v="15087" actId="1076"/>
          <ac:spMkLst>
            <pc:docMk/>
            <pc:sldMk cId="923613483" sldId="298"/>
            <ac:spMk id="4" creationId="{5F110FCE-B4D4-486A-82ED-FB78F2687F8E}"/>
          </ac:spMkLst>
        </pc:spChg>
        <pc:spChg chg="add mod">
          <ac:chgData name="김동훈" userId="6d91cf28-aa61-4039-8d6f-30b4b8e495a5" providerId="ADAL" clId="{F47889B8-4385-4CB4-810D-4F925CE49356}" dt="2022-03-14T16:38:01.578" v="15075" actId="1076"/>
          <ac:spMkLst>
            <pc:docMk/>
            <pc:sldMk cId="923613483" sldId="298"/>
            <ac:spMk id="5" creationId="{F48EB5CE-C683-4ABB-AD31-5A7568AE4E01}"/>
          </ac:spMkLst>
        </pc:spChg>
        <pc:spChg chg="add mod">
          <ac:chgData name="김동훈" userId="6d91cf28-aa61-4039-8d6f-30b4b8e495a5" providerId="ADAL" clId="{F47889B8-4385-4CB4-810D-4F925CE49356}" dt="2022-03-14T16:38:01.578" v="15075" actId="1076"/>
          <ac:spMkLst>
            <pc:docMk/>
            <pc:sldMk cId="923613483" sldId="298"/>
            <ac:spMk id="6" creationId="{7C7F8C5E-57C8-4AD2-92F1-083AB2E8C86B}"/>
          </ac:spMkLst>
        </pc:spChg>
        <pc:spChg chg="add mod">
          <ac:chgData name="김동훈" userId="6d91cf28-aa61-4039-8d6f-30b4b8e495a5" providerId="ADAL" clId="{F47889B8-4385-4CB4-810D-4F925CE49356}" dt="2022-03-14T16:38:15.322" v="15078" actId="255"/>
          <ac:spMkLst>
            <pc:docMk/>
            <pc:sldMk cId="923613483" sldId="298"/>
            <ac:spMk id="9" creationId="{958C978E-FC72-434C-BC5F-A664CCDF2B01}"/>
          </ac:spMkLst>
        </pc:spChg>
        <pc:spChg chg="add del mod">
          <ac:chgData name="김동훈" userId="6d91cf28-aa61-4039-8d6f-30b4b8e495a5" providerId="ADAL" clId="{F47889B8-4385-4CB4-810D-4F925CE49356}" dt="2022-03-14T16:39:45.926" v="15108" actId="1076"/>
          <ac:spMkLst>
            <pc:docMk/>
            <pc:sldMk cId="923613483" sldId="298"/>
            <ac:spMk id="49" creationId="{13110B17-E3A1-4C17-BD2A-C6A8030089DB}"/>
          </ac:spMkLst>
        </pc:spChg>
        <pc:spChg chg="add mod">
          <ac:chgData name="김동훈" userId="6d91cf28-aa61-4039-8d6f-30b4b8e495a5" providerId="ADAL" clId="{F47889B8-4385-4CB4-810D-4F925CE49356}" dt="2022-03-14T16:38:34.750" v="15086" actId="1076"/>
          <ac:spMkLst>
            <pc:docMk/>
            <pc:sldMk cId="923613483" sldId="298"/>
            <ac:spMk id="50" creationId="{DE1A3978-B46C-4851-B2F4-75CA950C0C77}"/>
          </ac:spMkLst>
        </pc:spChg>
        <pc:spChg chg="add mod">
          <ac:chgData name="김동훈" userId="6d91cf28-aa61-4039-8d6f-30b4b8e495a5" providerId="ADAL" clId="{F47889B8-4385-4CB4-810D-4F925CE49356}" dt="2022-03-14T16:39:11.027" v="15097" actId="207"/>
          <ac:spMkLst>
            <pc:docMk/>
            <pc:sldMk cId="923613483" sldId="298"/>
            <ac:spMk id="53" creationId="{B9D3ECFA-4F97-49F0-8DAA-772E9DD7ED27}"/>
          </ac:spMkLst>
        </pc:spChg>
        <pc:spChg chg="add mod">
          <ac:chgData name="김동훈" userId="6d91cf28-aa61-4039-8d6f-30b4b8e495a5" providerId="ADAL" clId="{F47889B8-4385-4CB4-810D-4F925CE49356}" dt="2022-03-14T16:41:01.202" v="15169" actId="14100"/>
          <ac:spMkLst>
            <pc:docMk/>
            <pc:sldMk cId="923613483" sldId="298"/>
            <ac:spMk id="61" creationId="{1F9F8581-2F46-4C7C-8942-0366EE498B14}"/>
          </ac:spMkLst>
        </pc:spChg>
        <pc:spChg chg="add mod">
          <ac:chgData name="김동훈" userId="6d91cf28-aa61-4039-8d6f-30b4b8e495a5" providerId="ADAL" clId="{F47889B8-4385-4CB4-810D-4F925CE49356}" dt="2022-03-14T16:41:03.361" v="15170" actId="14100"/>
          <ac:spMkLst>
            <pc:docMk/>
            <pc:sldMk cId="923613483" sldId="298"/>
            <ac:spMk id="62" creationId="{4A0D30FE-4DE2-4026-9EE5-E4E91AAFB758}"/>
          </ac:spMkLst>
        </pc:spChg>
        <pc:spChg chg="add mod">
          <ac:chgData name="김동훈" userId="6d91cf28-aa61-4039-8d6f-30b4b8e495a5" providerId="ADAL" clId="{F47889B8-4385-4CB4-810D-4F925CE49356}" dt="2022-03-14T16:40:58.922" v="15168" actId="1076"/>
          <ac:spMkLst>
            <pc:docMk/>
            <pc:sldMk cId="923613483" sldId="298"/>
            <ac:spMk id="63" creationId="{EE258AA5-EBD5-404A-AA17-2B4CE90A814B}"/>
          </ac:spMkLst>
        </pc:spChg>
        <pc:cxnChg chg="add mod">
          <ac:chgData name="김동훈" userId="6d91cf28-aa61-4039-8d6f-30b4b8e495a5" providerId="ADAL" clId="{F47889B8-4385-4CB4-810D-4F925CE49356}" dt="2022-03-14T16:38:01.578" v="15075" actId="1076"/>
          <ac:cxnSpMkLst>
            <pc:docMk/>
            <pc:sldMk cId="923613483" sldId="298"/>
            <ac:cxnSpMk id="8" creationId="{FEC9A0A1-1A78-4DAC-84FA-05585243DFA5}"/>
          </ac:cxnSpMkLst>
        </pc:cxnChg>
        <pc:cxnChg chg="add del mod">
          <ac:chgData name="김동훈" userId="6d91cf28-aa61-4039-8d6f-30b4b8e495a5" providerId="ADAL" clId="{F47889B8-4385-4CB4-810D-4F925CE49356}" dt="2022-03-14T16:35:33.402" v="15009" actId="478"/>
          <ac:cxnSpMkLst>
            <pc:docMk/>
            <pc:sldMk cId="923613483" sldId="298"/>
            <ac:cxnSpMk id="11" creationId="{4207E97E-0E48-477A-838E-8FB9EA40C6C6}"/>
          </ac:cxnSpMkLst>
        </pc:cxnChg>
        <pc:cxnChg chg="add del mod">
          <ac:chgData name="김동훈" userId="6d91cf28-aa61-4039-8d6f-30b4b8e495a5" providerId="ADAL" clId="{F47889B8-4385-4CB4-810D-4F925CE49356}" dt="2022-03-14T16:35:49.568" v="15013" actId="478"/>
          <ac:cxnSpMkLst>
            <pc:docMk/>
            <pc:sldMk cId="923613483" sldId="298"/>
            <ac:cxnSpMk id="13" creationId="{05E78D59-89C6-4F4D-A17C-F7AF8AA073B6}"/>
          </ac:cxnSpMkLst>
        </pc:cxnChg>
        <pc:cxnChg chg="add del mod">
          <ac:chgData name="김동훈" userId="6d91cf28-aa61-4039-8d6f-30b4b8e495a5" providerId="ADAL" clId="{F47889B8-4385-4CB4-810D-4F925CE49356}" dt="2022-03-14T16:36:17.951" v="15023" actId="11529"/>
          <ac:cxnSpMkLst>
            <pc:docMk/>
            <pc:sldMk cId="923613483" sldId="298"/>
            <ac:cxnSpMk id="17" creationId="{6DA4687C-9D81-4A9D-999F-BA45F68ABFE8}"/>
          </ac:cxnSpMkLst>
        </pc:cxnChg>
        <pc:cxnChg chg="add del mod">
          <ac:chgData name="김동훈" userId="6d91cf28-aa61-4039-8d6f-30b4b8e495a5" providerId="ADAL" clId="{F47889B8-4385-4CB4-810D-4F925CE49356}" dt="2022-03-14T16:36:46.940" v="15035" actId="478"/>
          <ac:cxnSpMkLst>
            <pc:docMk/>
            <pc:sldMk cId="923613483" sldId="298"/>
            <ac:cxnSpMk id="22" creationId="{0D23E42B-608C-4B6C-B1EA-6834AC4D1DD4}"/>
          </ac:cxnSpMkLst>
        </pc:cxnChg>
        <pc:cxnChg chg="add del mod">
          <ac:chgData name="김동훈" userId="6d91cf28-aa61-4039-8d6f-30b4b8e495a5" providerId="ADAL" clId="{F47889B8-4385-4CB4-810D-4F925CE49356}" dt="2022-03-14T16:36:34.295" v="15030" actId="11529"/>
          <ac:cxnSpMkLst>
            <pc:docMk/>
            <pc:sldMk cId="923613483" sldId="298"/>
            <ac:cxnSpMk id="24" creationId="{CF0C0D04-ED24-49EF-BCF3-77F310C36F1D}"/>
          </ac:cxnSpMkLst>
        </pc:cxnChg>
        <pc:cxnChg chg="add del mod">
          <ac:chgData name="김동훈" userId="6d91cf28-aa61-4039-8d6f-30b4b8e495a5" providerId="ADAL" clId="{F47889B8-4385-4CB4-810D-4F925CE49356}" dt="2022-03-14T16:36:54.243" v="15039" actId="478"/>
          <ac:cxnSpMkLst>
            <pc:docMk/>
            <pc:sldMk cId="923613483" sldId="298"/>
            <ac:cxnSpMk id="33" creationId="{CCE26DA7-CE76-4E85-97B6-EB3F22F07F81}"/>
          </ac:cxnSpMkLst>
        </pc:cxnChg>
        <pc:cxnChg chg="add del mod">
          <ac:chgData name="김동훈" userId="6d91cf28-aa61-4039-8d6f-30b4b8e495a5" providerId="ADAL" clId="{F47889B8-4385-4CB4-810D-4F925CE49356}" dt="2022-03-14T16:37:04.086" v="15047" actId="11529"/>
          <ac:cxnSpMkLst>
            <pc:docMk/>
            <pc:sldMk cId="923613483" sldId="298"/>
            <ac:cxnSpMk id="37" creationId="{B5E91FEB-868F-480E-8F4C-EB2582D46A2E}"/>
          </ac:cxnSpMkLst>
        </pc:cxnChg>
        <pc:cxnChg chg="add mod">
          <ac:chgData name="김동훈" userId="6d91cf28-aa61-4039-8d6f-30b4b8e495a5" providerId="ADAL" clId="{F47889B8-4385-4CB4-810D-4F925CE49356}" dt="2022-03-14T16:39:20.183" v="15100" actId="14100"/>
          <ac:cxnSpMkLst>
            <pc:docMk/>
            <pc:sldMk cId="923613483" sldId="298"/>
            <ac:cxnSpMk id="41" creationId="{42006416-5533-4E83-8BF6-2A90962B8FD2}"/>
          </ac:cxnSpMkLst>
        </pc:cxnChg>
        <pc:cxnChg chg="add mod">
          <ac:chgData name="김동훈" userId="6d91cf28-aa61-4039-8d6f-30b4b8e495a5" providerId="ADAL" clId="{F47889B8-4385-4CB4-810D-4F925CE49356}" dt="2022-03-14T16:39:26.006" v="15103" actId="14100"/>
          <ac:cxnSpMkLst>
            <pc:docMk/>
            <pc:sldMk cId="923613483" sldId="298"/>
            <ac:cxnSpMk id="45" creationId="{469DA4A8-EEAA-4690-9282-667CD1616A42}"/>
          </ac:cxnSpMkLst>
        </pc:cxnChg>
        <pc:cxnChg chg="add del">
          <ac:chgData name="김동훈" userId="6d91cf28-aa61-4039-8d6f-30b4b8e495a5" providerId="ADAL" clId="{F47889B8-4385-4CB4-810D-4F925CE49356}" dt="2022-03-14T16:39:40.517" v="15106" actId="478"/>
          <ac:cxnSpMkLst>
            <pc:docMk/>
            <pc:sldMk cId="923613483" sldId="298"/>
            <ac:cxnSpMk id="60" creationId="{529B81DE-2883-4872-BB9B-EA6E65EE6F46}"/>
          </ac:cxnSpMkLst>
        </pc:cxnChg>
      </pc:sldChg>
      <pc:sldChg chg="modSp new mod">
        <pc:chgData name="김동훈" userId="6d91cf28-aa61-4039-8d6f-30b4b8e495a5" providerId="ADAL" clId="{F47889B8-4385-4CB4-810D-4F925CE49356}" dt="2022-03-18T14:29:28.651" v="16802" actId="27636"/>
        <pc:sldMkLst>
          <pc:docMk/>
          <pc:sldMk cId="3656541185" sldId="299"/>
        </pc:sldMkLst>
        <pc:spChg chg="mod">
          <ac:chgData name="김동훈" userId="6d91cf28-aa61-4039-8d6f-30b4b8e495a5" providerId="ADAL" clId="{F47889B8-4385-4CB4-810D-4F925CE49356}" dt="2022-03-15T17:19:37.821" v="15183" actId="20577"/>
          <ac:spMkLst>
            <pc:docMk/>
            <pc:sldMk cId="3656541185" sldId="299"/>
            <ac:spMk id="2" creationId="{10B2B95A-6ABC-497C-A5DB-D5083D1EB16C}"/>
          </ac:spMkLst>
        </pc:spChg>
        <pc:spChg chg="mod">
          <ac:chgData name="김동훈" userId="6d91cf28-aa61-4039-8d6f-30b4b8e495a5" providerId="ADAL" clId="{F47889B8-4385-4CB4-810D-4F925CE49356}" dt="2022-03-18T14:29:28.651" v="16802" actId="27636"/>
          <ac:spMkLst>
            <pc:docMk/>
            <pc:sldMk cId="3656541185" sldId="299"/>
            <ac:spMk id="3" creationId="{602ED2D3-418A-478B-93B4-DB5BF2F5B267}"/>
          </ac:spMkLst>
        </pc:spChg>
      </pc:sldChg>
      <pc:sldChg chg="addSp modSp new mod">
        <pc:chgData name="김동훈" userId="6d91cf28-aa61-4039-8d6f-30b4b8e495a5" providerId="ADAL" clId="{F47889B8-4385-4CB4-810D-4F925CE49356}" dt="2022-03-15T17:48:17.713" v="15474" actId="20577"/>
        <pc:sldMkLst>
          <pc:docMk/>
          <pc:sldMk cId="1870210150" sldId="300"/>
        </pc:sldMkLst>
        <pc:spChg chg="mod">
          <ac:chgData name="김동훈" userId="6d91cf28-aa61-4039-8d6f-30b4b8e495a5" providerId="ADAL" clId="{F47889B8-4385-4CB4-810D-4F925CE49356}" dt="2022-03-15T17:27:37.814" v="15249" actId="20577"/>
          <ac:spMkLst>
            <pc:docMk/>
            <pc:sldMk cId="1870210150" sldId="300"/>
            <ac:spMk id="2" creationId="{8ADE8BAF-E8A3-48BF-B6C5-B665743E098E}"/>
          </ac:spMkLst>
        </pc:spChg>
        <pc:spChg chg="mod">
          <ac:chgData name="김동훈" userId="6d91cf28-aa61-4039-8d6f-30b4b8e495a5" providerId="ADAL" clId="{F47889B8-4385-4CB4-810D-4F925CE49356}" dt="2022-03-15T17:47:02.875" v="15423" actId="27636"/>
          <ac:spMkLst>
            <pc:docMk/>
            <pc:sldMk cId="1870210150" sldId="300"/>
            <ac:spMk id="3" creationId="{494B6235-1767-4031-9636-9ABDFA7D14E6}"/>
          </ac:spMkLst>
        </pc:spChg>
        <pc:spChg chg="add mod">
          <ac:chgData name="김동훈" userId="6d91cf28-aa61-4039-8d6f-30b4b8e495a5" providerId="ADAL" clId="{F47889B8-4385-4CB4-810D-4F925CE49356}" dt="2022-03-15T17:48:17.713" v="15474" actId="20577"/>
          <ac:spMkLst>
            <pc:docMk/>
            <pc:sldMk cId="1870210150" sldId="300"/>
            <ac:spMk id="8" creationId="{930CDD31-4D19-450C-B23A-46307E984F95}"/>
          </ac:spMkLst>
        </pc:spChg>
        <pc:picChg chg="add mod">
          <ac:chgData name="김동훈" userId="6d91cf28-aa61-4039-8d6f-30b4b8e495a5" providerId="ADAL" clId="{F47889B8-4385-4CB4-810D-4F925CE49356}" dt="2022-03-15T17:47:15.928" v="15426" actId="27614"/>
          <ac:picMkLst>
            <pc:docMk/>
            <pc:sldMk cId="1870210150" sldId="300"/>
            <ac:picMk id="5" creationId="{0B7E1DBC-A5BC-4D05-8DFE-7F36B9C621F4}"/>
          </ac:picMkLst>
        </pc:picChg>
        <pc:picChg chg="add mod">
          <ac:chgData name="김동훈" userId="6d91cf28-aa61-4039-8d6f-30b4b8e495a5" providerId="ADAL" clId="{F47889B8-4385-4CB4-810D-4F925CE49356}" dt="2022-03-15T17:47:43.185" v="15430" actId="962"/>
          <ac:picMkLst>
            <pc:docMk/>
            <pc:sldMk cId="1870210150" sldId="300"/>
            <ac:picMk id="7" creationId="{09700776-D583-4D91-8C0F-B784CA4E804F}"/>
          </ac:picMkLst>
        </pc:picChg>
      </pc:sldChg>
      <pc:sldChg chg="addSp delSp modSp new mod">
        <pc:chgData name="김동훈" userId="6d91cf28-aa61-4039-8d6f-30b4b8e495a5" providerId="ADAL" clId="{F47889B8-4385-4CB4-810D-4F925CE49356}" dt="2022-03-15T18:27:09.803" v="16415" actId="20577"/>
        <pc:sldMkLst>
          <pc:docMk/>
          <pc:sldMk cId="1859863427" sldId="301"/>
        </pc:sldMkLst>
        <pc:spChg chg="mod">
          <ac:chgData name="김동훈" userId="6d91cf28-aa61-4039-8d6f-30b4b8e495a5" providerId="ADAL" clId="{F47889B8-4385-4CB4-810D-4F925CE49356}" dt="2022-03-15T17:48:33.128" v="15478" actId="20577"/>
          <ac:spMkLst>
            <pc:docMk/>
            <pc:sldMk cId="1859863427" sldId="301"/>
            <ac:spMk id="2" creationId="{4475557C-65CF-4CAA-B84A-936F35DA8E8A}"/>
          </ac:spMkLst>
        </pc:spChg>
        <pc:spChg chg="del">
          <ac:chgData name="김동훈" userId="6d91cf28-aa61-4039-8d6f-30b4b8e495a5" providerId="ADAL" clId="{F47889B8-4385-4CB4-810D-4F925CE49356}" dt="2022-03-15T17:48:44.776" v="15479" actId="478"/>
          <ac:spMkLst>
            <pc:docMk/>
            <pc:sldMk cId="1859863427" sldId="301"/>
            <ac:spMk id="3" creationId="{01566BA6-D7DA-4287-8E31-73188BF2B104}"/>
          </ac:spMkLst>
        </pc:spChg>
        <pc:spChg chg="add mod">
          <ac:chgData name="김동훈" userId="6d91cf28-aa61-4039-8d6f-30b4b8e495a5" providerId="ADAL" clId="{F47889B8-4385-4CB4-810D-4F925CE49356}" dt="2022-03-15T17:49:32.573" v="15527" actId="1076"/>
          <ac:spMkLst>
            <pc:docMk/>
            <pc:sldMk cId="1859863427" sldId="301"/>
            <ac:spMk id="6" creationId="{1E2645F5-4B03-4B97-9FBA-46F016986C3C}"/>
          </ac:spMkLst>
        </pc:spChg>
        <pc:spChg chg="add mod">
          <ac:chgData name="김동훈" userId="6d91cf28-aa61-4039-8d6f-30b4b8e495a5" providerId="ADAL" clId="{F47889B8-4385-4CB4-810D-4F925CE49356}" dt="2022-03-15T17:51:10.984" v="15608" actId="1076"/>
          <ac:spMkLst>
            <pc:docMk/>
            <pc:sldMk cId="1859863427" sldId="301"/>
            <ac:spMk id="9" creationId="{202C835C-BB68-4E6E-A2CA-2FFBFDA9C6C6}"/>
          </ac:spMkLst>
        </pc:spChg>
        <pc:spChg chg="add del mod">
          <ac:chgData name="김동훈" userId="6d91cf28-aa61-4039-8d6f-30b4b8e495a5" providerId="ADAL" clId="{F47889B8-4385-4CB4-810D-4F925CE49356}" dt="2022-03-15T17:52:51.684" v="15655"/>
          <ac:spMkLst>
            <pc:docMk/>
            <pc:sldMk cId="1859863427" sldId="301"/>
            <ac:spMk id="13" creationId="{06D22B35-6D25-4723-8E1F-6B9BCC1BBF29}"/>
          </ac:spMkLst>
        </pc:spChg>
        <pc:spChg chg="add mod">
          <ac:chgData name="김동훈" userId="6d91cf28-aa61-4039-8d6f-30b4b8e495a5" providerId="ADAL" clId="{F47889B8-4385-4CB4-810D-4F925CE49356}" dt="2022-03-15T18:27:09.803" v="16415" actId="20577"/>
          <ac:spMkLst>
            <pc:docMk/>
            <pc:sldMk cId="1859863427" sldId="301"/>
            <ac:spMk id="14" creationId="{5A2E654C-D36D-472B-829C-7F754DE724FA}"/>
          </ac:spMkLst>
        </pc:spChg>
        <pc:spChg chg="add del mod">
          <ac:chgData name="김동훈" userId="6d91cf28-aa61-4039-8d6f-30b4b8e495a5" providerId="ADAL" clId="{F47889B8-4385-4CB4-810D-4F925CE49356}" dt="2022-03-15T18:23:23.990" v="16135" actId="478"/>
          <ac:spMkLst>
            <pc:docMk/>
            <pc:sldMk cId="1859863427" sldId="301"/>
            <ac:spMk id="15" creationId="{828E334E-A730-4291-AB25-05EB2C49A20F}"/>
          </ac:spMkLst>
        </pc:spChg>
        <pc:spChg chg="add del mod">
          <ac:chgData name="김동훈" userId="6d91cf28-aa61-4039-8d6f-30b4b8e495a5" providerId="ADAL" clId="{F47889B8-4385-4CB4-810D-4F925CE49356}" dt="2022-03-15T18:26:55.048" v="16409" actId="478"/>
          <ac:spMkLst>
            <pc:docMk/>
            <pc:sldMk cId="1859863427" sldId="301"/>
            <ac:spMk id="20" creationId="{83172F8C-0083-4C76-9114-8E1B0E85DD08}"/>
          </ac:spMkLst>
        </pc:spChg>
        <pc:picChg chg="add mod">
          <ac:chgData name="김동훈" userId="6d91cf28-aa61-4039-8d6f-30b4b8e495a5" providerId="ADAL" clId="{F47889B8-4385-4CB4-810D-4F925CE49356}" dt="2022-03-15T17:48:58.261" v="15484" actId="1076"/>
          <ac:picMkLst>
            <pc:docMk/>
            <pc:sldMk cId="1859863427" sldId="301"/>
            <ac:picMk id="5" creationId="{F4BB5D40-9377-43B4-B9C9-24194B5993E8}"/>
          </ac:picMkLst>
        </pc:picChg>
        <pc:picChg chg="add mod">
          <ac:chgData name="김동훈" userId="6d91cf28-aa61-4039-8d6f-30b4b8e495a5" providerId="ADAL" clId="{F47889B8-4385-4CB4-810D-4F925CE49356}" dt="2022-03-15T17:50:01.640" v="15532" actId="1076"/>
          <ac:picMkLst>
            <pc:docMk/>
            <pc:sldMk cId="1859863427" sldId="301"/>
            <ac:picMk id="8" creationId="{C8B073D3-A7A9-4B14-87C2-FDAA067DEBD0}"/>
          </ac:picMkLst>
        </pc:picChg>
        <pc:picChg chg="add del mod">
          <ac:chgData name="김동훈" userId="6d91cf28-aa61-4039-8d6f-30b4b8e495a5" providerId="ADAL" clId="{F47889B8-4385-4CB4-810D-4F925CE49356}" dt="2022-03-15T17:51:46.490" v="15611" actId="478"/>
          <ac:picMkLst>
            <pc:docMk/>
            <pc:sldMk cId="1859863427" sldId="301"/>
            <ac:picMk id="11" creationId="{63D08864-5DDB-4558-BECA-5DB063687734}"/>
          </ac:picMkLst>
        </pc:picChg>
        <pc:picChg chg="add del mod">
          <ac:chgData name="김동훈" userId="6d91cf28-aa61-4039-8d6f-30b4b8e495a5" providerId="ADAL" clId="{F47889B8-4385-4CB4-810D-4F925CE49356}" dt="2022-03-15T17:52:11.602" v="15615" actId="478"/>
          <ac:picMkLst>
            <pc:docMk/>
            <pc:sldMk cId="1859863427" sldId="301"/>
            <ac:picMk id="12" creationId="{B09A5AA7-6844-454C-88CF-9138AD6193EA}"/>
          </ac:picMkLst>
        </pc:picChg>
        <pc:picChg chg="add del mod">
          <ac:chgData name="김동훈" userId="6d91cf28-aa61-4039-8d6f-30b4b8e495a5" providerId="ADAL" clId="{F47889B8-4385-4CB4-810D-4F925CE49356}" dt="2022-03-15T18:23:48.367" v="16143" actId="478"/>
          <ac:picMkLst>
            <pc:docMk/>
            <pc:sldMk cId="1859863427" sldId="301"/>
            <ac:picMk id="17" creationId="{EBC92901-BC13-43D5-87D0-36518FBAF88C}"/>
          </ac:picMkLst>
        </pc:picChg>
        <pc:picChg chg="add del mod">
          <ac:chgData name="김동훈" userId="6d91cf28-aa61-4039-8d6f-30b4b8e495a5" providerId="ADAL" clId="{F47889B8-4385-4CB4-810D-4F925CE49356}" dt="2022-03-15T18:23:46.480" v="16142" actId="478"/>
          <ac:picMkLst>
            <pc:docMk/>
            <pc:sldMk cId="1859863427" sldId="301"/>
            <ac:picMk id="19" creationId="{64A99EDE-6350-40DE-A4B5-65C0D364E71B}"/>
          </ac:picMkLst>
        </pc:picChg>
      </pc:sldChg>
      <pc:sldChg chg="addSp delSp modSp new mod">
        <pc:chgData name="김동훈" userId="6d91cf28-aa61-4039-8d6f-30b4b8e495a5" providerId="ADAL" clId="{F47889B8-4385-4CB4-810D-4F925CE49356}" dt="2022-03-18T15:21:14.541" v="17249" actId="14100"/>
        <pc:sldMkLst>
          <pc:docMk/>
          <pc:sldMk cId="3630233766" sldId="302"/>
        </pc:sldMkLst>
        <pc:spChg chg="mod">
          <ac:chgData name="김동훈" userId="6d91cf28-aa61-4039-8d6f-30b4b8e495a5" providerId="ADAL" clId="{F47889B8-4385-4CB4-810D-4F925CE49356}" dt="2022-03-17T09:17:07.869" v="16723" actId="20577"/>
          <ac:spMkLst>
            <pc:docMk/>
            <pc:sldMk cId="3630233766" sldId="302"/>
            <ac:spMk id="2" creationId="{A1E8CA90-9AE6-4E2A-AABE-1834AE7FCEB7}"/>
          </ac:spMkLst>
        </pc:spChg>
        <pc:spChg chg="del">
          <ac:chgData name="김동훈" userId="6d91cf28-aa61-4039-8d6f-30b4b8e495a5" providerId="ADAL" clId="{F47889B8-4385-4CB4-810D-4F925CE49356}" dt="2022-03-18T14:24:40.315" v="16733" actId="478"/>
          <ac:spMkLst>
            <pc:docMk/>
            <pc:sldMk cId="3630233766" sldId="302"/>
            <ac:spMk id="3" creationId="{3581AA5E-8BBA-41B6-8CA7-6888261B7BCB}"/>
          </ac:spMkLst>
        </pc:spChg>
        <pc:spChg chg="add mod">
          <ac:chgData name="김동훈" userId="6d91cf28-aa61-4039-8d6f-30b4b8e495a5" providerId="ADAL" clId="{F47889B8-4385-4CB4-810D-4F925CE49356}" dt="2022-03-18T15:06:22.043" v="16937" actId="1076"/>
          <ac:spMkLst>
            <pc:docMk/>
            <pc:sldMk cId="3630233766" sldId="302"/>
            <ac:spMk id="4" creationId="{9AC4EE90-CBB7-4D3F-B31C-D2A832085271}"/>
          </ac:spMkLst>
        </pc:spChg>
        <pc:spChg chg="add mod">
          <ac:chgData name="김동훈" userId="6d91cf28-aa61-4039-8d6f-30b4b8e495a5" providerId="ADAL" clId="{F47889B8-4385-4CB4-810D-4F925CE49356}" dt="2022-03-18T15:06:22.043" v="16937" actId="1076"/>
          <ac:spMkLst>
            <pc:docMk/>
            <pc:sldMk cId="3630233766" sldId="302"/>
            <ac:spMk id="5" creationId="{24ED236F-91FF-4936-B2A8-8CAEAD98760E}"/>
          </ac:spMkLst>
        </pc:spChg>
        <pc:spChg chg="add mod">
          <ac:chgData name="김동훈" userId="6d91cf28-aa61-4039-8d6f-30b4b8e495a5" providerId="ADAL" clId="{F47889B8-4385-4CB4-810D-4F925CE49356}" dt="2022-03-18T15:06:22.043" v="16937" actId="1076"/>
          <ac:spMkLst>
            <pc:docMk/>
            <pc:sldMk cId="3630233766" sldId="302"/>
            <ac:spMk id="6" creationId="{E2CCE465-EFCE-423B-9B62-0751C7AF6DFB}"/>
          </ac:spMkLst>
        </pc:spChg>
        <pc:spChg chg="add mod">
          <ac:chgData name="김동훈" userId="6d91cf28-aa61-4039-8d6f-30b4b8e495a5" providerId="ADAL" clId="{F47889B8-4385-4CB4-810D-4F925CE49356}" dt="2022-03-18T15:06:22.043" v="16937" actId="1076"/>
          <ac:spMkLst>
            <pc:docMk/>
            <pc:sldMk cId="3630233766" sldId="302"/>
            <ac:spMk id="7" creationId="{7DF8412B-02B3-4EFC-9FA9-EEB3E6C60716}"/>
          </ac:spMkLst>
        </pc:spChg>
        <pc:spChg chg="add del mod">
          <ac:chgData name="김동훈" userId="6d91cf28-aa61-4039-8d6f-30b4b8e495a5" providerId="ADAL" clId="{F47889B8-4385-4CB4-810D-4F925CE49356}" dt="2022-03-18T14:29:36.499" v="16806"/>
          <ac:spMkLst>
            <pc:docMk/>
            <pc:sldMk cId="3630233766" sldId="302"/>
            <ac:spMk id="8" creationId="{A658D740-583A-4288-AE08-1466B2CAF781}"/>
          </ac:spMkLst>
        </pc:spChg>
        <pc:spChg chg="add mod">
          <ac:chgData name="김동훈" userId="6d91cf28-aa61-4039-8d6f-30b4b8e495a5" providerId="ADAL" clId="{F47889B8-4385-4CB4-810D-4F925CE49356}" dt="2022-03-18T15:08:05.404" v="16977" actId="20577"/>
          <ac:spMkLst>
            <pc:docMk/>
            <pc:sldMk cId="3630233766" sldId="302"/>
            <ac:spMk id="13" creationId="{3A066810-C3E1-4E18-953A-C3C17DCEA8D2}"/>
          </ac:spMkLst>
        </pc:spChg>
        <pc:spChg chg="add mod">
          <ac:chgData name="김동훈" userId="6d91cf28-aa61-4039-8d6f-30b4b8e495a5" providerId="ADAL" clId="{F47889B8-4385-4CB4-810D-4F925CE49356}" dt="2022-03-18T15:06:22.043" v="16937" actId="1076"/>
          <ac:spMkLst>
            <pc:docMk/>
            <pc:sldMk cId="3630233766" sldId="302"/>
            <ac:spMk id="16" creationId="{68F7BCD0-22D7-48F2-B425-D3C83BA29694}"/>
          </ac:spMkLst>
        </pc:spChg>
        <pc:spChg chg="add mod">
          <ac:chgData name="김동훈" userId="6d91cf28-aa61-4039-8d6f-30b4b8e495a5" providerId="ADAL" clId="{F47889B8-4385-4CB4-810D-4F925CE49356}" dt="2022-03-18T15:06:22.043" v="16937" actId="1076"/>
          <ac:spMkLst>
            <pc:docMk/>
            <pc:sldMk cId="3630233766" sldId="302"/>
            <ac:spMk id="17" creationId="{79AB1EA2-0CBA-4427-9732-BCBC3D62D7E2}"/>
          </ac:spMkLst>
        </pc:spChg>
        <pc:spChg chg="add mod ord">
          <ac:chgData name="김동훈" userId="6d91cf28-aa61-4039-8d6f-30b4b8e495a5" providerId="ADAL" clId="{F47889B8-4385-4CB4-810D-4F925CE49356}" dt="2022-03-18T15:06:22.043" v="16937" actId="1076"/>
          <ac:spMkLst>
            <pc:docMk/>
            <pc:sldMk cId="3630233766" sldId="302"/>
            <ac:spMk id="30" creationId="{14F715AD-8DF1-4D88-9ABA-915065B74926}"/>
          </ac:spMkLst>
        </pc:spChg>
        <pc:spChg chg="add mod">
          <ac:chgData name="김동훈" userId="6d91cf28-aa61-4039-8d6f-30b4b8e495a5" providerId="ADAL" clId="{F47889B8-4385-4CB4-810D-4F925CE49356}" dt="2022-03-18T15:06:22.043" v="16937" actId="1076"/>
          <ac:spMkLst>
            <pc:docMk/>
            <pc:sldMk cId="3630233766" sldId="302"/>
            <ac:spMk id="31" creationId="{1B601EA3-534D-4E4D-8E53-54FC0C54C6DA}"/>
          </ac:spMkLst>
        </pc:spChg>
        <pc:spChg chg="add mod">
          <ac:chgData name="김동훈" userId="6d91cf28-aa61-4039-8d6f-30b4b8e495a5" providerId="ADAL" clId="{F47889B8-4385-4CB4-810D-4F925CE49356}" dt="2022-03-18T15:08:56.029" v="17123" actId="1076"/>
          <ac:spMkLst>
            <pc:docMk/>
            <pc:sldMk cId="3630233766" sldId="302"/>
            <ac:spMk id="35" creationId="{C2375345-3DB4-4089-B6B4-154B57E081A7}"/>
          </ac:spMkLst>
        </pc:spChg>
        <pc:spChg chg="add mod">
          <ac:chgData name="김동훈" userId="6d91cf28-aa61-4039-8d6f-30b4b8e495a5" providerId="ADAL" clId="{F47889B8-4385-4CB4-810D-4F925CE49356}" dt="2022-03-18T15:21:14.541" v="17249" actId="14100"/>
          <ac:spMkLst>
            <pc:docMk/>
            <pc:sldMk cId="3630233766" sldId="302"/>
            <ac:spMk id="36" creationId="{78197743-91C2-4613-957B-12D354F0B729}"/>
          </ac:spMkLst>
        </pc:spChg>
        <pc:picChg chg="add mod">
          <ac:chgData name="김동훈" userId="6d91cf28-aa61-4039-8d6f-30b4b8e495a5" providerId="ADAL" clId="{F47889B8-4385-4CB4-810D-4F925CE49356}" dt="2022-03-18T15:06:22.043" v="16937" actId="1076"/>
          <ac:picMkLst>
            <pc:docMk/>
            <pc:sldMk cId="3630233766" sldId="302"/>
            <ac:picMk id="26" creationId="{50D5BC13-C2A5-45A0-979A-17BEC028FF69}"/>
          </ac:picMkLst>
        </pc:picChg>
        <pc:cxnChg chg="add mod">
          <ac:chgData name="김동훈" userId="6d91cf28-aa61-4039-8d6f-30b4b8e495a5" providerId="ADAL" clId="{F47889B8-4385-4CB4-810D-4F925CE49356}" dt="2022-03-18T15:06:22.043" v="16937" actId="1076"/>
          <ac:cxnSpMkLst>
            <pc:docMk/>
            <pc:sldMk cId="3630233766" sldId="302"/>
            <ac:cxnSpMk id="10" creationId="{29FAF851-BD08-4A4C-8926-F6AA2E8F8037}"/>
          </ac:cxnSpMkLst>
        </pc:cxnChg>
        <pc:cxnChg chg="add mod">
          <ac:chgData name="김동훈" userId="6d91cf28-aa61-4039-8d6f-30b4b8e495a5" providerId="ADAL" clId="{F47889B8-4385-4CB4-810D-4F925CE49356}" dt="2022-03-18T15:06:22.043" v="16937" actId="1076"/>
          <ac:cxnSpMkLst>
            <pc:docMk/>
            <pc:sldMk cId="3630233766" sldId="302"/>
            <ac:cxnSpMk id="12" creationId="{AB9E7621-3BB9-4531-AED2-1462F4E79600}"/>
          </ac:cxnSpMkLst>
        </pc:cxnChg>
        <pc:cxnChg chg="add mod">
          <ac:chgData name="김동훈" userId="6d91cf28-aa61-4039-8d6f-30b4b8e495a5" providerId="ADAL" clId="{F47889B8-4385-4CB4-810D-4F925CE49356}" dt="2022-03-18T15:06:22.043" v="16937" actId="1076"/>
          <ac:cxnSpMkLst>
            <pc:docMk/>
            <pc:sldMk cId="3630233766" sldId="302"/>
            <ac:cxnSpMk id="15" creationId="{7B741209-51F7-4FE1-B014-84BCCD14037E}"/>
          </ac:cxnSpMkLst>
        </pc:cxnChg>
        <pc:cxnChg chg="add del">
          <ac:chgData name="김동훈" userId="6d91cf28-aa61-4039-8d6f-30b4b8e495a5" providerId="ADAL" clId="{F47889B8-4385-4CB4-810D-4F925CE49356}" dt="2022-03-18T15:01:35.184" v="16893" actId="478"/>
          <ac:cxnSpMkLst>
            <pc:docMk/>
            <pc:sldMk cId="3630233766" sldId="302"/>
            <ac:cxnSpMk id="19" creationId="{5282D1A8-D471-4235-8DF8-AC3C78832ED0}"/>
          </ac:cxnSpMkLst>
        </pc:cxnChg>
        <pc:cxnChg chg="add mod">
          <ac:chgData name="김동훈" userId="6d91cf28-aa61-4039-8d6f-30b4b8e495a5" providerId="ADAL" clId="{F47889B8-4385-4CB4-810D-4F925CE49356}" dt="2022-03-18T15:06:22.043" v="16937" actId="1076"/>
          <ac:cxnSpMkLst>
            <pc:docMk/>
            <pc:sldMk cId="3630233766" sldId="302"/>
            <ac:cxnSpMk id="23" creationId="{0203442C-1D9F-4FBA-817E-377AFCBAF05D}"/>
          </ac:cxnSpMkLst>
        </pc:cxnChg>
        <pc:cxnChg chg="add mod">
          <ac:chgData name="김동훈" userId="6d91cf28-aa61-4039-8d6f-30b4b8e495a5" providerId="ADAL" clId="{F47889B8-4385-4CB4-810D-4F925CE49356}" dt="2022-03-18T15:06:22.043" v="16937" actId="1076"/>
          <ac:cxnSpMkLst>
            <pc:docMk/>
            <pc:sldMk cId="3630233766" sldId="302"/>
            <ac:cxnSpMk id="28" creationId="{8E14C0E6-54C9-4D20-AC2D-C5A1022EA8C8}"/>
          </ac:cxnSpMkLst>
        </pc:cxnChg>
        <pc:cxnChg chg="add mod">
          <ac:chgData name="김동훈" userId="6d91cf28-aa61-4039-8d6f-30b4b8e495a5" providerId="ADAL" clId="{F47889B8-4385-4CB4-810D-4F925CE49356}" dt="2022-03-18T15:06:40.366" v="16940" actId="208"/>
          <ac:cxnSpMkLst>
            <pc:docMk/>
            <pc:sldMk cId="3630233766" sldId="302"/>
            <ac:cxnSpMk id="34" creationId="{A45AD67F-D5F7-400F-A7D8-177BFEF064D8}"/>
          </ac:cxnSpMkLst>
        </pc:cxnChg>
      </pc:sldChg>
      <pc:sldChg chg="addSp delSp modSp new del mod">
        <pc:chgData name="김동훈" userId="6d91cf28-aa61-4039-8d6f-30b4b8e495a5" providerId="ADAL" clId="{F47889B8-4385-4CB4-810D-4F925CE49356}" dt="2022-03-18T14:26:28.563" v="16759" actId="47"/>
        <pc:sldMkLst>
          <pc:docMk/>
          <pc:sldMk cId="3318808879" sldId="303"/>
        </pc:sldMkLst>
        <pc:spChg chg="mod">
          <ac:chgData name="김동훈" userId="6d91cf28-aa61-4039-8d6f-30b4b8e495a5" providerId="ADAL" clId="{F47889B8-4385-4CB4-810D-4F925CE49356}" dt="2022-03-15T18:27:48.485" v="16459" actId="20577"/>
          <ac:spMkLst>
            <pc:docMk/>
            <pc:sldMk cId="3318808879" sldId="303"/>
            <ac:spMk id="2" creationId="{B34B04EE-8CD6-42A8-A3C9-E451EAFB065B}"/>
          </ac:spMkLst>
        </pc:spChg>
        <pc:spChg chg="del mod">
          <ac:chgData name="김동훈" userId="6d91cf28-aa61-4039-8d6f-30b4b8e495a5" providerId="ADAL" clId="{F47889B8-4385-4CB4-810D-4F925CE49356}" dt="2022-03-17T09:12:17.254" v="16461" actId="478"/>
          <ac:spMkLst>
            <pc:docMk/>
            <pc:sldMk cId="3318808879" sldId="303"/>
            <ac:spMk id="3" creationId="{6762AB07-B3A5-4E9F-BF03-F67291F40E86}"/>
          </ac:spMkLst>
        </pc:spChg>
        <pc:spChg chg="add mod">
          <ac:chgData name="김동훈" userId="6d91cf28-aa61-4039-8d6f-30b4b8e495a5" providerId="ADAL" clId="{F47889B8-4385-4CB4-810D-4F925CE49356}" dt="2022-03-17T09:16:55.399" v="16698" actId="1076"/>
          <ac:spMkLst>
            <pc:docMk/>
            <pc:sldMk cId="3318808879" sldId="303"/>
            <ac:spMk id="6" creationId="{5977FE8F-FCD9-4E03-AD1A-1108E50B0E72}"/>
          </ac:spMkLst>
        </pc:spChg>
        <pc:spChg chg="add mod">
          <ac:chgData name="김동훈" userId="6d91cf28-aa61-4039-8d6f-30b4b8e495a5" providerId="ADAL" clId="{F47889B8-4385-4CB4-810D-4F925CE49356}" dt="2022-03-17T09:16:52.718" v="16697" actId="1076"/>
          <ac:spMkLst>
            <pc:docMk/>
            <pc:sldMk cId="3318808879" sldId="303"/>
            <ac:spMk id="7" creationId="{4B65B516-CD84-46F2-AECA-B62D54AADB1E}"/>
          </ac:spMkLst>
        </pc:spChg>
        <pc:picChg chg="add mod">
          <ac:chgData name="김동훈" userId="6d91cf28-aa61-4039-8d6f-30b4b8e495a5" providerId="ADAL" clId="{F47889B8-4385-4CB4-810D-4F925CE49356}" dt="2022-03-17T09:12:34.207" v="16465" actId="1076"/>
          <ac:picMkLst>
            <pc:docMk/>
            <pc:sldMk cId="3318808879" sldId="303"/>
            <ac:picMk id="5" creationId="{4CC3DDAD-40B6-4F52-A1DA-FA0079952ADA}"/>
          </ac:picMkLst>
        </pc:picChg>
      </pc:sldChg>
      <pc:sldChg chg="addSp delSp modSp new del mod">
        <pc:chgData name="김동훈" userId="6d91cf28-aa61-4039-8d6f-30b4b8e495a5" providerId="ADAL" clId="{F47889B8-4385-4CB4-810D-4F925CE49356}" dt="2022-03-18T14:26:46.406" v="16761" actId="47"/>
        <pc:sldMkLst>
          <pc:docMk/>
          <pc:sldMk cId="3643356197" sldId="304"/>
        </pc:sldMkLst>
        <pc:spChg chg="del">
          <ac:chgData name="김동훈" userId="6d91cf28-aa61-4039-8d6f-30b4b8e495a5" providerId="ADAL" clId="{F47889B8-4385-4CB4-810D-4F925CE49356}" dt="2022-03-18T14:26:17.072" v="16756" actId="478"/>
          <ac:spMkLst>
            <pc:docMk/>
            <pc:sldMk cId="3643356197" sldId="304"/>
            <ac:spMk id="2" creationId="{DC45AD96-82B9-4D55-AE2B-82B94ABF756E}"/>
          </ac:spMkLst>
        </pc:spChg>
        <pc:spChg chg="del">
          <ac:chgData name="김동훈" userId="6d91cf28-aa61-4039-8d6f-30b4b8e495a5" providerId="ADAL" clId="{F47889B8-4385-4CB4-810D-4F925CE49356}" dt="2022-03-18T14:26:14.139" v="16755" actId="478"/>
          <ac:spMkLst>
            <pc:docMk/>
            <pc:sldMk cId="3643356197" sldId="304"/>
            <ac:spMk id="3" creationId="{8FD96859-D3EA-4D52-8C9D-25F9D252F3A8}"/>
          </ac:spMkLst>
        </pc:spChg>
        <pc:spChg chg="add del mod">
          <ac:chgData name="김동훈" userId="6d91cf28-aa61-4039-8d6f-30b4b8e495a5" providerId="ADAL" clId="{F47889B8-4385-4CB4-810D-4F925CE49356}" dt="2022-03-18T14:26:22.205" v="16758" actId="478"/>
          <ac:spMkLst>
            <pc:docMk/>
            <pc:sldMk cId="3643356197" sldId="304"/>
            <ac:spMk id="4" creationId="{91193DF1-A280-43AA-BDE3-898E20BC2B7E}"/>
          </ac:spMkLst>
        </pc:spChg>
      </pc:sldChg>
      <pc:sldChg chg="delSp modSp new mod">
        <pc:chgData name="김동훈" userId="6d91cf28-aa61-4039-8d6f-30b4b8e495a5" providerId="ADAL" clId="{F47889B8-4385-4CB4-810D-4F925CE49356}" dt="2022-03-22T05:27:42.477" v="20275"/>
        <pc:sldMkLst>
          <pc:docMk/>
          <pc:sldMk cId="2264395271" sldId="305"/>
        </pc:sldMkLst>
        <pc:spChg chg="del">
          <ac:chgData name="김동훈" userId="6d91cf28-aa61-4039-8d6f-30b4b8e495a5" providerId="ADAL" clId="{F47889B8-4385-4CB4-810D-4F925CE49356}" dt="2022-03-18T14:26:49.490" v="16762" actId="478"/>
          <ac:spMkLst>
            <pc:docMk/>
            <pc:sldMk cId="2264395271" sldId="305"/>
            <ac:spMk id="2" creationId="{17F95C11-DBA2-4566-9E76-BBE31A671BE1}"/>
          </ac:spMkLst>
        </pc:spChg>
        <pc:spChg chg="mod">
          <ac:chgData name="김동훈" userId="6d91cf28-aa61-4039-8d6f-30b4b8e495a5" providerId="ADAL" clId="{F47889B8-4385-4CB4-810D-4F925CE49356}" dt="2022-03-22T05:27:42.477" v="20275"/>
          <ac:spMkLst>
            <pc:docMk/>
            <pc:sldMk cId="2264395271" sldId="305"/>
            <ac:spMk id="3" creationId="{7E7C8B7D-B40E-4BB7-8460-163239A7A7DC}"/>
          </ac:spMkLst>
        </pc:spChg>
      </pc:sldChg>
      <pc:sldChg chg="addSp delSp modSp new mod">
        <pc:chgData name="김동훈" userId="6d91cf28-aa61-4039-8d6f-30b4b8e495a5" providerId="ADAL" clId="{F47889B8-4385-4CB4-810D-4F925CE49356}" dt="2022-03-18T15:53:35.776" v="17973" actId="1076"/>
        <pc:sldMkLst>
          <pc:docMk/>
          <pc:sldMk cId="836330260" sldId="306"/>
        </pc:sldMkLst>
        <pc:spChg chg="mod">
          <ac:chgData name="김동훈" userId="6d91cf28-aa61-4039-8d6f-30b4b8e495a5" providerId="ADAL" clId="{F47889B8-4385-4CB4-810D-4F925CE49356}" dt="2022-03-18T15:09:16.353" v="17138"/>
          <ac:spMkLst>
            <pc:docMk/>
            <pc:sldMk cId="836330260" sldId="306"/>
            <ac:spMk id="2" creationId="{1226CCBD-F118-4EC6-93C4-713C0BD4EF4A}"/>
          </ac:spMkLst>
        </pc:spChg>
        <pc:spChg chg="del mod">
          <ac:chgData name="김동훈" userId="6d91cf28-aa61-4039-8d6f-30b4b8e495a5" providerId="ADAL" clId="{F47889B8-4385-4CB4-810D-4F925CE49356}" dt="2022-03-18T15:51:16.494" v="17423" actId="478"/>
          <ac:spMkLst>
            <pc:docMk/>
            <pc:sldMk cId="836330260" sldId="306"/>
            <ac:spMk id="3" creationId="{25780AC2-7F36-4340-9E33-E749A4B27FB4}"/>
          </ac:spMkLst>
        </pc:spChg>
        <pc:spChg chg="add del mod">
          <ac:chgData name="김동훈" userId="6d91cf28-aa61-4039-8d6f-30b4b8e495a5" providerId="ADAL" clId="{F47889B8-4385-4CB4-810D-4F925CE49356}" dt="2022-03-18T15:49:47.812" v="17305"/>
          <ac:spMkLst>
            <pc:docMk/>
            <pc:sldMk cId="836330260" sldId="306"/>
            <ac:spMk id="4" creationId="{1393D0D0-39F1-4422-A453-311B8C40B73C}"/>
          </ac:spMkLst>
        </pc:spChg>
        <pc:spChg chg="add mod">
          <ac:chgData name="김동훈" userId="6d91cf28-aa61-4039-8d6f-30b4b8e495a5" providerId="ADAL" clId="{F47889B8-4385-4CB4-810D-4F925CE49356}" dt="2022-03-18T15:53:35.776" v="17973" actId="1076"/>
          <ac:spMkLst>
            <pc:docMk/>
            <pc:sldMk cId="836330260" sldId="306"/>
            <ac:spMk id="5" creationId="{F98C1669-A708-461B-81C9-5B53E8BFF14A}"/>
          </ac:spMkLst>
        </pc:spChg>
      </pc:sldChg>
      <pc:sldChg chg="addSp delSp modSp new mod">
        <pc:chgData name="김동훈" userId="6d91cf28-aa61-4039-8d6f-30b4b8e495a5" providerId="ADAL" clId="{F47889B8-4385-4CB4-810D-4F925CE49356}" dt="2022-03-27T07:39:44.557" v="21361" actId="1076"/>
        <pc:sldMkLst>
          <pc:docMk/>
          <pc:sldMk cId="2478452324" sldId="307"/>
        </pc:sldMkLst>
        <pc:spChg chg="mod">
          <ac:chgData name="김동훈" userId="6d91cf28-aa61-4039-8d6f-30b4b8e495a5" providerId="ADAL" clId="{F47889B8-4385-4CB4-810D-4F925CE49356}" dt="2022-03-18T17:11:40.486" v="18089" actId="1076"/>
          <ac:spMkLst>
            <pc:docMk/>
            <pc:sldMk cId="2478452324" sldId="307"/>
            <ac:spMk id="2" creationId="{766F1052-645A-4184-BF06-FAA7F8123293}"/>
          </ac:spMkLst>
        </pc:spChg>
        <pc:spChg chg="add mod">
          <ac:chgData name="김동훈" userId="6d91cf28-aa61-4039-8d6f-30b4b8e495a5" providerId="ADAL" clId="{F47889B8-4385-4CB4-810D-4F925CE49356}" dt="2022-03-27T07:39:44.557" v="21361" actId="1076"/>
          <ac:spMkLst>
            <pc:docMk/>
            <pc:sldMk cId="2478452324" sldId="307"/>
            <ac:spMk id="3" creationId="{BBCA5230-34C5-4B20-B06B-23DAF21365C0}"/>
          </ac:spMkLst>
        </pc:spChg>
        <pc:spChg chg="del">
          <ac:chgData name="김동훈" userId="6d91cf28-aa61-4039-8d6f-30b4b8e495a5" providerId="ADAL" clId="{F47889B8-4385-4CB4-810D-4F925CE49356}" dt="2022-03-18T17:07:05.334" v="17987" actId="478"/>
          <ac:spMkLst>
            <pc:docMk/>
            <pc:sldMk cId="2478452324" sldId="307"/>
            <ac:spMk id="3" creationId="{C193A2C5-05DF-49DA-84D2-20B41E39E663}"/>
          </ac:spMkLst>
        </pc:spChg>
        <pc:spChg chg="add mod">
          <ac:chgData name="김동훈" userId="6d91cf28-aa61-4039-8d6f-30b4b8e495a5" providerId="ADAL" clId="{F47889B8-4385-4CB4-810D-4F925CE49356}" dt="2022-03-18T17:11:44.581" v="18090" actId="1076"/>
          <ac:spMkLst>
            <pc:docMk/>
            <pc:sldMk cId="2478452324" sldId="307"/>
            <ac:spMk id="4" creationId="{68DB544A-A2FA-46EB-BCB9-F69D66C74170}"/>
          </ac:spMkLst>
        </pc:spChg>
        <pc:spChg chg="add mod">
          <ac:chgData name="김동훈" userId="6d91cf28-aa61-4039-8d6f-30b4b8e495a5" providerId="ADAL" clId="{F47889B8-4385-4CB4-810D-4F925CE49356}" dt="2022-03-18T17:11:44.581" v="18090" actId="1076"/>
          <ac:spMkLst>
            <pc:docMk/>
            <pc:sldMk cId="2478452324" sldId="307"/>
            <ac:spMk id="5" creationId="{B1123B71-0804-4C75-8741-47CD3F7935BD}"/>
          </ac:spMkLst>
        </pc:spChg>
        <pc:spChg chg="add mod">
          <ac:chgData name="김동훈" userId="6d91cf28-aa61-4039-8d6f-30b4b8e495a5" providerId="ADAL" clId="{F47889B8-4385-4CB4-810D-4F925CE49356}" dt="2022-03-18T17:11:44.581" v="18090" actId="1076"/>
          <ac:spMkLst>
            <pc:docMk/>
            <pc:sldMk cId="2478452324" sldId="307"/>
            <ac:spMk id="6" creationId="{D30EBA3F-0CDA-4AC0-9C82-D80B5B471CB3}"/>
          </ac:spMkLst>
        </pc:spChg>
        <pc:spChg chg="add mod">
          <ac:chgData name="김동훈" userId="6d91cf28-aa61-4039-8d6f-30b4b8e495a5" providerId="ADAL" clId="{F47889B8-4385-4CB4-810D-4F925CE49356}" dt="2022-03-18T17:11:44.581" v="18090" actId="1076"/>
          <ac:spMkLst>
            <pc:docMk/>
            <pc:sldMk cId="2478452324" sldId="307"/>
            <ac:spMk id="7" creationId="{FBC3AF96-4701-41C8-9017-9D997429A1C1}"/>
          </ac:spMkLst>
        </pc:spChg>
        <pc:spChg chg="add mod">
          <ac:chgData name="김동훈" userId="6d91cf28-aa61-4039-8d6f-30b4b8e495a5" providerId="ADAL" clId="{F47889B8-4385-4CB4-810D-4F925CE49356}" dt="2022-03-18T17:11:44.581" v="18090" actId="1076"/>
          <ac:spMkLst>
            <pc:docMk/>
            <pc:sldMk cId="2478452324" sldId="307"/>
            <ac:spMk id="12" creationId="{317BE408-65FC-4F22-9B30-F88649086803}"/>
          </ac:spMkLst>
        </pc:spChg>
        <pc:spChg chg="add mod">
          <ac:chgData name="김동훈" userId="6d91cf28-aa61-4039-8d6f-30b4b8e495a5" providerId="ADAL" clId="{F47889B8-4385-4CB4-810D-4F925CE49356}" dt="2022-03-18T17:11:44.581" v="18090" actId="1076"/>
          <ac:spMkLst>
            <pc:docMk/>
            <pc:sldMk cId="2478452324" sldId="307"/>
            <ac:spMk id="15" creationId="{C6B5ECEA-1B16-4D64-87CA-EBE932C79E38}"/>
          </ac:spMkLst>
        </pc:spChg>
        <pc:spChg chg="add mod">
          <ac:chgData name="김동훈" userId="6d91cf28-aa61-4039-8d6f-30b4b8e495a5" providerId="ADAL" clId="{F47889B8-4385-4CB4-810D-4F925CE49356}" dt="2022-03-18T17:14:12.787" v="18155" actId="1076"/>
          <ac:spMkLst>
            <pc:docMk/>
            <pc:sldMk cId="2478452324" sldId="307"/>
            <ac:spMk id="16" creationId="{91D5669D-51F9-458B-B70C-27285C595E28}"/>
          </ac:spMkLst>
        </pc:spChg>
        <pc:spChg chg="add mod">
          <ac:chgData name="김동훈" userId="6d91cf28-aa61-4039-8d6f-30b4b8e495a5" providerId="ADAL" clId="{F47889B8-4385-4CB4-810D-4F925CE49356}" dt="2022-03-18T17:14:17.171" v="18156" actId="1076"/>
          <ac:spMkLst>
            <pc:docMk/>
            <pc:sldMk cId="2478452324" sldId="307"/>
            <ac:spMk id="22" creationId="{73F422CF-7C59-4503-AF09-075C96C0E0E9}"/>
          </ac:spMkLst>
        </pc:spChg>
        <pc:spChg chg="add mod">
          <ac:chgData name="김동훈" userId="6d91cf28-aa61-4039-8d6f-30b4b8e495a5" providerId="ADAL" clId="{F47889B8-4385-4CB4-810D-4F925CE49356}" dt="2022-03-18T17:13:31.688" v="18150" actId="255"/>
          <ac:spMkLst>
            <pc:docMk/>
            <pc:sldMk cId="2478452324" sldId="307"/>
            <ac:spMk id="33" creationId="{C7BAEF81-1AA1-461D-9101-AC65675ED7F2}"/>
          </ac:spMkLst>
        </pc:spChg>
        <pc:spChg chg="add mod">
          <ac:chgData name="김동훈" userId="6d91cf28-aa61-4039-8d6f-30b4b8e495a5" providerId="ADAL" clId="{F47889B8-4385-4CB4-810D-4F925CE49356}" dt="2022-03-18T17:12:28.451" v="18113" actId="1076"/>
          <ac:spMkLst>
            <pc:docMk/>
            <pc:sldMk cId="2478452324" sldId="307"/>
            <ac:spMk id="40" creationId="{D5CD70DB-2BFF-4939-B083-5A178C8F3B6B}"/>
          </ac:spMkLst>
        </pc:spChg>
        <pc:spChg chg="add mod">
          <ac:chgData name="김동훈" userId="6d91cf28-aa61-4039-8d6f-30b4b8e495a5" providerId="ADAL" clId="{F47889B8-4385-4CB4-810D-4F925CE49356}" dt="2022-03-18T17:12:31.899" v="18115" actId="1076"/>
          <ac:spMkLst>
            <pc:docMk/>
            <pc:sldMk cId="2478452324" sldId="307"/>
            <ac:spMk id="41" creationId="{44D9308C-0E36-49DD-8BED-E895D3210CE3}"/>
          </ac:spMkLst>
        </pc:spChg>
        <pc:spChg chg="add mod">
          <ac:chgData name="김동훈" userId="6d91cf28-aa61-4039-8d6f-30b4b8e495a5" providerId="ADAL" clId="{F47889B8-4385-4CB4-810D-4F925CE49356}" dt="2022-03-18T17:13:29.563" v="18149" actId="2710"/>
          <ac:spMkLst>
            <pc:docMk/>
            <pc:sldMk cId="2478452324" sldId="307"/>
            <ac:spMk id="46" creationId="{E07D6D47-3F75-42F3-A4B1-469AE86CB6F9}"/>
          </ac:spMkLst>
        </pc:spChg>
        <pc:spChg chg="add mod">
          <ac:chgData name="김동훈" userId="6d91cf28-aa61-4039-8d6f-30b4b8e495a5" providerId="ADAL" clId="{F47889B8-4385-4CB4-810D-4F925CE49356}" dt="2022-03-18T17:14:43.194" v="18170" actId="1076"/>
          <ac:spMkLst>
            <pc:docMk/>
            <pc:sldMk cId="2478452324" sldId="307"/>
            <ac:spMk id="58" creationId="{0FB61B63-144D-4ED9-B5F8-128D277DA22F}"/>
          </ac:spMkLst>
        </pc:spChg>
        <pc:spChg chg="add mod">
          <ac:chgData name="김동훈" userId="6d91cf28-aa61-4039-8d6f-30b4b8e495a5" providerId="ADAL" clId="{F47889B8-4385-4CB4-810D-4F925CE49356}" dt="2022-03-18T17:14:57.475" v="18185" actId="14100"/>
          <ac:spMkLst>
            <pc:docMk/>
            <pc:sldMk cId="2478452324" sldId="307"/>
            <ac:spMk id="59" creationId="{B42915E0-1B5F-4A19-9BD5-C073FB4881B2}"/>
          </ac:spMkLst>
        </pc:spChg>
        <pc:cxnChg chg="add mod">
          <ac:chgData name="김동훈" userId="6d91cf28-aa61-4039-8d6f-30b4b8e495a5" providerId="ADAL" clId="{F47889B8-4385-4CB4-810D-4F925CE49356}" dt="2022-03-18T17:14:05.020" v="18153" actId="14100"/>
          <ac:cxnSpMkLst>
            <pc:docMk/>
            <pc:sldMk cId="2478452324" sldId="307"/>
            <ac:cxnSpMk id="9" creationId="{ECBC8E68-E3E3-4A81-A29A-82655F346429}"/>
          </ac:cxnSpMkLst>
        </pc:cxnChg>
        <pc:cxnChg chg="add mod">
          <ac:chgData name="김동훈" userId="6d91cf28-aa61-4039-8d6f-30b4b8e495a5" providerId="ADAL" clId="{F47889B8-4385-4CB4-810D-4F925CE49356}" dt="2022-03-18T17:14:07.058" v="18154" actId="14100"/>
          <ac:cxnSpMkLst>
            <pc:docMk/>
            <pc:sldMk cId="2478452324" sldId="307"/>
            <ac:cxnSpMk id="11" creationId="{8BE55C10-CDC2-4FAD-B6BF-A58307D166CF}"/>
          </ac:cxnSpMkLst>
        </pc:cxnChg>
        <pc:cxnChg chg="add mod">
          <ac:chgData name="김동훈" userId="6d91cf28-aa61-4039-8d6f-30b4b8e495a5" providerId="ADAL" clId="{F47889B8-4385-4CB4-810D-4F925CE49356}" dt="2022-03-18T17:11:44.581" v="18090" actId="1076"/>
          <ac:cxnSpMkLst>
            <pc:docMk/>
            <pc:sldMk cId="2478452324" sldId="307"/>
            <ac:cxnSpMk id="14" creationId="{2F49A09A-654C-4BC5-9925-33195509BC21}"/>
          </ac:cxnSpMkLst>
        </pc:cxnChg>
        <pc:cxnChg chg="add mod">
          <ac:chgData name="김동훈" userId="6d91cf28-aa61-4039-8d6f-30b4b8e495a5" providerId="ADAL" clId="{F47889B8-4385-4CB4-810D-4F925CE49356}" dt="2022-03-18T17:14:12.787" v="18155" actId="1076"/>
          <ac:cxnSpMkLst>
            <pc:docMk/>
            <pc:sldMk cId="2478452324" sldId="307"/>
            <ac:cxnSpMk id="18" creationId="{19219977-869B-4930-B6C0-E3B6F4B010DB}"/>
          </ac:cxnSpMkLst>
        </pc:cxnChg>
        <pc:cxnChg chg="add mod">
          <ac:chgData name="김동훈" userId="6d91cf28-aa61-4039-8d6f-30b4b8e495a5" providerId="ADAL" clId="{F47889B8-4385-4CB4-810D-4F925CE49356}" dt="2022-03-18T17:14:17.171" v="18156" actId="1076"/>
          <ac:cxnSpMkLst>
            <pc:docMk/>
            <pc:sldMk cId="2478452324" sldId="307"/>
            <ac:cxnSpMk id="20" creationId="{CCE0C89C-A208-47FC-A29F-7A24D4A62A0F}"/>
          </ac:cxnSpMkLst>
        </pc:cxnChg>
        <pc:cxnChg chg="add mod">
          <ac:chgData name="김동훈" userId="6d91cf28-aa61-4039-8d6f-30b4b8e495a5" providerId="ADAL" clId="{F47889B8-4385-4CB4-810D-4F925CE49356}" dt="2022-03-18T17:13:17.027" v="18147" actId="1076"/>
          <ac:cxnSpMkLst>
            <pc:docMk/>
            <pc:sldMk cId="2478452324" sldId="307"/>
            <ac:cxnSpMk id="32" creationId="{064337D6-FE84-4188-909C-6AFC649CC829}"/>
          </ac:cxnSpMkLst>
        </pc:cxnChg>
        <pc:cxnChg chg="add del mod">
          <ac:chgData name="김동훈" userId="6d91cf28-aa61-4039-8d6f-30b4b8e495a5" providerId="ADAL" clId="{F47889B8-4385-4CB4-810D-4F925CE49356}" dt="2022-03-18T17:12:08.338" v="18094" actId="478"/>
          <ac:cxnSpMkLst>
            <pc:docMk/>
            <pc:sldMk cId="2478452324" sldId="307"/>
            <ac:cxnSpMk id="37" creationId="{6356D6F0-5237-4DB5-8264-5AA593595663}"/>
          </ac:cxnSpMkLst>
        </pc:cxnChg>
        <pc:cxnChg chg="add mod">
          <ac:chgData name="김동훈" userId="6d91cf28-aa61-4039-8d6f-30b4b8e495a5" providerId="ADAL" clId="{F47889B8-4385-4CB4-810D-4F925CE49356}" dt="2022-03-18T17:12:15.683" v="18096" actId="1076"/>
          <ac:cxnSpMkLst>
            <pc:docMk/>
            <pc:sldMk cId="2478452324" sldId="307"/>
            <ac:cxnSpMk id="39" creationId="{DB04A6E8-A235-4C14-BD73-564FA9393D38}"/>
          </ac:cxnSpMkLst>
        </pc:cxnChg>
        <pc:cxnChg chg="add">
          <ac:chgData name="김동훈" userId="6d91cf28-aa61-4039-8d6f-30b4b8e495a5" providerId="ADAL" clId="{F47889B8-4385-4CB4-810D-4F925CE49356}" dt="2022-03-18T17:13:57.388" v="18151" actId="11529"/>
          <ac:cxnSpMkLst>
            <pc:docMk/>
            <pc:sldMk cId="2478452324" sldId="307"/>
            <ac:cxnSpMk id="50" creationId="{7F9B4449-67BF-417D-A25D-B12AA73D6E14}"/>
          </ac:cxnSpMkLst>
        </pc:cxnChg>
        <pc:cxnChg chg="add">
          <ac:chgData name="김동훈" userId="6d91cf28-aa61-4039-8d6f-30b4b8e495a5" providerId="ADAL" clId="{F47889B8-4385-4CB4-810D-4F925CE49356}" dt="2022-03-18T17:14:01.404" v="18152" actId="11529"/>
          <ac:cxnSpMkLst>
            <pc:docMk/>
            <pc:sldMk cId="2478452324" sldId="307"/>
            <ac:cxnSpMk id="52" creationId="{3B660C9C-92F3-4FC7-A3EE-BD563CDA8F46}"/>
          </ac:cxnSpMkLst>
        </pc:cxnChg>
      </pc:sldChg>
      <pc:sldChg chg="addSp delSp modSp new mod">
        <pc:chgData name="김동훈" userId="6d91cf28-aa61-4039-8d6f-30b4b8e495a5" providerId="ADAL" clId="{F47889B8-4385-4CB4-810D-4F925CE49356}" dt="2022-03-18T17:42:53.151" v="19184" actId="14100"/>
        <pc:sldMkLst>
          <pc:docMk/>
          <pc:sldMk cId="3185834866" sldId="308"/>
        </pc:sldMkLst>
        <pc:spChg chg="mod">
          <ac:chgData name="김동훈" userId="6d91cf28-aa61-4039-8d6f-30b4b8e495a5" providerId="ADAL" clId="{F47889B8-4385-4CB4-810D-4F925CE49356}" dt="2022-03-18T17:26:39.495" v="18543" actId="1076"/>
          <ac:spMkLst>
            <pc:docMk/>
            <pc:sldMk cId="3185834866" sldId="308"/>
            <ac:spMk id="2" creationId="{3FEB7428-BFD2-42CB-A764-AD8AD4FB4D91}"/>
          </ac:spMkLst>
        </pc:spChg>
        <pc:spChg chg="del">
          <ac:chgData name="김동훈" userId="6d91cf28-aa61-4039-8d6f-30b4b8e495a5" providerId="ADAL" clId="{F47889B8-4385-4CB4-810D-4F925CE49356}" dt="2022-03-18T17:15:09.470" v="18197" actId="478"/>
          <ac:spMkLst>
            <pc:docMk/>
            <pc:sldMk cId="3185834866" sldId="308"/>
            <ac:spMk id="3" creationId="{E408D717-E75F-43E3-A233-67E88235A69A}"/>
          </ac:spMkLst>
        </pc:spChg>
        <pc:spChg chg="add del mod">
          <ac:chgData name="김동훈" userId="6d91cf28-aa61-4039-8d6f-30b4b8e495a5" providerId="ADAL" clId="{F47889B8-4385-4CB4-810D-4F925CE49356}" dt="2022-03-18T17:15:59.657" v="18199" actId="478"/>
          <ac:spMkLst>
            <pc:docMk/>
            <pc:sldMk cId="3185834866" sldId="308"/>
            <ac:spMk id="4" creationId="{0D8694A2-AD68-4583-9066-E8DDA834FD65}"/>
          </ac:spMkLst>
        </pc:spChg>
        <pc:spChg chg="add mod">
          <ac:chgData name="김동훈" userId="6d91cf28-aa61-4039-8d6f-30b4b8e495a5" providerId="ADAL" clId="{F47889B8-4385-4CB4-810D-4F925CE49356}" dt="2022-03-18T17:34:22.969" v="18899" actId="1076"/>
          <ac:spMkLst>
            <pc:docMk/>
            <pc:sldMk cId="3185834866" sldId="308"/>
            <ac:spMk id="5" creationId="{E1C4534D-95AA-420E-B0A7-3A2724697551}"/>
          </ac:spMkLst>
        </pc:spChg>
        <pc:spChg chg="add mod">
          <ac:chgData name="김동훈" userId="6d91cf28-aa61-4039-8d6f-30b4b8e495a5" providerId="ADAL" clId="{F47889B8-4385-4CB4-810D-4F925CE49356}" dt="2022-03-18T17:34:22.969" v="18899" actId="1076"/>
          <ac:spMkLst>
            <pc:docMk/>
            <pc:sldMk cId="3185834866" sldId="308"/>
            <ac:spMk id="8" creationId="{2720EEA4-9278-49A0-8394-1D8BCCF96B5C}"/>
          </ac:spMkLst>
        </pc:spChg>
        <pc:spChg chg="add mod">
          <ac:chgData name="김동훈" userId="6d91cf28-aa61-4039-8d6f-30b4b8e495a5" providerId="ADAL" clId="{F47889B8-4385-4CB4-810D-4F925CE49356}" dt="2022-03-18T17:34:22.969" v="18899" actId="1076"/>
          <ac:spMkLst>
            <pc:docMk/>
            <pc:sldMk cId="3185834866" sldId="308"/>
            <ac:spMk id="10" creationId="{541435F4-69AE-4D5C-A150-BCB6AFDBACFD}"/>
          </ac:spMkLst>
        </pc:spChg>
        <pc:spChg chg="add mod">
          <ac:chgData name="김동훈" userId="6d91cf28-aa61-4039-8d6f-30b4b8e495a5" providerId="ADAL" clId="{F47889B8-4385-4CB4-810D-4F925CE49356}" dt="2022-03-18T17:26:43.193" v="18544" actId="1076"/>
          <ac:spMkLst>
            <pc:docMk/>
            <pc:sldMk cId="3185834866" sldId="308"/>
            <ac:spMk id="11" creationId="{B2395236-26D1-43EE-B210-9417B290E39A}"/>
          </ac:spMkLst>
        </pc:spChg>
        <pc:spChg chg="add mod">
          <ac:chgData name="김동훈" userId="6d91cf28-aa61-4039-8d6f-30b4b8e495a5" providerId="ADAL" clId="{F47889B8-4385-4CB4-810D-4F925CE49356}" dt="2022-03-18T17:26:43.193" v="18544" actId="1076"/>
          <ac:spMkLst>
            <pc:docMk/>
            <pc:sldMk cId="3185834866" sldId="308"/>
            <ac:spMk id="14" creationId="{B71AB57A-0130-473D-80D2-8F9D3B1AA0FD}"/>
          </ac:spMkLst>
        </pc:spChg>
        <pc:spChg chg="add mod">
          <ac:chgData name="김동훈" userId="6d91cf28-aa61-4039-8d6f-30b4b8e495a5" providerId="ADAL" clId="{F47889B8-4385-4CB4-810D-4F925CE49356}" dt="2022-03-18T17:26:43.193" v="18544" actId="1076"/>
          <ac:spMkLst>
            <pc:docMk/>
            <pc:sldMk cId="3185834866" sldId="308"/>
            <ac:spMk id="19" creationId="{BC745ABB-E4F3-4949-A3E1-1C34942136EE}"/>
          </ac:spMkLst>
        </pc:spChg>
        <pc:spChg chg="add del">
          <ac:chgData name="김동훈" userId="6d91cf28-aa61-4039-8d6f-30b4b8e495a5" providerId="ADAL" clId="{F47889B8-4385-4CB4-810D-4F925CE49356}" dt="2022-03-18T17:19:42.844" v="18374" actId="478"/>
          <ac:spMkLst>
            <pc:docMk/>
            <pc:sldMk cId="3185834866" sldId="308"/>
            <ac:spMk id="25" creationId="{36EC12DE-DBA8-4385-BAED-BB0221C2D520}"/>
          </ac:spMkLst>
        </pc:spChg>
        <pc:spChg chg="add mod">
          <ac:chgData name="김동훈" userId="6d91cf28-aa61-4039-8d6f-30b4b8e495a5" providerId="ADAL" clId="{F47889B8-4385-4CB4-810D-4F925CE49356}" dt="2022-03-18T17:34:22.969" v="18899" actId="1076"/>
          <ac:spMkLst>
            <pc:docMk/>
            <pc:sldMk cId="3185834866" sldId="308"/>
            <ac:spMk id="30" creationId="{C5286E58-D627-4379-8DFA-0EABA57A0148}"/>
          </ac:spMkLst>
        </pc:spChg>
        <pc:spChg chg="add mod">
          <ac:chgData name="김동훈" userId="6d91cf28-aa61-4039-8d6f-30b4b8e495a5" providerId="ADAL" clId="{F47889B8-4385-4CB4-810D-4F925CE49356}" dt="2022-03-18T17:34:22.969" v="18899" actId="1076"/>
          <ac:spMkLst>
            <pc:docMk/>
            <pc:sldMk cId="3185834866" sldId="308"/>
            <ac:spMk id="40" creationId="{0A02E036-56B0-4299-B362-C0E1FCC3F70B}"/>
          </ac:spMkLst>
        </pc:spChg>
        <pc:spChg chg="add mod">
          <ac:chgData name="김동훈" userId="6d91cf28-aa61-4039-8d6f-30b4b8e495a5" providerId="ADAL" clId="{F47889B8-4385-4CB4-810D-4F925CE49356}" dt="2022-03-18T17:34:22.969" v="18899" actId="1076"/>
          <ac:spMkLst>
            <pc:docMk/>
            <pc:sldMk cId="3185834866" sldId="308"/>
            <ac:spMk id="44" creationId="{0D5136B6-F978-40F6-BA93-66BB9156A420}"/>
          </ac:spMkLst>
        </pc:spChg>
        <pc:spChg chg="add mod">
          <ac:chgData name="김동훈" userId="6d91cf28-aa61-4039-8d6f-30b4b8e495a5" providerId="ADAL" clId="{F47889B8-4385-4CB4-810D-4F925CE49356}" dt="2022-03-18T17:34:22.969" v="18899" actId="1076"/>
          <ac:spMkLst>
            <pc:docMk/>
            <pc:sldMk cId="3185834866" sldId="308"/>
            <ac:spMk id="48" creationId="{1740FD15-7D2E-4AC2-88F2-A43F3E5D3302}"/>
          </ac:spMkLst>
        </pc:spChg>
        <pc:spChg chg="add mod">
          <ac:chgData name="김동훈" userId="6d91cf28-aa61-4039-8d6f-30b4b8e495a5" providerId="ADAL" clId="{F47889B8-4385-4CB4-810D-4F925CE49356}" dt="2022-03-18T17:34:22.969" v="18899" actId="1076"/>
          <ac:spMkLst>
            <pc:docMk/>
            <pc:sldMk cId="3185834866" sldId="308"/>
            <ac:spMk id="49" creationId="{7FE72C3D-CDAA-4314-B202-6EB7D2EED3EB}"/>
          </ac:spMkLst>
        </pc:spChg>
        <pc:spChg chg="add mod">
          <ac:chgData name="김동훈" userId="6d91cf28-aa61-4039-8d6f-30b4b8e495a5" providerId="ADAL" clId="{F47889B8-4385-4CB4-810D-4F925CE49356}" dt="2022-03-18T17:26:48.169" v="18546" actId="14100"/>
          <ac:spMkLst>
            <pc:docMk/>
            <pc:sldMk cId="3185834866" sldId="308"/>
            <ac:spMk id="56" creationId="{81BD3DDF-74B1-4C4B-B92B-7E4D9EC255AA}"/>
          </ac:spMkLst>
        </pc:spChg>
        <pc:spChg chg="add mod">
          <ac:chgData name="김동훈" userId="6d91cf28-aa61-4039-8d6f-30b4b8e495a5" providerId="ADAL" clId="{F47889B8-4385-4CB4-810D-4F925CE49356}" dt="2022-03-18T17:27:00.305" v="18559" actId="1076"/>
          <ac:spMkLst>
            <pc:docMk/>
            <pc:sldMk cId="3185834866" sldId="308"/>
            <ac:spMk id="59" creationId="{A985F87E-D64E-4117-8ECB-0AAF1E4E3A9B}"/>
          </ac:spMkLst>
        </pc:spChg>
        <pc:spChg chg="add mod">
          <ac:chgData name="김동훈" userId="6d91cf28-aa61-4039-8d6f-30b4b8e495a5" providerId="ADAL" clId="{F47889B8-4385-4CB4-810D-4F925CE49356}" dt="2022-03-18T17:27:11.825" v="18568" actId="1076"/>
          <ac:spMkLst>
            <pc:docMk/>
            <pc:sldMk cId="3185834866" sldId="308"/>
            <ac:spMk id="60" creationId="{6679548D-B3D6-4F5A-9057-336BA3BD08E0}"/>
          </ac:spMkLst>
        </pc:spChg>
        <pc:spChg chg="add mod">
          <ac:chgData name="김동훈" userId="6d91cf28-aa61-4039-8d6f-30b4b8e495a5" providerId="ADAL" clId="{F47889B8-4385-4CB4-810D-4F925CE49356}" dt="2022-03-18T17:27:18.657" v="18573" actId="14100"/>
          <ac:spMkLst>
            <pc:docMk/>
            <pc:sldMk cId="3185834866" sldId="308"/>
            <ac:spMk id="61" creationId="{18BC111F-E9CC-41BE-B435-59E9EAFB09DF}"/>
          </ac:spMkLst>
        </pc:spChg>
        <pc:spChg chg="add mod">
          <ac:chgData name="김동훈" userId="6d91cf28-aa61-4039-8d6f-30b4b8e495a5" providerId="ADAL" clId="{F47889B8-4385-4CB4-810D-4F925CE49356}" dt="2022-03-18T17:27:28.170" v="18577" actId="20577"/>
          <ac:spMkLst>
            <pc:docMk/>
            <pc:sldMk cId="3185834866" sldId="308"/>
            <ac:spMk id="62" creationId="{E8E26386-90C5-42A5-BDB2-202F9314E373}"/>
          </ac:spMkLst>
        </pc:spChg>
        <pc:spChg chg="add mod">
          <ac:chgData name="김동훈" userId="6d91cf28-aa61-4039-8d6f-30b4b8e495a5" providerId="ADAL" clId="{F47889B8-4385-4CB4-810D-4F925CE49356}" dt="2022-03-18T17:42:37.992" v="19183" actId="14100"/>
          <ac:spMkLst>
            <pc:docMk/>
            <pc:sldMk cId="3185834866" sldId="308"/>
            <ac:spMk id="68" creationId="{85A71E7D-00DF-48BB-A212-EFC4C54CB6AA}"/>
          </ac:spMkLst>
        </pc:spChg>
        <pc:spChg chg="add mod">
          <ac:chgData name="김동훈" userId="6d91cf28-aa61-4039-8d6f-30b4b8e495a5" providerId="ADAL" clId="{F47889B8-4385-4CB4-810D-4F925CE49356}" dt="2022-03-18T17:42:32.215" v="19181" actId="1076"/>
          <ac:spMkLst>
            <pc:docMk/>
            <pc:sldMk cId="3185834866" sldId="308"/>
            <ac:spMk id="70" creationId="{E126C3B4-E458-4E07-8D0B-63B014B9C08D}"/>
          </ac:spMkLst>
        </pc:spChg>
        <pc:spChg chg="add mod">
          <ac:chgData name="김동훈" userId="6d91cf28-aa61-4039-8d6f-30b4b8e495a5" providerId="ADAL" clId="{F47889B8-4385-4CB4-810D-4F925CE49356}" dt="2022-03-18T17:34:35.625" v="18900" actId="1076"/>
          <ac:spMkLst>
            <pc:docMk/>
            <pc:sldMk cId="3185834866" sldId="308"/>
            <ac:spMk id="74" creationId="{D3C6FFB5-5CAB-4E43-A8B6-7AE486B2FC04}"/>
          </ac:spMkLst>
        </pc:spChg>
        <pc:spChg chg="add mod">
          <ac:chgData name="김동훈" userId="6d91cf28-aa61-4039-8d6f-30b4b8e495a5" providerId="ADAL" clId="{F47889B8-4385-4CB4-810D-4F925CE49356}" dt="2022-03-18T17:34:35.625" v="18900" actId="1076"/>
          <ac:spMkLst>
            <pc:docMk/>
            <pc:sldMk cId="3185834866" sldId="308"/>
            <ac:spMk id="76" creationId="{2CD2F3E0-390D-4ADA-945B-6AB1F663CEC2}"/>
          </ac:spMkLst>
        </pc:spChg>
        <pc:spChg chg="add mod">
          <ac:chgData name="김동훈" userId="6d91cf28-aa61-4039-8d6f-30b4b8e495a5" providerId="ADAL" clId="{F47889B8-4385-4CB4-810D-4F925CE49356}" dt="2022-03-18T17:34:35.625" v="18900" actId="1076"/>
          <ac:spMkLst>
            <pc:docMk/>
            <pc:sldMk cId="3185834866" sldId="308"/>
            <ac:spMk id="77" creationId="{A527EFA7-8CCD-4D3F-BC50-8E8F2EE391A5}"/>
          </ac:spMkLst>
        </pc:spChg>
        <pc:spChg chg="add mod">
          <ac:chgData name="김동훈" userId="6d91cf28-aa61-4039-8d6f-30b4b8e495a5" providerId="ADAL" clId="{F47889B8-4385-4CB4-810D-4F925CE49356}" dt="2022-03-18T17:34:35.625" v="18900" actId="1076"/>
          <ac:spMkLst>
            <pc:docMk/>
            <pc:sldMk cId="3185834866" sldId="308"/>
            <ac:spMk id="83" creationId="{F9FABBD2-B1A4-43CE-B0FB-0FF99E0482D0}"/>
          </ac:spMkLst>
        </pc:spChg>
        <pc:spChg chg="add mod">
          <ac:chgData name="김동훈" userId="6d91cf28-aa61-4039-8d6f-30b4b8e495a5" providerId="ADAL" clId="{F47889B8-4385-4CB4-810D-4F925CE49356}" dt="2022-03-18T17:36:01.769" v="18947" actId="14100"/>
          <ac:spMkLst>
            <pc:docMk/>
            <pc:sldMk cId="3185834866" sldId="308"/>
            <ac:spMk id="84" creationId="{475C08EA-6ECB-49F8-80FF-F6D7A8A56BEB}"/>
          </ac:spMkLst>
        </pc:spChg>
        <pc:spChg chg="add mod">
          <ac:chgData name="김동훈" userId="6d91cf28-aa61-4039-8d6f-30b4b8e495a5" providerId="ADAL" clId="{F47889B8-4385-4CB4-810D-4F925CE49356}" dt="2022-03-18T17:36:03.472" v="18948" actId="14100"/>
          <ac:spMkLst>
            <pc:docMk/>
            <pc:sldMk cId="3185834866" sldId="308"/>
            <ac:spMk id="85" creationId="{79C182EB-E1A8-4A60-80F8-A2D68443D93A}"/>
          </ac:spMkLst>
        </pc:spChg>
        <pc:spChg chg="add mod">
          <ac:chgData name="김동훈" userId="6d91cf28-aa61-4039-8d6f-30b4b8e495a5" providerId="ADAL" clId="{F47889B8-4385-4CB4-810D-4F925CE49356}" dt="2022-03-18T17:35:47.553" v="18946" actId="14100"/>
          <ac:spMkLst>
            <pc:docMk/>
            <pc:sldMk cId="3185834866" sldId="308"/>
            <ac:spMk id="86" creationId="{1E6E1E02-3CD2-45F5-BEA0-A0C22F24B42A}"/>
          </ac:spMkLst>
        </pc:spChg>
        <pc:spChg chg="add mod">
          <ac:chgData name="김동훈" userId="6d91cf28-aa61-4039-8d6f-30b4b8e495a5" providerId="ADAL" clId="{F47889B8-4385-4CB4-810D-4F925CE49356}" dt="2022-03-18T17:36:35.190" v="18977"/>
          <ac:spMkLst>
            <pc:docMk/>
            <pc:sldMk cId="3185834866" sldId="308"/>
            <ac:spMk id="87" creationId="{9F7FA6F5-C0B3-41B3-A2B5-5F64AA7F59A6}"/>
          </ac:spMkLst>
        </pc:spChg>
        <pc:spChg chg="add del mod">
          <ac:chgData name="김동훈" userId="6d91cf28-aa61-4039-8d6f-30b4b8e495a5" providerId="ADAL" clId="{F47889B8-4385-4CB4-810D-4F925CE49356}" dt="2022-03-18T17:39:21.371" v="18979"/>
          <ac:spMkLst>
            <pc:docMk/>
            <pc:sldMk cId="3185834866" sldId="308"/>
            <ac:spMk id="88" creationId="{6D4D6A8D-3D2E-4D8F-9217-94B5FF296FD9}"/>
          </ac:spMkLst>
        </pc:spChg>
        <pc:spChg chg="add mod">
          <ac:chgData name="김동훈" userId="6d91cf28-aa61-4039-8d6f-30b4b8e495a5" providerId="ADAL" clId="{F47889B8-4385-4CB4-810D-4F925CE49356}" dt="2022-03-18T17:39:28.320" v="18981" actId="1076"/>
          <ac:spMkLst>
            <pc:docMk/>
            <pc:sldMk cId="3185834866" sldId="308"/>
            <ac:spMk id="89" creationId="{877D0CFF-2A13-47BA-A7F0-D44AF13F54D5}"/>
          </ac:spMkLst>
        </pc:spChg>
        <pc:spChg chg="add mod ord">
          <ac:chgData name="김동훈" userId="6d91cf28-aa61-4039-8d6f-30b4b8e495a5" providerId="ADAL" clId="{F47889B8-4385-4CB4-810D-4F925CE49356}" dt="2022-03-18T17:39:46.492" v="18995"/>
          <ac:spMkLst>
            <pc:docMk/>
            <pc:sldMk cId="3185834866" sldId="308"/>
            <ac:spMk id="90" creationId="{87418B6F-8D99-41AE-8DFA-5AB34198C003}"/>
          </ac:spMkLst>
        </pc:spChg>
        <pc:spChg chg="add mod">
          <ac:chgData name="김동훈" userId="6d91cf28-aa61-4039-8d6f-30b4b8e495a5" providerId="ADAL" clId="{F47889B8-4385-4CB4-810D-4F925CE49356}" dt="2022-03-18T17:39:57.272" v="19008" actId="1076"/>
          <ac:spMkLst>
            <pc:docMk/>
            <pc:sldMk cId="3185834866" sldId="308"/>
            <ac:spMk id="91" creationId="{6579B4CD-24CA-40E7-9A29-99F208F404C4}"/>
          </ac:spMkLst>
        </pc:spChg>
        <pc:spChg chg="add mod">
          <ac:chgData name="김동훈" userId="6d91cf28-aa61-4039-8d6f-30b4b8e495a5" providerId="ADAL" clId="{F47889B8-4385-4CB4-810D-4F925CE49356}" dt="2022-03-18T17:40:30.395" v="19032" actId="255"/>
          <ac:spMkLst>
            <pc:docMk/>
            <pc:sldMk cId="3185834866" sldId="308"/>
            <ac:spMk id="92" creationId="{52021F9C-4492-47EB-9393-AE3110F03F94}"/>
          </ac:spMkLst>
        </pc:spChg>
        <pc:spChg chg="add mod">
          <ac:chgData name="김동훈" userId="6d91cf28-aa61-4039-8d6f-30b4b8e495a5" providerId="ADAL" clId="{F47889B8-4385-4CB4-810D-4F925CE49356}" dt="2022-03-18T17:40:54.440" v="19071" actId="14100"/>
          <ac:spMkLst>
            <pc:docMk/>
            <pc:sldMk cId="3185834866" sldId="308"/>
            <ac:spMk id="95" creationId="{FA911EED-8635-4922-873D-DC662530B510}"/>
          </ac:spMkLst>
        </pc:spChg>
        <pc:spChg chg="add mod">
          <ac:chgData name="김동훈" userId="6d91cf28-aa61-4039-8d6f-30b4b8e495a5" providerId="ADAL" clId="{F47889B8-4385-4CB4-810D-4F925CE49356}" dt="2022-03-18T17:41:42.928" v="19146" actId="1076"/>
          <ac:spMkLst>
            <pc:docMk/>
            <pc:sldMk cId="3185834866" sldId="308"/>
            <ac:spMk id="98" creationId="{F1E09993-484B-4442-8CF8-25550227FCDA}"/>
          </ac:spMkLst>
        </pc:spChg>
        <pc:spChg chg="add mod">
          <ac:chgData name="김동훈" userId="6d91cf28-aa61-4039-8d6f-30b4b8e495a5" providerId="ADAL" clId="{F47889B8-4385-4CB4-810D-4F925CE49356}" dt="2022-03-18T17:42:07.047" v="19166" actId="1076"/>
          <ac:spMkLst>
            <pc:docMk/>
            <pc:sldMk cId="3185834866" sldId="308"/>
            <ac:spMk id="99" creationId="{A68BD0B2-790F-451A-8C6A-C2C910DE1A5D}"/>
          </ac:spMkLst>
        </pc:spChg>
        <pc:cxnChg chg="add mod">
          <ac:chgData name="김동훈" userId="6d91cf28-aa61-4039-8d6f-30b4b8e495a5" providerId="ADAL" clId="{F47889B8-4385-4CB4-810D-4F925CE49356}" dt="2022-03-18T17:34:22.969" v="18899" actId="1076"/>
          <ac:cxnSpMkLst>
            <pc:docMk/>
            <pc:sldMk cId="3185834866" sldId="308"/>
            <ac:cxnSpMk id="7" creationId="{1115C0EC-1101-4096-9660-3D3D514BD575}"/>
          </ac:cxnSpMkLst>
        </pc:cxnChg>
        <pc:cxnChg chg="add mod">
          <ac:chgData name="김동훈" userId="6d91cf28-aa61-4039-8d6f-30b4b8e495a5" providerId="ADAL" clId="{F47889B8-4385-4CB4-810D-4F925CE49356}" dt="2022-03-18T17:26:43.193" v="18544" actId="1076"/>
          <ac:cxnSpMkLst>
            <pc:docMk/>
            <pc:sldMk cId="3185834866" sldId="308"/>
            <ac:cxnSpMk id="13" creationId="{63B787F1-3C75-4AD4-A446-9AFD562C739A}"/>
          </ac:cxnSpMkLst>
        </pc:cxnChg>
        <pc:cxnChg chg="add del mod">
          <ac:chgData name="김동훈" userId="6d91cf28-aa61-4039-8d6f-30b4b8e495a5" providerId="ADAL" clId="{F47889B8-4385-4CB4-810D-4F925CE49356}" dt="2022-03-18T17:27:33.555" v="18579" actId="478"/>
          <ac:cxnSpMkLst>
            <pc:docMk/>
            <pc:sldMk cId="3185834866" sldId="308"/>
            <ac:cxnSpMk id="27" creationId="{E605FD9F-076A-40B8-877C-B784ED82420E}"/>
          </ac:cxnSpMkLst>
        </pc:cxnChg>
        <pc:cxnChg chg="add mod">
          <ac:chgData name="김동훈" userId="6d91cf28-aa61-4039-8d6f-30b4b8e495a5" providerId="ADAL" clId="{F47889B8-4385-4CB4-810D-4F925CE49356}" dt="2022-03-18T17:34:22.969" v="18899" actId="1076"/>
          <ac:cxnSpMkLst>
            <pc:docMk/>
            <pc:sldMk cId="3185834866" sldId="308"/>
            <ac:cxnSpMk id="38" creationId="{357DE13E-7A34-4D59-BAEE-314906878B6D}"/>
          </ac:cxnSpMkLst>
        </pc:cxnChg>
        <pc:cxnChg chg="add mod">
          <ac:chgData name="김동훈" userId="6d91cf28-aa61-4039-8d6f-30b4b8e495a5" providerId="ADAL" clId="{F47889B8-4385-4CB4-810D-4F925CE49356}" dt="2022-03-18T17:34:22.969" v="18899" actId="1076"/>
          <ac:cxnSpMkLst>
            <pc:docMk/>
            <pc:sldMk cId="3185834866" sldId="308"/>
            <ac:cxnSpMk id="51" creationId="{4881CFEC-E897-46B3-AB74-E4CC07387011}"/>
          </ac:cxnSpMkLst>
        </pc:cxnChg>
        <pc:cxnChg chg="add">
          <ac:chgData name="김동훈" userId="6d91cf28-aa61-4039-8d6f-30b4b8e495a5" providerId="ADAL" clId="{F47889B8-4385-4CB4-810D-4F925CE49356}" dt="2022-03-18T17:26:51.538" v="18547" actId="11529"/>
          <ac:cxnSpMkLst>
            <pc:docMk/>
            <pc:sldMk cId="3185834866" sldId="308"/>
            <ac:cxnSpMk id="58" creationId="{9AD7F2F6-1B74-4C48-BE92-A827FAC81A3A}"/>
          </ac:cxnSpMkLst>
        </pc:cxnChg>
        <pc:cxnChg chg="add mod">
          <ac:chgData name="김동훈" userId="6d91cf28-aa61-4039-8d6f-30b4b8e495a5" providerId="ADAL" clId="{F47889B8-4385-4CB4-810D-4F925CE49356}" dt="2022-03-18T17:34:35.625" v="18900" actId="1076"/>
          <ac:cxnSpMkLst>
            <pc:docMk/>
            <pc:sldMk cId="3185834866" sldId="308"/>
            <ac:cxnSpMk id="72" creationId="{903A2946-FCDB-412F-94CE-64D476B9CCC6}"/>
          </ac:cxnSpMkLst>
        </pc:cxnChg>
        <pc:cxnChg chg="add mod">
          <ac:chgData name="김동훈" userId="6d91cf28-aa61-4039-8d6f-30b4b8e495a5" providerId="ADAL" clId="{F47889B8-4385-4CB4-810D-4F925CE49356}" dt="2022-03-18T17:34:35.625" v="18900" actId="1076"/>
          <ac:cxnSpMkLst>
            <pc:docMk/>
            <pc:sldMk cId="3185834866" sldId="308"/>
            <ac:cxnSpMk id="73" creationId="{11480604-45F9-4ED1-BF50-E8E7EBBC2FB1}"/>
          </ac:cxnSpMkLst>
        </pc:cxnChg>
        <pc:cxnChg chg="add del mod">
          <ac:chgData name="김동훈" userId="6d91cf28-aa61-4039-8d6f-30b4b8e495a5" providerId="ADAL" clId="{F47889B8-4385-4CB4-810D-4F925CE49356}" dt="2022-03-18T17:31:38.452" v="18715"/>
          <ac:cxnSpMkLst>
            <pc:docMk/>
            <pc:sldMk cId="3185834866" sldId="308"/>
            <ac:cxnSpMk id="75" creationId="{8FA3BCCD-EAE4-4197-B7D0-C795CDABAE66}"/>
          </ac:cxnSpMkLst>
        </pc:cxnChg>
        <pc:cxnChg chg="add mod">
          <ac:chgData name="김동훈" userId="6d91cf28-aa61-4039-8d6f-30b4b8e495a5" providerId="ADAL" clId="{F47889B8-4385-4CB4-810D-4F925CE49356}" dt="2022-03-18T17:42:53.151" v="19184" actId="14100"/>
          <ac:cxnSpMkLst>
            <pc:docMk/>
            <pc:sldMk cId="3185834866" sldId="308"/>
            <ac:cxnSpMk id="79" creationId="{E49B835C-C94C-44DE-AE3E-48BCDF862D0E}"/>
          </ac:cxnSpMkLst>
        </pc:cxnChg>
        <pc:cxnChg chg="add mod">
          <ac:chgData name="김동훈" userId="6d91cf28-aa61-4039-8d6f-30b4b8e495a5" providerId="ADAL" clId="{F47889B8-4385-4CB4-810D-4F925CE49356}" dt="2022-03-18T17:34:35.625" v="18900" actId="1076"/>
          <ac:cxnSpMkLst>
            <pc:docMk/>
            <pc:sldMk cId="3185834866" sldId="308"/>
            <ac:cxnSpMk id="82" creationId="{FE31A7EE-FEEA-44EC-8613-124D68F3F2B0}"/>
          </ac:cxnSpMkLst>
        </pc:cxnChg>
        <pc:cxnChg chg="add">
          <ac:chgData name="김동훈" userId="6d91cf28-aa61-4039-8d6f-30b4b8e495a5" providerId="ADAL" clId="{F47889B8-4385-4CB4-810D-4F925CE49356}" dt="2022-03-18T17:40:36.841" v="19033" actId="11529"/>
          <ac:cxnSpMkLst>
            <pc:docMk/>
            <pc:sldMk cId="3185834866" sldId="308"/>
            <ac:cxnSpMk id="94" creationId="{7A634C54-31E5-466B-83D2-8B86E1D72FF8}"/>
          </ac:cxnSpMkLst>
        </pc:cxnChg>
        <pc:cxnChg chg="add">
          <ac:chgData name="김동훈" userId="6d91cf28-aa61-4039-8d6f-30b4b8e495a5" providerId="ADAL" clId="{F47889B8-4385-4CB4-810D-4F925CE49356}" dt="2022-03-18T17:41:02.273" v="19072" actId="11529"/>
          <ac:cxnSpMkLst>
            <pc:docMk/>
            <pc:sldMk cId="3185834866" sldId="308"/>
            <ac:cxnSpMk id="97" creationId="{79C920A4-CD3D-4D61-9B5A-68774D68BC1D}"/>
          </ac:cxnSpMkLst>
        </pc:cxnChg>
      </pc:sldChg>
      <pc:sldChg chg="modSp new del mod">
        <pc:chgData name="김동훈" userId="6d91cf28-aa61-4039-8d6f-30b4b8e495a5" providerId="ADAL" clId="{F47889B8-4385-4CB4-810D-4F925CE49356}" dt="2022-03-22T05:27:48.278" v="20276" actId="47"/>
        <pc:sldMkLst>
          <pc:docMk/>
          <pc:sldMk cId="2549316287" sldId="309"/>
        </pc:sldMkLst>
        <pc:spChg chg="mod">
          <ac:chgData name="김동훈" userId="6d91cf28-aa61-4039-8d6f-30b4b8e495a5" providerId="ADAL" clId="{F47889B8-4385-4CB4-810D-4F925CE49356}" dt="2022-03-18T17:43:24.797" v="19212"/>
          <ac:spMkLst>
            <pc:docMk/>
            <pc:sldMk cId="2549316287" sldId="309"/>
            <ac:spMk id="2" creationId="{57EDA111-EBE8-4F24-9B08-02BB57B4F545}"/>
          </ac:spMkLst>
        </pc:spChg>
        <pc:spChg chg="mod">
          <ac:chgData name="김동훈" userId="6d91cf28-aa61-4039-8d6f-30b4b8e495a5" providerId="ADAL" clId="{F47889B8-4385-4CB4-810D-4F925CE49356}" dt="2022-03-22T05:27:40.126" v="20273" actId="21"/>
          <ac:spMkLst>
            <pc:docMk/>
            <pc:sldMk cId="2549316287" sldId="309"/>
            <ac:spMk id="3" creationId="{980BF372-0FF6-40EB-AAFE-87FA83E7081A}"/>
          </ac:spMkLst>
        </pc:spChg>
      </pc:sldChg>
      <pc:sldChg chg="addSp delSp modSp new mod">
        <pc:chgData name="김동훈" userId="6d91cf28-aa61-4039-8d6f-30b4b8e495a5" providerId="ADAL" clId="{F47889B8-4385-4CB4-810D-4F925CE49356}" dt="2022-03-21T17:08:28.062" v="20247" actId="1076"/>
        <pc:sldMkLst>
          <pc:docMk/>
          <pc:sldMk cId="1382663079" sldId="310"/>
        </pc:sldMkLst>
        <pc:spChg chg="mod">
          <ac:chgData name="김동훈" userId="6d91cf28-aa61-4039-8d6f-30b4b8e495a5" providerId="ADAL" clId="{F47889B8-4385-4CB4-810D-4F925CE49356}" dt="2022-03-21T16:46:11.517" v="19226" actId="20577"/>
          <ac:spMkLst>
            <pc:docMk/>
            <pc:sldMk cId="1382663079" sldId="310"/>
            <ac:spMk id="2" creationId="{F0CDDD2D-BEC9-4222-BF1E-75EDF3C327FE}"/>
          </ac:spMkLst>
        </pc:spChg>
        <pc:spChg chg="mod">
          <ac:chgData name="김동훈" userId="6d91cf28-aa61-4039-8d6f-30b4b8e495a5" providerId="ADAL" clId="{F47889B8-4385-4CB4-810D-4F925CE49356}" dt="2022-03-21T17:00:51.896" v="19717" actId="1076"/>
          <ac:spMkLst>
            <pc:docMk/>
            <pc:sldMk cId="1382663079" sldId="310"/>
            <ac:spMk id="3" creationId="{46F74238-4E44-4035-B728-F9B4CCD92F79}"/>
          </ac:spMkLst>
        </pc:spChg>
        <pc:spChg chg="add mod">
          <ac:chgData name="김동훈" userId="6d91cf28-aa61-4039-8d6f-30b4b8e495a5" providerId="ADAL" clId="{F47889B8-4385-4CB4-810D-4F925CE49356}" dt="2022-03-21T16:47:22.330" v="19328" actId="14100"/>
          <ac:spMkLst>
            <pc:docMk/>
            <pc:sldMk cId="1382663079" sldId="310"/>
            <ac:spMk id="4" creationId="{D37A824A-75D0-49B0-BB3D-BC42FF48B4D2}"/>
          </ac:spMkLst>
        </pc:spChg>
        <pc:spChg chg="add mod">
          <ac:chgData name="김동훈" userId="6d91cf28-aa61-4039-8d6f-30b4b8e495a5" providerId="ADAL" clId="{F47889B8-4385-4CB4-810D-4F925CE49356}" dt="2022-03-21T16:47:35.098" v="19336" actId="14100"/>
          <ac:spMkLst>
            <pc:docMk/>
            <pc:sldMk cId="1382663079" sldId="310"/>
            <ac:spMk id="5" creationId="{4A962AC1-8BE7-42E9-9B6D-C95F955E7C9C}"/>
          </ac:spMkLst>
        </pc:spChg>
        <pc:spChg chg="add mod">
          <ac:chgData name="김동훈" userId="6d91cf28-aa61-4039-8d6f-30b4b8e495a5" providerId="ADAL" clId="{F47889B8-4385-4CB4-810D-4F925CE49356}" dt="2022-03-21T16:48:28.950" v="19384" actId="1076"/>
          <ac:spMkLst>
            <pc:docMk/>
            <pc:sldMk cId="1382663079" sldId="310"/>
            <ac:spMk id="10" creationId="{3DF42464-6269-48E6-85C0-2DE5CF1F9F02}"/>
          </ac:spMkLst>
        </pc:spChg>
        <pc:spChg chg="add mod">
          <ac:chgData name="김동훈" userId="6d91cf28-aa61-4039-8d6f-30b4b8e495a5" providerId="ADAL" clId="{F47889B8-4385-4CB4-810D-4F925CE49356}" dt="2022-03-21T16:48:25.284" v="19383" actId="1076"/>
          <ac:spMkLst>
            <pc:docMk/>
            <pc:sldMk cId="1382663079" sldId="310"/>
            <ac:spMk id="11" creationId="{5439975F-A2C1-4525-90AB-CD7817A0A5E9}"/>
          </ac:spMkLst>
        </pc:spChg>
        <pc:spChg chg="add mod">
          <ac:chgData name="김동훈" userId="6d91cf28-aa61-4039-8d6f-30b4b8e495a5" providerId="ADAL" clId="{F47889B8-4385-4CB4-810D-4F925CE49356}" dt="2022-03-21T16:48:48.686" v="19399" actId="1076"/>
          <ac:spMkLst>
            <pc:docMk/>
            <pc:sldMk cId="1382663079" sldId="310"/>
            <ac:spMk id="12" creationId="{AC9EE726-761B-499D-886E-772AA1DD005F}"/>
          </ac:spMkLst>
        </pc:spChg>
        <pc:spChg chg="add mod">
          <ac:chgData name="김동훈" userId="6d91cf28-aa61-4039-8d6f-30b4b8e495a5" providerId="ADAL" clId="{F47889B8-4385-4CB4-810D-4F925CE49356}" dt="2022-03-21T17:01:18.006" v="19722" actId="14100"/>
          <ac:spMkLst>
            <pc:docMk/>
            <pc:sldMk cId="1382663079" sldId="310"/>
            <ac:spMk id="13" creationId="{224893DF-D081-4DF4-BB16-13B38824E83C}"/>
          </ac:spMkLst>
        </pc:spChg>
        <pc:spChg chg="add mod">
          <ac:chgData name="김동훈" userId="6d91cf28-aa61-4039-8d6f-30b4b8e495a5" providerId="ADAL" clId="{F47889B8-4385-4CB4-810D-4F925CE49356}" dt="2022-03-21T17:00:59.847" v="19718" actId="1076"/>
          <ac:spMkLst>
            <pc:docMk/>
            <pc:sldMk cId="1382663079" sldId="310"/>
            <ac:spMk id="14" creationId="{CD74ACAC-333C-45CE-9214-A5FAC055DA91}"/>
          </ac:spMkLst>
        </pc:spChg>
        <pc:spChg chg="add mod">
          <ac:chgData name="김동훈" userId="6d91cf28-aa61-4039-8d6f-30b4b8e495a5" providerId="ADAL" clId="{F47889B8-4385-4CB4-810D-4F925CE49356}" dt="2022-03-21T17:00:59.847" v="19718" actId="1076"/>
          <ac:spMkLst>
            <pc:docMk/>
            <pc:sldMk cId="1382663079" sldId="310"/>
            <ac:spMk id="15" creationId="{04873CBB-7BCF-46AB-828C-2C7A47B4EF33}"/>
          </ac:spMkLst>
        </pc:spChg>
        <pc:spChg chg="add mod">
          <ac:chgData name="김동훈" userId="6d91cf28-aa61-4039-8d6f-30b4b8e495a5" providerId="ADAL" clId="{F47889B8-4385-4CB4-810D-4F925CE49356}" dt="2022-03-21T17:00:59.847" v="19718" actId="1076"/>
          <ac:spMkLst>
            <pc:docMk/>
            <pc:sldMk cId="1382663079" sldId="310"/>
            <ac:spMk id="16" creationId="{6BD6CEC3-67D1-46FD-B213-C4970D3963FB}"/>
          </ac:spMkLst>
        </pc:spChg>
        <pc:spChg chg="add mod">
          <ac:chgData name="김동훈" userId="6d91cf28-aa61-4039-8d6f-30b4b8e495a5" providerId="ADAL" clId="{F47889B8-4385-4CB4-810D-4F925CE49356}" dt="2022-03-21T17:00:59.847" v="19718" actId="1076"/>
          <ac:spMkLst>
            <pc:docMk/>
            <pc:sldMk cId="1382663079" sldId="310"/>
            <ac:spMk id="17" creationId="{153066BB-10D4-459E-8A5C-C1335AD566B0}"/>
          </ac:spMkLst>
        </pc:spChg>
        <pc:spChg chg="add mod">
          <ac:chgData name="김동훈" userId="6d91cf28-aa61-4039-8d6f-30b4b8e495a5" providerId="ADAL" clId="{F47889B8-4385-4CB4-810D-4F925CE49356}" dt="2022-03-21T17:00:59.847" v="19718" actId="1076"/>
          <ac:spMkLst>
            <pc:docMk/>
            <pc:sldMk cId="1382663079" sldId="310"/>
            <ac:spMk id="18" creationId="{A0E1D050-B6AD-489F-B734-F533FABCB206}"/>
          </ac:spMkLst>
        </pc:spChg>
        <pc:spChg chg="add mod">
          <ac:chgData name="김동훈" userId="6d91cf28-aa61-4039-8d6f-30b4b8e495a5" providerId="ADAL" clId="{F47889B8-4385-4CB4-810D-4F925CE49356}" dt="2022-03-21T17:00:59.847" v="19718" actId="1076"/>
          <ac:spMkLst>
            <pc:docMk/>
            <pc:sldMk cId="1382663079" sldId="310"/>
            <ac:spMk id="19" creationId="{116BD5F5-5529-451D-B090-02E03E896BEC}"/>
          </ac:spMkLst>
        </pc:spChg>
        <pc:spChg chg="add mod">
          <ac:chgData name="김동훈" userId="6d91cf28-aa61-4039-8d6f-30b4b8e495a5" providerId="ADAL" clId="{F47889B8-4385-4CB4-810D-4F925CE49356}" dt="2022-03-21T17:00:59.847" v="19718" actId="1076"/>
          <ac:spMkLst>
            <pc:docMk/>
            <pc:sldMk cId="1382663079" sldId="310"/>
            <ac:spMk id="20" creationId="{BE05AE95-613B-4560-9BF9-5A6870A0F10B}"/>
          </ac:spMkLst>
        </pc:spChg>
        <pc:spChg chg="add mod">
          <ac:chgData name="김동훈" userId="6d91cf28-aa61-4039-8d6f-30b4b8e495a5" providerId="ADAL" clId="{F47889B8-4385-4CB4-810D-4F925CE49356}" dt="2022-03-21T17:00:59.847" v="19718" actId="1076"/>
          <ac:spMkLst>
            <pc:docMk/>
            <pc:sldMk cId="1382663079" sldId="310"/>
            <ac:spMk id="21" creationId="{FCA85487-E04B-4237-A89C-68AB04FA7110}"/>
          </ac:spMkLst>
        </pc:spChg>
        <pc:spChg chg="add mod">
          <ac:chgData name="김동훈" userId="6d91cf28-aa61-4039-8d6f-30b4b8e495a5" providerId="ADAL" clId="{F47889B8-4385-4CB4-810D-4F925CE49356}" dt="2022-03-21T17:00:59.847" v="19718" actId="1076"/>
          <ac:spMkLst>
            <pc:docMk/>
            <pc:sldMk cId="1382663079" sldId="310"/>
            <ac:spMk id="22" creationId="{024CB8BB-53E6-4424-842C-5391972E5272}"/>
          </ac:spMkLst>
        </pc:spChg>
        <pc:spChg chg="add mod">
          <ac:chgData name="김동훈" userId="6d91cf28-aa61-4039-8d6f-30b4b8e495a5" providerId="ADAL" clId="{F47889B8-4385-4CB4-810D-4F925CE49356}" dt="2022-03-21T17:00:59.847" v="19718" actId="1076"/>
          <ac:spMkLst>
            <pc:docMk/>
            <pc:sldMk cId="1382663079" sldId="310"/>
            <ac:spMk id="23" creationId="{6AA4D862-55E0-47B8-8F3B-D68DD9D23CC7}"/>
          </ac:spMkLst>
        </pc:spChg>
        <pc:spChg chg="add mod">
          <ac:chgData name="김동훈" userId="6d91cf28-aa61-4039-8d6f-30b4b8e495a5" providerId="ADAL" clId="{F47889B8-4385-4CB4-810D-4F925CE49356}" dt="2022-03-21T17:05:34.057" v="19954" actId="20577"/>
          <ac:spMkLst>
            <pc:docMk/>
            <pc:sldMk cId="1382663079" sldId="310"/>
            <ac:spMk id="24" creationId="{379ABF10-A36C-41AB-B41A-B50E2FBC8E48}"/>
          </ac:spMkLst>
        </pc:spChg>
        <pc:spChg chg="add mod">
          <ac:chgData name="김동훈" userId="6d91cf28-aa61-4039-8d6f-30b4b8e495a5" providerId="ADAL" clId="{F47889B8-4385-4CB4-810D-4F925CE49356}" dt="2022-03-21T17:05:31.847" v="19946" actId="20577"/>
          <ac:spMkLst>
            <pc:docMk/>
            <pc:sldMk cId="1382663079" sldId="310"/>
            <ac:spMk id="25" creationId="{AB841BC6-F59E-4F77-BFBE-6DC709DEC107}"/>
          </ac:spMkLst>
        </pc:spChg>
        <pc:spChg chg="add mod">
          <ac:chgData name="김동훈" userId="6d91cf28-aa61-4039-8d6f-30b4b8e495a5" providerId="ADAL" clId="{F47889B8-4385-4CB4-810D-4F925CE49356}" dt="2022-03-21T16:51:25.451" v="19475" actId="571"/>
          <ac:spMkLst>
            <pc:docMk/>
            <pc:sldMk cId="1382663079" sldId="310"/>
            <ac:spMk id="26" creationId="{C3942041-65E0-4650-80F2-2EA8ADB1B743}"/>
          </ac:spMkLst>
        </pc:spChg>
        <pc:spChg chg="add mod">
          <ac:chgData name="김동훈" userId="6d91cf28-aa61-4039-8d6f-30b4b8e495a5" providerId="ADAL" clId="{F47889B8-4385-4CB4-810D-4F925CE49356}" dt="2022-03-21T17:00:59.847" v="19718" actId="1076"/>
          <ac:spMkLst>
            <pc:docMk/>
            <pc:sldMk cId="1382663079" sldId="310"/>
            <ac:spMk id="27" creationId="{6F0F3C4A-F547-4DB7-B970-0B1EFACE81A9}"/>
          </ac:spMkLst>
        </pc:spChg>
        <pc:spChg chg="add mod">
          <ac:chgData name="김동훈" userId="6d91cf28-aa61-4039-8d6f-30b4b8e495a5" providerId="ADAL" clId="{F47889B8-4385-4CB4-810D-4F925CE49356}" dt="2022-03-21T17:00:59.847" v="19718" actId="1076"/>
          <ac:spMkLst>
            <pc:docMk/>
            <pc:sldMk cId="1382663079" sldId="310"/>
            <ac:spMk id="28" creationId="{7B5F589A-1667-43C2-A158-9AF83E243027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29" creationId="{4100DDC0-920C-4D32-B62E-D0C310533690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30" creationId="{BCD96182-9297-44D3-911D-A4A3F2C200D5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31" creationId="{EE7CBAA5-B402-4E76-8B5A-7959C229F7A2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32" creationId="{5586584C-66D3-467B-9155-8A5F19C77BB4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33" creationId="{340ED609-7F3B-4444-AEE3-225497A92982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34" creationId="{06878EDA-B74E-4AED-9EC4-CC155585419C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35" creationId="{9C81FFF3-0AE5-4818-A488-8FD0EE3A762E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36" creationId="{A7C82E7D-E905-4C16-B89C-41CF6AF1EE54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37" creationId="{9C4A73AF-52F0-4EF8-A580-3E4DA11686FB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38" creationId="{24E10236-76E6-42DA-8E01-E7283915ED21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39" creationId="{D8CADDDA-86C7-4C68-AC63-1BC5647B479B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40" creationId="{10DD4797-CB22-4FBD-85BD-F6BA11562939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41" creationId="{9D209E92-1B09-4110-A114-C9873EAD8BA0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42" creationId="{E544D819-F45A-4C3B-BE95-61B043184754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43" creationId="{4436D550-8789-4001-85CA-9728E0B4ABF3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74" creationId="{DF46B791-D389-4F3D-9C19-8346656747E3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75" creationId="{D548717F-891F-46CF-83D4-7756B65E8578}"/>
          </ac:spMkLst>
        </pc:spChg>
        <pc:spChg chg="add del mod">
          <ac:chgData name="김동훈" userId="6d91cf28-aa61-4039-8d6f-30b4b8e495a5" providerId="ADAL" clId="{F47889B8-4385-4CB4-810D-4F925CE49356}" dt="2022-03-21T16:57:51.034" v="19644"/>
          <ac:spMkLst>
            <pc:docMk/>
            <pc:sldMk cId="1382663079" sldId="310"/>
            <ac:spMk id="76" creationId="{B2878687-40FC-4A72-A9B1-73C4DFD64F76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77" creationId="{3C433BF5-933D-4896-8109-013045B3DB6B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78" creationId="{DDFC09E6-593D-4CEE-8103-E01310F2FD8B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79" creationId="{DE0A34F4-7606-49FF-A165-DFA3E5680B79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80" creationId="{D51E089C-AF8D-4F2C-A7BC-FB2B19961A96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81" creationId="{88C5218A-26B2-4EE3-8663-65356ABE66A0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82" creationId="{CED7A6AE-AADC-4DD4-B194-7FB8B5A58799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83" creationId="{D9FCC179-B7C1-45ED-9156-37D74BF8227B}"/>
          </ac:spMkLst>
        </pc:spChg>
        <pc:spChg chg="add del mod">
          <ac:chgData name="김동훈" userId="6d91cf28-aa61-4039-8d6f-30b4b8e495a5" providerId="ADAL" clId="{F47889B8-4385-4CB4-810D-4F925CE49356}" dt="2022-03-21T16:58:25.915" v="19664"/>
          <ac:spMkLst>
            <pc:docMk/>
            <pc:sldMk cId="1382663079" sldId="310"/>
            <ac:spMk id="84" creationId="{A7E82DDA-F9F3-4FB0-9BEB-4315AC271436}"/>
          </ac:spMkLst>
        </pc:spChg>
        <pc:spChg chg="add del mod">
          <ac:chgData name="김동훈" userId="6d91cf28-aa61-4039-8d6f-30b4b8e495a5" providerId="ADAL" clId="{F47889B8-4385-4CB4-810D-4F925CE49356}" dt="2022-03-21T16:58:29.677" v="19666"/>
          <ac:spMkLst>
            <pc:docMk/>
            <pc:sldMk cId="1382663079" sldId="310"/>
            <ac:spMk id="85" creationId="{29BEB1AB-C546-4D49-85BB-A5900ADFE3C4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86" creationId="{4F8AAC71-114C-40AD-B662-3B7BBE445BFF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87" creationId="{21E54A23-9828-4685-883D-710ACD0CA72A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88" creationId="{57512080-33CC-47BF-86CC-AC36E32EBEA5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89" creationId="{A7B58470-F7FF-43EA-B5A0-F52EBCE5E13D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90" creationId="{5C2445D4-C1F4-45F3-B8F5-11184DB2D825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91" creationId="{0D07445D-8997-4DE8-8E07-B44F3564A6DC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92" creationId="{80E50A23-C7B0-4A75-BAAA-3B18B8AC0362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93" creationId="{C86D5842-2FB0-47BF-B508-E38EAAC0329B}"/>
          </ac:spMkLst>
        </pc:spChg>
        <pc:spChg chg="add mod">
          <ac:chgData name="김동훈" userId="6d91cf28-aa61-4039-8d6f-30b4b8e495a5" providerId="ADAL" clId="{F47889B8-4385-4CB4-810D-4F925CE49356}" dt="2022-03-21T17:08:23.380" v="20246" actId="1076"/>
          <ac:spMkLst>
            <pc:docMk/>
            <pc:sldMk cId="1382663079" sldId="310"/>
            <ac:spMk id="94" creationId="{28C18C43-8983-46E2-A711-E558A86841CF}"/>
          </ac:spMkLst>
        </pc:spChg>
        <pc:spChg chg="add mod">
          <ac:chgData name="김동훈" userId="6d91cf28-aa61-4039-8d6f-30b4b8e495a5" providerId="ADAL" clId="{F47889B8-4385-4CB4-810D-4F925CE49356}" dt="2022-03-21T17:08:28.062" v="20247" actId="1076"/>
          <ac:spMkLst>
            <pc:docMk/>
            <pc:sldMk cId="1382663079" sldId="310"/>
            <ac:spMk id="95" creationId="{2C65C147-4636-4587-9D7E-3E4C4A434333}"/>
          </ac:spMkLst>
        </pc:spChg>
        <pc:spChg chg="add mod">
          <ac:chgData name="김동훈" userId="6d91cf28-aa61-4039-8d6f-30b4b8e495a5" providerId="ADAL" clId="{F47889B8-4385-4CB4-810D-4F925CE49356}" dt="2022-03-21T17:04:11.006" v="19920" actId="1076"/>
          <ac:spMkLst>
            <pc:docMk/>
            <pc:sldMk cId="1382663079" sldId="310"/>
            <ac:spMk id="96" creationId="{0A96B15C-E04D-4440-960A-44C1A3F055B8}"/>
          </ac:spMkLst>
        </pc:spChg>
        <pc:spChg chg="add mod">
          <ac:chgData name="김동훈" userId="6d91cf28-aa61-4039-8d6f-30b4b8e495a5" providerId="ADAL" clId="{F47889B8-4385-4CB4-810D-4F925CE49356}" dt="2022-03-21T17:02:25.698" v="19762" actId="1076"/>
          <ac:spMkLst>
            <pc:docMk/>
            <pc:sldMk cId="1382663079" sldId="310"/>
            <ac:spMk id="97" creationId="{B827B734-C84F-476F-B8E1-AA3242BD297C}"/>
          </ac:spMkLst>
        </pc:spChg>
        <pc:spChg chg="add mod">
          <ac:chgData name="김동훈" userId="6d91cf28-aa61-4039-8d6f-30b4b8e495a5" providerId="ADAL" clId="{F47889B8-4385-4CB4-810D-4F925CE49356}" dt="2022-03-21T17:02:44.962" v="19783" actId="1076"/>
          <ac:spMkLst>
            <pc:docMk/>
            <pc:sldMk cId="1382663079" sldId="310"/>
            <ac:spMk id="98" creationId="{7E55D0C8-78E9-4DED-AA98-92099353AE2F}"/>
          </ac:spMkLst>
        </pc:spChg>
        <pc:spChg chg="add del mod">
          <ac:chgData name="김동훈" userId="6d91cf28-aa61-4039-8d6f-30b4b8e495a5" providerId="ADAL" clId="{F47889B8-4385-4CB4-810D-4F925CE49356}" dt="2022-03-21T17:02:17.815" v="19759" actId="478"/>
          <ac:spMkLst>
            <pc:docMk/>
            <pc:sldMk cId="1382663079" sldId="310"/>
            <ac:spMk id="101" creationId="{78A58076-5271-4C58-9803-3AF8C0A729F5}"/>
          </ac:spMkLst>
        </pc:spChg>
        <pc:spChg chg="add del mod">
          <ac:chgData name="김동훈" userId="6d91cf28-aa61-4039-8d6f-30b4b8e495a5" providerId="ADAL" clId="{F47889B8-4385-4CB4-810D-4F925CE49356}" dt="2022-03-21T17:02:13.481" v="19753" actId="478"/>
          <ac:spMkLst>
            <pc:docMk/>
            <pc:sldMk cId="1382663079" sldId="310"/>
            <ac:spMk id="102" creationId="{E4CF03CA-1612-464B-9360-F21FCF8A8304}"/>
          </ac:spMkLst>
        </pc:spChg>
        <pc:spChg chg="add mod">
          <ac:chgData name="김동훈" userId="6d91cf28-aa61-4039-8d6f-30b4b8e495a5" providerId="ADAL" clId="{F47889B8-4385-4CB4-810D-4F925CE49356}" dt="2022-03-21T17:02:42.954" v="19782" actId="1076"/>
          <ac:spMkLst>
            <pc:docMk/>
            <pc:sldMk cId="1382663079" sldId="310"/>
            <ac:spMk id="103" creationId="{919921BE-153E-427B-A642-7D1EE462D51B}"/>
          </ac:spMkLst>
        </pc:spChg>
        <pc:spChg chg="add mod">
          <ac:chgData name="김동훈" userId="6d91cf28-aa61-4039-8d6f-30b4b8e495a5" providerId="ADAL" clId="{F47889B8-4385-4CB4-810D-4F925CE49356}" dt="2022-03-21T17:04:05.139" v="19919" actId="2710"/>
          <ac:spMkLst>
            <pc:docMk/>
            <pc:sldMk cId="1382663079" sldId="310"/>
            <ac:spMk id="104" creationId="{06F8AD21-F61D-482E-BC4A-F454320F94C3}"/>
          </ac:spMkLst>
        </pc:spChg>
        <pc:spChg chg="add del mod">
          <ac:chgData name="김동훈" userId="6d91cf28-aa61-4039-8d6f-30b4b8e495a5" providerId="ADAL" clId="{F47889B8-4385-4CB4-810D-4F925CE49356}" dt="2022-03-21T17:05:43.784" v="19956"/>
          <ac:spMkLst>
            <pc:docMk/>
            <pc:sldMk cId="1382663079" sldId="310"/>
            <ac:spMk id="105" creationId="{9EB6A780-DA1C-498D-87C4-6B87FCF67843}"/>
          </ac:spMkLst>
        </pc:spChg>
        <pc:spChg chg="add del mod">
          <ac:chgData name="김동훈" userId="6d91cf28-aa61-4039-8d6f-30b4b8e495a5" providerId="ADAL" clId="{F47889B8-4385-4CB4-810D-4F925CE49356}" dt="2022-03-21T17:05:43.784" v="19956"/>
          <ac:spMkLst>
            <pc:docMk/>
            <pc:sldMk cId="1382663079" sldId="310"/>
            <ac:spMk id="106" creationId="{DAC91F93-ADD5-46B2-8505-38DC7E9F7796}"/>
          </ac:spMkLst>
        </pc:spChg>
        <pc:spChg chg="add del mod">
          <ac:chgData name="김동훈" userId="6d91cf28-aa61-4039-8d6f-30b4b8e495a5" providerId="ADAL" clId="{F47889B8-4385-4CB4-810D-4F925CE49356}" dt="2022-03-21T17:05:43.784" v="19956"/>
          <ac:spMkLst>
            <pc:docMk/>
            <pc:sldMk cId="1382663079" sldId="310"/>
            <ac:spMk id="107" creationId="{9123CED7-B24D-42C9-983F-722C39565268}"/>
          </ac:spMkLst>
        </pc:spChg>
        <pc:spChg chg="add del mod">
          <ac:chgData name="김동훈" userId="6d91cf28-aa61-4039-8d6f-30b4b8e495a5" providerId="ADAL" clId="{F47889B8-4385-4CB4-810D-4F925CE49356}" dt="2022-03-21T17:05:43.784" v="19956"/>
          <ac:spMkLst>
            <pc:docMk/>
            <pc:sldMk cId="1382663079" sldId="310"/>
            <ac:spMk id="109" creationId="{DF22C6C5-9AA9-4D2E-B4F0-F79C8B897DD8}"/>
          </ac:spMkLst>
        </pc:spChg>
        <pc:spChg chg="add mod">
          <ac:chgData name="김동훈" userId="6d91cf28-aa61-4039-8d6f-30b4b8e495a5" providerId="ADAL" clId="{F47889B8-4385-4CB4-810D-4F925CE49356}" dt="2022-03-21T17:06:17.018" v="19975" actId="1076"/>
          <ac:spMkLst>
            <pc:docMk/>
            <pc:sldMk cId="1382663079" sldId="310"/>
            <ac:spMk id="110" creationId="{9CC41C35-4305-4B6D-9F61-BB116CA20DCE}"/>
          </ac:spMkLst>
        </pc:spChg>
        <pc:spChg chg="add del mod">
          <ac:chgData name="김동훈" userId="6d91cf28-aa61-4039-8d6f-30b4b8e495a5" providerId="ADAL" clId="{F47889B8-4385-4CB4-810D-4F925CE49356}" dt="2022-03-21T17:06:39.052" v="19976" actId="478"/>
          <ac:spMkLst>
            <pc:docMk/>
            <pc:sldMk cId="1382663079" sldId="310"/>
            <ac:spMk id="111" creationId="{F27F2206-C8EE-490C-B26B-AA82737952A9}"/>
          </ac:spMkLst>
        </pc:spChg>
        <pc:spChg chg="add del mod">
          <ac:chgData name="김동훈" userId="6d91cf28-aa61-4039-8d6f-30b4b8e495a5" providerId="ADAL" clId="{F47889B8-4385-4CB4-810D-4F925CE49356}" dt="2022-03-21T17:06:39.052" v="19976" actId="478"/>
          <ac:spMkLst>
            <pc:docMk/>
            <pc:sldMk cId="1382663079" sldId="310"/>
            <ac:spMk id="112" creationId="{80DA4A21-D692-4330-8B91-3696BE9EB6B8}"/>
          </ac:spMkLst>
        </pc:spChg>
        <pc:spChg chg="add del mod">
          <ac:chgData name="김동훈" userId="6d91cf28-aa61-4039-8d6f-30b4b8e495a5" providerId="ADAL" clId="{F47889B8-4385-4CB4-810D-4F925CE49356}" dt="2022-03-21T17:06:39.052" v="19976" actId="478"/>
          <ac:spMkLst>
            <pc:docMk/>
            <pc:sldMk cId="1382663079" sldId="310"/>
            <ac:spMk id="114" creationId="{2D9435DF-BB0E-423C-BD53-824D915EF12C}"/>
          </ac:spMkLst>
        </pc:spChg>
        <pc:spChg chg="add mod">
          <ac:chgData name="김동훈" userId="6d91cf28-aa61-4039-8d6f-30b4b8e495a5" providerId="ADAL" clId="{F47889B8-4385-4CB4-810D-4F925CE49356}" dt="2022-03-21T17:08:07.352" v="20243" actId="14100"/>
          <ac:spMkLst>
            <pc:docMk/>
            <pc:sldMk cId="1382663079" sldId="310"/>
            <ac:spMk id="115" creationId="{E47E36D8-F610-48E0-9E86-8B0CB31B90EF}"/>
          </ac:spMkLst>
        </pc:spChg>
        <pc:cxnChg chg="add mod">
          <ac:chgData name="김동훈" userId="6d91cf28-aa61-4039-8d6f-30b4b8e495a5" providerId="ADAL" clId="{F47889B8-4385-4CB4-810D-4F925CE49356}" dt="2022-03-21T16:47:49.361" v="19345" actId="1035"/>
          <ac:cxnSpMkLst>
            <pc:docMk/>
            <pc:sldMk cId="1382663079" sldId="310"/>
            <ac:cxnSpMk id="7" creationId="{82A0BACD-96A5-47AF-AAA9-45869B792883}"/>
          </ac:cxnSpMkLst>
        </pc:cxnChg>
        <pc:cxnChg chg="add mod">
          <ac:chgData name="김동훈" userId="6d91cf28-aa61-4039-8d6f-30b4b8e495a5" providerId="ADAL" clId="{F47889B8-4385-4CB4-810D-4F925CE49356}" dt="2022-03-21T16:47:54.999" v="19354" actId="1036"/>
          <ac:cxnSpMkLst>
            <pc:docMk/>
            <pc:sldMk cId="1382663079" sldId="310"/>
            <ac:cxnSpMk id="9" creationId="{C8028137-5345-4AF5-89BA-C2B0EC0FA52D}"/>
          </ac:cxnSpMkLst>
        </pc:cxnChg>
        <pc:cxnChg chg="add mod">
          <ac:chgData name="김동훈" userId="6d91cf28-aa61-4039-8d6f-30b4b8e495a5" providerId="ADAL" clId="{F47889B8-4385-4CB4-810D-4F925CE49356}" dt="2022-03-21T17:08:23.380" v="20246" actId="1076"/>
          <ac:cxnSpMkLst>
            <pc:docMk/>
            <pc:sldMk cId="1382663079" sldId="310"/>
            <ac:cxnSpMk id="45" creationId="{68B657FA-59D0-461D-AB49-994B07000B34}"/>
          </ac:cxnSpMkLst>
        </pc:cxnChg>
        <pc:cxnChg chg="add mod">
          <ac:chgData name="김동훈" userId="6d91cf28-aa61-4039-8d6f-30b4b8e495a5" providerId="ADAL" clId="{F47889B8-4385-4CB4-810D-4F925CE49356}" dt="2022-03-21T17:08:23.380" v="20246" actId="1076"/>
          <ac:cxnSpMkLst>
            <pc:docMk/>
            <pc:sldMk cId="1382663079" sldId="310"/>
            <ac:cxnSpMk id="48" creationId="{A3D421FC-B14C-4DB1-BF19-E5ECBF133D62}"/>
          </ac:cxnSpMkLst>
        </pc:cxnChg>
        <pc:cxnChg chg="add mod">
          <ac:chgData name="김동훈" userId="6d91cf28-aa61-4039-8d6f-30b4b8e495a5" providerId="ADAL" clId="{F47889B8-4385-4CB4-810D-4F925CE49356}" dt="2022-03-21T17:08:23.380" v="20246" actId="1076"/>
          <ac:cxnSpMkLst>
            <pc:docMk/>
            <pc:sldMk cId="1382663079" sldId="310"/>
            <ac:cxnSpMk id="50" creationId="{6896D5AB-6BE7-4A9D-8BA6-BA1B79DA39D9}"/>
          </ac:cxnSpMkLst>
        </pc:cxnChg>
        <pc:cxnChg chg="add mod">
          <ac:chgData name="김동훈" userId="6d91cf28-aa61-4039-8d6f-30b4b8e495a5" providerId="ADAL" clId="{F47889B8-4385-4CB4-810D-4F925CE49356}" dt="2022-03-21T17:08:23.380" v="20246" actId="1076"/>
          <ac:cxnSpMkLst>
            <pc:docMk/>
            <pc:sldMk cId="1382663079" sldId="310"/>
            <ac:cxnSpMk id="52" creationId="{B3CFA912-AE3E-41BD-B6B1-DD24B1BAB0AC}"/>
          </ac:cxnSpMkLst>
        </pc:cxnChg>
        <pc:cxnChg chg="add mod">
          <ac:chgData name="김동훈" userId="6d91cf28-aa61-4039-8d6f-30b4b8e495a5" providerId="ADAL" clId="{F47889B8-4385-4CB4-810D-4F925CE49356}" dt="2022-03-21T17:08:23.380" v="20246" actId="1076"/>
          <ac:cxnSpMkLst>
            <pc:docMk/>
            <pc:sldMk cId="1382663079" sldId="310"/>
            <ac:cxnSpMk id="54" creationId="{9A49647B-073C-4566-BFBD-A0CA20F155B0}"/>
          </ac:cxnSpMkLst>
        </pc:cxnChg>
        <pc:cxnChg chg="add mod">
          <ac:chgData name="김동훈" userId="6d91cf28-aa61-4039-8d6f-30b4b8e495a5" providerId="ADAL" clId="{F47889B8-4385-4CB4-810D-4F925CE49356}" dt="2022-03-21T17:08:23.380" v="20246" actId="1076"/>
          <ac:cxnSpMkLst>
            <pc:docMk/>
            <pc:sldMk cId="1382663079" sldId="310"/>
            <ac:cxnSpMk id="56" creationId="{19C8A702-EE24-4E96-8A7A-65619D440BF5}"/>
          </ac:cxnSpMkLst>
        </pc:cxnChg>
        <pc:cxnChg chg="add mod">
          <ac:chgData name="김동훈" userId="6d91cf28-aa61-4039-8d6f-30b4b8e495a5" providerId="ADAL" clId="{F47889B8-4385-4CB4-810D-4F925CE49356}" dt="2022-03-21T17:08:23.380" v="20246" actId="1076"/>
          <ac:cxnSpMkLst>
            <pc:docMk/>
            <pc:sldMk cId="1382663079" sldId="310"/>
            <ac:cxnSpMk id="58" creationId="{4D50545D-6BDE-4052-96AC-5189945BB801}"/>
          </ac:cxnSpMkLst>
        </pc:cxnChg>
        <pc:cxnChg chg="add mod">
          <ac:chgData name="김동훈" userId="6d91cf28-aa61-4039-8d6f-30b4b8e495a5" providerId="ADAL" clId="{F47889B8-4385-4CB4-810D-4F925CE49356}" dt="2022-03-21T17:08:23.380" v="20246" actId="1076"/>
          <ac:cxnSpMkLst>
            <pc:docMk/>
            <pc:sldMk cId="1382663079" sldId="310"/>
            <ac:cxnSpMk id="60" creationId="{34AFB32C-DE44-4D5F-B0AB-DC01FC4A5042}"/>
          </ac:cxnSpMkLst>
        </pc:cxnChg>
        <pc:cxnChg chg="add mod">
          <ac:chgData name="김동훈" userId="6d91cf28-aa61-4039-8d6f-30b4b8e495a5" providerId="ADAL" clId="{F47889B8-4385-4CB4-810D-4F925CE49356}" dt="2022-03-21T17:08:23.380" v="20246" actId="1076"/>
          <ac:cxnSpMkLst>
            <pc:docMk/>
            <pc:sldMk cId="1382663079" sldId="310"/>
            <ac:cxnSpMk id="62" creationId="{DB2FFBE3-8A2A-410E-85B3-E5AD41A0DC4E}"/>
          </ac:cxnSpMkLst>
        </pc:cxnChg>
        <pc:cxnChg chg="add mod">
          <ac:chgData name="김동훈" userId="6d91cf28-aa61-4039-8d6f-30b4b8e495a5" providerId="ADAL" clId="{F47889B8-4385-4CB4-810D-4F925CE49356}" dt="2022-03-21T17:08:23.380" v="20246" actId="1076"/>
          <ac:cxnSpMkLst>
            <pc:docMk/>
            <pc:sldMk cId="1382663079" sldId="310"/>
            <ac:cxnSpMk id="64" creationId="{BF415139-0A04-4556-A14E-800AB8A7134E}"/>
          </ac:cxnSpMkLst>
        </pc:cxnChg>
        <pc:cxnChg chg="add mod">
          <ac:chgData name="김동훈" userId="6d91cf28-aa61-4039-8d6f-30b4b8e495a5" providerId="ADAL" clId="{F47889B8-4385-4CB4-810D-4F925CE49356}" dt="2022-03-21T17:08:23.380" v="20246" actId="1076"/>
          <ac:cxnSpMkLst>
            <pc:docMk/>
            <pc:sldMk cId="1382663079" sldId="310"/>
            <ac:cxnSpMk id="67" creationId="{289500EF-7E28-452B-ACE8-22BD26E3C6C9}"/>
          </ac:cxnSpMkLst>
        </pc:cxnChg>
        <pc:cxnChg chg="add mod">
          <ac:chgData name="김동훈" userId="6d91cf28-aa61-4039-8d6f-30b4b8e495a5" providerId="ADAL" clId="{F47889B8-4385-4CB4-810D-4F925CE49356}" dt="2022-03-21T17:08:23.380" v="20246" actId="1076"/>
          <ac:cxnSpMkLst>
            <pc:docMk/>
            <pc:sldMk cId="1382663079" sldId="310"/>
            <ac:cxnSpMk id="69" creationId="{5E3EA07F-88FB-4870-AFB4-91E31E88F5EA}"/>
          </ac:cxnSpMkLst>
        </pc:cxnChg>
        <pc:cxnChg chg="add mod">
          <ac:chgData name="김동훈" userId="6d91cf28-aa61-4039-8d6f-30b4b8e495a5" providerId="ADAL" clId="{F47889B8-4385-4CB4-810D-4F925CE49356}" dt="2022-03-21T17:08:23.380" v="20246" actId="1076"/>
          <ac:cxnSpMkLst>
            <pc:docMk/>
            <pc:sldMk cId="1382663079" sldId="310"/>
            <ac:cxnSpMk id="71" creationId="{84ED0EB0-D43F-4C16-9B08-EC89B8828B88}"/>
          </ac:cxnSpMkLst>
        </pc:cxnChg>
        <pc:cxnChg chg="add mod">
          <ac:chgData name="김동훈" userId="6d91cf28-aa61-4039-8d6f-30b4b8e495a5" providerId="ADAL" clId="{F47889B8-4385-4CB4-810D-4F925CE49356}" dt="2022-03-21T17:08:23.380" v="20246" actId="1076"/>
          <ac:cxnSpMkLst>
            <pc:docMk/>
            <pc:sldMk cId="1382663079" sldId="310"/>
            <ac:cxnSpMk id="73" creationId="{5DEFFF3E-ECE6-4743-B02D-CFA566153940}"/>
          </ac:cxnSpMkLst>
        </pc:cxnChg>
        <pc:cxnChg chg="add mod">
          <ac:chgData name="김동훈" userId="6d91cf28-aa61-4039-8d6f-30b4b8e495a5" providerId="ADAL" clId="{F47889B8-4385-4CB4-810D-4F925CE49356}" dt="2022-03-21T17:02:25.698" v="19762" actId="1076"/>
          <ac:cxnSpMkLst>
            <pc:docMk/>
            <pc:sldMk cId="1382663079" sldId="310"/>
            <ac:cxnSpMk id="99" creationId="{AB9229D6-3325-4516-AE0E-600E3159D88A}"/>
          </ac:cxnSpMkLst>
        </pc:cxnChg>
        <pc:cxnChg chg="add del mod">
          <ac:chgData name="김동훈" userId="6d91cf28-aa61-4039-8d6f-30b4b8e495a5" providerId="ADAL" clId="{F47889B8-4385-4CB4-810D-4F925CE49356}" dt="2022-03-21T17:02:13.941" v="19754" actId="478"/>
          <ac:cxnSpMkLst>
            <pc:docMk/>
            <pc:sldMk cId="1382663079" sldId="310"/>
            <ac:cxnSpMk id="100" creationId="{74B66BCE-C931-4C10-A939-0422EB24CE43}"/>
          </ac:cxnSpMkLst>
        </pc:cxnChg>
        <pc:cxnChg chg="add del mod">
          <ac:chgData name="김동훈" userId="6d91cf28-aa61-4039-8d6f-30b4b8e495a5" providerId="ADAL" clId="{F47889B8-4385-4CB4-810D-4F925CE49356}" dt="2022-03-21T17:05:43.784" v="19956"/>
          <ac:cxnSpMkLst>
            <pc:docMk/>
            <pc:sldMk cId="1382663079" sldId="310"/>
            <ac:cxnSpMk id="108" creationId="{409D3BC5-CD08-4871-BA83-21CC6851FC17}"/>
          </ac:cxnSpMkLst>
        </pc:cxnChg>
        <pc:cxnChg chg="add del mod">
          <ac:chgData name="김동훈" userId="6d91cf28-aa61-4039-8d6f-30b4b8e495a5" providerId="ADAL" clId="{F47889B8-4385-4CB4-810D-4F925CE49356}" dt="2022-03-21T17:06:39.052" v="19976" actId="478"/>
          <ac:cxnSpMkLst>
            <pc:docMk/>
            <pc:sldMk cId="1382663079" sldId="310"/>
            <ac:cxnSpMk id="113" creationId="{027FE4D9-ED41-4B9E-99B9-AC0262FA2A57}"/>
          </ac:cxnSpMkLst>
        </pc:cxnChg>
      </pc:sldChg>
      <pc:sldChg chg="addSp delSp modSp new mod">
        <pc:chgData name="김동훈" userId="6d91cf28-aa61-4039-8d6f-30b4b8e495a5" providerId="ADAL" clId="{F47889B8-4385-4CB4-810D-4F925CE49356}" dt="2022-03-22T07:24:04.153" v="20700" actId="1076"/>
        <pc:sldMkLst>
          <pc:docMk/>
          <pc:sldMk cId="513467236" sldId="311"/>
        </pc:sldMkLst>
        <pc:spChg chg="mod">
          <ac:chgData name="김동훈" userId="6d91cf28-aa61-4039-8d6f-30b4b8e495a5" providerId="ADAL" clId="{F47889B8-4385-4CB4-810D-4F925CE49356}" dt="2022-03-21T17:08:37.943" v="20272" actId="20577"/>
          <ac:spMkLst>
            <pc:docMk/>
            <pc:sldMk cId="513467236" sldId="311"/>
            <ac:spMk id="2" creationId="{2364273A-3846-4B8D-B303-5EE21F43F147}"/>
          </ac:spMkLst>
        </pc:spChg>
        <pc:spChg chg="del">
          <ac:chgData name="김동훈" userId="6d91cf28-aa61-4039-8d6f-30b4b8e495a5" providerId="ADAL" clId="{F47889B8-4385-4CB4-810D-4F925CE49356}" dt="2022-03-22T05:43:37.128" v="20277" actId="478"/>
          <ac:spMkLst>
            <pc:docMk/>
            <pc:sldMk cId="513467236" sldId="311"/>
            <ac:spMk id="3" creationId="{8E91EFFE-DA5D-4BAB-80FA-9C447A7E1530}"/>
          </ac:spMkLst>
        </pc:spChg>
        <pc:spChg chg="add mod">
          <ac:chgData name="김동훈" userId="6d91cf28-aa61-4039-8d6f-30b4b8e495a5" providerId="ADAL" clId="{F47889B8-4385-4CB4-810D-4F925CE49356}" dt="2022-03-22T05:44:10.929" v="20290" actId="1076"/>
          <ac:spMkLst>
            <pc:docMk/>
            <pc:sldMk cId="513467236" sldId="311"/>
            <ac:spMk id="4" creationId="{E256C457-1774-41D3-B4ED-D3B56322662B}"/>
          </ac:spMkLst>
        </pc:spChg>
        <pc:spChg chg="add mod">
          <ac:chgData name="김동훈" userId="6d91cf28-aa61-4039-8d6f-30b4b8e495a5" providerId="ADAL" clId="{F47889B8-4385-4CB4-810D-4F925CE49356}" dt="2022-03-22T05:44:10.929" v="20290" actId="1076"/>
          <ac:spMkLst>
            <pc:docMk/>
            <pc:sldMk cId="513467236" sldId="311"/>
            <ac:spMk id="5" creationId="{0EF89592-446D-430C-8056-3BE385FB2ACD}"/>
          </ac:spMkLst>
        </pc:spChg>
        <pc:spChg chg="add mod">
          <ac:chgData name="김동훈" userId="6d91cf28-aa61-4039-8d6f-30b4b8e495a5" providerId="ADAL" clId="{F47889B8-4385-4CB4-810D-4F925CE49356}" dt="2022-03-22T05:44:10.929" v="20290" actId="1076"/>
          <ac:spMkLst>
            <pc:docMk/>
            <pc:sldMk cId="513467236" sldId="311"/>
            <ac:spMk id="8" creationId="{03C40A38-97E0-42F4-AB1F-15EB4C866DA5}"/>
          </ac:spMkLst>
        </pc:spChg>
        <pc:spChg chg="add mod">
          <ac:chgData name="김동훈" userId="6d91cf28-aa61-4039-8d6f-30b4b8e495a5" providerId="ADAL" clId="{F47889B8-4385-4CB4-810D-4F925CE49356}" dt="2022-03-22T05:44:10.929" v="20290" actId="1076"/>
          <ac:spMkLst>
            <pc:docMk/>
            <pc:sldMk cId="513467236" sldId="311"/>
            <ac:spMk id="9" creationId="{CBF6CEB9-1B9D-46F6-A0AB-680DF7524C64}"/>
          </ac:spMkLst>
        </pc:spChg>
        <pc:spChg chg="add mod">
          <ac:chgData name="김동훈" userId="6d91cf28-aa61-4039-8d6f-30b4b8e495a5" providerId="ADAL" clId="{F47889B8-4385-4CB4-810D-4F925CE49356}" dt="2022-03-22T05:44:10.929" v="20290" actId="1076"/>
          <ac:spMkLst>
            <pc:docMk/>
            <pc:sldMk cId="513467236" sldId="311"/>
            <ac:spMk id="10" creationId="{D50F8D50-5159-4501-8B3C-C51A15427A34}"/>
          </ac:spMkLst>
        </pc:spChg>
        <pc:spChg chg="add mod">
          <ac:chgData name="김동훈" userId="6d91cf28-aa61-4039-8d6f-30b4b8e495a5" providerId="ADAL" clId="{F47889B8-4385-4CB4-810D-4F925CE49356}" dt="2022-03-22T05:46:32.261" v="20389" actId="1076"/>
          <ac:spMkLst>
            <pc:docMk/>
            <pc:sldMk cId="513467236" sldId="311"/>
            <ac:spMk id="11" creationId="{657DD5F0-0BB3-491A-9547-AA13D1A19157}"/>
          </ac:spMkLst>
        </pc:spChg>
        <pc:spChg chg="add mod">
          <ac:chgData name="김동훈" userId="6d91cf28-aa61-4039-8d6f-30b4b8e495a5" providerId="ADAL" clId="{F47889B8-4385-4CB4-810D-4F925CE49356}" dt="2022-03-22T05:46:32.261" v="20389" actId="1076"/>
          <ac:spMkLst>
            <pc:docMk/>
            <pc:sldMk cId="513467236" sldId="311"/>
            <ac:spMk id="12" creationId="{0B19CAC4-2DA9-4433-BF18-99A16DB57226}"/>
          </ac:spMkLst>
        </pc:spChg>
        <pc:spChg chg="add mod">
          <ac:chgData name="김동훈" userId="6d91cf28-aa61-4039-8d6f-30b4b8e495a5" providerId="ADAL" clId="{F47889B8-4385-4CB4-810D-4F925CE49356}" dt="2022-03-22T05:46:32.261" v="20389" actId="1076"/>
          <ac:spMkLst>
            <pc:docMk/>
            <pc:sldMk cId="513467236" sldId="311"/>
            <ac:spMk id="16" creationId="{3041CC01-07E6-4443-A75C-15F3C993D07A}"/>
          </ac:spMkLst>
        </pc:spChg>
        <pc:spChg chg="add mod">
          <ac:chgData name="김동훈" userId="6d91cf28-aa61-4039-8d6f-30b4b8e495a5" providerId="ADAL" clId="{F47889B8-4385-4CB4-810D-4F925CE49356}" dt="2022-03-22T05:46:32.261" v="20389" actId="1076"/>
          <ac:spMkLst>
            <pc:docMk/>
            <pc:sldMk cId="513467236" sldId="311"/>
            <ac:spMk id="17" creationId="{C6936A4D-CFF2-4E30-B33B-C62B3B1715F8}"/>
          </ac:spMkLst>
        </pc:spChg>
        <pc:spChg chg="add mod">
          <ac:chgData name="김동훈" userId="6d91cf28-aa61-4039-8d6f-30b4b8e495a5" providerId="ADAL" clId="{F47889B8-4385-4CB4-810D-4F925CE49356}" dt="2022-03-22T05:46:32.261" v="20389" actId="1076"/>
          <ac:spMkLst>
            <pc:docMk/>
            <pc:sldMk cId="513467236" sldId="311"/>
            <ac:spMk id="24" creationId="{C4B921C5-005F-4C8D-8E33-BFFB78A438DE}"/>
          </ac:spMkLst>
        </pc:spChg>
        <pc:spChg chg="add mod">
          <ac:chgData name="김동훈" userId="6d91cf28-aa61-4039-8d6f-30b4b8e495a5" providerId="ADAL" clId="{F47889B8-4385-4CB4-810D-4F925CE49356}" dt="2022-03-22T07:24:04.153" v="20700" actId="1076"/>
          <ac:spMkLst>
            <pc:docMk/>
            <pc:sldMk cId="513467236" sldId="311"/>
            <ac:spMk id="31" creationId="{08CEA19E-4461-4C2E-8365-B7F092BB38B5}"/>
          </ac:spMkLst>
        </pc:spChg>
        <pc:spChg chg="add mod">
          <ac:chgData name="김동훈" userId="6d91cf28-aa61-4039-8d6f-30b4b8e495a5" providerId="ADAL" clId="{F47889B8-4385-4CB4-810D-4F925CE49356}" dt="2022-03-22T07:24:04.153" v="20700" actId="1076"/>
          <ac:spMkLst>
            <pc:docMk/>
            <pc:sldMk cId="513467236" sldId="311"/>
            <ac:spMk id="32" creationId="{F5C67670-08B0-4BB1-8BCA-27AD712E141A}"/>
          </ac:spMkLst>
        </pc:spChg>
        <pc:cxnChg chg="add mod">
          <ac:chgData name="김동훈" userId="6d91cf28-aa61-4039-8d6f-30b4b8e495a5" providerId="ADAL" clId="{F47889B8-4385-4CB4-810D-4F925CE49356}" dt="2022-03-22T05:44:10.929" v="20290" actId="1076"/>
          <ac:cxnSpMkLst>
            <pc:docMk/>
            <pc:sldMk cId="513467236" sldId="311"/>
            <ac:cxnSpMk id="6" creationId="{4BE648B0-8832-42C6-929D-33B56B178249}"/>
          </ac:cxnSpMkLst>
        </pc:cxnChg>
        <pc:cxnChg chg="add mod">
          <ac:chgData name="김동훈" userId="6d91cf28-aa61-4039-8d6f-30b4b8e495a5" providerId="ADAL" clId="{F47889B8-4385-4CB4-810D-4F925CE49356}" dt="2022-03-22T05:44:10.929" v="20290" actId="1076"/>
          <ac:cxnSpMkLst>
            <pc:docMk/>
            <pc:sldMk cId="513467236" sldId="311"/>
            <ac:cxnSpMk id="7" creationId="{1AFA128D-E85C-4BD3-9A7E-C815EE993E74}"/>
          </ac:cxnSpMkLst>
        </pc:cxnChg>
        <pc:cxnChg chg="add mod">
          <ac:chgData name="김동훈" userId="6d91cf28-aa61-4039-8d6f-30b4b8e495a5" providerId="ADAL" clId="{F47889B8-4385-4CB4-810D-4F925CE49356}" dt="2022-03-22T05:46:32.261" v="20389" actId="1076"/>
          <ac:cxnSpMkLst>
            <pc:docMk/>
            <pc:sldMk cId="513467236" sldId="311"/>
            <ac:cxnSpMk id="14" creationId="{FF63F1BC-6CE6-4DF1-9065-D922BDC8CB69}"/>
          </ac:cxnSpMkLst>
        </pc:cxnChg>
        <pc:cxnChg chg="add mod">
          <ac:chgData name="김동훈" userId="6d91cf28-aa61-4039-8d6f-30b4b8e495a5" providerId="ADAL" clId="{F47889B8-4385-4CB4-810D-4F925CE49356}" dt="2022-03-22T05:46:32.261" v="20389" actId="1076"/>
          <ac:cxnSpMkLst>
            <pc:docMk/>
            <pc:sldMk cId="513467236" sldId="311"/>
            <ac:cxnSpMk id="19" creationId="{DC9E6328-2773-4542-86DD-27AC9E5C1FCA}"/>
          </ac:cxnSpMkLst>
        </pc:cxnChg>
        <pc:cxnChg chg="add mod">
          <ac:chgData name="김동훈" userId="6d91cf28-aa61-4039-8d6f-30b4b8e495a5" providerId="ADAL" clId="{F47889B8-4385-4CB4-810D-4F925CE49356}" dt="2022-03-22T05:46:32.261" v="20389" actId="1076"/>
          <ac:cxnSpMkLst>
            <pc:docMk/>
            <pc:sldMk cId="513467236" sldId="311"/>
            <ac:cxnSpMk id="21" creationId="{F965167B-2193-43DA-A1F7-78EA2991D457}"/>
          </ac:cxnSpMkLst>
        </pc:cxnChg>
      </pc:sldChg>
      <pc:sldChg chg="modSp new mod">
        <pc:chgData name="김동훈" userId="6d91cf28-aa61-4039-8d6f-30b4b8e495a5" providerId="ADAL" clId="{F47889B8-4385-4CB4-810D-4F925CE49356}" dt="2022-03-27T07:35:00.864" v="21346" actId="255"/>
        <pc:sldMkLst>
          <pc:docMk/>
          <pc:sldMk cId="3107129109" sldId="312"/>
        </pc:sldMkLst>
        <pc:spChg chg="mod">
          <ac:chgData name="김동훈" userId="6d91cf28-aa61-4039-8d6f-30b4b8e495a5" providerId="ADAL" clId="{F47889B8-4385-4CB4-810D-4F925CE49356}" dt="2022-03-27T07:28:46.921" v="20870" actId="20577"/>
          <ac:spMkLst>
            <pc:docMk/>
            <pc:sldMk cId="3107129109" sldId="312"/>
            <ac:spMk id="2" creationId="{6ADD316D-0D81-436B-8423-740024F61B06}"/>
          </ac:spMkLst>
        </pc:spChg>
        <pc:spChg chg="mod">
          <ac:chgData name="김동훈" userId="6d91cf28-aa61-4039-8d6f-30b4b8e495a5" providerId="ADAL" clId="{F47889B8-4385-4CB4-810D-4F925CE49356}" dt="2022-03-27T07:35:00.864" v="21346" actId="255"/>
          <ac:spMkLst>
            <pc:docMk/>
            <pc:sldMk cId="3107129109" sldId="312"/>
            <ac:spMk id="3" creationId="{E4D8BE97-BCAB-4B5F-84AB-5604533FC573}"/>
          </ac:spMkLst>
        </pc:spChg>
      </pc:sldChg>
    </pc:docChg>
  </pc:docChgLst>
  <pc:docChgLst>
    <pc:chgData name="김동훈" userId="6d91cf28-aa61-4039-8d6f-30b4b8e495a5" providerId="ADAL" clId="{4907DE41-1CD4-459B-8308-3028B7FF2F27}"/>
    <pc:docChg chg="custSel modSld sldOrd">
      <pc:chgData name="김동훈" userId="6d91cf28-aa61-4039-8d6f-30b4b8e495a5" providerId="ADAL" clId="{4907DE41-1CD4-459B-8308-3028B7FF2F27}" dt="2022-10-19T11:43:19.043" v="4" actId="478"/>
      <pc:docMkLst>
        <pc:docMk/>
      </pc:docMkLst>
      <pc:sldChg chg="ord">
        <pc:chgData name="김동훈" userId="6d91cf28-aa61-4039-8d6f-30b4b8e495a5" providerId="ADAL" clId="{4907DE41-1CD4-459B-8308-3028B7FF2F27}" dt="2022-10-19T11:42:54.743" v="1"/>
        <pc:sldMkLst>
          <pc:docMk/>
          <pc:sldMk cId="1122341493" sldId="258"/>
        </pc:sldMkLst>
      </pc:sldChg>
      <pc:sldChg chg="delSp mod">
        <pc:chgData name="김동훈" userId="6d91cf28-aa61-4039-8d6f-30b4b8e495a5" providerId="ADAL" clId="{4907DE41-1CD4-459B-8308-3028B7FF2F27}" dt="2022-10-19T11:42:59.522" v="2" actId="478"/>
        <pc:sldMkLst>
          <pc:docMk/>
          <pc:sldMk cId="2504649217" sldId="259"/>
        </pc:sldMkLst>
        <pc:grpChg chg="del">
          <ac:chgData name="김동훈" userId="6d91cf28-aa61-4039-8d6f-30b4b8e495a5" providerId="ADAL" clId="{4907DE41-1CD4-459B-8308-3028B7FF2F27}" dt="2022-10-19T11:42:59.522" v="2" actId="478"/>
          <ac:grpSpMkLst>
            <pc:docMk/>
            <pc:sldMk cId="2504649217" sldId="259"/>
            <ac:grpSpMk id="3" creationId="{82519D12-AD93-4A66-9A6F-148926E1F16E}"/>
          </ac:grpSpMkLst>
        </pc:grpChg>
      </pc:sldChg>
      <pc:sldChg chg="delSp modSp mod">
        <pc:chgData name="김동훈" userId="6d91cf28-aa61-4039-8d6f-30b4b8e495a5" providerId="ADAL" clId="{4907DE41-1CD4-459B-8308-3028B7FF2F27}" dt="2022-10-19T11:43:19.043" v="4" actId="478"/>
        <pc:sldMkLst>
          <pc:docMk/>
          <pc:sldMk cId="2765313046" sldId="281"/>
        </pc:sldMkLst>
        <pc:spChg chg="del mod">
          <ac:chgData name="김동훈" userId="6d91cf28-aa61-4039-8d6f-30b4b8e495a5" providerId="ADAL" clId="{4907DE41-1CD4-459B-8308-3028B7FF2F27}" dt="2022-10-19T11:43:19.043" v="4" actId="478"/>
          <ac:spMkLst>
            <pc:docMk/>
            <pc:sldMk cId="2765313046" sldId="281"/>
            <ac:spMk id="10" creationId="{A14473BF-AE62-4F0C-ADFA-01B29382ACC7}"/>
          </ac:spMkLst>
        </pc:spChg>
      </pc:sldChg>
    </pc:docChg>
  </pc:docChgLst>
  <pc:docChgLst>
    <pc:chgData name="김동훈" userId="S::zhfptm12@o.cnu.ac.kr::6d91cf28-aa61-4039-8d6f-30b4b8e495a5" providerId="AD" clId="Web-{F41DC7F6-3ACE-730A-2AED-FD68D7F57BB5}"/>
    <pc:docChg chg="addSld modSld sldOrd">
      <pc:chgData name="김동훈" userId="S::zhfptm12@o.cnu.ac.kr::6d91cf28-aa61-4039-8d6f-30b4b8e495a5" providerId="AD" clId="Web-{F41DC7F6-3ACE-730A-2AED-FD68D7F57BB5}" dt="2022-03-10T12:29:31.047" v="122" actId="1076"/>
      <pc:docMkLst>
        <pc:docMk/>
      </pc:docMkLst>
      <pc:sldChg chg="addSp delSp ord">
        <pc:chgData name="김동훈" userId="S::zhfptm12@o.cnu.ac.kr::6d91cf28-aa61-4039-8d6f-30b4b8e495a5" providerId="AD" clId="Web-{F41DC7F6-3ACE-730A-2AED-FD68D7F57BB5}" dt="2022-03-10T12:28:47.312" v="110"/>
        <pc:sldMkLst>
          <pc:docMk/>
          <pc:sldMk cId="3427989868" sldId="282"/>
        </pc:sldMkLst>
        <pc:spChg chg="add del">
          <ac:chgData name="김동훈" userId="S::zhfptm12@o.cnu.ac.kr::6d91cf28-aa61-4039-8d6f-30b4b8e495a5" providerId="AD" clId="Web-{F41DC7F6-3ACE-730A-2AED-FD68D7F57BB5}" dt="2022-03-10T12:28:47.312" v="110"/>
          <ac:spMkLst>
            <pc:docMk/>
            <pc:sldMk cId="3427989868" sldId="282"/>
            <ac:spMk id="23" creationId="{AA2A121F-430D-4E05-AABF-699D23FBB3A8}"/>
          </ac:spMkLst>
        </pc:spChg>
      </pc:sldChg>
      <pc:sldChg chg="addSp delSp modSp new ord">
        <pc:chgData name="김동훈" userId="S::zhfptm12@o.cnu.ac.kr::6d91cf28-aa61-4039-8d6f-30b4b8e495a5" providerId="AD" clId="Web-{F41DC7F6-3ACE-730A-2AED-FD68D7F57BB5}" dt="2022-03-10T12:27:08.263" v="54"/>
        <pc:sldMkLst>
          <pc:docMk/>
          <pc:sldMk cId="2966391765" sldId="285"/>
        </pc:sldMkLst>
        <pc:spChg chg="mod">
          <ac:chgData name="김동훈" userId="S::zhfptm12@o.cnu.ac.kr::6d91cf28-aa61-4039-8d6f-30b4b8e495a5" providerId="AD" clId="Web-{F41DC7F6-3ACE-730A-2AED-FD68D7F57BB5}" dt="2022-03-10T12:10:43.938" v="50" actId="1076"/>
          <ac:spMkLst>
            <pc:docMk/>
            <pc:sldMk cId="2966391765" sldId="285"/>
            <ac:spMk id="2" creationId="{F6E68379-44E4-47E9-8639-C940AC234E54}"/>
          </ac:spMkLst>
        </pc:spChg>
        <pc:spChg chg="del">
          <ac:chgData name="김동훈" userId="S::zhfptm12@o.cnu.ac.kr::6d91cf28-aa61-4039-8d6f-30b4b8e495a5" providerId="AD" clId="Web-{F41DC7F6-3ACE-730A-2AED-FD68D7F57BB5}" dt="2022-03-10T12:09:22.780" v="22"/>
          <ac:spMkLst>
            <pc:docMk/>
            <pc:sldMk cId="2966391765" sldId="285"/>
            <ac:spMk id="3" creationId="{D5E27E2F-169D-4CAD-A9D3-4AD56E17E42F}"/>
          </ac:spMkLst>
        </pc:spChg>
        <pc:spChg chg="add mod">
          <ac:chgData name="김동훈" userId="S::zhfptm12@o.cnu.ac.kr::6d91cf28-aa61-4039-8d6f-30b4b8e495a5" providerId="AD" clId="Web-{F41DC7F6-3ACE-730A-2AED-FD68D7F57BB5}" dt="2022-03-10T12:10:48.126" v="51" actId="1076"/>
          <ac:spMkLst>
            <pc:docMk/>
            <pc:sldMk cId="2966391765" sldId="285"/>
            <ac:spMk id="4" creationId="{7D9CD07E-FAC5-4153-BF95-10B7DAC8FDB0}"/>
          </ac:spMkLst>
        </pc:spChg>
        <pc:spChg chg="add mod">
          <ac:chgData name="김동훈" userId="S::zhfptm12@o.cnu.ac.kr::6d91cf28-aa61-4039-8d6f-30b4b8e495a5" providerId="AD" clId="Web-{F41DC7F6-3ACE-730A-2AED-FD68D7F57BB5}" dt="2022-03-10T12:10:48.126" v="52" actId="1076"/>
          <ac:spMkLst>
            <pc:docMk/>
            <pc:sldMk cId="2966391765" sldId="285"/>
            <ac:spMk id="5" creationId="{B7BAE1D0-A2CF-46E0-87DA-DBFD3220E93C}"/>
          </ac:spMkLst>
        </pc:spChg>
        <pc:cxnChg chg="add del mod">
          <ac:chgData name="김동훈" userId="S::zhfptm12@o.cnu.ac.kr::6d91cf28-aa61-4039-8d6f-30b4b8e495a5" providerId="AD" clId="Web-{F41DC7F6-3ACE-730A-2AED-FD68D7F57BB5}" dt="2022-03-10T12:10:14.328" v="42"/>
          <ac:cxnSpMkLst>
            <pc:docMk/>
            <pc:sldMk cId="2966391765" sldId="285"/>
            <ac:cxnSpMk id="6" creationId="{E03538C5-D72E-49BA-AA02-250A49E8202F}"/>
          </ac:cxnSpMkLst>
        </pc:cxnChg>
        <pc:cxnChg chg="add del">
          <ac:chgData name="김동훈" userId="S::zhfptm12@o.cnu.ac.kr::6d91cf28-aa61-4039-8d6f-30b4b8e495a5" providerId="AD" clId="Web-{F41DC7F6-3ACE-730A-2AED-FD68D7F57BB5}" dt="2022-03-10T12:10:20.141" v="44"/>
          <ac:cxnSpMkLst>
            <pc:docMk/>
            <pc:sldMk cId="2966391765" sldId="285"/>
            <ac:cxnSpMk id="7" creationId="{CECC84D0-A7DC-46DF-9C23-472CCA89ECC6}"/>
          </ac:cxnSpMkLst>
        </pc:cxnChg>
        <pc:cxnChg chg="add mod">
          <ac:chgData name="김동훈" userId="S::zhfptm12@o.cnu.ac.kr::6d91cf28-aa61-4039-8d6f-30b4b8e495a5" providerId="AD" clId="Web-{F41DC7F6-3ACE-730A-2AED-FD68D7F57BB5}" dt="2022-03-10T12:10:48.126" v="53" actId="1076"/>
          <ac:cxnSpMkLst>
            <pc:docMk/>
            <pc:sldMk cId="2966391765" sldId="285"/>
            <ac:cxnSpMk id="8" creationId="{FEAAF954-500E-44C3-9416-A2F36B78438E}"/>
          </ac:cxnSpMkLst>
        </pc:cxnChg>
      </pc:sldChg>
      <pc:sldChg chg="addSp delSp modSp new">
        <pc:chgData name="김동훈" userId="S::zhfptm12@o.cnu.ac.kr::6d91cf28-aa61-4039-8d6f-30b4b8e495a5" providerId="AD" clId="Web-{F41DC7F6-3ACE-730A-2AED-FD68D7F57BB5}" dt="2022-03-10T12:29:31.047" v="122" actId="1076"/>
        <pc:sldMkLst>
          <pc:docMk/>
          <pc:sldMk cId="2582421984" sldId="286"/>
        </pc:sldMkLst>
        <pc:spChg chg="mod">
          <ac:chgData name="김동훈" userId="S::zhfptm12@o.cnu.ac.kr::6d91cf28-aa61-4039-8d6f-30b4b8e495a5" providerId="AD" clId="Web-{F41DC7F6-3ACE-730A-2AED-FD68D7F57BB5}" dt="2022-03-10T12:27:15.826" v="58" actId="20577"/>
          <ac:spMkLst>
            <pc:docMk/>
            <pc:sldMk cId="2582421984" sldId="286"/>
            <ac:spMk id="2" creationId="{AC8F3985-8FB3-4B5B-B3C3-4644CF7E29F3}"/>
          </ac:spMkLst>
        </pc:spChg>
        <pc:spChg chg="del mod">
          <ac:chgData name="김동훈" userId="S::zhfptm12@o.cnu.ac.kr::6d91cf28-aa61-4039-8d6f-30b4b8e495a5" providerId="AD" clId="Web-{F41DC7F6-3ACE-730A-2AED-FD68D7F57BB5}" dt="2022-03-10T12:27:39.857" v="61"/>
          <ac:spMkLst>
            <pc:docMk/>
            <pc:sldMk cId="2582421984" sldId="286"/>
            <ac:spMk id="3" creationId="{B0766F98-FA18-4A14-9937-F0B0067667C5}"/>
          </ac:spMkLst>
        </pc:spChg>
        <pc:spChg chg="add del mod">
          <ac:chgData name="김동훈" userId="S::zhfptm12@o.cnu.ac.kr::6d91cf28-aa61-4039-8d6f-30b4b8e495a5" providerId="AD" clId="Web-{F41DC7F6-3ACE-730A-2AED-FD68D7F57BB5}" dt="2022-03-10T12:27:52.998" v="70" actId="1076"/>
          <ac:spMkLst>
            <pc:docMk/>
            <pc:sldMk cId="2582421984" sldId="286"/>
            <ac:spMk id="4" creationId="{7DCB1B59-722D-4B4C-94AD-CE15B3FFCF1C}"/>
          </ac:spMkLst>
        </pc:spChg>
        <pc:spChg chg="add mod">
          <ac:chgData name="김동훈" userId="S::zhfptm12@o.cnu.ac.kr::6d91cf28-aa61-4039-8d6f-30b4b8e495a5" providerId="AD" clId="Web-{F41DC7F6-3ACE-730A-2AED-FD68D7F57BB5}" dt="2022-03-10T12:29:31.016" v="119" actId="1076"/>
          <ac:spMkLst>
            <pc:docMk/>
            <pc:sldMk cId="2582421984" sldId="286"/>
            <ac:spMk id="5" creationId="{5641B26D-D599-4D1E-8C5D-7A3379D9939B}"/>
          </ac:spMkLst>
        </pc:spChg>
        <pc:spChg chg="add mod">
          <ac:chgData name="김동훈" userId="S::zhfptm12@o.cnu.ac.kr::6d91cf28-aa61-4039-8d6f-30b4b8e495a5" providerId="AD" clId="Web-{F41DC7F6-3ACE-730A-2AED-FD68D7F57BB5}" dt="2022-03-10T12:29:31.031" v="120" actId="1076"/>
          <ac:spMkLst>
            <pc:docMk/>
            <pc:sldMk cId="2582421984" sldId="286"/>
            <ac:spMk id="6" creationId="{AD3F532C-51F0-4B56-A1A1-A39287553054}"/>
          </ac:spMkLst>
        </pc:spChg>
        <pc:spChg chg="add mod">
          <ac:chgData name="김동훈" userId="S::zhfptm12@o.cnu.ac.kr::6d91cf28-aa61-4039-8d6f-30b4b8e495a5" providerId="AD" clId="Web-{F41DC7F6-3ACE-730A-2AED-FD68D7F57BB5}" dt="2022-03-10T12:29:31.031" v="121" actId="1076"/>
          <ac:spMkLst>
            <pc:docMk/>
            <pc:sldMk cId="2582421984" sldId="286"/>
            <ac:spMk id="7" creationId="{EA67BC98-5C69-475C-A9D5-C75757AB6C2F}"/>
          </ac:spMkLst>
        </pc:spChg>
        <pc:spChg chg="add mod">
          <ac:chgData name="김동훈" userId="S::zhfptm12@o.cnu.ac.kr::6d91cf28-aa61-4039-8d6f-30b4b8e495a5" providerId="AD" clId="Web-{F41DC7F6-3ACE-730A-2AED-FD68D7F57BB5}" dt="2022-03-10T12:29:31.047" v="122" actId="1076"/>
          <ac:spMkLst>
            <pc:docMk/>
            <pc:sldMk cId="2582421984" sldId="286"/>
            <ac:spMk id="8" creationId="{29B89CC9-67DF-47B6-A179-1429690FCF3E}"/>
          </ac:spMkLst>
        </pc:spChg>
        <pc:cxnChg chg="add mod">
          <ac:chgData name="김동훈" userId="S::zhfptm12@o.cnu.ac.kr::6d91cf28-aa61-4039-8d6f-30b4b8e495a5" providerId="AD" clId="Web-{F41DC7F6-3ACE-730A-2AED-FD68D7F57BB5}" dt="2022-03-10T12:29:26.437" v="117" actId="14100"/>
          <ac:cxnSpMkLst>
            <pc:docMk/>
            <pc:sldMk cId="2582421984" sldId="286"/>
            <ac:cxnSpMk id="9" creationId="{623945A4-D09D-4670-92E6-A24ACF9798F7}"/>
          </ac:cxnSpMkLst>
        </pc:cxnChg>
      </pc:sldChg>
    </pc:docChg>
  </pc:docChgLst>
  <pc:docChgLst>
    <pc:chgData name="zhfptm12@o.cnu.ac.kr" userId="6d91cf28-aa61-4039-8d6f-30b4b8e495a5" providerId="ADAL" clId="{F47889B8-4385-4CB4-810D-4F925CE49356}"/>
    <pc:docChg chg="undo redo custSel addSld modSld">
      <pc:chgData name="zhfptm12@o.cnu.ac.kr" userId="6d91cf28-aa61-4039-8d6f-30b4b8e495a5" providerId="ADAL" clId="{F47889B8-4385-4CB4-810D-4F925CE49356}" dt="2022-02-26T18:34:15.152" v="1381" actId="20577"/>
      <pc:docMkLst>
        <pc:docMk/>
      </pc:docMkLst>
      <pc:sldChg chg="modSp new mod">
        <pc:chgData name="zhfptm12@o.cnu.ac.kr" userId="6d91cf28-aa61-4039-8d6f-30b4b8e495a5" providerId="ADAL" clId="{F47889B8-4385-4CB4-810D-4F925CE49356}" dt="2022-02-26T07:48:03.687" v="30" actId="20577"/>
        <pc:sldMkLst>
          <pc:docMk/>
          <pc:sldMk cId="417491387" sldId="256"/>
        </pc:sldMkLst>
        <pc:spChg chg="mod">
          <ac:chgData name="zhfptm12@o.cnu.ac.kr" userId="6d91cf28-aa61-4039-8d6f-30b4b8e495a5" providerId="ADAL" clId="{F47889B8-4385-4CB4-810D-4F925CE49356}" dt="2022-02-26T07:48:03.687" v="30" actId="20577"/>
          <ac:spMkLst>
            <pc:docMk/>
            <pc:sldMk cId="417491387" sldId="256"/>
            <ac:spMk id="2" creationId="{46A9DDF8-5546-4F16-84D7-B7A8D88D4456}"/>
          </ac:spMkLst>
        </pc:spChg>
      </pc:sldChg>
      <pc:sldChg chg="addSp delSp modSp new mod">
        <pc:chgData name="zhfptm12@o.cnu.ac.kr" userId="6d91cf28-aa61-4039-8d6f-30b4b8e495a5" providerId="ADAL" clId="{F47889B8-4385-4CB4-810D-4F925CE49356}" dt="2022-02-26T10:13:36.849" v="476" actId="20577"/>
        <pc:sldMkLst>
          <pc:docMk/>
          <pc:sldMk cId="1356362341" sldId="257"/>
        </pc:sldMkLst>
        <pc:spChg chg="mod">
          <ac:chgData name="zhfptm12@o.cnu.ac.kr" userId="6d91cf28-aa61-4039-8d6f-30b4b8e495a5" providerId="ADAL" clId="{F47889B8-4385-4CB4-810D-4F925CE49356}" dt="2022-02-26T10:00:46.152" v="150" actId="1076"/>
          <ac:spMkLst>
            <pc:docMk/>
            <pc:sldMk cId="1356362341" sldId="257"/>
            <ac:spMk id="2" creationId="{C553D65F-2453-494F-B2A5-09EF21E67B87}"/>
          </ac:spMkLst>
        </pc:spChg>
        <pc:spChg chg="del mod">
          <ac:chgData name="zhfptm12@o.cnu.ac.kr" userId="6d91cf28-aa61-4039-8d6f-30b4b8e495a5" providerId="ADAL" clId="{F47889B8-4385-4CB4-810D-4F925CE49356}" dt="2022-02-26T09:04:30.632" v="50" actId="478"/>
          <ac:spMkLst>
            <pc:docMk/>
            <pc:sldMk cId="1356362341" sldId="257"/>
            <ac:spMk id="3" creationId="{AD86C7CA-6A12-4EE2-87FF-EF5625F08DC9}"/>
          </ac:spMkLst>
        </pc:spChg>
        <pc:spChg chg="add mod">
          <ac:chgData name="zhfptm12@o.cnu.ac.kr" userId="6d91cf28-aa61-4039-8d6f-30b4b8e495a5" providerId="ADAL" clId="{F47889B8-4385-4CB4-810D-4F925CE49356}" dt="2022-02-26T10:11:45.231" v="462" actId="208"/>
          <ac:spMkLst>
            <pc:docMk/>
            <pc:sldMk cId="1356362341" sldId="257"/>
            <ac:spMk id="4" creationId="{BB2F99DD-7FA4-4FE4-A356-5EE473C47398}"/>
          </ac:spMkLst>
        </pc:spChg>
        <pc:spChg chg="add mod">
          <ac:chgData name="zhfptm12@o.cnu.ac.kr" userId="6d91cf28-aa61-4039-8d6f-30b4b8e495a5" providerId="ADAL" clId="{F47889B8-4385-4CB4-810D-4F925CE49356}" dt="2022-02-26T10:13:36.849" v="476" actId="20577"/>
          <ac:spMkLst>
            <pc:docMk/>
            <pc:sldMk cId="1356362341" sldId="257"/>
            <ac:spMk id="5" creationId="{95D80338-5740-4D62-A74C-1E4F41C78F4E}"/>
          </ac:spMkLst>
        </pc:spChg>
        <pc:spChg chg="add del mod">
          <ac:chgData name="zhfptm12@o.cnu.ac.kr" userId="6d91cf28-aa61-4039-8d6f-30b4b8e495a5" providerId="ADAL" clId="{F47889B8-4385-4CB4-810D-4F925CE49356}" dt="2022-02-26T09:05:36.976" v="88"/>
          <ac:spMkLst>
            <pc:docMk/>
            <pc:sldMk cId="1356362341" sldId="257"/>
            <ac:spMk id="6" creationId="{4298D330-88F8-44FD-9ABF-3910BB9D262A}"/>
          </ac:spMkLst>
        </pc:spChg>
        <pc:spChg chg="add mod">
          <ac:chgData name="zhfptm12@o.cnu.ac.kr" userId="6d91cf28-aa61-4039-8d6f-30b4b8e495a5" providerId="ADAL" clId="{F47889B8-4385-4CB4-810D-4F925CE49356}" dt="2022-02-26T10:12:46.068" v="470" actId="1076"/>
          <ac:spMkLst>
            <pc:docMk/>
            <pc:sldMk cId="1356362341" sldId="257"/>
            <ac:spMk id="7" creationId="{BD191F6A-F4A0-434C-AD65-A3F162E1CC4D}"/>
          </ac:spMkLst>
        </pc:spChg>
        <pc:spChg chg="add del">
          <ac:chgData name="zhfptm12@o.cnu.ac.kr" userId="6d91cf28-aa61-4039-8d6f-30b4b8e495a5" providerId="ADAL" clId="{F47889B8-4385-4CB4-810D-4F925CE49356}" dt="2022-02-26T10:01:06.461" v="155" actId="478"/>
          <ac:spMkLst>
            <pc:docMk/>
            <pc:sldMk cId="1356362341" sldId="257"/>
            <ac:spMk id="20" creationId="{A01E95CD-7E88-4B0D-9219-84705F8351C6}"/>
          </ac:spMkLst>
        </pc:spChg>
        <pc:spChg chg="add mod">
          <ac:chgData name="zhfptm12@o.cnu.ac.kr" userId="6d91cf28-aa61-4039-8d6f-30b4b8e495a5" providerId="ADAL" clId="{F47889B8-4385-4CB4-810D-4F925CE49356}" dt="2022-02-26T10:12:59.108" v="474" actId="1076"/>
          <ac:spMkLst>
            <pc:docMk/>
            <pc:sldMk cId="1356362341" sldId="257"/>
            <ac:spMk id="21" creationId="{1A7C5F9B-7EA7-4BDB-95F5-435827EEA415}"/>
          </ac:spMkLst>
        </pc:spChg>
        <pc:cxnChg chg="add mod">
          <ac:chgData name="zhfptm12@o.cnu.ac.kr" userId="6d91cf28-aa61-4039-8d6f-30b4b8e495a5" providerId="ADAL" clId="{F47889B8-4385-4CB4-810D-4F925CE49356}" dt="2022-02-26T10:12:56.628" v="473" actId="1076"/>
          <ac:cxnSpMkLst>
            <pc:docMk/>
            <pc:sldMk cId="1356362341" sldId="257"/>
            <ac:cxnSpMk id="9" creationId="{1F2BBD0B-7529-407F-B996-DB1D2A156AD4}"/>
          </ac:cxnSpMkLst>
        </pc:cxnChg>
        <pc:cxnChg chg="add mod">
          <ac:chgData name="zhfptm12@o.cnu.ac.kr" userId="6d91cf28-aa61-4039-8d6f-30b4b8e495a5" providerId="ADAL" clId="{F47889B8-4385-4CB4-810D-4F925CE49356}" dt="2022-02-26T10:12:56.628" v="473" actId="1076"/>
          <ac:cxnSpMkLst>
            <pc:docMk/>
            <pc:sldMk cId="1356362341" sldId="257"/>
            <ac:cxnSpMk id="11" creationId="{CFFA6FE1-4DCE-451E-8055-11208834FE36}"/>
          </ac:cxnSpMkLst>
        </pc:cxnChg>
        <pc:cxnChg chg="add del">
          <ac:chgData name="zhfptm12@o.cnu.ac.kr" userId="6d91cf28-aa61-4039-8d6f-30b4b8e495a5" providerId="ADAL" clId="{F47889B8-4385-4CB4-810D-4F925CE49356}" dt="2022-02-26T10:11:18.218" v="457" actId="11529"/>
          <ac:cxnSpMkLst>
            <pc:docMk/>
            <pc:sldMk cId="1356362341" sldId="257"/>
            <ac:cxnSpMk id="23" creationId="{7C3553B1-C4BE-4B75-BD6A-B714A1B88A90}"/>
          </ac:cxnSpMkLst>
        </pc:cxnChg>
        <pc:cxnChg chg="add del">
          <ac:chgData name="zhfptm12@o.cnu.ac.kr" userId="6d91cf28-aa61-4039-8d6f-30b4b8e495a5" providerId="ADAL" clId="{F47889B8-4385-4CB4-810D-4F925CE49356}" dt="2022-02-26T10:11:35.029" v="460" actId="478"/>
          <ac:cxnSpMkLst>
            <pc:docMk/>
            <pc:sldMk cId="1356362341" sldId="257"/>
            <ac:cxnSpMk id="25" creationId="{306932B6-5538-4B28-BFAF-1B4F96DD7FAE}"/>
          </ac:cxnSpMkLst>
        </pc:cxnChg>
        <pc:cxnChg chg="add del">
          <ac:chgData name="zhfptm12@o.cnu.ac.kr" userId="6d91cf28-aa61-4039-8d6f-30b4b8e495a5" providerId="ADAL" clId="{F47889B8-4385-4CB4-810D-4F925CE49356}" dt="2022-02-26T10:11:35.763" v="461" actId="478"/>
          <ac:cxnSpMkLst>
            <pc:docMk/>
            <pc:sldMk cId="1356362341" sldId="257"/>
            <ac:cxnSpMk id="27" creationId="{321AE0CC-9B47-499C-9F7E-4746C5A1F388}"/>
          </ac:cxnSpMkLst>
        </pc:cxnChg>
      </pc:sldChg>
      <pc:sldChg chg="modSp new mod">
        <pc:chgData name="zhfptm12@o.cnu.ac.kr" userId="6d91cf28-aa61-4039-8d6f-30b4b8e495a5" providerId="ADAL" clId="{F47889B8-4385-4CB4-810D-4F925CE49356}" dt="2022-02-26T16:53:58.760" v="518" actId="20577"/>
        <pc:sldMkLst>
          <pc:docMk/>
          <pc:sldMk cId="1122341493" sldId="258"/>
        </pc:sldMkLst>
        <pc:spChg chg="mod">
          <ac:chgData name="zhfptm12@o.cnu.ac.kr" userId="6d91cf28-aa61-4039-8d6f-30b4b8e495a5" providerId="ADAL" clId="{F47889B8-4385-4CB4-810D-4F925CE49356}" dt="2022-02-26T16:06:12.831" v="485" actId="20577"/>
          <ac:spMkLst>
            <pc:docMk/>
            <pc:sldMk cId="1122341493" sldId="258"/>
            <ac:spMk id="2" creationId="{75AC1F49-A61E-4C61-A3FD-07B8F23690D8}"/>
          </ac:spMkLst>
        </pc:spChg>
        <pc:spChg chg="mod">
          <ac:chgData name="zhfptm12@o.cnu.ac.kr" userId="6d91cf28-aa61-4039-8d6f-30b4b8e495a5" providerId="ADAL" clId="{F47889B8-4385-4CB4-810D-4F925CE49356}" dt="2022-02-26T16:53:58.760" v="518" actId="20577"/>
          <ac:spMkLst>
            <pc:docMk/>
            <pc:sldMk cId="1122341493" sldId="258"/>
            <ac:spMk id="3" creationId="{01F50D5A-4A27-4EF8-AB52-E3FA00327262}"/>
          </ac:spMkLst>
        </pc:spChg>
      </pc:sldChg>
      <pc:sldChg chg="addSp delSp modSp new mod">
        <pc:chgData name="zhfptm12@o.cnu.ac.kr" userId="6d91cf28-aa61-4039-8d6f-30b4b8e495a5" providerId="ADAL" clId="{F47889B8-4385-4CB4-810D-4F925CE49356}" dt="2022-02-26T18:34:15.152" v="1381" actId="20577"/>
        <pc:sldMkLst>
          <pc:docMk/>
          <pc:sldMk cId="2504649217" sldId="259"/>
        </pc:sldMkLst>
        <pc:spChg chg="mod">
          <ac:chgData name="zhfptm12@o.cnu.ac.kr" userId="6d91cf28-aa61-4039-8d6f-30b4b8e495a5" providerId="ADAL" clId="{F47889B8-4385-4CB4-810D-4F925CE49356}" dt="2022-02-26T18:04:04.541" v="597" actId="1076"/>
          <ac:spMkLst>
            <pc:docMk/>
            <pc:sldMk cId="2504649217" sldId="259"/>
            <ac:spMk id="2" creationId="{9823CE8B-B63A-4E0D-9AF7-4189C35752C9}"/>
          </ac:spMkLst>
        </pc:spChg>
        <pc:spChg chg="del">
          <ac:chgData name="zhfptm12@o.cnu.ac.kr" userId="6d91cf28-aa61-4039-8d6f-30b4b8e495a5" providerId="ADAL" clId="{F47889B8-4385-4CB4-810D-4F925CE49356}" dt="2022-02-26T18:02:20.411" v="533" actId="478"/>
          <ac:spMkLst>
            <pc:docMk/>
            <pc:sldMk cId="2504649217" sldId="259"/>
            <ac:spMk id="3" creationId="{9AB39590-A271-4FE3-9ED2-81AE97CA0DBF}"/>
          </ac:spMkLst>
        </pc:spChg>
        <pc:spChg chg="add mod">
          <ac:chgData name="zhfptm12@o.cnu.ac.kr" userId="6d91cf28-aa61-4039-8d6f-30b4b8e495a5" providerId="ADAL" clId="{F47889B8-4385-4CB4-810D-4F925CE49356}" dt="2022-02-26T18:11:41.131" v="785" actId="207"/>
          <ac:spMkLst>
            <pc:docMk/>
            <pc:sldMk cId="2504649217" sldId="259"/>
            <ac:spMk id="4" creationId="{C0B99F35-55A5-4578-9DE9-27B62E3BBBA3}"/>
          </ac:spMkLst>
        </pc:spChg>
        <pc:spChg chg="add mod">
          <ac:chgData name="zhfptm12@o.cnu.ac.kr" userId="6d91cf28-aa61-4039-8d6f-30b4b8e495a5" providerId="ADAL" clId="{F47889B8-4385-4CB4-810D-4F925CE49356}" dt="2022-02-26T18:10:53.433" v="761" actId="207"/>
          <ac:spMkLst>
            <pc:docMk/>
            <pc:sldMk cId="2504649217" sldId="259"/>
            <ac:spMk id="5" creationId="{6069A089-A46A-482A-A393-86AAC0AB90E9}"/>
          </ac:spMkLst>
        </pc:spChg>
        <pc:spChg chg="add del mod">
          <ac:chgData name="zhfptm12@o.cnu.ac.kr" userId="6d91cf28-aa61-4039-8d6f-30b4b8e495a5" providerId="ADAL" clId="{F47889B8-4385-4CB4-810D-4F925CE49356}" dt="2022-02-26T18:02:59.353" v="554"/>
          <ac:spMkLst>
            <pc:docMk/>
            <pc:sldMk cId="2504649217" sldId="259"/>
            <ac:spMk id="6" creationId="{9A29AC3A-6B31-477A-93A6-5F5261CBF45D}"/>
          </ac:spMkLst>
        </pc:spChg>
        <pc:spChg chg="add del mod">
          <ac:chgData name="zhfptm12@o.cnu.ac.kr" userId="6d91cf28-aa61-4039-8d6f-30b4b8e495a5" providerId="ADAL" clId="{F47889B8-4385-4CB4-810D-4F925CE49356}" dt="2022-02-26T18:02:58.804" v="553"/>
          <ac:spMkLst>
            <pc:docMk/>
            <pc:sldMk cId="2504649217" sldId="259"/>
            <ac:spMk id="7" creationId="{A4BC8728-4531-4F37-99A5-E129FDB621E9}"/>
          </ac:spMkLst>
        </pc:spChg>
        <pc:spChg chg="add del mod">
          <ac:chgData name="zhfptm12@o.cnu.ac.kr" userId="6d91cf28-aa61-4039-8d6f-30b4b8e495a5" providerId="ADAL" clId="{F47889B8-4385-4CB4-810D-4F925CE49356}" dt="2022-02-26T18:02:58.682" v="552"/>
          <ac:spMkLst>
            <pc:docMk/>
            <pc:sldMk cId="2504649217" sldId="259"/>
            <ac:spMk id="8" creationId="{08A8C51E-0E6F-4EC3-BDE5-C7022524C3F6}"/>
          </ac:spMkLst>
        </pc:spChg>
        <pc:spChg chg="add del mod">
          <ac:chgData name="zhfptm12@o.cnu.ac.kr" userId="6d91cf28-aa61-4039-8d6f-30b4b8e495a5" providerId="ADAL" clId="{F47889B8-4385-4CB4-810D-4F925CE49356}" dt="2022-02-26T18:02:58.574" v="551"/>
          <ac:spMkLst>
            <pc:docMk/>
            <pc:sldMk cId="2504649217" sldId="259"/>
            <ac:spMk id="9" creationId="{AD3678FB-73A2-4799-A4CC-E6A99FBA1CDC}"/>
          </ac:spMkLst>
        </pc:spChg>
        <pc:spChg chg="add del mod">
          <ac:chgData name="zhfptm12@o.cnu.ac.kr" userId="6d91cf28-aa61-4039-8d6f-30b4b8e495a5" providerId="ADAL" clId="{F47889B8-4385-4CB4-810D-4F925CE49356}" dt="2022-02-26T18:02:58.460" v="550"/>
          <ac:spMkLst>
            <pc:docMk/>
            <pc:sldMk cId="2504649217" sldId="259"/>
            <ac:spMk id="10" creationId="{B8010741-4646-4522-9764-DF3B20B6AF2C}"/>
          </ac:spMkLst>
        </pc:spChg>
        <pc:spChg chg="add del mod">
          <ac:chgData name="zhfptm12@o.cnu.ac.kr" userId="6d91cf28-aa61-4039-8d6f-30b4b8e495a5" providerId="ADAL" clId="{F47889B8-4385-4CB4-810D-4F925CE49356}" dt="2022-02-26T18:02:58.236" v="549"/>
          <ac:spMkLst>
            <pc:docMk/>
            <pc:sldMk cId="2504649217" sldId="259"/>
            <ac:spMk id="11" creationId="{6F8CAD3A-89F5-4D84-94FD-00BC30FA99C8}"/>
          </ac:spMkLst>
        </pc:spChg>
        <pc:spChg chg="add del mod">
          <ac:chgData name="zhfptm12@o.cnu.ac.kr" userId="6d91cf28-aa61-4039-8d6f-30b4b8e495a5" providerId="ADAL" clId="{F47889B8-4385-4CB4-810D-4F925CE49356}" dt="2022-02-26T18:02:58.107" v="548"/>
          <ac:spMkLst>
            <pc:docMk/>
            <pc:sldMk cId="2504649217" sldId="259"/>
            <ac:spMk id="12" creationId="{8B145F44-8472-483A-83B2-A21F687BA0FD}"/>
          </ac:spMkLst>
        </pc:spChg>
        <pc:spChg chg="add mod">
          <ac:chgData name="zhfptm12@o.cnu.ac.kr" userId="6d91cf28-aa61-4039-8d6f-30b4b8e495a5" providerId="ADAL" clId="{F47889B8-4385-4CB4-810D-4F925CE49356}" dt="2022-02-26T18:10:42.619" v="755" actId="207"/>
          <ac:spMkLst>
            <pc:docMk/>
            <pc:sldMk cId="2504649217" sldId="259"/>
            <ac:spMk id="13" creationId="{8EEA26E5-3E9C-4540-BBCD-23CB60BB4884}"/>
          </ac:spMkLst>
        </pc:spChg>
        <pc:spChg chg="add mod">
          <ac:chgData name="zhfptm12@o.cnu.ac.kr" userId="6d91cf28-aa61-4039-8d6f-30b4b8e495a5" providerId="ADAL" clId="{F47889B8-4385-4CB4-810D-4F925CE49356}" dt="2022-02-26T18:07:16.715" v="686" actId="14100"/>
          <ac:spMkLst>
            <pc:docMk/>
            <pc:sldMk cId="2504649217" sldId="259"/>
            <ac:spMk id="14" creationId="{8C36FDEB-088C-4639-AA78-73913FFDB4C9}"/>
          </ac:spMkLst>
        </pc:spChg>
        <pc:spChg chg="add mod">
          <ac:chgData name="zhfptm12@o.cnu.ac.kr" userId="6d91cf28-aa61-4039-8d6f-30b4b8e495a5" providerId="ADAL" clId="{F47889B8-4385-4CB4-810D-4F925CE49356}" dt="2022-02-26T18:10:44.585" v="756" actId="207"/>
          <ac:spMkLst>
            <pc:docMk/>
            <pc:sldMk cId="2504649217" sldId="259"/>
            <ac:spMk id="15" creationId="{00848C6E-A119-4F4B-B90E-875A7115EE0B}"/>
          </ac:spMkLst>
        </pc:spChg>
        <pc:spChg chg="add mod">
          <ac:chgData name="zhfptm12@o.cnu.ac.kr" userId="6d91cf28-aa61-4039-8d6f-30b4b8e495a5" providerId="ADAL" clId="{F47889B8-4385-4CB4-810D-4F925CE49356}" dt="2022-02-26T18:10:50.009" v="759" actId="207"/>
          <ac:spMkLst>
            <pc:docMk/>
            <pc:sldMk cId="2504649217" sldId="259"/>
            <ac:spMk id="16" creationId="{1AC2FCFD-FCF1-4099-830D-C7FFC0FEF269}"/>
          </ac:spMkLst>
        </pc:spChg>
        <pc:spChg chg="add mod">
          <ac:chgData name="zhfptm12@o.cnu.ac.kr" userId="6d91cf28-aa61-4039-8d6f-30b4b8e495a5" providerId="ADAL" clId="{F47889B8-4385-4CB4-810D-4F925CE49356}" dt="2022-02-26T18:10:48.017" v="758" actId="207"/>
          <ac:spMkLst>
            <pc:docMk/>
            <pc:sldMk cId="2504649217" sldId="259"/>
            <ac:spMk id="17" creationId="{630D76BF-3C7B-4439-9D0E-C3452E19112D}"/>
          </ac:spMkLst>
        </pc:spChg>
        <pc:spChg chg="add mod">
          <ac:chgData name="zhfptm12@o.cnu.ac.kr" userId="6d91cf28-aa61-4039-8d6f-30b4b8e495a5" providerId="ADAL" clId="{F47889B8-4385-4CB4-810D-4F925CE49356}" dt="2022-02-26T18:10:46.401" v="757" actId="207"/>
          <ac:spMkLst>
            <pc:docMk/>
            <pc:sldMk cId="2504649217" sldId="259"/>
            <ac:spMk id="18" creationId="{F80D0832-7540-468B-A7F2-C291DD44F148}"/>
          </ac:spMkLst>
        </pc:spChg>
        <pc:spChg chg="add mod">
          <ac:chgData name="zhfptm12@o.cnu.ac.kr" userId="6d91cf28-aa61-4039-8d6f-30b4b8e495a5" providerId="ADAL" clId="{F47889B8-4385-4CB4-810D-4F925CE49356}" dt="2022-02-26T18:07:10.116" v="674" actId="14100"/>
          <ac:spMkLst>
            <pc:docMk/>
            <pc:sldMk cId="2504649217" sldId="259"/>
            <ac:spMk id="19" creationId="{051BABD5-6437-4A16-9BC9-EB8054225237}"/>
          </ac:spMkLst>
        </pc:spChg>
        <pc:spChg chg="add mod">
          <ac:chgData name="zhfptm12@o.cnu.ac.kr" userId="6d91cf28-aa61-4039-8d6f-30b4b8e495a5" providerId="ADAL" clId="{F47889B8-4385-4CB4-810D-4F925CE49356}" dt="2022-02-26T18:05:55.073" v="635" actId="1076"/>
          <ac:spMkLst>
            <pc:docMk/>
            <pc:sldMk cId="2504649217" sldId="259"/>
            <ac:spMk id="22" creationId="{B35E2EA9-F5D0-4B04-B362-811F03F9897E}"/>
          </ac:spMkLst>
        </pc:spChg>
        <pc:spChg chg="add mod">
          <ac:chgData name="zhfptm12@o.cnu.ac.kr" userId="6d91cf28-aa61-4039-8d6f-30b4b8e495a5" providerId="ADAL" clId="{F47889B8-4385-4CB4-810D-4F925CE49356}" dt="2022-02-26T18:05:55.073" v="635" actId="1076"/>
          <ac:spMkLst>
            <pc:docMk/>
            <pc:sldMk cId="2504649217" sldId="259"/>
            <ac:spMk id="23" creationId="{69643B4A-86E0-45B0-830F-5E16789677F9}"/>
          </ac:spMkLst>
        </pc:spChg>
        <pc:spChg chg="add mod">
          <ac:chgData name="zhfptm12@o.cnu.ac.kr" userId="6d91cf28-aa61-4039-8d6f-30b4b8e495a5" providerId="ADAL" clId="{F47889B8-4385-4CB4-810D-4F925CE49356}" dt="2022-02-26T18:05:55.073" v="635" actId="1076"/>
          <ac:spMkLst>
            <pc:docMk/>
            <pc:sldMk cId="2504649217" sldId="259"/>
            <ac:spMk id="24" creationId="{090A1BFE-E44B-4B93-A6FD-48B362A4F61A}"/>
          </ac:spMkLst>
        </pc:spChg>
        <pc:spChg chg="add mod">
          <ac:chgData name="zhfptm12@o.cnu.ac.kr" userId="6d91cf28-aa61-4039-8d6f-30b4b8e495a5" providerId="ADAL" clId="{F47889B8-4385-4CB4-810D-4F925CE49356}" dt="2022-02-26T18:06:06.061" v="643" actId="20577"/>
          <ac:spMkLst>
            <pc:docMk/>
            <pc:sldMk cId="2504649217" sldId="259"/>
            <ac:spMk id="25" creationId="{89AF8EBE-B996-4DB3-90A5-178208B94A17}"/>
          </ac:spMkLst>
        </pc:spChg>
        <pc:spChg chg="add mod">
          <ac:chgData name="zhfptm12@o.cnu.ac.kr" userId="6d91cf28-aa61-4039-8d6f-30b4b8e495a5" providerId="ADAL" clId="{F47889B8-4385-4CB4-810D-4F925CE49356}" dt="2022-02-26T18:08:29.384" v="737" actId="14100"/>
          <ac:spMkLst>
            <pc:docMk/>
            <pc:sldMk cId="2504649217" sldId="259"/>
            <ac:spMk id="26" creationId="{94829472-5F47-4439-BC2E-3F3AEF0EC8B7}"/>
          </ac:spMkLst>
        </pc:spChg>
        <pc:spChg chg="add mod">
          <ac:chgData name="zhfptm12@o.cnu.ac.kr" userId="6d91cf28-aa61-4039-8d6f-30b4b8e495a5" providerId="ADAL" clId="{F47889B8-4385-4CB4-810D-4F925CE49356}" dt="2022-02-26T18:08:34.525" v="744" actId="20577"/>
          <ac:spMkLst>
            <pc:docMk/>
            <pc:sldMk cId="2504649217" sldId="259"/>
            <ac:spMk id="27" creationId="{733CAFF1-9C02-4E87-B4A8-23AEC2892345}"/>
          </ac:spMkLst>
        </pc:spChg>
        <pc:spChg chg="add del mod">
          <ac:chgData name="zhfptm12@o.cnu.ac.kr" userId="6d91cf28-aa61-4039-8d6f-30b4b8e495a5" providerId="ADAL" clId="{F47889B8-4385-4CB4-810D-4F925CE49356}" dt="2022-02-26T18:21:02.430" v="979" actId="478"/>
          <ac:spMkLst>
            <pc:docMk/>
            <pc:sldMk cId="2504649217" sldId="259"/>
            <ac:spMk id="28" creationId="{A7F00BB1-A8FF-4747-8A86-C9512DF962BA}"/>
          </ac:spMkLst>
        </pc:spChg>
        <pc:spChg chg="add mod">
          <ac:chgData name="zhfptm12@o.cnu.ac.kr" userId="6d91cf28-aa61-4039-8d6f-30b4b8e495a5" providerId="ADAL" clId="{F47889B8-4385-4CB4-810D-4F925CE49356}" dt="2022-02-26T18:28:57.616" v="1063" actId="1076"/>
          <ac:spMkLst>
            <pc:docMk/>
            <pc:sldMk cId="2504649217" sldId="259"/>
            <ac:spMk id="29" creationId="{639ED3E6-5BFF-47F9-9766-CC36BD072AE8}"/>
          </ac:spMkLst>
        </pc:spChg>
        <pc:spChg chg="add del">
          <ac:chgData name="zhfptm12@o.cnu.ac.kr" userId="6d91cf28-aa61-4039-8d6f-30b4b8e495a5" providerId="ADAL" clId="{F47889B8-4385-4CB4-810D-4F925CE49356}" dt="2022-02-26T18:21:07.653" v="981" actId="11529"/>
          <ac:spMkLst>
            <pc:docMk/>
            <pc:sldMk cId="2504649217" sldId="259"/>
            <ac:spMk id="32" creationId="{3EB1EEA5-C119-41A2-BD7B-66B02B72E59A}"/>
          </ac:spMkLst>
        </pc:spChg>
        <pc:spChg chg="add del">
          <ac:chgData name="zhfptm12@o.cnu.ac.kr" userId="6d91cf28-aa61-4039-8d6f-30b4b8e495a5" providerId="ADAL" clId="{F47889B8-4385-4CB4-810D-4F925CE49356}" dt="2022-02-26T18:21:47.710" v="987" actId="11529"/>
          <ac:spMkLst>
            <pc:docMk/>
            <pc:sldMk cId="2504649217" sldId="259"/>
            <ac:spMk id="37" creationId="{53808805-5329-4D90-9C0C-5A31CD20E46C}"/>
          </ac:spMkLst>
        </pc:spChg>
        <pc:spChg chg="add del">
          <ac:chgData name="zhfptm12@o.cnu.ac.kr" userId="6d91cf28-aa61-4039-8d6f-30b4b8e495a5" providerId="ADAL" clId="{F47889B8-4385-4CB4-810D-4F925CE49356}" dt="2022-02-26T18:21:54.813" v="989" actId="11529"/>
          <ac:spMkLst>
            <pc:docMk/>
            <pc:sldMk cId="2504649217" sldId="259"/>
            <ac:spMk id="38" creationId="{59A30DB0-9B62-4CC7-834C-17554154D08B}"/>
          </ac:spMkLst>
        </pc:spChg>
        <pc:spChg chg="add del mod">
          <ac:chgData name="zhfptm12@o.cnu.ac.kr" userId="6d91cf28-aa61-4039-8d6f-30b4b8e495a5" providerId="ADAL" clId="{F47889B8-4385-4CB4-810D-4F925CE49356}" dt="2022-02-26T18:22:29.777" v="992" actId="478"/>
          <ac:spMkLst>
            <pc:docMk/>
            <pc:sldMk cId="2504649217" sldId="259"/>
            <ac:spMk id="39" creationId="{DC6D7BDE-F041-4646-8B7D-2C8E70221436}"/>
          </ac:spMkLst>
        </pc:spChg>
        <pc:spChg chg="add del">
          <ac:chgData name="zhfptm12@o.cnu.ac.kr" userId="6d91cf28-aa61-4039-8d6f-30b4b8e495a5" providerId="ADAL" clId="{F47889B8-4385-4CB4-810D-4F925CE49356}" dt="2022-02-26T18:24:29.119" v="997" actId="478"/>
          <ac:spMkLst>
            <pc:docMk/>
            <pc:sldMk cId="2504649217" sldId="259"/>
            <ac:spMk id="40" creationId="{FD5BB8DC-D164-454E-BE09-C605E2777222}"/>
          </ac:spMkLst>
        </pc:spChg>
        <pc:spChg chg="add del mod">
          <ac:chgData name="zhfptm12@o.cnu.ac.kr" userId="6d91cf28-aa61-4039-8d6f-30b4b8e495a5" providerId="ADAL" clId="{F47889B8-4385-4CB4-810D-4F925CE49356}" dt="2022-02-26T18:24:29.119" v="997" actId="478"/>
          <ac:spMkLst>
            <pc:docMk/>
            <pc:sldMk cId="2504649217" sldId="259"/>
            <ac:spMk id="41" creationId="{ACD918F2-5858-4DCE-AD6D-4FF1752996BD}"/>
          </ac:spMkLst>
        </pc:spChg>
        <pc:spChg chg="add del mod">
          <ac:chgData name="zhfptm12@o.cnu.ac.kr" userId="6d91cf28-aa61-4039-8d6f-30b4b8e495a5" providerId="ADAL" clId="{F47889B8-4385-4CB4-810D-4F925CE49356}" dt="2022-02-26T18:25:13.936" v="1001" actId="11529"/>
          <ac:spMkLst>
            <pc:docMk/>
            <pc:sldMk cId="2504649217" sldId="259"/>
            <ac:spMk id="42" creationId="{4545D92C-9156-4A2C-B111-2B07EB237F2D}"/>
          </ac:spMkLst>
        </pc:spChg>
        <pc:spChg chg="add del mod">
          <ac:chgData name="zhfptm12@o.cnu.ac.kr" userId="6d91cf28-aa61-4039-8d6f-30b4b8e495a5" providerId="ADAL" clId="{F47889B8-4385-4CB4-810D-4F925CE49356}" dt="2022-02-26T18:28:18.388" v="1054"/>
          <ac:spMkLst>
            <pc:docMk/>
            <pc:sldMk cId="2504649217" sldId="259"/>
            <ac:spMk id="65" creationId="{4422E934-686F-4A68-9CDF-D1D02A3BB980}"/>
          </ac:spMkLst>
        </pc:spChg>
        <pc:spChg chg="add del">
          <ac:chgData name="zhfptm12@o.cnu.ac.kr" userId="6d91cf28-aa61-4039-8d6f-30b4b8e495a5" providerId="ADAL" clId="{F47889B8-4385-4CB4-810D-4F925CE49356}" dt="2022-02-26T18:28:36.924" v="1061" actId="478"/>
          <ac:spMkLst>
            <pc:docMk/>
            <pc:sldMk cId="2504649217" sldId="259"/>
            <ac:spMk id="66" creationId="{E5282805-D18C-4A9E-9A10-33B3F135CAB5}"/>
          </ac:spMkLst>
        </pc:spChg>
        <pc:spChg chg="add mod">
          <ac:chgData name="zhfptm12@o.cnu.ac.kr" userId="6d91cf28-aa61-4039-8d6f-30b4b8e495a5" providerId="ADAL" clId="{F47889B8-4385-4CB4-810D-4F925CE49356}" dt="2022-02-26T18:30:27.834" v="1280" actId="20577"/>
          <ac:spMkLst>
            <pc:docMk/>
            <pc:sldMk cId="2504649217" sldId="259"/>
            <ac:spMk id="67" creationId="{24F9E26D-FF1B-4A8C-8F37-E8107CCFBB8A}"/>
          </ac:spMkLst>
        </pc:spChg>
        <pc:spChg chg="add mod">
          <ac:chgData name="zhfptm12@o.cnu.ac.kr" userId="6d91cf28-aa61-4039-8d6f-30b4b8e495a5" providerId="ADAL" clId="{F47889B8-4385-4CB4-810D-4F925CE49356}" dt="2022-02-26T18:34:15.152" v="1381" actId="20577"/>
          <ac:spMkLst>
            <pc:docMk/>
            <pc:sldMk cId="2504649217" sldId="259"/>
            <ac:spMk id="68" creationId="{67041935-8347-41DC-8BF9-55129C866A7B}"/>
          </ac:spMkLst>
        </pc:spChg>
        <pc:grpChg chg="add mod">
          <ac:chgData name="zhfptm12@o.cnu.ac.kr" userId="6d91cf28-aa61-4039-8d6f-30b4b8e495a5" providerId="ADAL" clId="{F47889B8-4385-4CB4-810D-4F925CE49356}" dt="2022-02-26T18:27:40.471" v="1050" actId="164"/>
          <ac:grpSpMkLst>
            <pc:docMk/>
            <pc:sldMk cId="2504649217" sldId="259"/>
            <ac:grpSpMk id="64" creationId="{999C3701-00E0-4B50-B17B-161F7F5D160E}"/>
          </ac:grpSpMkLst>
        </pc:grpChg>
        <pc:picChg chg="add mod">
          <ac:chgData name="zhfptm12@o.cnu.ac.kr" userId="6d91cf28-aa61-4039-8d6f-30b4b8e495a5" providerId="ADAL" clId="{F47889B8-4385-4CB4-810D-4F925CE49356}" dt="2022-02-26T18:34:12.832" v="1377" actId="1076"/>
          <ac:picMkLst>
            <pc:docMk/>
            <pc:sldMk cId="2504649217" sldId="259"/>
            <ac:picMk id="70" creationId="{0E191740-8E4A-4D3D-871A-68E6489F3068}"/>
          </ac:picMkLst>
        </pc:picChg>
        <pc:cxnChg chg="add del">
          <ac:chgData name="zhfptm12@o.cnu.ac.kr" userId="6d91cf28-aa61-4039-8d6f-30b4b8e495a5" providerId="ADAL" clId="{F47889B8-4385-4CB4-810D-4F925CE49356}" dt="2022-02-26T18:20:59.022" v="977" actId="11529"/>
          <ac:cxnSpMkLst>
            <pc:docMk/>
            <pc:sldMk cId="2504649217" sldId="259"/>
            <ac:cxnSpMk id="31" creationId="{8455CEA5-A581-4D4A-8D3D-EB27D7F51453}"/>
          </ac:cxnSpMkLst>
        </pc:cxnChg>
        <pc:cxnChg chg="add del">
          <ac:chgData name="zhfptm12@o.cnu.ac.kr" userId="6d91cf28-aa61-4039-8d6f-30b4b8e495a5" providerId="ADAL" clId="{F47889B8-4385-4CB4-810D-4F925CE49356}" dt="2022-02-26T18:21:16.610" v="983" actId="11529"/>
          <ac:cxnSpMkLst>
            <pc:docMk/>
            <pc:sldMk cId="2504649217" sldId="259"/>
            <ac:cxnSpMk id="34" creationId="{D6401ECB-ACB5-4B97-890C-6CC5CE96713B}"/>
          </ac:cxnSpMkLst>
        </pc:cxnChg>
        <pc:cxnChg chg="add del">
          <ac:chgData name="zhfptm12@o.cnu.ac.kr" userId="6d91cf28-aa61-4039-8d6f-30b4b8e495a5" providerId="ADAL" clId="{F47889B8-4385-4CB4-810D-4F925CE49356}" dt="2022-02-26T18:21:31.012" v="985" actId="11529"/>
          <ac:cxnSpMkLst>
            <pc:docMk/>
            <pc:sldMk cId="2504649217" sldId="259"/>
            <ac:cxnSpMk id="36" creationId="{37C76162-154F-4090-B545-85B73E4446DC}"/>
          </ac:cxnSpMkLst>
        </pc:cxnChg>
        <pc:cxnChg chg="add del">
          <ac:chgData name="zhfptm12@o.cnu.ac.kr" userId="6d91cf28-aa61-4039-8d6f-30b4b8e495a5" providerId="ADAL" clId="{F47889B8-4385-4CB4-810D-4F925CE49356}" dt="2022-02-26T18:25:37.414" v="1003" actId="11529"/>
          <ac:cxnSpMkLst>
            <pc:docMk/>
            <pc:sldMk cId="2504649217" sldId="259"/>
            <ac:cxnSpMk id="44" creationId="{916F4E8B-03C0-4652-A007-F4BD31B244BF}"/>
          </ac:cxnSpMkLst>
        </pc:cxnChg>
        <pc:cxnChg chg="add del mod">
          <ac:chgData name="zhfptm12@o.cnu.ac.kr" userId="6d91cf28-aa61-4039-8d6f-30b4b8e495a5" providerId="ADAL" clId="{F47889B8-4385-4CB4-810D-4F925CE49356}" dt="2022-02-26T18:28:37.780" v="1062" actId="478"/>
          <ac:cxnSpMkLst>
            <pc:docMk/>
            <pc:sldMk cId="2504649217" sldId="259"/>
            <ac:cxnSpMk id="46" creationId="{E1D263CF-F017-4D2E-80D1-815204A9E0F8}"/>
          </ac:cxnSpMkLst>
        </pc:cxnChg>
        <pc:cxnChg chg="add del mod">
          <ac:chgData name="zhfptm12@o.cnu.ac.kr" userId="6d91cf28-aa61-4039-8d6f-30b4b8e495a5" providerId="ADAL" clId="{F47889B8-4385-4CB4-810D-4F925CE49356}" dt="2022-02-26T18:28:33.720" v="1059" actId="478"/>
          <ac:cxnSpMkLst>
            <pc:docMk/>
            <pc:sldMk cId="2504649217" sldId="259"/>
            <ac:cxnSpMk id="47" creationId="{6A5F62AB-9A55-4F6F-B945-032D1C51B2D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8117C-4860-4EFF-8EBB-0A95CFE1DE93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399F9-CDC7-40B4-8851-8FE228510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7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399F9-CDC7-40B4-8851-8FE22851085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9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63C16-EF07-44BE-8694-A2F335C3D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10354-D5AF-4BA8-BF9D-8DA74681E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EA222-831B-4B88-BE06-D4EDFE29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6BA0-BD80-484D-AB16-409637D31429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E3DD3-6040-4872-978F-348AE64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56EB9-00B9-4096-BD71-3E9763F8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41DA-B888-454A-8122-3D1D3E434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7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12A4D-4E23-45C1-96F2-33BB5B6B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50F33E-2A58-4139-B410-0845723A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39043-8B54-4DFC-B978-8AC1386F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6BA0-BD80-484D-AB16-409637D31429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71FF2-26ED-4FB3-B869-625D7330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BD603-C856-4A01-9F5E-9EE424E5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41DA-B888-454A-8122-3D1D3E434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5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2A1D2F-EFEF-472C-8FD3-6738BBDEE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44269-BC91-4077-A852-E109E1D3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F753D-7097-493C-85ED-48A15816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6BA0-BD80-484D-AB16-409637D31429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AEDFD-849C-403D-BE0E-CC3CEED5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D9147-3536-407B-8AAE-8941D958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41DA-B888-454A-8122-3D1D3E434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4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DBA30-8983-40ED-A5CA-F63320E9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8FF04-59E2-4195-B1A5-2F8797AF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645E6-3FAF-4706-B0DB-6FE62B5D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6BA0-BD80-484D-AB16-409637D31429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E25A7-EDB9-4DFA-A047-9E96554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2AAE9-2921-473F-8EC3-E67463F2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41DA-B888-454A-8122-3D1D3E434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1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A7C04-2E2C-4B28-B602-12CC97B8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D4FDB-3500-474C-A34C-F085CFC1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EF51B-AECE-4297-9CBA-46567C7C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6BA0-BD80-484D-AB16-409637D31429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04167-510A-48F4-A6CD-A4F1E4D7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70CED-A327-481A-A0BC-08CD2176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41DA-B888-454A-8122-3D1D3E434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BF550-0AFA-4435-B78F-7BB4A534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8B848-C32A-4E3E-AFD3-A99A22BF4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614762-2B7E-48A7-8823-F965C0D7A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F1A9F-4BCC-4192-8FAF-EF34DFEE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6BA0-BD80-484D-AB16-409637D31429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FF7CF-5CD6-4D6D-9EB1-A0C6FA68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5EC6E6-9041-4B66-9467-C0F7377A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41DA-B888-454A-8122-3D1D3E434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8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198BA-4700-4160-B7C1-5456CD5C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296A5-788E-4609-97AB-0C7A2C13D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1E72E-7462-4A4F-A907-2FCBB5B22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574F9E-6CC4-4C9B-BE3B-9033BCBC7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4674B-6E2B-4F23-AE9C-7CDF57607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BF88C0-AD54-4FBB-AF1B-C26897A4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6BA0-BD80-484D-AB16-409637D31429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2E0E1-E98B-4141-8618-84E12FB3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067B2A-4D63-4382-954A-31C002E7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41DA-B888-454A-8122-3D1D3E434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9B0D-2A2B-410F-8D20-FCF3A6AB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4736FA-DAB9-4617-BE51-8A4B68DF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6BA0-BD80-484D-AB16-409637D31429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3DB019-C302-4298-9D5F-EA649DE8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40968A-0EC3-4C3B-A2EE-9F03AF86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41DA-B888-454A-8122-3D1D3E434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AC2B7F-930F-4F82-AA8E-433E6F07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6BA0-BD80-484D-AB16-409637D31429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E48C6C-5B3A-4D21-A110-6500B0F4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1334B8-6138-4DB8-A6A0-E54F865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41DA-B888-454A-8122-3D1D3E434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DECF9-5798-42DD-85AF-FC05AABC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E40BA-0A32-49C1-84B7-96A19429A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A2E1A-E939-433A-84FD-75F2C5AD2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10AE7-11B4-4182-B620-240192A2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6BA0-BD80-484D-AB16-409637D31429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5F8FD8-1319-4644-AF14-94AEA1BF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C146D-8083-4F72-80EA-E8B08EFC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41DA-B888-454A-8122-3D1D3E434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4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D3105-16BC-4B9E-B20C-8D822E88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CB91C4-8CF1-4D5E-9B7F-2C783BD75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9978E-DF15-496D-B622-0014B63A1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FDE99-0A0D-482B-B0D2-6AF94EC5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6BA0-BD80-484D-AB16-409637D31429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7C5F6E-E627-4925-81EF-353A7299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CBEDD-25FB-4902-B124-52C664A6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41DA-B888-454A-8122-3D1D3E434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9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6FD5A9-95E8-4020-80B4-75F176E0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DB244-1073-4EDD-9862-DFB3E6F09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96136-0450-4381-A49B-956F3CFB1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46BA0-BD80-484D-AB16-409637D31429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8AE91-84EB-4120-B5D8-ECB7D48BB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29BEA-9623-4255-8446-BEE4F920B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41DA-B888-454A-8122-3D1D3E434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3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hackmd.io/@vbuterin/sharding_proposal" TargetMode="External"/><Relationship Id="rId13" Type="http://schemas.openxmlformats.org/officeDocument/2006/relationships/hyperlink" Target="https://hackmd.io/@Zergity/UnbiasableRNG" TargetMode="External"/><Relationship Id="rId18" Type="http://schemas.openxmlformats.org/officeDocument/2006/relationships/hyperlink" Target="https://medium.com/@kelvinfichter/whats-a-sparse-merkle-tree-acda70aeb837" TargetMode="External"/><Relationship Id="rId3" Type="http://schemas.openxmlformats.org/officeDocument/2006/relationships/hyperlink" Target="https://medium.com/onther-tech/%EC%9D%B4%EB%8D%94%EB%A6%AC%EC%9B%802-0-%EA%B9%8A%EC%9D%B4%EB%B3%B4%EA%B8%B0-%EC%8B%9C%EB%A6%AC%EC%A6%88-eth-2-0-explained-phase-0-1%ED%8E%B8-74ee5659a40a" TargetMode="External"/><Relationship Id="rId7" Type="http://schemas.openxmlformats.org/officeDocument/2006/relationships/hyperlink" Target="https://xangle.io/research/61c92ae798aa4f55343118fc" TargetMode="External"/><Relationship Id="rId12" Type="http://schemas.openxmlformats.org/officeDocument/2006/relationships/hyperlink" Target="https://notes.ethereum.org/@vbuterin/state_expiry_eip" TargetMode="External"/><Relationship Id="rId17" Type="http://schemas.openxmlformats.org/officeDocument/2006/relationships/hyperlink" Target="https://vitalik.ca/general/2021/01/05/rollup.html" TargetMode="External"/><Relationship Id="rId2" Type="http://schemas.openxmlformats.org/officeDocument/2006/relationships/hyperlink" Target="https://medium.com/decipher-media/scailabilty-series-1-2-casper-code-review-8a84103990d1" TargetMode="External"/><Relationship Id="rId16" Type="http://schemas.openxmlformats.org/officeDocument/2006/relationships/hyperlink" Target="https://medium.com/yonseiblockchainlab/zk-snarks%EB%8A%94-%EB%AC%B4%EC%97%87%EC%9D%B8%EA%B0%80%EC%9A%94-23d338b801b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log.io/@tmdgh0221/%EC%9D%B4%EB%8D%94%EB%A6%AC%EC%9B%80-2.0-Phase-0-%EC%9D%B4%ED%95%B4%ED%95%98%EA%B8%B0" TargetMode="External"/><Relationship Id="rId11" Type="http://schemas.openxmlformats.org/officeDocument/2006/relationships/hyperlink" Target="https://vitalik.ca/general/2021/06/18/verkle.html" TargetMode="External"/><Relationship Id="rId5" Type="http://schemas.openxmlformats.org/officeDocument/2006/relationships/hyperlink" Target="https://hackernoon.com/diving-into-ethereums-virtual-machine-the-future-of-ewasm-wrk32iy" TargetMode="External"/><Relationship Id="rId15" Type="http://schemas.openxmlformats.org/officeDocument/2006/relationships/hyperlink" Target="https://medium.com/@VitalikButerin/zk-snarks-under-the-hood-b33151a013f6" TargetMode="External"/><Relationship Id="rId10" Type="http://schemas.openxmlformats.org/officeDocument/2006/relationships/hyperlink" Target="https://notes.ethereum.org/@vbuterin/verkle_and_state_expiry_proposal" TargetMode="External"/><Relationship Id="rId19" Type="http://schemas.openxmlformats.org/officeDocument/2006/relationships/hyperlink" Target="https://lisk.com/blog/research/sparse-merkle-trees-and-new-state-model" TargetMode="External"/><Relationship Id="rId4" Type="http://schemas.openxmlformats.org/officeDocument/2006/relationships/hyperlink" Target="https://drive.google.com/file/d/15FM1rRQLPfObWRfyDnc27crH1snoj2h0/view" TargetMode="External"/><Relationship Id="rId9" Type="http://schemas.openxmlformats.org/officeDocument/2006/relationships/hyperlink" Target="https://hackmd.io/@vbuterin/das" TargetMode="External"/><Relationship Id="rId14" Type="http://schemas.openxmlformats.org/officeDocument/2006/relationships/hyperlink" Target="https://medium.com/onther-tech/ethereum-2-0-randomness-5f99565c629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9DDF8-5546-4F16-84D7-B7A8D88D4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2.0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35656-635F-4905-95C9-1BC0DA9C9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9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632BC-3080-4A82-A6B3-8BB3656D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로드맵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978E6-C64B-43BD-A41D-61D93ED5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Phase 0: </a:t>
            </a:r>
            <a:r>
              <a:rPr lang="en-US" altLang="ko-KR" dirty="0" err="1"/>
              <a:t>PoS</a:t>
            </a:r>
            <a:r>
              <a:rPr lang="en-US" altLang="ko-KR" dirty="0"/>
              <a:t> beacon chain without shards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Phase 1: Basic </a:t>
            </a:r>
            <a:r>
              <a:rPr lang="en-US" altLang="ko-KR" dirty="0" err="1"/>
              <a:t>sharding</a:t>
            </a:r>
            <a:r>
              <a:rPr lang="en-US" altLang="ko-KR" dirty="0"/>
              <a:t> without EVM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Phase 2: EVM state transition function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Phase 3: Light client state protocol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Phase 4: Cross-shard transactions: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Phase 5: Tight coupling with main chain security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Phase 6: Super-quadratic or exponential </a:t>
            </a:r>
            <a:r>
              <a:rPr lang="en-US" altLang="ko-KR" dirty="0" err="1"/>
              <a:t>sharding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00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1302-0AA4-420B-81E2-6845BBBF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Phase 0: </a:t>
            </a:r>
            <a:r>
              <a:rPr lang="en-US" altLang="ko-KR" dirty="0" err="1"/>
              <a:t>PoS</a:t>
            </a:r>
            <a:r>
              <a:rPr lang="en-US" altLang="ko-KR" dirty="0"/>
              <a:t> beacon chain without shards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6ACE-CAE5-4669-B54A-7D271AE1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비콘</a:t>
            </a:r>
            <a:r>
              <a:rPr lang="ko-KR" altLang="en-US" dirty="0"/>
              <a:t> 체인은 </a:t>
            </a:r>
            <a:r>
              <a:rPr lang="ko-KR" altLang="en-US" dirty="0" err="1"/>
              <a:t>샤드</a:t>
            </a:r>
            <a:r>
              <a:rPr lang="ko-KR" altLang="en-US" dirty="0"/>
              <a:t> 체인들의 연결역할을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비콘체인의</a:t>
            </a:r>
            <a:r>
              <a:rPr lang="ko-KR" altLang="en-US" dirty="0"/>
              <a:t> 검증자는 </a:t>
            </a:r>
            <a:r>
              <a:rPr lang="en-US" altLang="ko-KR" dirty="0"/>
              <a:t>32ETH</a:t>
            </a:r>
            <a:r>
              <a:rPr lang="ko-KR" altLang="en-US" dirty="0"/>
              <a:t>를 예금 </a:t>
            </a:r>
            <a:r>
              <a:rPr lang="ko-KR" altLang="en-US" dirty="0" err="1"/>
              <a:t>컨트랙트에</a:t>
            </a:r>
            <a:r>
              <a:rPr lang="ko-KR" altLang="en-US" dirty="0"/>
              <a:t> </a:t>
            </a:r>
            <a:r>
              <a:rPr lang="ko-KR" altLang="en-US" dirty="0" err="1"/>
              <a:t>예치해야한다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3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209BC-BF75-47A9-8CF9-1411F060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Phase 1: Basic </a:t>
            </a:r>
            <a:r>
              <a:rPr lang="en-US" altLang="ko-KR" dirty="0" err="1"/>
              <a:t>sharding</a:t>
            </a:r>
            <a:r>
              <a:rPr lang="en-US" altLang="ko-KR" dirty="0"/>
              <a:t> without EVM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581081-A0DB-4E77-BE67-96CEC02C696D}"/>
              </a:ext>
            </a:extLst>
          </p:cNvPr>
          <p:cNvSpPr/>
          <p:nvPr/>
        </p:nvSpPr>
        <p:spPr>
          <a:xfrm>
            <a:off x="2858609" y="1999695"/>
            <a:ext cx="701336" cy="665825"/>
          </a:xfrm>
          <a:prstGeom prst="rect">
            <a:avLst/>
          </a:prstGeom>
          <a:solidFill>
            <a:srgbClr val="FFDC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75195D-2529-4A0C-B63D-F05B409A6D61}"/>
              </a:ext>
            </a:extLst>
          </p:cNvPr>
          <p:cNvSpPr/>
          <p:nvPr/>
        </p:nvSpPr>
        <p:spPr>
          <a:xfrm>
            <a:off x="4253143" y="1999695"/>
            <a:ext cx="701336" cy="665825"/>
          </a:xfrm>
          <a:prstGeom prst="rect">
            <a:avLst/>
          </a:prstGeom>
          <a:solidFill>
            <a:srgbClr val="FFDC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52A4B2-0B7E-435A-8EC1-B1D3CC7E93DC}"/>
              </a:ext>
            </a:extLst>
          </p:cNvPr>
          <p:cNvSpPr/>
          <p:nvPr/>
        </p:nvSpPr>
        <p:spPr>
          <a:xfrm>
            <a:off x="8436745" y="1999695"/>
            <a:ext cx="701336" cy="665825"/>
          </a:xfrm>
          <a:prstGeom prst="rect">
            <a:avLst/>
          </a:prstGeom>
          <a:solidFill>
            <a:srgbClr val="FFDC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38E578-3BD1-49CE-AC5F-1889321D5D4E}"/>
              </a:ext>
            </a:extLst>
          </p:cNvPr>
          <p:cNvSpPr/>
          <p:nvPr/>
        </p:nvSpPr>
        <p:spPr>
          <a:xfrm>
            <a:off x="5647677" y="1999695"/>
            <a:ext cx="701336" cy="665825"/>
          </a:xfrm>
          <a:prstGeom prst="rect">
            <a:avLst/>
          </a:prstGeom>
          <a:solidFill>
            <a:srgbClr val="FFDC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457B20-013F-4846-ADF1-F267D7BC928F}"/>
              </a:ext>
            </a:extLst>
          </p:cNvPr>
          <p:cNvSpPr/>
          <p:nvPr/>
        </p:nvSpPr>
        <p:spPr>
          <a:xfrm>
            <a:off x="7042211" y="1999695"/>
            <a:ext cx="701336" cy="665825"/>
          </a:xfrm>
          <a:prstGeom prst="rect">
            <a:avLst/>
          </a:prstGeom>
          <a:solidFill>
            <a:srgbClr val="FFDC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81F15C-E60F-4BE3-88CF-A99E7BA60528}"/>
              </a:ext>
            </a:extLst>
          </p:cNvPr>
          <p:cNvSpPr/>
          <p:nvPr/>
        </p:nvSpPr>
        <p:spPr>
          <a:xfrm>
            <a:off x="3559945" y="3221971"/>
            <a:ext cx="701336" cy="66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ABF4F6-68FF-4B87-B093-E861F95E50F9}"/>
              </a:ext>
            </a:extLst>
          </p:cNvPr>
          <p:cNvSpPr/>
          <p:nvPr/>
        </p:nvSpPr>
        <p:spPr>
          <a:xfrm>
            <a:off x="4954479" y="3221971"/>
            <a:ext cx="701336" cy="66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58B959-C5D3-4759-8BC3-02038C04D05F}"/>
              </a:ext>
            </a:extLst>
          </p:cNvPr>
          <p:cNvSpPr/>
          <p:nvPr/>
        </p:nvSpPr>
        <p:spPr>
          <a:xfrm>
            <a:off x="9138080" y="3233068"/>
            <a:ext cx="701336" cy="66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D1B540-AA83-48FE-8F9D-CD8C62C87284}"/>
              </a:ext>
            </a:extLst>
          </p:cNvPr>
          <p:cNvSpPr/>
          <p:nvPr/>
        </p:nvSpPr>
        <p:spPr>
          <a:xfrm>
            <a:off x="6349013" y="3221971"/>
            <a:ext cx="701336" cy="66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7481B-E8E0-4895-8567-A7C24C2AEC7C}"/>
              </a:ext>
            </a:extLst>
          </p:cNvPr>
          <p:cNvSpPr/>
          <p:nvPr/>
        </p:nvSpPr>
        <p:spPr>
          <a:xfrm>
            <a:off x="7743547" y="3221971"/>
            <a:ext cx="701336" cy="66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385054-AB31-4BFA-A513-773671EE4009}"/>
              </a:ext>
            </a:extLst>
          </p:cNvPr>
          <p:cNvSpPr/>
          <p:nvPr/>
        </p:nvSpPr>
        <p:spPr>
          <a:xfrm>
            <a:off x="2858609" y="4318247"/>
            <a:ext cx="701336" cy="665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3DBDF3-2C05-48FB-88AE-709D0F47E1E6}"/>
              </a:ext>
            </a:extLst>
          </p:cNvPr>
          <p:cNvSpPr/>
          <p:nvPr/>
        </p:nvSpPr>
        <p:spPr>
          <a:xfrm>
            <a:off x="4253143" y="4318247"/>
            <a:ext cx="701336" cy="665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B33EF6-05D1-48C3-AB66-B1C0A94417D2}"/>
              </a:ext>
            </a:extLst>
          </p:cNvPr>
          <p:cNvSpPr/>
          <p:nvPr/>
        </p:nvSpPr>
        <p:spPr>
          <a:xfrm>
            <a:off x="8436745" y="4318247"/>
            <a:ext cx="701336" cy="665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0212E3-7FAF-4AF6-898C-17E548BD88FD}"/>
              </a:ext>
            </a:extLst>
          </p:cNvPr>
          <p:cNvSpPr/>
          <p:nvPr/>
        </p:nvSpPr>
        <p:spPr>
          <a:xfrm>
            <a:off x="5647677" y="4318247"/>
            <a:ext cx="701336" cy="665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C89284-E93D-4B9E-9E4C-3BD747814C73}"/>
              </a:ext>
            </a:extLst>
          </p:cNvPr>
          <p:cNvSpPr/>
          <p:nvPr/>
        </p:nvSpPr>
        <p:spPr>
          <a:xfrm>
            <a:off x="7042211" y="4318247"/>
            <a:ext cx="701336" cy="665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5987E9-B19E-4ACC-9B6B-F36C0736076B}"/>
              </a:ext>
            </a:extLst>
          </p:cNvPr>
          <p:cNvSpPr/>
          <p:nvPr/>
        </p:nvSpPr>
        <p:spPr>
          <a:xfrm>
            <a:off x="3559945" y="5414523"/>
            <a:ext cx="701336" cy="66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E61C51-A2D0-4C5B-9169-09ECA579CF45}"/>
              </a:ext>
            </a:extLst>
          </p:cNvPr>
          <p:cNvSpPr/>
          <p:nvPr/>
        </p:nvSpPr>
        <p:spPr>
          <a:xfrm>
            <a:off x="4954479" y="5414523"/>
            <a:ext cx="701336" cy="66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EA8AF1-8366-4662-A833-FF9CD46587F9}"/>
              </a:ext>
            </a:extLst>
          </p:cNvPr>
          <p:cNvSpPr/>
          <p:nvPr/>
        </p:nvSpPr>
        <p:spPr>
          <a:xfrm>
            <a:off x="9138081" y="5414523"/>
            <a:ext cx="701336" cy="66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2642D3-C4D3-4A50-A087-B32439C6233D}"/>
              </a:ext>
            </a:extLst>
          </p:cNvPr>
          <p:cNvSpPr/>
          <p:nvPr/>
        </p:nvSpPr>
        <p:spPr>
          <a:xfrm>
            <a:off x="6349013" y="5414523"/>
            <a:ext cx="701336" cy="66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62F714-998C-44B6-A2DE-78F8AD49C929}"/>
              </a:ext>
            </a:extLst>
          </p:cNvPr>
          <p:cNvSpPr/>
          <p:nvPr/>
        </p:nvSpPr>
        <p:spPr>
          <a:xfrm>
            <a:off x="7743547" y="5414523"/>
            <a:ext cx="701336" cy="66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81A0FB-D0AF-4E7B-9D55-592C8D964C7A}"/>
              </a:ext>
            </a:extLst>
          </p:cNvPr>
          <p:cNvSpPr txBox="1"/>
          <p:nvPr/>
        </p:nvSpPr>
        <p:spPr>
          <a:xfrm>
            <a:off x="656948" y="2147941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체인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B8DD7E-3F39-455F-8EED-27C2FA4B617E}"/>
              </a:ext>
            </a:extLst>
          </p:cNvPr>
          <p:cNvSpPr txBox="1"/>
          <p:nvPr/>
        </p:nvSpPr>
        <p:spPr>
          <a:xfrm>
            <a:off x="656947" y="3429000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샤드</a:t>
            </a:r>
            <a:r>
              <a:rPr lang="ko-KR" altLang="en-US" dirty="0"/>
              <a:t> 체인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DA1C5-414B-45CF-9828-2961BE25D795}"/>
              </a:ext>
            </a:extLst>
          </p:cNvPr>
          <p:cNvSpPr txBox="1"/>
          <p:nvPr/>
        </p:nvSpPr>
        <p:spPr>
          <a:xfrm>
            <a:off x="656947" y="4466493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비콘</a:t>
            </a:r>
            <a:r>
              <a:rPr lang="ko-KR" altLang="en-US" dirty="0"/>
              <a:t> 체인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52C606-4B73-4C3B-8BF9-A546305CEEA3}"/>
              </a:ext>
            </a:extLst>
          </p:cNvPr>
          <p:cNvSpPr txBox="1"/>
          <p:nvPr/>
        </p:nvSpPr>
        <p:spPr>
          <a:xfrm>
            <a:off x="656947" y="5562769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샤드</a:t>
            </a:r>
            <a:r>
              <a:rPr lang="ko-KR" altLang="en-US" dirty="0"/>
              <a:t> 체인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9239A86-0B42-424F-8E05-32210CF991BF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3209277" y="2665520"/>
            <a:ext cx="0" cy="165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74CC9D-430A-4A43-8122-6F841CB58D59}"/>
              </a:ext>
            </a:extLst>
          </p:cNvPr>
          <p:cNvCxnSpPr>
            <a:stCxn id="25" idx="0"/>
            <a:endCxn id="5" idx="2"/>
          </p:cNvCxnSpPr>
          <p:nvPr/>
        </p:nvCxnSpPr>
        <p:spPr>
          <a:xfrm flipV="1">
            <a:off x="4603811" y="2665520"/>
            <a:ext cx="0" cy="165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DA65D78-48FA-41E1-8C2A-FFF886C96D97}"/>
              </a:ext>
            </a:extLst>
          </p:cNvPr>
          <p:cNvCxnSpPr>
            <a:cxnSpLocks/>
            <a:stCxn id="27" idx="0"/>
            <a:endCxn id="7" idx="2"/>
          </p:cNvCxnSpPr>
          <p:nvPr/>
        </p:nvCxnSpPr>
        <p:spPr>
          <a:xfrm flipV="1">
            <a:off x="5998345" y="2665520"/>
            <a:ext cx="0" cy="165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B097CF1-97C8-4B59-A808-9AEC359CB9DE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flipV="1">
            <a:off x="7392879" y="2665520"/>
            <a:ext cx="0" cy="165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50B7D-E1FF-454C-85E7-5AA979C9C6DE}"/>
              </a:ext>
            </a:extLst>
          </p:cNvPr>
          <p:cNvCxnSpPr>
            <a:stCxn id="26" idx="0"/>
            <a:endCxn id="6" idx="2"/>
          </p:cNvCxnSpPr>
          <p:nvPr/>
        </p:nvCxnSpPr>
        <p:spPr>
          <a:xfrm flipV="1">
            <a:off x="8787413" y="2665520"/>
            <a:ext cx="0" cy="165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50D93EB-9DBA-4DE6-B1B4-56C4C445CF63}"/>
              </a:ext>
            </a:extLst>
          </p:cNvPr>
          <p:cNvCxnSpPr>
            <a:stCxn id="25" idx="0"/>
            <a:endCxn id="9" idx="2"/>
          </p:cNvCxnSpPr>
          <p:nvPr/>
        </p:nvCxnSpPr>
        <p:spPr>
          <a:xfrm flipH="1" flipV="1">
            <a:off x="3910613" y="3887796"/>
            <a:ext cx="693198" cy="43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07BC56E-2480-4AE8-9E7B-717D505611A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flipH="1">
            <a:off x="3910613" y="4984072"/>
            <a:ext cx="693198" cy="43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9F87C49-A55A-4231-9593-BE0260C08581}"/>
              </a:ext>
            </a:extLst>
          </p:cNvPr>
          <p:cNvCxnSpPr>
            <a:stCxn id="27" idx="0"/>
            <a:endCxn id="10" idx="2"/>
          </p:cNvCxnSpPr>
          <p:nvPr/>
        </p:nvCxnSpPr>
        <p:spPr>
          <a:xfrm flipH="1" flipV="1">
            <a:off x="5305147" y="3887796"/>
            <a:ext cx="693198" cy="43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8DCD3D2-0A2E-430B-AE7D-10AC961CF8CF}"/>
              </a:ext>
            </a:extLst>
          </p:cNvPr>
          <p:cNvCxnSpPr>
            <a:stCxn id="28" idx="0"/>
            <a:endCxn id="12" idx="2"/>
          </p:cNvCxnSpPr>
          <p:nvPr/>
        </p:nvCxnSpPr>
        <p:spPr>
          <a:xfrm flipH="1" flipV="1">
            <a:off x="6699681" y="3887796"/>
            <a:ext cx="693198" cy="43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42F3095-89CA-4B1B-9AD2-BB8A88414E8E}"/>
              </a:ext>
            </a:extLst>
          </p:cNvPr>
          <p:cNvCxnSpPr>
            <a:stCxn id="26" idx="0"/>
            <a:endCxn id="13" idx="2"/>
          </p:cNvCxnSpPr>
          <p:nvPr/>
        </p:nvCxnSpPr>
        <p:spPr>
          <a:xfrm flipH="1" flipV="1">
            <a:off x="8094215" y="3887796"/>
            <a:ext cx="693198" cy="43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A2BEF81-B112-431E-942E-1139F6F1A56C}"/>
              </a:ext>
            </a:extLst>
          </p:cNvPr>
          <p:cNvCxnSpPr/>
          <p:nvPr/>
        </p:nvCxnSpPr>
        <p:spPr>
          <a:xfrm flipH="1">
            <a:off x="5313285" y="4984072"/>
            <a:ext cx="693198" cy="43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6AD8CB1-A86E-4713-9F1B-E32A4C1A662C}"/>
              </a:ext>
            </a:extLst>
          </p:cNvPr>
          <p:cNvCxnSpPr/>
          <p:nvPr/>
        </p:nvCxnSpPr>
        <p:spPr>
          <a:xfrm flipH="1">
            <a:off x="6704859" y="4984072"/>
            <a:ext cx="693198" cy="43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809C2C-C2DE-4EC0-86C7-1BAB5456B6BD}"/>
              </a:ext>
            </a:extLst>
          </p:cNvPr>
          <p:cNvCxnSpPr/>
          <p:nvPr/>
        </p:nvCxnSpPr>
        <p:spPr>
          <a:xfrm flipH="1">
            <a:off x="8098284" y="4984072"/>
            <a:ext cx="693198" cy="43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DBABDA1B-1C13-433E-A5F3-B2D8088638A6}"/>
              </a:ext>
            </a:extLst>
          </p:cNvPr>
          <p:cNvSpPr/>
          <p:nvPr/>
        </p:nvSpPr>
        <p:spPr>
          <a:xfrm>
            <a:off x="4158935" y="4003829"/>
            <a:ext cx="188416" cy="1884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A493D83-AAD6-46EC-8CCD-B7B0B591CCC0}"/>
              </a:ext>
            </a:extLst>
          </p:cNvPr>
          <p:cNvSpPr/>
          <p:nvPr/>
        </p:nvSpPr>
        <p:spPr>
          <a:xfrm>
            <a:off x="5553470" y="4032292"/>
            <a:ext cx="188416" cy="1884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80953D8-E3F9-471D-98CA-A6B79F9AE3AF}"/>
              </a:ext>
            </a:extLst>
          </p:cNvPr>
          <p:cNvSpPr/>
          <p:nvPr/>
        </p:nvSpPr>
        <p:spPr>
          <a:xfrm>
            <a:off x="6948003" y="4032292"/>
            <a:ext cx="188416" cy="1884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0F9C1E0-A823-4055-8A23-CF9E31B59A55}"/>
              </a:ext>
            </a:extLst>
          </p:cNvPr>
          <p:cNvSpPr/>
          <p:nvPr/>
        </p:nvSpPr>
        <p:spPr>
          <a:xfrm>
            <a:off x="8368917" y="4032292"/>
            <a:ext cx="188416" cy="1884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03EBFA7-58DE-4548-8C7B-0D560B11655D}"/>
              </a:ext>
            </a:extLst>
          </p:cNvPr>
          <p:cNvSpPr/>
          <p:nvPr/>
        </p:nvSpPr>
        <p:spPr>
          <a:xfrm>
            <a:off x="4167073" y="5105089"/>
            <a:ext cx="188416" cy="1884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3331933-DC4A-444D-88A5-DA09E07111C5}"/>
              </a:ext>
            </a:extLst>
          </p:cNvPr>
          <p:cNvSpPr/>
          <p:nvPr/>
        </p:nvSpPr>
        <p:spPr>
          <a:xfrm>
            <a:off x="5578137" y="5105089"/>
            <a:ext cx="188416" cy="1884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0A2B797-FC83-4A23-86DD-36905C89510C}"/>
              </a:ext>
            </a:extLst>
          </p:cNvPr>
          <p:cNvSpPr/>
          <p:nvPr/>
        </p:nvSpPr>
        <p:spPr>
          <a:xfrm>
            <a:off x="6956879" y="5081611"/>
            <a:ext cx="188416" cy="1884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3FBA258-7CEA-4828-A23F-4C0AA3B3F504}"/>
              </a:ext>
            </a:extLst>
          </p:cNvPr>
          <p:cNvSpPr/>
          <p:nvPr/>
        </p:nvSpPr>
        <p:spPr>
          <a:xfrm>
            <a:off x="8374095" y="5081611"/>
            <a:ext cx="188416" cy="1884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E14C76-9FB5-47A4-BE4A-06B4E296E3FD}"/>
              </a:ext>
            </a:extLst>
          </p:cNvPr>
          <p:cNvSpPr txBox="1"/>
          <p:nvPr/>
        </p:nvSpPr>
        <p:spPr>
          <a:xfrm>
            <a:off x="8070172" y="5057793"/>
            <a:ext cx="855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크로스링크</a:t>
            </a:r>
            <a:r>
              <a:rPr lang="en-US" altLang="ko-KR" sz="1000" dirty="0"/>
              <a:t> 	</a:t>
            </a:r>
            <a:endParaRPr lang="ko-KR" altLang="en-US" sz="10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94B355C-C97D-453F-8AEE-17219BDB9BC9}"/>
              </a:ext>
            </a:extLst>
          </p:cNvPr>
          <p:cNvCxnSpPr>
            <a:stCxn id="9" idx="2"/>
            <a:endCxn id="24" idx="0"/>
          </p:cNvCxnSpPr>
          <p:nvPr/>
        </p:nvCxnSpPr>
        <p:spPr>
          <a:xfrm flipH="1">
            <a:off x="3209277" y="3887796"/>
            <a:ext cx="701336" cy="43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23BD93E-B07B-4C8C-AD38-257809F64A36}"/>
              </a:ext>
            </a:extLst>
          </p:cNvPr>
          <p:cNvCxnSpPr>
            <a:stCxn id="29" idx="0"/>
            <a:endCxn id="24" idx="2"/>
          </p:cNvCxnSpPr>
          <p:nvPr/>
        </p:nvCxnSpPr>
        <p:spPr>
          <a:xfrm flipH="1" flipV="1">
            <a:off x="3209277" y="4984072"/>
            <a:ext cx="701336" cy="43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1EC0F8F-93C8-4189-B44B-20952392BBD3}"/>
              </a:ext>
            </a:extLst>
          </p:cNvPr>
          <p:cNvCxnSpPr/>
          <p:nvPr/>
        </p:nvCxnSpPr>
        <p:spPr>
          <a:xfrm flipH="1">
            <a:off x="4602702" y="3887796"/>
            <a:ext cx="701336" cy="43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89BAAD5-F216-46AA-AC8D-30EE15634C80}"/>
              </a:ext>
            </a:extLst>
          </p:cNvPr>
          <p:cNvCxnSpPr/>
          <p:nvPr/>
        </p:nvCxnSpPr>
        <p:spPr>
          <a:xfrm flipH="1">
            <a:off x="5997236" y="3890288"/>
            <a:ext cx="701336" cy="43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4CD9D43-330F-489A-9B50-3D4346C31A00}"/>
              </a:ext>
            </a:extLst>
          </p:cNvPr>
          <p:cNvCxnSpPr/>
          <p:nvPr/>
        </p:nvCxnSpPr>
        <p:spPr>
          <a:xfrm flipH="1">
            <a:off x="7391770" y="3890287"/>
            <a:ext cx="701336" cy="43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2AC063-5D4B-4A86-A079-89EC6BABBEE6}"/>
              </a:ext>
            </a:extLst>
          </p:cNvPr>
          <p:cNvCxnSpPr/>
          <p:nvPr/>
        </p:nvCxnSpPr>
        <p:spPr>
          <a:xfrm flipH="1" flipV="1">
            <a:off x="4604181" y="4983216"/>
            <a:ext cx="701336" cy="43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023DEDF-952A-417D-9CD9-39CBAB0CCE1D}"/>
              </a:ext>
            </a:extLst>
          </p:cNvPr>
          <p:cNvCxnSpPr/>
          <p:nvPr/>
        </p:nvCxnSpPr>
        <p:spPr>
          <a:xfrm flipH="1" flipV="1">
            <a:off x="5997236" y="4988628"/>
            <a:ext cx="701336" cy="43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B35EABC-B7CF-45EE-899D-CD907AD5D176}"/>
              </a:ext>
            </a:extLst>
          </p:cNvPr>
          <p:cNvCxnSpPr/>
          <p:nvPr/>
        </p:nvCxnSpPr>
        <p:spPr>
          <a:xfrm flipH="1" flipV="1">
            <a:off x="7401386" y="4988628"/>
            <a:ext cx="701336" cy="43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DABD95E-CDB9-4B5B-9539-1407F9AEB88A}"/>
              </a:ext>
            </a:extLst>
          </p:cNvPr>
          <p:cNvCxnSpPr/>
          <p:nvPr/>
        </p:nvCxnSpPr>
        <p:spPr>
          <a:xfrm flipH="1">
            <a:off x="8795550" y="3890286"/>
            <a:ext cx="701336" cy="43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A7B0C71-BBD3-4B6A-AC5D-5F661C30330F}"/>
              </a:ext>
            </a:extLst>
          </p:cNvPr>
          <p:cNvCxnSpPr/>
          <p:nvPr/>
        </p:nvCxnSpPr>
        <p:spPr>
          <a:xfrm flipH="1" flipV="1">
            <a:off x="8787413" y="4992679"/>
            <a:ext cx="701336" cy="43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47D9A1E-A136-4597-839A-0629BBB2759F}"/>
              </a:ext>
            </a:extLst>
          </p:cNvPr>
          <p:cNvSpPr txBox="1"/>
          <p:nvPr/>
        </p:nvSpPr>
        <p:spPr>
          <a:xfrm>
            <a:off x="8062149" y="4015676"/>
            <a:ext cx="855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크로스링크</a:t>
            </a:r>
            <a:r>
              <a:rPr lang="en-US" altLang="ko-KR" sz="1000" dirty="0"/>
              <a:t> 	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388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4C634-09CF-4EDE-8236-EEC5BED2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Phase 2: EVM state transition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B9474-B727-4945-9C48-34E961613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2"/>
            <a:ext cx="10515600" cy="4351338"/>
          </a:xfrm>
        </p:spPr>
        <p:txBody>
          <a:bodyPr/>
          <a:lstStyle/>
          <a:p>
            <a:r>
              <a:rPr lang="en-US" altLang="ko-KR" dirty="0"/>
              <a:t>stateless client : state root </a:t>
            </a:r>
            <a:r>
              <a:rPr lang="ko-KR" altLang="en-US" dirty="0"/>
              <a:t>로만 검증에 참여하는 </a:t>
            </a:r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CB220-1B0E-4F34-AEF2-A7097333B5FC}"/>
              </a:ext>
            </a:extLst>
          </p:cNvPr>
          <p:cNvSpPr txBox="1"/>
          <p:nvPr/>
        </p:nvSpPr>
        <p:spPr>
          <a:xfrm>
            <a:off x="6024979" y="3429000"/>
            <a:ext cx="2974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witness </a:t>
            </a:r>
            <a:r>
              <a:rPr lang="ko-KR" altLang="en-US" dirty="0"/>
              <a:t>데이터는</a:t>
            </a:r>
            <a:endParaRPr lang="en-US" altLang="ko-KR" dirty="0"/>
          </a:p>
          <a:p>
            <a:r>
              <a:rPr lang="ko-KR" altLang="en-US" dirty="0"/>
              <a:t>트랜잭션이 실행되면서</a:t>
            </a:r>
            <a:r>
              <a:rPr lang="en-US" altLang="ko-KR" dirty="0"/>
              <a:t> </a:t>
            </a:r>
            <a:r>
              <a:rPr lang="ko-KR" altLang="en-US" dirty="0" err="1"/>
              <a:t>접근하게되는</a:t>
            </a:r>
            <a:r>
              <a:rPr lang="ko-KR" altLang="en-US" dirty="0"/>
              <a:t> </a:t>
            </a:r>
            <a:r>
              <a:rPr lang="en-US" altLang="ko-KR" dirty="0"/>
              <a:t>account, </a:t>
            </a:r>
            <a:r>
              <a:rPr lang="ko-KR" altLang="en-US" dirty="0"/>
              <a:t>스토리지 키에 접근하기 위해 필요한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DA5A80-8144-4109-9591-6D5261797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85" y="2686960"/>
            <a:ext cx="3998461" cy="27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5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BB32-C393-4603-BCAC-1F72C10B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Asynchronous Accumulators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9C0786-52D1-47AC-8093-62DC41694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66" y="1690688"/>
            <a:ext cx="5846540" cy="33944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07B8F-3A17-4B89-9D1E-4CA9843FF42A}"/>
              </a:ext>
            </a:extLst>
          </p:cNvPr>
          <p:cNvSpPr txBox="1"/>
          <p:nvPr/>
        </p:nvSpPr>
        <p:spPr>
          <a:xfrm>
            <a:off x="6908666" y="1887487"/>
            <a:ext cx="4998128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Accumulator</a:t>
            </a:r>
            <a:r>
              <a:rPr lang="ko-KR" altLang="en-US" sz="1200" dirty="0"/>
              <a:t>에 저장되는 값은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머클</a:t>
            </a:r>
            <a:r>
              <a:rPr lang="ko-KR" altLang="en-US" sz="1200" dirty="0"/>
              <a:t> 루트 값들이다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이러한 </a:t>
            </a:r>
            <a:r>
              <a:rPr lang="ko-KR" altLang="en-US" sz="1200" dirty="0" err="1"/>
              <a:t>머클</a:t>
            </a:r>
            <a:r>
              <a:rPr lang="ko-KR" altLang="en-US" sz="1200" dirty="0"/>
              <a:t> 루트 값들은 </a:t>
            </a:r>
            <a:r>
              <a:rPr lang="en-US" altLang="ko-KR" sz="1200" dirty="0"/>
              <a:t>append-only </a:t>
            </a:r>
            <a:r>
              <a:rPr lang="ko-KR" altLang="en-US" sz="1200" dirty="0"/>
              <a:t>의 특성을 가진다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append-only</a:t>
            </a:r>
            <a:r>
              <a:rPr lang="ko-KR" altLang="en-US" sz="1200" dirty="0"/>
              <a:t> 특성으로 </a:t>
            </a:r>
            <a:r>
              <a:rPr lang="en-US" altLang="ko-KR" sz="1200" dirty="0"/>
              <a:t>old-accumulator compatibility </a:t>
            </a:r>
            <a:r>
              <a:rPr lang="ko-KR" altLang="en-US" sz="1200" dirty="0"/>
              <a:t>특성도 생긴다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=&gt;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이전 상태의 데이터의 검증은 </a:t>
            </a:r>
            <a:r>
              <a:rPr lang="en-US" altLang="ko-KR" sz="1200" dirty="0"/>
              <a:t>witness</a:t>
            </a:r>
            <a:r>
              <a:rPr lang="ko-KR" altLang="en-US" sz="1200" dirty="0"/>
              <a:t>들이 </a:t>
            </a:r>
            <a:r>
              <a:rPr lang="en-US" altLang="ko-KR" sz="1200" dirty="0"/>
              <a:t>append-only </a:t>
            </a:r>
            <a:r>
              <a:rPr lang="ko-KR" altLang="en-US" sz="1200" dirty="0"/>
              <a:t>하므로 이전 </a:t>
            </a:r>
            <a:r>
              <a:rPr lang="en-US" altLang="ko-KR" sz="1200" dirty="0"/>
              <a:t>witness</a:t>
            </a:r>
            <a:r>
              <a:rPr lang="ko-KR" altLang="en-US" sz="1200" dirty="0"/>
              <a:t>를 사용하면 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이러한 특징들은 </a:t>
            </a:r>
            <a:r>
              <a:rPr lang="en-US" altLang="ko-KR" sz="1200" dirty="0"/>
              <a:t>history</a:t>
            </a:r>
            <a:r>
              <a:rPr lang="ko-KR" altLang="en-US" sz="1200" dirty="0"/>
              <a:t>데이터를 </a:t>
            </a:r>
            <a:r>
              <a:rPr lang="ko-KR" altLang="en-US" sz="1200" dirty="0" err="1"/>
              <a:t>다루는데에</a:t>
            </a:r>
            <a:r>
              <a:rPr lang="ko-KR" altLang="en-US" sz="1200" dirty="0"/>
              <a:t> 알맞다</a:t>
            </a:r>
            <a:r>
              <a:rPr lang="en-US" altLang="ko-KR" sz="1200" dirty="0"/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D58008-CCFD-4EEC-A924-9EE43F159A92}"/>
              </a:ext>
            </a:extLst>
          </p:cNvPr>
          <p:cNvCxnSpPr>
            <a:cxnSpLocks/>
          </p:cNvCxnSpPr>
          <p:nvPr/>
        </p:nvCxnSpPr>
        <p:spPr>
          <a:xfrm flipH="1">
            <a:off x="3561190" y="2459115"/>
            <a:ext cx="611315" cy="6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52E819-C1DF-4D43-A3E2-3DD99D22F63E}"/>
              </a:ext>
            </a:extLst>
          </p:cNvPr>
          <p:cNvSpPr txBox="1"/>
          <p:nvPr/>
        </p:nvSpPr>
        <p:spPr>
          <a:xfrm>
            <a:off x="4102728" y="1997476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h(xt-5)</a:t>
            </a:r>
            <a:r>
              <a:rPr lang="ko-KR" altLang="en-US" dirty="0"/>
              <a:t>의 </a:t>
            </a:r>
            <a:r>
              <a:rPr lang="en-US" altLang="ko-KR" dirty="0"/>
              <a:t>witness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hash(z, B) </a:t>
            </a:r>
            <a:r>
              <a:rPr lang="ko-KR" altLang="en-US" dirty="0"/>
              <a:t>값이다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A9A43-CD81-4E70-8D3E-D7C81E5586CD}"/>
              </a:ext>
            </a:extLst>
          </p:cNvPr>
          <p:cNvSpPr txBox="1"/>
          <p:nvPr/>
        </p:nvSpPr>
        <p:spPr>
          <a:xfrm>
            <a:off x="2432481" y="3790765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88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8B921-3406-4238-B6B0-434FAA2D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Merkle Mountain Ranges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DEB6CF-0CC1-452C-9F22-FAED658DE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06" y="1594664"/>
            <a:ext cx="5496692" cy="428684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3CC47-73BF-4177-8E1E-1697EF10C24F}"/>
              </a:ext>
            </a:extLst>
          </p:cNvPr>
          <p:cNvSpPr/>
          <p:nvPr/>
        </p:nvSpPr>
        <p:spPr>
          <a:xfrm rot="2522111">
            <a:off x="1966460" y="3967263"/>
            <a:ext cx="5718849" cy="562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FA3EA-7E25-4F68-9185-D3A20EDB94EA}"/>
              </a:ext>
            </a:extLst>
          </p:cNvPr>
          <p:cNvSpPr txBox="1"/>
          <p:nvPr/>
        </p:nvSpPr>
        <p:spPr>
          <a:xfrm>
            <a:off x="6812496" y="1660738"/>
            <a:ext cx="496743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각 숫자는 노드의 생성 순서이다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height = log2(</a:t>
            </a:r>
            <a:r>
              <a:rPr lang="en-US" altLang="ko-KR" sz="1200" dirty="0" err="1"/>
              <a:t>leafN</a:t>
            </a:r>
            <a:r>
              <a:rPr lang="en-US" altLang="ko-KR" sz="1200" dirty="0"/>
              <a:t>) = log2(11) = 3.xx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MMR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머클</a:t>
            </a:r>
            <a:r>
              <a:rPr lang="ko-KR" altLang="en-US" sz="1200" dirty="0"/>
              <a:t> 루트 값은 </a:t>
            </a:r>
            <a:r>
              <a:rPr lang="en-US" altLang="ko-KR" sz="1200" dirty="0"/>
              <a:t>peak nodes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해시값이다</a:t>
            </a:r>
            <a:r>
              <a:rPr lang="en-US" altLang="ko-KR" sz="1200" dirty="0"/>
              <a:t>. (bagging)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34D514-2CF6-45B0-A827-858DADA427C8}"/>
              </a:ext>
            </a:extLst>
          </p:cNvPr>
          <p:cNvSpPr/>
          <p:nvPr/>
        </p:nvSpPr>
        <p:spPr>
          <a:xfrm>
            <a:off x="3018492" y="2610035"/>
            <a:ext cx="426128" cy="426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040D80D-9A4B-4BD2-99B5-E10043FCF941}"/>
              </a:ext>
            </a:extLst>
          </p:cNvPr>
          <p:cNvSpPr/>
          <p:nvPr/>
        </p:nvSpPr>
        <p:spPr>
          <a:xfrm>
            <a:off x="5370990" y="4900474"/>
            <a:ext cx="381740" cy="3628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126766-3E4B-4432-AB5A-678C2EE5E199}"/>
              </a:ext>
            </a:extLst>
          </p:cNvPr>
          <p:cNvSpPr/>
          <p:nvPr/>
        </p:nvSpPr>
        <p:spPr>
          <a:xfrm>
            <a:off x="6096000" y="5592932"/>
            <a:ext cx="357898" cy="288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5C92945-77C3-4495-B70D-FD86AB322C9C}"/>
              </a:ext>
            </a:extLst>
          </p:cNvPr>
          <p:cNvCxnSpPr/>
          <p:nvPr/>
        </p:nvCxnSpPr>
        <p:spPr>
          <a:xfrm flipV="1">
            <a:off x="3444620" y="2610035"/>
            <a:ext cx="1500242" cy="1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AF1C70-8291-4069-9823-675121B8A4F1}"/>
              </a:ext>
            </a:extLst>
          </p:cNvPr>
          <p:cNvCxnSpPr/>
          <p:nvPr/>
        </p:nvCxnSpPr>
        <p:spPr>
          <a:xfrm flipH="1" flipV="1">
            <a:off x="5001272" y="2610035"/>
            <a:ext cx="609415" cy="229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DAA4365-7688-41A6-AF43-B01AB79F8F59}"/>
              </a:ext>
            </a:extLst>
          </p:cNvPr>
          <p:cNvCxnSpPr/>
          <p:nvPr/>
        </p:nvCxnSpPr>
        <p:spPr>
          <a:xfrm flipH="1" flipV="1">
            <a:off x="5063868" y="2610035"/>
            <a:ext cx="1237884" cy="298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DA658A-5412-4BD5-9F7C-AB7E2AE28A1C}"/>
              </a:ext>
            </a:extLst>
          </p:cNvPr>
          <p:cNvSpPr txBox="1"/>
          <p:nvPr/>
        </p:nvSpPr>
        <p:spPr>
          <a:xfrm>
            <a:off x="4968536" y="2307069"/>
            <a:ext cx="11274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peak nodes	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5D9172-EAE6-4A90-91C7-0BB5D04C8917}"/>
              </a:ext>
            </a:extLst>
          </p:cNvPr>
          <p:cNvSpPr txBox="1"/>
          <p:nvPr/>
        </p:nvSpPr>
        <p:spPr>
          <a:xfrm>
            <a:off x="6812496" y="2713163"/>
            <a:ext cx="4438095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10</a:t>
            </a:r>
            <a:r>
              <a:rPr lang="ko-KR" altLang="en-US" sz="1200" dirty="0"/>
              <a:t>번 노드의 </a:t>
            </a:r>
            <a:r>
              <a:rPr lang="en-US" altLang="ko-KR" sz="1200" dirty="0"/>
              <a:t>witness = </a:t>
            </a:r>
            <a:r>
              <a:rPr lang="en-US" altLang="ko-KR" sz="1200" dirty="0" err="1"/>
              <a:t>merkle</a:t>
            </a:r>
            <a:r>
              <a:rPr lang="en-US" altLang="ko-KR" sz="1200" dirty="0"/>
              <a:t> path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11</a:t>
            </a:r>
            <a:r>
              <a:rPr lang="ko-KR" altLang="en-US" sz="1200" dirty="0"/>
              <a:t>번</a:t>
            </a:r>
            <a:r>
              <a:rPr lang="en-US" altLang="ko-KR" sz="1200" dirty="0"/>
              <a:t>(10+11 -&gt; 12),9</a:t>
            </a:r>
            <a:r>
              <a:rPr lang="ko-KR" altLang="en-US" sz="1200" dirty="0"/>
              <a:t>번</a:t>
            </a:r>
            <a:r>
              <a:rPr lang="en-US" altLang="ko-KR" sz="1200" dirty="0"/>
              <a:t>(9+12 -&gt; 13), 6</a:t>
            </a:r>
            <a:r>
              <a:rPr lang="ko-KR" altLang="en-US" sz="1200" dirty="0"/>
              <a:t>번</a:t>
            </a:r>
            <a:r>
              <a:rPr lang="en-US" altLang="ko-KR" sz="1200" dirty="0"/>
              <a:t>(6+13 -&gt; 14)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peak nodes (17,18</a:t>
            </a:r>
            <a:r>
              <a:rPr lang="ko-KR" altLang="en-US" sz="1200" dirty="0"/>
              <a:t>번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머클</a:t>
            </a:r>
            <a:r>
              <a:rPr lang="ko-KR" altLang="en-US" sz="1200" dirty="0"/>
              <a:t> 루트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049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F01C1-680F-419D-AF8D-3284E5C3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Accumulator</a:t>
            </a:r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7011509-1FCB-4C9E-8D1A-D54AB267EBD9}"/>
              </a:ext>
            </a:extLst>
          </p:cNvPr>
          <p:cNvSpPr/>
          <p:nvPr/>
        </p:nvSpPr>
        <p:spPr>
          <a:xfrm>
            <a:off x="1118586" y="1766656"/>
            <a:ext cx="784928" cy="6439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3DCD828-4C17-43B5-8E38-764F1EE1C46F}"/>
              </a:ext>
            </a:extLst>
          </p:cNvPr>
          <p:cNvSpPr/>
          <p:nvPr/>
        </p:nvSpPr>
        <p:spPr>
          <a:xfrm>
            <a:off x="2185386" y="1766653"/>
            <a:ext cx="784928" cy="6439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87F61DE-8E5A-4327-A255-E44DDF5D3882}"/>
              </a:ext>
            </a:extLst>
          </p:cNvPr>
          <p:cNvSpPr/>
          <p:nvPr/>
        </p:nvSpPr>
        <p:spPr>
          <a:xfrm>
            <a:off x="3252186" y="1766651"/>
            <a:ext cx="784928" cy="6439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CD77681-F75B-4777-A209-EE27B5686AFB}"/>
              </a:ext>
            </a:extLst>
          </p:cNvPr>
          <p:cNvSpPr/>
          <p:nvPr/>
        </p:nvSpPr>
        <p:spPr>
          <a:xfrm>
            <a:off x="4387601" y="1766649"/>
            <a:ext cx="784928" cy="6439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8D4CBE7E-E5E6-4ABA-BBB8-3FDDDD3B00C3}"/>
              </a:ext>
            </a:extLst>
          </p:cNvPr>
          <p:cNvSpPr/>
          <p:nvPr/>
        </p:nvSpPr>
        <p:spPr>
          <a:xfrm rot="16200000">
            <a:off x="5147053" y="-1327381"/>
            <a:ext cx="220164" cy="7986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FAA4C6-D896-4576-9008-A8515398BC47}"/>
              </a:ext>
            </a:extLst>
          </p:cNvPr>
          <p:cNvSpPr txBox="1"/>
          <p:nvPr/>
        </p:nvSpPr>
        <p:spPr>
          <a:xfrm>
            <a:off x="4633394" y="2795408"/>
            <a:ext cx="107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2^n</a:t>
            </a:r>
            <a:r>
              <a:rPr lang="ko-KR" altLang="en-US" sz="1200" dirty="0"/>
              <a:t>개 </a:t>
            </a:r>
            <a:r>
              <a:rPr lang="en-US" altLang="ko-KR" sz="1200" dirty="0"/>
              <a:t>MMR (n == 3)</a:t>
            </a:r>
            <a:endParaRPr lang="ko-KR" altLang="en-US" sz="1200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1804BC8-176C-44AE-AAB1-2DEE881AE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16810"/>
              </p:ext>
            </p:extLst>
          </p:nvPr>
        </p:nvGraphicFramePr>
        <p:xfrm>
          <a:off x="1118586" y="3334864"/>
          <a:ext cx="31338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910">
                  <a:extLst>
                    <a:ext uri="{9D8B030D-6E8A-4147-A177-3AD203B41FA5}">
                      <a16:colId xmlns:a16="http://schemas.microsoft.com/office/drawing/2014/main" val="1802163987"/>
                    </a:ext>
                  </a:extLst>
                </a:gridCol>
                <a:gridCol w="1566910">
                  <a:extLst>
                    <a:ext uri="{9D8B030D-6E8A-4147-A177-3AD203B41FA5}">
                      <a16:colId xmlns:a16="http://schemas.microsoft.com/office/drawing/2014/main" val="53311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샤드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체인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33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블록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Collation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0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히스토리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417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99B4D38-470A-48AF-A7E8-3C7E9650ED17}"/>
              </a:ext>
            </a:extLst>
          </p:cNvPr>
          <p:cNvSpPr txBox="1"/>
          <p:nvPr/>
        </p:nvSpPr>
        <p:spPr>
          <a:xfrm>
            <a:off x="5172529" y="4986111"/>
            <a:ext cx="6434840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collation</a:t>
            </a:r>
            <a:r>
              <a:rPr lang="ko-KR" altLang="en-US" sz="1200" dirty="0"/>
              <a:t>의 </a:t>
            </a:r>
            <a:r>
              <a:rPr lang="en-US" altLang="ko-KR" sz="1200" dirty="0"/>
              <a:t>log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머클</a:t>
            </a:r>
            <a:r>
              <a:rPr lang="ko-KR" altLang="en-US" sz="1200" dirty="0"/>
              <a:t> 트리 생성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머클</a:t>
            </a:r>
            <a:r>
              <a:rPr lang="ko-KR" altLang="en-US" sz="1200" dirty="0"/>
              <a:t> 트리 루트 값은 </a:t>
            </a:r>
            <a:r>
              <a:rPr lang="en-US" altLang="ko-KR" sz="1200" dirty="0"/>
              <a:t>log batch root.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log batch root</a:t>
            </a:r>
            <a:r>
              <a:rPr lang="ko-KR" altLang="en-US" sz="1200" dirty="0"/>
              <a:t>를 만드는 과정을 </a:t>
            </a:r>
            <a:r>
              <a:rPr lang="en-US" altLang="ko-KR" sz="1200" dirty="0"/>
              <a:t>batching.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머클</a:t>
            </a:r>
            <a:r>
              <a:rPr lang="ko-KR" altLang="en-US" sz="1200" dirty="0"/>
              <a:t> 트리 높이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2^n</a:t>
            </a:r>
            <a:r>
              <a:rPr lang="ko-KR" altLang="en-US" sz="1200" dirty="0"/>
              <a:t>개의 </a:t>
            </a:r>
            <a:r>
              <a:rPr lang="en-US" altLang="ko-KR" sz="1200" dirty="0"/>
              <a:t>MMR</a:t>
            </a:r>
            <a:r>
              <a:rPr lang="ko-KR" altLang="en-US" sz="1200" dirty="0"/>
              <a:t>중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mod 2^n </a:t>
            </a:r>
            <a:r>
              <a:rPr lang="ko-KR" altLang="en-US" sz="1200" dirty="0"/>
              <a:t>번째의 </a:t>
            </a:r>
            <a:r>
              <a:rPr lang="en-US" altLang="ko-KR" sz="1200" dirty="0"/>
              <a:t>MMR</a:t>
            </a:r>
            <a:r>
              <a:rPr lang="ko-KR" altLang="en-US" sz="1200" dirty="0"/>
              <a:t>에 </a:t>
            </a:r>
            <a:r>
              <a:rPr lang="en-US" altLang="ko-KR" sz="1200" dirty="0"/>
              <a:t>log batch root </a:t>
            </a:r>
            <a:r>
              <a:rPr lang="ko-KR" altLang="en-US" sz="1200" dirty="0"/>
              <a:t>가 삽입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2C38A114-0D20-4A43-BBEB-D86B0A9C1F38}"/>
              </a:ext>
            </a:extLst>
          </p:cNvPr>
          <p:cNvSpPr/>
          <p:nvPr/>
        </p:nvSpPr>
        <p:spPr>
          <a:xfrm>
            <a:off x="5531893" y="1766656"/>
            <a:ext cx="784928" cy="6439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D3BE1A77-72F2-4B27-9538-1B88CDFC1EE0}"/>
              </a:ext>
            </a:extLst>
          </p:cNvPr>
          <p:cNvSpPr/>
          <p:nvPr/>
        </p:nvSpPr>
        <p:spPr>
          <a:xfrm>
            <a:off x="6598693" y="1766653"/>
            <a:ext cx="784928" cy="6439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3F68249D-8948-4A85-8175-E955E3C993AC}"/>
              </a:ext>
            </a:extLst>
          </p:cNvPr>
          <p:cNvSpPr/>
          <p:nvPr/>
        </p:nvSpPr>
        <p:spPr>
          <a:xfrm>
            <a:off x="7665493" y="1766651"/>
            <a:ext cx="784928" cy="6439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679BDD52-3B48-4C21-AF01-202B2B446BD1}"/>
              </a:ext>
            </a:extLst>
          </p:cNvPr>
          <p:cNvSpPr/>
          <p:nvPr/>
        </p:nvSpPr>
        <p:spPr>
          <a:xfrm>
            <a:off x="8800908" y="1766649"/>
            <a:ext cx="784928" cy="6439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BEC60-9CE6-4A91-AF6B-11BD772DECF3}"/>
              </a:ext>
            </a:extLst>
          </p:cNvPr>
          <p:cNvSpPr txBox="1"/>
          <p:nvPr/>
        </p:nvSpPr>
        <p:spPr>
          <a:xfrm>
            <a:off x="1118586" y="4749553"/>
            <a:ext cx="4053943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장점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collation </a:t>
            </a:r>
            <a:r>
              <a:rPr lang="ko-KR" altLang="en-US" sz="1200" dirty="0"/>
              <a:t>의 높이로 업데이트 될 </a:t>
            </a:r>
            <a:r>
              <a:rPr lang="en-US" altLang="ko-KR" sz="1200" dirty="0"/>
              <a:t>MMR</a:t>
            </a:r>
            <a:r>
              <a:rPr lang="ko-KR" altLang="en-US" sz="1200" dirty="0"/>
              <a:t> 예측가능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MMR</a:t>
            </a:r>
            <a:r>
              <a:rPr lang="ko-KR" altLang="en-US" sz="1200" dirty="0"/>
              <a:t>이 </a:t>
            </a:r>
            <a:r>
              <a:rPr lang="en-US" altLang="ko-KR" sz="1200" dirty="0"/>
              <a:t>2^n</a:t>
            </a:r>
            <a:r>
              <a:rPr lang="ko-KR" altLang="en-US" sz="1200" dirty="0"/>
              <a:t>개로 분할 되어</a:t>
            </a:r>
            <a:r>
              <a:rPr lang="en-US" altLang="ko-KR" sz="1200" dirty="0"/>
              <a:t>, </a:t>
            </a:r>
            <a:r>
              <a:rPr lang="ko-KR" altLang="en-US" sz="1200" dirty="0"/>
              <a:t>업데이트 빈도 감소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log batch root</a:t>
            </a:r>
            <a:r>
              <a:rPr lang="ko-KR" altLang="en-US" sz="1200" dirty="0"/>
              <a:t>를 사용하여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가용성 증가</a:t>
            </a:r>
            <a:r>
              <a:rPr lang="en-US" altLang="ko-KR" sz="1200" dirty="0"/>
              <a:t>.	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344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5F32E-1B79-4B71-B460-047C66C9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Double-batched </a:t>
            </a:r>
            <a:r>
              <a:rPr lang="en-US" altLang="ko-KR" dirty="0" err="1"/>
              <a:t>merkle</a:t>
            </a:r>
            <a:r>
              <a:rPr lang="en-US" altLang="ko-KR" dirty="0"/>
              <a:t> log accumulator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74918A-A4BA-46A4-AF1B-B5B9E3F3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73487"/>
              </p:ext>
            </p:extLst>
          </p:nvPr>
        </p:nvGraphicFramePr>
        <p:xfrm>
          <a:off x="1037702" y="1804374"/>
          <a:ext cx="532759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2759">
                  <a:extLst>
                    <a:ext uri="{9D8B030D-6E8A-4147-A177-3AD203B41FA5}">
                      <a16:colId xmlns:a16="http://schemas.microsoft.com/office/drawing/2014/main" val="3648541114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1195475269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2706254685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3934045176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2317321908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4106179957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1153761610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1255190094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3541124562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332259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1802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7C0CDF9-3364-492C-88C3-813A84C18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19755"/>
              </p:ext>
            </p:extLst>
          </p:nvPr>
        </p:nvGraphicFramePr>
        <p:xfrm>
          <a:off x="1051020" y="4438436"/>
          <a:ext cx="53275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9">
                  <a:extLst>
                    <a:ext uri="{9D8B030D-6E8A-4147-A177-3AD203B41FA5}">
                      <a16:colId xmlns:a16="http://schemas.microsoft.com/office/drawing/2014/main" val="3648541114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1195475269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2706254685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3934045176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2317321908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4106179957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1153761610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1255190094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3541124562"/>
                    </a:ext>
                  </a:extLst>
                </a:gridCol>
                <a:gridCol w="532759">
                  <a:extLst>
                    <a:ext uri="{9D8B030D-6E8A-4147-A177-3AD203B41FA5}">
                      <a16:colId xmlns:a16="http://schemas.microsoft.com/office/drawing/2014/main" val="332259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2^n-1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18028"/>
                  </a:ext>
                </a:extLst>
              </a:tr>
            </a:tbl>
          </a:graphicData>
        </a:graphic>
      </p:graphicFrame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B7D6A371-2921-44F8-84DC-39B9E394E833}"/>
              </a:ext>
            </a:extLst>
          </p:cNvPr>
          <p:cNvSpPr/>
          <p:nvPr/>
        </p:nvSpPr>
        <p:spPr>
          <a:xfrm rot="16200000">
            <a:off x="3563663" y="2626449"/>
            <a:ext cx="275668" cy="4826986"/>
          </a:xfrm>
          <a:prstGeom prst="leftBrace">
            <a:avLst>
              <a:gd name="adj1" fmla="val 8333"/>
              <a:gd name="adj2" fmla="val 64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84DE8-A0EE-423A-922E-78310F8FC869}"/>
              </a:ext>
            </a:extLst>
          </p:cNvPr>
          <p:cNvSpPr txBox="1"/>
          <p:nvPr/>
        </p:nvSpPr>
        <p:spPr>
          <a:xfrm>
            <a:off x="4159589" y="5131607"/>
            <a:ext cx="6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2^n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F66D3-8F87-49B3-9182-D073088917C1}"/>
              </a:ext>
            </a:extLst>
          </p:cNvPr>
          <p:cNvSpPr txBox="1"/>
          <p:nvPr/>
        </p:nvSpPr>
        <p:spPr>
          <a:xfrm>
            <a:off x="6365292" y="1804374"/>
            <a:ext cx="1455938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 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1F74D-D9F9-45B3-844B-0F38748F04E2}"/>
              </a:ext>
            </a:extLst>
          </p:cNvPr>
          <p:cNvSpPr txBox="1"/>
          <p:nvPr/>
        </p:nvSpPr>
        <p:spPr>
          <a:xfrm>
            <a:off x="6365292" y="4460277"/>
            <a:ext cx="166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Bottom Buffer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15523737-DFB0-411B-8C9E-0158AF2D1AB1}"/>
              </a:ext>
            </a:extLst>
          </p:cNvPr>
          <p:cNvSpPr/>
          <p:nvPr/>
        </p:nvSpPr>
        <p:spPr>
          <a:xfrm>
            <a:off x="1082093" y="2469898"/>
            <a:ext cx="5265444" cy="1919389"/>
          </a:xfrm>
          <a:prstGeom prst="triangle">
            <a:avLst>
              <a:gd name="adj" fmla="val 4561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FAB9A17-47BB-47C5-B5B1-3BDC512A1FE9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3471169" y="2175214"/>
            <a:ext cx="12862" cy="29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C1D7A12E-F74C-4DC7-A60F-D9F02858DF3A}"/>
              </a:ext>
            </a:extLst>
          </p:cNvPr>
          <p:cNvSpPr/>
          <p:nvPr/>
        </p:nvSpPr>
        <p:spPr>
          <a:xfrm>
            <a:off x="3381692" y="2425044"/>
            <a:ext cx="204677" cy="204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85C3F7-3B78-4057-AF1B-2D6D6729BF5C}"/>
              </a:ext>
            </a:extLst>
          </p:cNvPr>
          <p:cNvCxnSpPr>
            <a:endCxn id="18" idx="7"/>
          </p:cNvCxnSpPr>
          <p:nvPr/>
        </p:nvCxnSpPr>
        <p:spPr>
          <a:xfrm flipH="1">
            <a:off x="3556395" y="2425044"/>
            <a:ext cx="252126" cy="2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D91687-2142-42EC-8ED2-FF3CF4C84384}"/>
              </a:ext>
            </a:extLst>
          </p:cNvPr>
          <p:cNvSpPr txBox="1"/>
          <p:nvPr/>
        </p:nvSpPr>
        <p:spPr>
          <a:xfrm>
            <a:off x="3808521" y="2229852"/>
            <a:ext cx="14519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merkle</a:t>
            </a:r>
            <a:r>
              <a:rPr lang="en-US" altLang="ko-KR" sz="1200" dirty="0"/>
              <a:t> root</a:t>
            </a:r>
          </a:p>
          <a:p>
            <a:r>
              <a:rPr lang="en-US" altLang="ko-KR" sz="1200" dirty="0"/>
              <a:t>(batch hash)</a:t>
            </a:r>
            <a:endParaRPr lang="ko-KR" altLang="en-US" sz="12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5397160-5763-4700-9109-FB0A16283231}"/>
              </a:ext>
            </a:extLst>
          </p:cNvPr>
          <p:cNvSpPr/>
          <p:nvPr/>
        </p:nvSpPr>
        <p:spPr>
          <a:xfrm>
            <a:off x="1526402" y="5560915"/>
            <a:ext cx="1819425" cy="863528"/>
          </a:xfrm>
          <a:prstGeom prst="triangle">
            <a:avLst>
              <a:gd name="adj" fmla="val 4561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0FFE480-EAA4-411B-A9E7-A7BFB41B5F8E}"/>
              </a:ext>
            </a:extLst>
          </p:cNvPr>
          <p:cNvSpPr/>
          <p:nvPr/>
        </p:nvSpPr>
        <p:spPr>
          <a:xfrm>
            <a:off x="2274052" y="5500939"/>
            <a:ext cx="172475" cy="172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E4603D3-AAD6-4F60-9214-73EBFC977304}"/>
              </a:ext>
            </a:extLst>
          </p:cNvPr>
          <p:cNvCxnSpPr/>
          <p:nvPr/>
        </p:nvCxnSpPr>
        <p:spPr>
          <a:xfrm flipH="1">
            <a:off x="2426785" y="5487996"/>
            <a:ext cx="252126" cy="2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3561F3-DD7C-4D22-AFDB-52F4FDE13BF7}"/>
              </a:ext>
            </a:extLst>
          </p:cNvPr>
          <p:cNvSpPr txBox="1"/>
          <p:nvPr/>
        </p:nvSpPr>
        <p:spPr>
          <a:xfrm>
            <a:off x="2678911" y="5338713"/>
            <a:ext cx="10132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merkle</a:t>
            </a:r>
            <a:r>
              <a:rPr lang="en-US" altLang="ko-KR" sz="1200" dirty="0"/>
              <a:t> root</a:t>
            </a:r>
            <a:endParaRPr lang="ko-KR" altLang="en-US" sz="1200" dirty="0"/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BE7BEC87-83D9-4374-B21E-4BF6BB1F3D3F}"/>
              </a:ext>
            </a:extLst>
          </p:cNvPr>
          <p:cNvSpPr/>
          <p:nvPr/>
        </p:nvSpPr>
        <p:spPr>
          <a:xfrm>
            <a:off x="1347064" y="5487996"/>
            <a:ext cx="110953" cy="94515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E500528-F085-4822-8529-A99AE56E713A}"/>
              </a:ext>
            </a:extLst>
          </p:cNvPr>
          <p:cNvCxnSpPr>
            <a:stCxn id="28" idx="0"/>
          </p:cNvCxnSpPr>
          <p:nvPr/>
        </p:nvCxnSpPr>
        <p:spPr>
          <a:xfrm flipV="1">
            <a:off x="2360290" y="4829609"/>
            <a:ext cx="1170" cy="67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64EF7F2-3923-46F2-B650-D48A5BBA6790}"/>
              </a:ext>
            </a:extLst>
          </p:cNvPr>
          <p:cNvSpPr txBox="1"/>
          <p:nvPr/>
        </p:nvSpPr>
        <p:spPr>
          <a:xfrm>
            <a:off x="1200233" y="5826713"/>
            <a:ext cx="146832" cy="27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AAD9D8-9355-4A2E-A6C0-77A9691EAFB1}"/>
              </a:ext>
            </a:extLst>
          </p:cNvPr>
          <p:cNvSpPr txBox="1"/>
          <p:nvPr/>
        </p:nvSpPr>
        <p:spPr>
          <a:xfrm>
            <a:off x="5336465" y="2229852"/>
            <a:ext cx="389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bottom buffer</a:t>
            </a:r>
            <a:r>
              <a:rPr lang="ko-KR" altLang="en-US" sz="1200" dirty="0"/>
              <a:t>가 가득차면</a:t>
            </a:r>
            <a:r>
              <a:rPr lang="en-US" altLang="ko-KR" sz="1200" dirty="0"/>
              <a:t>, </a:t>
            </a:r>
            <a:r>
              <a:rPr lang="ko-KR" altLang="en-US" sz="1200" dirty="0"/>
              <a:t>그 값들로 </a:t>
            </a:r>
            <a:r>
              <a:rPr lang="en-US" altLang="ko-KR" sz="1200" dirty="0"/>
              <a:t>batching </a:t>
            </a:r>
            <a:r>
              <a:rPr lang="ko-KR" altLang="en-US" sz="1200" dirty="0"/>
              <a:t>하여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batch hash</a:t>
            </a:r>
            <a:r>
              <a:rPr lang="ko-KR" altLang="en-US" sz="1200" dirty="0"/>
              <a:t>를 만들고</a:t>
            </a:r>
            <a:r>
              <a:rPr lang="en-US" altLang="ko-KR" sz="1200" dirty="0"/>
              <a:t>, Top Buffer</a:t>
            </a:r>
            <a:r>
              <a:rPr lang="ko-KR" altLang="en-US" sz="1200" dirty="0"/>
              <a:t>에 넣는다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C06BC8-9E72-4040-8350-528CDD9413DC}"/>
              </a:ext>
            </a:extLst>
          </p:cNvPr>
          <p:cNvSpPr txBox="1"/>
          <p:nvPr/>
        </p:nvSpPr>
        <p:spPr>
          <a:xfrm>
            <a:off x="3529328" y="5826713"/>
            <a:ext cx="422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높이가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인 </a:t>
            </a:r>
            <a:r>
              <a:rPr lang="ko-KR" altLang="en-US" sz="1200" dirty="0" err="1"/>
              <a:t>컬레이션의</a:t>
            </a:r>
            <a:r>
              <a:rPr lang="ko-KR" altLang="en-US" sz="1200" dirty="0"/>
              <a:t> </a:t>
            </a:r>
            <a:r>
              <a:rPr lang="en-US" altLang="ko-KR" sz="1200" dirty="0"/>
              <a:t>log</a:t>
            </a:r>
            <a:r>
              <a:rPr lang="ko-KR" altLang="en-US" sz="1200" dirty="0"/>
              <a:t>들을 </a:t>
            </a:r>
            <a:r>
              <a:rPr lang="en-US" altLang="ko-KR" sz="1200" dirty="0"/>
              <a:t>batching</a:t>
            </a:r>
            <a:r>
              <a:rPr lang="ko-KR" altLang="en-US" sz="1200" dirty="0"/>
              <a:t>하여</a:t>
            </a:r>
            <a:r>
              <a:rPr lang="en-US" altLang="ko-KR" sz="1200" dirty="0"/>
              <a:t>, log batch root</a:t>
            </a:r>
            <a:r>
              <a:rPr lang="ko-KR" altLang="en-US" sz="1200" dirty="0"/>
              <a:t>를 생성</a:t>
            </a:r>
            <a:endParaRPr lang="en-US" altLang="ko-KR" sz="1200" dirty="0"/>
          </a:p>
          <a:p>
            <a:r>
              <a:rPr lang="en-US" altLang="ko-KR" sz="1200" dirty="0"/>
              <a:t>I mod 2^n </a:t>
            </a:r>
            <a:r>
              <a:rPr lang="ko-KR" altLang="en-US" sz="1200" dirty="0"/>
              <a:t>의 값으로 </a:t>
            </a:r>
            <a:r>
              <a:rPr lang="ko-KR" altLang="en-US" sz="1200" dirty="0" err="1"/>
              <a:t>라벨링된</a:t>
            </a:r>
            <a:r>
              <a:rPr lang="ko-KR" altLang="en-US" sz="1200" dirty="0"/>
              <a:t> 엔트리에 넣는다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40CB7D-51E3-4A4D-9ACF-7B26E4F86C78}"/>
              </a:ext>
            </a:extLst>
          </p:cNvPr>
          <p:cNvSpPr txBox="1"/>
          <p:nvPr/>
        </p:nvSpPr>
        <p:spPr>
          <a:xfrm>
            <a:off x="8499866" y="5477212"/>
            <a:ext cx="3254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bottom buffer</a:t>
            </a:r>
            <a:r>
              <a:rPr lang="ko-KR" altLang="en-US" sz="1200" dirty="0"/>
              <a:t>가 가득 찰 때에만 </a:t>
            </a:r>
            <a:r>
              <a:rPr lang="en-US" altLang="ko-KR" sz="1200" dirty="0"/>
              <a:t>witness </a:t>
            </a:r>
            <a:r>
              <a:rPr lang="ko-KR" altLang="en-US" sz="1200" dirty="0"/>
              <a:t>업데이트가 발생하여</a:t>
            </a:r>
            <a:r>
              <a:rPr lang="en-US" altLang="ko-KR" sz="1200" dirty="0"/>
              <a:t>, witness </a:t>
            </a:r>
            <a:r>
              <a:rPr lang="ko-KR" altLang="en-US" sz="1200" dirty="0"/>
              <a:t>업데이트가 최소화 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452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F7E20-B600-4040-9F5C-A8ABFC6D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Phase3 ~&gt;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1A4CE-FA1F-45E2-8B37-12C7BC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657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E1FFC-D7E2-4630-B30B-6D63F343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Availability 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9C77-EC55-43D3-A69F-47D026611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8501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altLang="ko-KR" sz="1200" dirty="0"/>
              <a:t>N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크기의 데이터</a:t>
            </a:r>
            <a:r>
              <a:rPr lang="en-US" altLang="ko-KR" sz="1200" dirty="0"/>
              <a:t>(D[0],D[1]…)</a:t>
            </a:r>
            <a:r>
              <a:rPr lang="ko-KR" altLang="en-US" sz="1200" dirty="0"/>
              <a:t>를 </a:t>
            </a:r>
            <a:r>
              <a:rPr lang="en-US" altLang="ko-KR" sz="1200" dirty="0"/>
              <a:t>2N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크기로 인코딩 할 수 있는 알고리즘이 있다</a:t>
            </a:r>
            <a:r>
              <a:rPr lang="en-US" altLang="ko-KR" sz="1200" dirty="0"/>
              <a:t>.</a:t>
            </a:r>
          </a:p>
          <a:p>
            <a:pPr marL="514350" indent="-514350">
              <a:buAutoNum type="arabicParenR"/>
            </a:pPr>
            <a:r>
              <a:rPr lang="ko-KR" altLang="en-US" sz="1200" dirty="0"/>
              <a:t>다항식 </a:t>
            </a:r>
            <a:r>
              <a:rPr lang="en-US" altLang="ko-KR" sz="1200" dirty="0"/>
              <a:t>P</a:t>
            </a:r>
            <a:r>
              <a:rPr lang="ko-KR" altLang="en-US" sz="1200" dirty="0"/>
              <a:t>는 </a:t>
            </a:r>
            <a:r>
              <a:rPr lang="en-US" altLang="ko-KR" sz="1200" dirty="0"/>
              <a:t>P(0) = D[0], P(1) = D[1], …</a:t>
            </a:r>
            <a:r>
              <a:rPr lang="ko-KR" altLang="en-US" sz="1200" dirty="0"/>
              <a:t>을 만족한다</a:t>
            </a:r>
            <a:r>
              <a:rPr lang="en-US" altLang="ko-KR" sz="1200" dirty="0"/>
              <a:t>.</a:t>
            </a:r>
          </a:p>
          <a:p>
            <a:pPr marL="514350" indent="-514350">
              <a:buAutoNum type="arabicParenR"/>
            </a:pPr>
            <a:r>
              <a:rPr lang="en-US" altLang="ko-KR" sz="1200" dirty="0"/>
              <a:t>1)</a:t>
            </a:r>
            <a:r>
              <a:rPr lang="ko-KR" altLang="en-US" sz="1200" dirty="0"/>
              <a:t>번 과정으로 </a:t>
            </a:r>
            <a:r>
              <a:rPr lang="en-US" altLang="ko-KR" sz="1200" dirty="0"/>
              <a:t>P(N)…P(2N-1)</a:t>
            </a:r>
            <a:r>
              <a:rPr lang="ko-KR" altLang="en-US" sz="1200" dirty="0"/>
              <a:t> 값도 있다</a:t>
            </a:r>
            <a:r>
              <a:rPr lang="en-US" altLang="ko-KR" sz="1200" dirty="0"/>
              <a:t>. ( 0,,,n-1 / n ,,, 2n-1 )</a:t>
            </a:r>
          </a:p>
          <a:p>
            <a:pPr marL="514350" indent="-514350">
              <a:buAutoNum type="arabicParenR"/>
            </a:pPr>
            <a:r>
              <a:rPr lang="ko-KR" altLang="en-US" sz="1200" dirty="0"/>
              <a:t>다항식의 성질로 인해 </a:t>
            </a:r>
            <a:r>
              <a:rPr lang="en-US" altLang="ko-KR" sz="1200" dirty="0"/>
              <a:t>N</a:t>
            </a:r>
            <a:r>
              <a:rPr lang="ko-KR" altLang="en-US" sz="1200" dirty="0"/>
              <a:t>개의 값으로 다항식이나 원본 데이터를 재구성 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50% </a:t>
            </a:r>
            <a:r>
              <a:rPr lang="ko-KR" altLang="en-US" sz="1200" dirty="0"/>
              <a:t>가용성을 </a:t>
            </a:r>
            <a:r>
              <a:rPr lang="en-US" altLang="ko-KR" sz="1200" dirty="0"/>
              <a:t>100%</a:t>
            </a:r>
            <a:r>
              <a:rPr lang="ko-KR" altLang="en-US" sz="1200" dirty="0"/>
              <a:t>의 가용성으로 전환 가능하다</a:t>
            </a:r>
            <a:endParaRPr lang="en-US" altLang="ko-KR" sz="12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9AA33D8-F6AA-4861-8795-F38D756D06A2}"/>
              </a:ext>
            </a:extLst>
          </p:cNvPr>
          <p:cNvGrpSpPr/>
          <p:nvPr/>
        </p:nvGrpSpPr>
        <p:grpSpPr>
          <a:xfrm>
            <a:off x="1052500" y="4006048"/>
            <a:ext cx="2935542" cy="1782585"/>
            <a:chOff x="1301075" y="3730448"/>
            <a:chExt cx="2935542" cy="178258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356EB4E-C9D9-4CE8-9CFD-E42E22A5444F}"/>
                </a:ext>
              </a:extLst>
            </p:cNvPr>
            <p:cNvCxnSpPr/>
            <p:nvPr/>
          </p:nvCxnSpPr>
          <p:spPr>
            <a:xfrm>
              <a:off x="1305018" y="5086905"/>
              <a:ext cx="2734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F61506C-4418-4969-AC29-81CA98AB37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4411" y="3915052"/>
              <a:ext cx="1" cy="1597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9322EEE-D6BB-4A8F-A83B-4A9FC3F4C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075" y="4005206"/>
              <a:ext cx="2893126" cy="1300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6FDF4E-3975-4184-B075-A0FDAB8FA73D}"/>
                </a:ext>
              </a:extLst>
            </p:cNvPr>
            <p:cNvSpPr txBox="1"/>
            <p:nvPr/>
          </p:nvSpPr>
          <p:spPr>
            <a:xfrm>
              <a:off x="1704514" y="5060272"/>
              <a:ext cx="3284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0,0</a:t>
              </a:r>
              <a:endParaRPr lang="ko-KR" altLang="en-US" sz="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1B2657-61C7-4D2E-86F9-B3BCFC50BBA2}"/>
                </a:ext>
              </a:extLst>
            </p:cNvPr>
            <p:cNvSpPr txBox="1"/>
            <p:nvPr/>
          </p:nvSpPr>
          <p:spPr>
            <a:xfrm>
              <a:off x="2308196" y="4771703"/>
              <a:ext cx="3639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2,1</a:t>
              </a:r>
              <a:endParaRPr lang="ko-KR" altLang="en-US" sz="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3C8987-41F3-4ACE-BB32-C8DC73DA506F}"/>
                </a:ext>
              </a:extLst>
            </p:cNvPr>
            <p:cNvSpPr txBox="1"/>
            <p:nvPr/>
          </p:nvSpPr>
          <p:spPr>
            <a:xfrm>
              <a:off x="2743202" y="4586808"/>
              <a:ext cx="3286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4,2</a:t>
              </a:r>
              <a:endParaRPr lang="ko-KR" altLang="en-US" sz="8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F3A2287-CE41-4258-AD09-D585C8D1536C}"/>
                </a:ext>
              </a:extLst>
            </p:cNvPr>
            <p:cNvSpPr/>
            <p:nvPr/>
          </p:nvSpPr>
          <p:spPr>
            <a:xfrm>
              <a:off x="2307825" y="482606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7182593-0302-48DC-B248-0C55D179954B}"/>
                </a:ext>
              </a:extLst>
            </p:cNvPr>
            <p:cNvSpPr/>
            <p:nvPr/>
          </p:nvSpPr>
          <p:spPr>
            <a:xfrm>
              <a:off x="2743201" y="462135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D54FA9-3054-4F0E-BE35-A4EA806FF2EE}"/>
                </a:ext>
              </a:extLst>
            </p:cNvPr>
            <p:cNvSpPr txBox="1"/>
            <p:nvPr/>
          </p:nvSpPr>
          <p:spPr>
            <a:xfrm>
              <a:off x="4001858" y="4987147"/>
              <a:ext cx="2347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X</a:t>
              </a:r>
              <a:endParaRPr lang="ko-KR" altLang="en-US" sz="8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A9DEFD-E4A2-46BA-A404-BEEC1D4DA7B5}"/>
                </a:ext>
              </a:extLst>
            </p:cNvPr>
            <p:cNvSpPr txBox="1"/>
            <p:nvPr/>
          </p:nvSpPr>
          <p:spPr>
            <a:xfrm>
              <a:off x="1667031" y="3730448"/>
              <a:ext cx="2347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Y</a:t>
              </a:r>
              <a:endParaRPr lang="ko-KR" altLang="en-US" sz="8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164BDAD-8B20-43A9-97D4-C53F6543E65E}"/>
              </a:ext>
            </a:extLst>
          </p:cNvPr>
          <p:cNvSpPr txBox="1"/>
          <p:nvPr/>
        </p:nvSpPr>
        <p:spPr>
          <a:xfrm>
            <a:off x="2789759" y="4633648"/>
            <a:ext cx="195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0B7D2E-EB12-4976-AE5F-BBF1BA157087}"/>
              </a:ext>
            </a:extLst>
          </p:cNvPr>
          <p:cNvSpPr txBox="1"/>
          <p:nvPr/>
        </p:nvSpPr>
        <p:spPr>
          <a:xfrm>
            <a:off x="3172385" y="4448406"/>
            <a:ext cx="195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7966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3D65F-2453-494F-B2A5-09EF21E6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Ethash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F99DD-7FA4-4FE4-A356-5EE473C47398}"/>
              </a:ext>
            </a:extLst>
          </p:cNvPr>
          <p:cNvSpPr txBox="1"/>
          <p:nvPr/>
        </p:nvSpPr>
        <p:spPr>
          <a:xfrm>
            <a:off x="838200" y="1829188"/>
            <a:ext cx="825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mine()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80338-5740-4D62-A74C-1E4F41C78F4E}"/>
              </a:ext>
            </a:extLst>
          </p:cNvPr>
          <p:cNvSpPr txBox="1"/>
          <p:nvPr/>
        </p:nvSpPr>
        <p:spPr>
          <a:xfrm>
            <a:off x="2980678" y="1690687"/>
            <a:ext cx="2599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hashimotofull</a:t>
            </a:r>
            <a:r>
              <a:rPr lang="en-US" altLang="ko-KR" dirty="0"/>
              <a:t> (Dataset, hash, nonce)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91F6A-F4A0-434C-AD65-A3F162E1CC4D}"/>
              </a:ext>
            </a:extLst>
          </p:cNvPr>
          <p:cNvSpPr txBox="1"/>
          <p:nvPr/>
        </p:nvSpPr>
        <p:spPr>
          <a:xfrm>
            <a:off x="7911484" y="1829187"/>
            <a:ext cx="17296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hashimoto</a:t>
            </a:r>
            <a:r>
              <a:rPr lang="en-US" altLang="ko-KR" dirty="0"/>
              <a:t> ()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2BBD0B-7529-407F-B996-DB1D2A156AD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63823" y="2013853"/>
            <a:ext cx="1316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FFA6FE1-4DCE-451E-8055-11208834FE3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580356" y="2013853"/>
            <a:ext cx="2331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7C5F9B-7EA7-4BDB-95F5-435827EEA415}"/>
              </a:ext>
            </a:extLst>
          </p:cNvPr>
          <p:cNvSpPr txBox="1"/>
          <p:nvPr/>
        </p:nvSpPr>
        <p:spPr>
          <a:xfrm>
            <a:off x="6745920" y="2849190"/>
            <a:ext cx="510037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Hash(header, nonce) =&gt; Seed</a:t>
            </a:r>
          </a:p>
          <a:p>
            <a:endParaRPr lang="en-US" altLang="ko-KR" dirty="0"/>
          </a:p>
          <a:p>
            <a:r>
              <a:rPr lang="en-US" altLang="ko-KR" dirty="0"/>
              <a:t>Seed =&gt; mix</a:t>
            </a:r>
          </a:p>
          <a:p>
            <a:endParaRPr lang="en-US" altLang="ko-KR" dirty="0"/>
          </a:p>
          <a:p>
            <a:r>
              <a:rPr lang="en-US" altLang="ko-KR" dirty="0" err="1"/>
              <a:t>fnvHash</a:t>
            </a:r>
            <a:r>
              <a:rPr lang="en-US" altLang="ko-KR" dirty="0"/>
              <a:t>(mix, dataset)</a:t>
            </a:r>
          </a:p>
          <a:p>
            <a:endParaRPr lang="en-US" altLang="ko-KR" dirty="0"/>
          </a:p>
          <a:p>
            <a:r>
              <a:rPr lang="en-US" altLang="ko-KR" dirty="0" err="1"/>
              <a:t>fnv</a:t>
            </a:r>
            <a:r>
              <a:rPr lang="en-US" altLang="ko-KR" dirty="0"/>
              <a:t>(</a:t>
            </a:r>
            <a:r>
              <a:rPr lang="en-US" altLang="ko-KR" dirty="0" err="1"/>
              <a:t>fnv</a:t>
            </a:r>
            <a:r>
              <a:rPr lang="en-US" altLang="ko-KR" dirty="0"/>
              <a:t>(</a:t>
            </a:r>
            <a:r>
              <a:rPr lang="en-US" altLang="ko-KR" dirty="0" err="1"/>
              <a:t>fnv</a:t>
            </a:r>
            <a:r>
              <a:rPr lang="en-US" altLang="ko-KR" dirty="0"/>
              <a:t>(mix),mix),mix) =&gt; compress mix</a:t>
            </a:r>
          </a:p>
          <a:p>
            <a:endParaRPr lang="en-US" altLang="ko-KR" dirty="0"/>
          </a:p>
          <a:p>
            <a:r>
              <a:rPr lang="en-US" altLang="ko-KR" dirty="0"/>
              <a:t>return digest, hash(seed, digest) =&gt; result</a:t>
            </a:r>
          </a:p>
          <a:p>
            <a:endParaRPr lang="en-US" altLang="ko-KR" dirty="0"/>
          </a:p>
          <a:p>
            <a:r>
              <a:rPr lang="en-US" altLang="ko-KR" dirty="0"/>
              <a:t>result, target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35636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0F3B3-5630-468C-8D5F-F204B674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Blob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F46602-8381-4BCD-8CA4-18E35997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001058" cy="2438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AEFEE-0B28-4C4A-AFAC-7694300813A4}"/>
              </a:ext>
            </a:extLst>
          </p:cNvPr>
          <p:cNvSpPr txBox="1"/>
          <p:nvPr/>
        </p:nvSpPr>
        <p:spPr>
          <a:xfrm>
            <a:off x="838200" y="1736672"/>
            <a:ext cx="10389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</a:t>
            </a:r>
            <a:r>
              <a:rPr lang="ko-KR" altLang="en-US" dirty="0"/>
              <a:t>로 블록 데이터를 검증하기 위해 일부분만을 다운받는데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blob</a:t>
            </a:r>
            <a:r>
              <a:rPr lang="ko-KR" altLang="en-US" dirty="0"/>
              <a:t>이 아닌 </a:t>
            </a:r>
            <a:r>
              <a:rPr lang="en-US" altLang="ko-KR" dirty="0"/>
              <a:t>N</a:t>
            </a:r>
            <a:r>
              <a:rPr lang="ko-KR" altLang="en-US" dirty="0"/>
              <a:t>개의 일부 </a:t>
            </a:r>
            <a:r>
              <a:rPr lang="en-US" altLang="ko-KR" dirty="0"/>
              <a:t>blob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샘플링은 </a:t>
            </a:r>
            <a:r>
              <a:rPr lang="en-US" altLang="ko-KR" dirty="0"/>
              <a:t>blob</a:t>
            </a:r>
            <a:r>
              <a:rPr lang="ko-KR" altLang="en-US" dirty="0"/>
              <a:t>내에서 진행된다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효율성 </a:t>
            </a:r>
            <a:r>
              <a:rPr lang="en-US" altLang="ko-KR" dirty="0"/>
              <a:t>– </a:t>
            </a:r>
            <a:r>
              <a:rPr lang="ko-KR" altLang="en-US" dirty="0" err="1"/>
              <a:t>검증시</a:t>
            </a:r>
            <a:r>
              <a:rPr lang="ko-KR" altLang="en-US" dirty="0"/>
              <a:t> 각 </a:t>
            </a:r>
            <a:r>
              <a:rPr lang="en-US" altLang="ko-KR" dirty="0"/>
              <a:t>blob</a:t>
            </a:r>
            <a:r>
              <a:rPr lang="ko-KR" altLang="en-US" dirty="0"/>
              <a:t>의 작은 비율만 필요한 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보안성 </a:t>
            </a:r>
            <a:r>
              <a:rPr lang="en-US" altLang="ko-KR" dirty="0"/>
              <a:t>– 51%</a:t>
            </a:r>
            <a:r>
              <a:rPr lang="ko-KR" altLang="en-US" dirty="0"/>
              <a:t>공격자가 </a:t>
            </a:r>
            <a:r>
              <a:rPr lang="en-US" altLang="ko-KR" dirty="0"/>
              <a:t>blob</a:t>
            </a:r>
            <a:r>
              <a:rPr lang="ko-KR" altLang="en-US" dirty="0"/>
              <a:t>을 수락하게 하는 공격 불가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050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90583-CA41-4BA7-A569-9FE7C23E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Erasure 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F3540-84B1-4580-8437-6B397BE5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공격자가 데이터의 </a:t>
            </a:r>
            <a:r>
              <a:rPr lang="en-US" altLang="ko-KR" sz="1800" dirty="0"/>
              <a:t>50% </a:t>
            </a:r>
            <a:r>
              <a:rPr lang="ko-KR" altLang="en-US" sz="1800" dirty="0"/>
              <a:t>이상을 사용 가능 하게 했을 때를 대비한 기술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누구나 나머지 데이터를 재구성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재발행하게</a:t>
            </a:r>
            <a:r>
              <a:rPr lang="ko-KR" altLang="en-US" sz="1800" dirty="0"/>
              <a:t> 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클라이언트는 다시 </a:t>
            </a:r>
            <a:r>
              <a:rPr lang="en-US" altLang="ko-KR" sz="1800" dirty="0"/>
              <a:t>blob</a:t>
            </a:r>
            <a:r>
              <a:rPr lang="ko-KR" altLang="en-US" sz="1800" dirty="0"/>
              <a:t>을 받아오고</a:t>
            </a:r>
            <a:r>
              <a:rPr lang="en-US" altLang="ko-KR" sz="1800" dirty="0"/>
              <a:t>, </a:t>
            </a:r>
            <a:r>
              <a:rPr lang="ko-KR" altLang="en-US" sz="1800" dirty="0"/>
              <a:t>모든 데이터가 사용 가능할 때 </a:t>
            </a:r>
            <a:r>
              <a:rPr lang="en-US" altLang="ko-KR" sz="1800" dirty="0"/>
              <a:t>blob</a:t>
            </a:r>
            <a:r>
              <a:rPr lang="ko-KR" altLang="en-US" sz="1800" dirty="0"/>
              <a:t>을 받아들인다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이러한  </a:t>
            </a:r>
            <a:r>
              <a:rPr lang="en-US" altLang="ko-KR" sz="1800" dirty="0"/>
              <a:t>data blobs</a:t>
            </a:r>
            <a:r>
              <a:rPr lang="ko-KR" altLang="en-US" sz="1800" dirty="0"/>
              <a:t>의 포인터로 </a:t>
            </a:r>
            <a:r>
              <a:rPr lang="en-US" altLang="ko-KR" sz="1800" dirty="0"/>
              <a:t>Kate commitments</a:t>
            </a:r>
            <a:r>
              <a:rPr lang="ko-KR" altLang="en-US" sz="1800" dirty="0"/>
              <a:t>를 사용한다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Kate commitments</a:t>
            </a:r>
            <a:r>
              <a:rPr lang="ko-KR" altLang="en-US" sz="1800" dirty="0"/>
              <a:t>는 타원 곡선 암호를 사용하여</a:t>
            </a:r>
            <a:r>
              <a:rPr lang="en-US" altLang="ko-KR" sz="1800"/>
              <a:t>, 2N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03211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21E26-9F91-4EF1-962E-A3A75E66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Subnets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D3122-62F5-49CA-9E0C-108DE646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Shard block subnet ( horizontal subnets)</a:t>
            </a:r>
          </a:p>
          <a:p>
            <a:r>
              <a:rPr lang="en-US" altLang="ko-KR" dirty="0"/>
              <a:t>Sample index subnet ( vertical subnets)</a:t>
            </a:r>
          </a:p>
          <a:p>
            <a:r>
              <a:rPr lang="en-US" altLang="ko-KR" dirty="0" err="1"/>
              <a:t>ShardDataHeader</a:t>
            </a:r>
            <a:r>
              <a:rPr lang="en-US" altLang="ko-KR" dirty="0"/>
              <a:t> subnet ( global subnets)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header =&gt; global subnet</a:t>
            </a:r>
            <a:r>
              <a:rPr lang="ko-KR" altLang="en-US" dirty="0"/>
              <a:t>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block =&gt; shard id</a:t>
            </a:r>
            <a:r>
              <a:rPr lang="ko-KR" altLang="en-US" dirty="0"/>
              <a:t>에 맞는 </a:t>
            </a:r>
            <a:r>
              <a:rPr lang="en-US" altLang="ko-KR" dirty="0"/>
              <a:t>Shard block subnet</a:t>
            </a:r>
            <a:r>
              <a:rPr lang="ko-KR" altLang="en-US" dirty="0"/>
              <a:t>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 &lt;- 0~SAMPLE_PER_BLOCK – 1</a:t>
            </a:r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ko-KR" altLang="en-US" dirty="0"/>
              <a:t>번째 </a:t>
            </a:r>
            <a:r>
              <a:rPr lang="en-US" altLang="ko-KR" dirty="0"/>
              <a:t>set of evaluations (POINTS_PER_SAMPLE</a:t>
            </a:r>
            <a:r>
              <a:rPr lang="ko-KR" altLang="en-US" dirty="0"/>
              <a:t>개수만큼</a:t>
            </a:r>
            <a:r>
              <a:rPr lang="en-US" altLang="ko-KR" dirty="0"/>
              <a:t>) =&gt; </a:t>
            </a:r>
            <a:r>
              <a:rPr lang="en-US" altLang="ko-KR" dirty="0" err="1"/>
              <a:t>i</a:t>
            </a:r>
            <a:r>
              <a:rPr lang="ko-KR" altLang="en-US" dirty="0"/>
              <a:t>번째</a:t>
            </a:r>
            <a:r>
              <a:rPr lang="en-US" altLang="ko-KR" dirty="0"/>
              <a:t>vertical subnet </a:t>
            </a:r>
            <a:r>
              <a:rPr lang="ko-KR" altLang="en-US" dirty="0"/>
              <a:t>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5500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CA86F-AF2B-47D9-A5F4-6BB8B40D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Subnet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3F47180-37F0-4818-AB88-54670ED50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44833"/>
              </p:ext>
            </p:extLst>
          </p:nvPr>
        </p:nvGraphicFramePr>
        <p:xfrm>
          <a:off x="3692123" y="2157273"/>
          <a:ext cx="7187912" cy="559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89">
                  <a:extLst>
                    <a:ext uri="{9D8B030D-6E8A-4147-A177-3AD203B41FA5}">
                      <a16:colId xmlns:a16="http://schemas.microsoft.com/office/drawing/2014/main" val="1857701839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473631225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1040246254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74681432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248462492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14251966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2052208691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2594698893"/>
                    </a:ext>
                  </a:extLst>
                </a:gridCol>
              </a:tblGrid>
              <a:tr h="5594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3131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D4F548EA-5116-4CBC-A12E-53672A2C4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26113"/>
              </p:ext>
            </p:extLst>
          </p:nvPr>
        </p:nvGraphicFramePr>
        <p:xfrm>
          <a:off x="3692123" y="2999484"/>
          <a:ext cx="7187912" cy="559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89">
                  <a:extLst>
                    <a:ext uri="{9D8B030D-6E8A-4147-A177-3AD203B41FA5}">
                      <a16:colId xmlns:a16="http://schemas.microsoft.com/office/drawing/2014/main" val="1857701839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473631225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1040246254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74681432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248462492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14251966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2052208691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2594698893"/>
                    </a:ext>
                  </a:extLst>
                </a:gridCol>
              </a:tblGrid>
              <a:tr h="5594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3131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84F61BE0-90C9-4227-8555-A568F05A7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94001"/>
              </p:ext>
            </p:extLst>
          </p:nvPr>
        </p:nvGraphicFramePr>
        <p:xfrm>
          <a:off x="3692123" y="3878293"/>
          <a:ext cx="7187912" cy="559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89">
                  <a:extLst>
                    <a:ext uri="{9D8B030D-6E8A-4147-A177-3AD203B41FA5}">
                      <a16:colId xmlns:a16="http://schemas.microsoft.com/office/drawing/2014/main" val="1857701839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473631225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1040246254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74681432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248462492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14251966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2052208691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2594698893"/>
                    </a:ext>
                  </a:extLst>
                </a:gridCol>
              </a:tblGrid>
              <a:tr h="5594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3131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78069429-7F1B-44A1-824C-327F3B033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02523"/>
              </p:ext>
            </p:extLst>
          </p:nvPr>
        </p:nvGraphicFramePr>
        <p:xfrm>
          <a:off x="3692123" y="4757102"/>
          <a:ext cx="7187912" cy="559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89">
                  <a:extLst>
                    <a:ext uri="{9D8B030D-6E8A-4147-A177-3AD203B41FA5}">
                      <a16:colId xmlns:a16="http://schemas.microsoft.com/office/drawing/2014/main" val="1857701839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473631225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1040246254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74681432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248462492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14251966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2052208691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2594698893"/>
                    </a:ext>
                  </a:extLst>
                </a:gridCol>
              </a:tblGrid>
              <a:tr h="5594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3131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8F8482A4-AF98-48E4-9FE7-0C736B5DB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09848"/>
              </p:ext>
            </p:extLst>
          </p:nvPr>
        </p:nvGraphicFramePr>
        <p:xfrm>
          <a:off x="3692123" y="5859181"/>
          <a:ext cx="7187912" cy="559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89">
                  <a:extLst>
                    <a:ext uri="{9D8B030D-6E8A-4147-A177-3AD203B41FA5}">
                      <a16:colId xmlns:a16="http://schemas.microsoft.com/office/drawing/2014/main" val="1857701839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473631225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1040246254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74681432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248462492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14251966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2052208691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2594698893"/>
                    </a:ext>
                  </a:extLst>
                </a:gridCol>
              </a:tblGrid>
              <a:tr h="5594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313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5F8B91-EC4E-4D4F-826F-4C745F16850B}"/>
              </a:ext>
            </a:extLst>
          </p:cNvPr>
          <p:cNvSpPr/>
          <p:nvPr/>
        </p:nvSpPr>
        <p:spPr>
          <a:xfrm>
            <a:off x="1038686" y="2157273"/>
            <a:ext cx="1766657" cy="55944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horizontal subnet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FA1427-EC4D-4BD9-A075-1B1DE4D1A79E}"/>
              </a:ext>
            </a:extLst>
          </p:cNvPr>
          <p:cNvSpPr/>
          <p:nvPr/>
        </p:nvSpPr>
        <p:spPr>
          <a:xfrm>
            <a:off x="1038685" y="2999483"/>
            <a:ext cx="1766657" cy="55944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horizontal subnet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A689936-3924-404D-A0AE-68B85240E059}"/>
              </a:ext>
            </a:extLst>
          </p:cNvPr>
          <p:cNvSpPr/>
          <p:nvPr/>
        </p:nvSpPr>
        <p:spPr>
          <a:xfrm>
            <a:off x="1038684" y="3878293"/>
            <a:ext cx="1766657" cy="55944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horizontal subnet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AFEA58-91FC-4F7F-8F72-1387B2A7115B}"/>
              </a:ext>
            </a:extLst>
          </p:cNvPr>
          <p:cNvSpPr/>
          <p:nvPr/>
        </p:nvSpPr>
        <p:spPr>
          <a:xfrm>
            <a:off x="1038684" y="4757101"/>
            <a:ext cx="1766657" cy="55944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horizontal subnet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FE39F48-D7FC-4B85-A905-AE026F3000A9}"/>
              </a:ext>
            </a:extLst>
          </p:cNvPr>
          <p:cNvSpPr/>
          <p:nvPr/>
        </p:nvSpPr>
        <p:spPr>
          <a:xfrm>
            <a:off x="1038683" y="5859181"/>
            <a:ext cx="1766657" cy="55944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horizontal subnet 63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2E049E0-6C56-4229-9F84-59AA12BFA23D}"/>
              </a:ext>
            </a:extLst>
          </p:cNvPr>
          <p:cNvSpPr/>
          <p:nvPr/>
        </p:nvSpPr>
        <p:spPr>
          <a:xfrm>
            <a:off x="3692124" y="1084807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0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CD4437C-B0CA-4550-B3C0-282A56F6F572}"/>
              </a:ext>
            </a:extLst>
          </p:cNvPr>
          <p:cNvSpPr/>
          <p:nvPr/>
        </p:nvSpPr>
        <p:spPr>
          <a:xfrm>
            <a:off x="4626402" y="1097262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600A723-17BB-4EF4-9502-9CC6529F4D33}"/>
              </a:ext>
            </a:extLst>
          </p:cNvPr>
          <p:cNvSpPr/>
          <p:nvPr/>
        </p:nvSpPr>
        <p:spPr>
          <a:xfrm>
            <a:off x="5520922" y="1103888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5B90DDF-19B7-49D4-982E-A9B2A4D86E70}"/>
              </a:ext>
            </a:extLst>
          </p:cNvPr>
          <p:cNvSpPr/>
          <p:nvPr/>
        </p:nvSpPr>
        <p:spPr>
          <a:xfrm>
            <a:off x="6448574" y="1117142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25FAC26-8B64-47A7-9558-313B79C541D8}"/>
              </a:ext>
            </a:extLst>
          </p:cNvPr>
          <p:cNvSpPr/>
          <p:nvPr/>
        </p:nvSpPr>
        <p:spPr>
          <a:xfrm>
            <a:off x="7380933" y="1117142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4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6CA5CBB-ED7A-4BBD-8D91-1BFFF884F913}"/>
              </a:ext>
            </a:extLst>
          </p:cNvPr>
          <p:cNvSpPr/>
          <p:nvPr/>
        </p:nvSpPr>
        <p:spPr>
          <a:xfrm>
            <a:off x="8285921" y="1092215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5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076A628-A1ED-49F2-95F1-A006E7FBEEC8}"/>
              </a:ext>
            </a:extLst>
          </p:cNvPr>
          <p:cNvSpPr/>
          <p:nvPr/>
        </p:nvSpPr>
        <p:spPr>
          <a:xfrm>
            <a:off x="9207812" y="1117142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6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1466D64-C612-4D4D-B4A7-7F95C3A91A28}"/>
              </a:ext>
            </a:extLst>
          </p:cNvPr>
          <p:cNvSpPr/>
          <p:nvPr/>
        </p:nvSpPr>
        <p:spPr>
          <a:xfrm>
            <a:off x="10079672" y="1078963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5CDAFCA-2B42-4C74-A1B0-CFAAB38156D7}"/>
              </a:ext>
            </a:extLst>
          </p:cNvPr>
          <p:cNvCxnSpPr/>
          <p:nvPr/>
        </p:nvCxnSpPr>
        <p:spPr>
          <a:xfrm flipV="1">
            <a:off x="4121426" y="1870248"/>
            <a:ext cx="0" cy="433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D9ED18-F9B1-4CF8-938D-7871F86E536E}"/>
              </a:ext>
            </a:extLst>
          </p:cNvPr>
          <p:cNvCxnSpPr/>
          <p:nvPr/>
        </p:nvCxnSpPr>
        <p:spPr>
          <a:xfrm flipV="1">
            <a:off x="5029200" y="1870248"/>
            <a:ext cx="0" cy="433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A4F1A7-0E68-4F2C-A952-7599B99C889C}"/>
              </a:ext>
            </a:extLst>
          </p:cNvPr>
          <p:cNvCxnSpPr/>
          <p:nvPr/>
        </p:nvCxnSpPr>
        <p:spPr>
          <a:xfrm flipV="1">
            <a:off x="5963478" y="1900547"/>
            <a:ext cx="0" cy="433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FEFCCC-994C-4BFB-84CD-F7F92E71F2D5}"/>
              </a:ext>
            </a:extLst>
          </p:cNvPr>
          <p:cNvCxnSpPr/>
          <p:nvPr/>
        </p:nvCxnSpPr>
        <p:spPr>
          <a:xfrm flipV="1">
            <a:off x="6858000" y="1870248"/>
            <a:ext cx="0" cy="433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31020F3-7B09-4081-9F35-3449258D1403}"/>
              </a:ext>
            </a:extLst>
          </p:cNvPr>
          <p:cNvCxnSpPr/>
          <p:nvPr/>
        </p:nvCxnSpPr>
        <p:spPr>
          <a:xfrm flipV="1">
            <a:off x="7779026" y="1900547"/>
            <a:ext cx="0" cy="433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436167-9D46-40AF-9087-83E8FCF39408}"/>
              </a:ext>
            </a:extLst>
          </p:cNvPr>
          <p:cNvCxnSpPr/>
          <p:nvPr/>
        </p:nvCxnSpPr>
        <p:spPr>
          <a:xfrm flipV="1">
            <a:off x="8693426" y="1845321"/>
            <a:ext cx="0" cy="433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AC797E3-5687-4F18-9CE7-69C8A8E8717F}"/>
              </a:ext>
            </a:extLst>
          </p:cNvPr>
          <p:cNvCxnSpPr/>
          <p:nvPr/>
        </p:nvCxnSpPr>
        <p:spPr>
          <a:xfrm flipV="1">
            <a:off x="9601200" y="1900547"/>
            <a:ext cx="0" cy="433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5FBF805-0A53-424E-898B-E20DB0A51839}"/>
              </a:ext>
            </a:extLst>
          </p:cNvPr>
          <p:cNvCxnSpPr/>
          <p:nvPr/>
        </p:nvCxnSpPr>
        <p:spPr>
          <a:xfrm flipV="1">
            <a:off x="10469217" y="1856994"/>
            <a:ext cx="0" cy="433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8DAAA6-52DA-4B6C-AAC4-61ADB1554C71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>
            <a:off x="2805343" y="2436997"/>
            <a:ext cx="8867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1E091AF-932E-4572-ACFA-64A126BC82BC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805342" y="3279208"/>
            <a:ext cx="886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E991178-15D9-4868-A079-5D07A487655C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2805341" y="4158017"/>
            <a:ext cx="886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D7161E-BF6A-465F-9FD0-3AE91354758F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2805341" y="5036826"/>
            <a:ext cx="886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A0B7982-17E3-4E07-9CFD-A85DA396F8FB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2805340" y="6138905"/>
            <a:ext cx="8867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98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B9121-2A61-463C-9842-A5EA90A7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</a:t>
            </a:r>
            <a:r>
              <a:rPr lang="en-US" altLang="ko-KR" dirty="0"/>
              <a:t>(publishing)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A563A5-CF39-472F-B9D8-7CA671662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56059"/>
              </p:ext>
            </p:extLst>
          </p:nvPr>
        </p:nvGraphicFramePr>
        <p:xfrm>
          <a:off x="3705375" y="2744073"/>
          <a:ext cx="7187912" cy="559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89">
                  <a:extLst>
                    <a:ext uri="{9D8B030D-6E8A-4147-A177-3AD203B41FA5}">
                      <a16:colId xmlns:a16="http://schemas.microsoft.com/office/drawing/2014/main" val="1857701839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473631225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1040246254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74681432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248462492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14251966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2052208691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2594698893"/>
                    </a:ext>
                  </a:extLst>
                </a:gridCol>
              </a:tblGrid>
              <a:tr h="5594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313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DB69F0-89D9-45EF-9CDD-9DB603FFA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41429"/>
              </p:ext>
            </p:extLst>
          </p:nvPr>
        </p:nvGraphicFramePr>
        <p:xfrm>
          <a:off x="3705375" y="3586284"/>
          <a:ext cx="7187912" cy="559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381">
                  <a:extLst>
                    <a:ext uri="{9D8B030D-6E8A-4147-A177-3AD203B41FA5}">
                      <a16:colId xmlns:a16="http://schemas.microsoft.com/office/drawing/2014/main" val="1857701839"/>
                    </a:ext>
                  </a:extLst>
                </a:gridCol>
                <a:gridCol w="890597">
                  <a:extLst>
                    <a:ext uri="{9D8B030D-6E8A-4147-A177-3AD203B41FA5}">
                      <a16:colId xmlns:a16="http://schemas.microsoft.com/office/drawing/2014/main" val="3473631225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1040246254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74681432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248462492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14251966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2052208691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2594698893"/>
                    </a:ext>
                  </a:extLst>
                </a:gridCol>
              </a:tblGrid>
              <a:tr h="5594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3131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E92635-130F-4134-A784-C1766A26D981}"/>
              </a:ext>
            </a:extLst>
          </p:cNvPr>
          <p:cNvSpPr/>
          <p:nvPr/>
        </p:nvSpPr>
        <p:spPr>
          <a:xfrm>
            <a:off x="1051938" y="2744073"/>
            <a:ext cx="1766657" cy="55944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horizontal subnet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1B6E05-77C7-4C3F-A753-B7F63406A0A5}"/>
              </a:ext>
            </a:extLst>
          </p:cNvPr>
          <p:cNvSpPr/>
          <p:nvPr/>
        </p:nvSpPr>
        <p:spPr>
          <a:xfrm>
            <a:off x="1051937" y="3586283"/>
            <a:ext cx="1766657" cy="55944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horizontal subnet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5C1FB5-9E5C-4B83-BC46-98A8715A798C}"/>
              </a:ext>
            </a:extLst>
          </p:cNvPr>
          <p:cNvSpPr/>
          <p:nvPr/>
        </p:nvSpPr>
        <p:spPr>
          <a:xfrm>
            <a:off x="3705376" y="1671607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0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245E96-420E-4CCE-A75C-5B7D5FEE3E16}"/>
              </a:ext>
            </a:extLst>
          </p:cNvPr>
          <p:cNvSpPr/>
          <p:nvPr/>
        </p:nvSpPr>
        <p:spPr>
          <a:xfrm>
            <a:off x="4639654" y="1684062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DF6F7C-5E0D-4944-BC2A-EA404F4439C1}"/>
              </a:ext>
            </a:extLst>
          </p:cNvPr>
          <p:cNvSpPr/>
          <p:nvPr/>
        </p:nvSpPr>
        <p:spPr>
          <a:xfrm>
            <a:off x="5534174" y="1690688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23DCD-8AED-428F-BF60-9912CC07294C}"/>
              </a:ext>
            </a:extLst>
          </p:cNvPr>
          <p:cNvSpPr/>
          <p:nvPr/>
        </p:nvSpPr>
        <p:spPr>
          <a:xfrm>
            <a:off x="6461826" y="1703942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33090A-D108-4E37-B457-78899EA770CD}"/>
              </a:ext>
            </a:extLst>
          </p:cNvPr>
          <p:cNvSpPr/>
          <p:nvPr/>
        </p:nvSpPr>
        <p:spPr>
          <a:xfrm>
            <a:off x="7394185" y="1703942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4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4E9BF3D-3EE1-4B66-9DC2-E12F707415F9}"/>
              </a:ext>
            </a:extLst>
          </p:cNvPr>
          <p:cNvSpPr/>
          <p:nvPr/>
        </p:nvSpPr>
        <p:spPr>
          <a:xfrm>
            <a:off x="8299173" y="1679015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5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57BBA6-7D62-4209-8392-376ED5041202}"/>
              </a:ext>
            </a:extLst>
          </p:cNvPr>
          <p:cNvSpPr/>
          <p:nvPr/>
        </p:nvSpPr>
        <p:spPr>
          <a:xfrm>
            <a:off x="9221064" y="1703942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6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4B0C03-39BA-426C-90EB-3F02B907A879}"/>
              </a:ext>
            </a:extLst>
          </p:cNvPr>
          <p:cNvSpPr/>
          <p:nvPr/>
        </p:nvSpPr>
        <p:spPr>
          <a:xfrm>
            <a:off x="10092924" y="1665763"/>
            <a:ext cx="800363" cy="7531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vertical subnet 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412D69-FA52-4432-8FBB-67A1C9666501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818595" y="3023797"/>
            <a:ext cx="8867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A59C12-AF4A-4624-AC05-E35975B3076A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2818594" y="3866008"/>
            <a:ext cx="886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846D68-CF9F-4CBB-9878-3E0BF044269A}"/>
              </a:ext>
            </a:extLst>
          </p:cNvPr>
          <p:cNvSpPr txBox="1"/>
          <p:nvPr/>
        </p:nvSpPr>
        <p:spPr>
          <a:xfrm>
            <a:off x="9071778" y="4429980"/>
            <a:ext cx="8867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commitee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3B656A-141D-4170-9FB3-993B6A121BE4}"/>
              </a:ext>
            </a:extLst>
          </p:cNvPr>
          <p:cNvSpPr txBox="1"/>
          <p:nvPr/>
        </p:nvSpPr>
        <p:spPr>
          <a:xfrm>
            <a:off x="4596444" y="4305306"/>
            <a:ext cx="8867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commitee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0B1C80-9A4A-4AA8-9758-835242250A2E}"/>
              </a:ext>
            </a:extLst>
          </p:cNvPr>
          <p:cNvSpPr txBox="1"/>
          <p:nvPr/>
        </p:nvSpPr>
        <p:spPr>
          <a:xfrm>
            <a:off x="5534174" y="4454907"/>
            <a:ext cx="8867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commitee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E60F6E-CF6E-4D99-B2B7-3AA1D1EBD51C}"/>
              </a:ext>
            </a:extLst>
          </p:cNvPr>
          <p:cNvSpPr txBox="1"/>
          <p:nvPr/>
        </p:nvSpPr>
        <p:spPr>
          <a:xfrm>
            <a:off x="6431033" y="4295735"/>
            <a:ext cx="8867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commitee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87CFFD-3002-491C-AEC0-A7DA60467E7C}"/>
              </a:ext>
            </a:extLst>
          </p:cNvPr>
          <p:cNvSpPr txBox="1"/>
          <p:nvPr/>
        </p:nvSpPr>
        <p:spPr>
          <a:xfrm>
            <a:off x="7298216" y="4440127"/>
            <a:ext cx="8867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commitee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78DD6-2F8B-4FCE-A9EB-8DD758DFACA6}"/>
              </a:ext>
            </a:extLst>
          </p:cNvPr>
          <p:cNvSpPr txBox="1"/>
          <p:nvPr/>
        </p:nvSpPr>
        <p:spPr>
          <a:xfrm>
            <a:off x="8184997" y="4305306"/>
            <a:ext cx="8867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commitee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0A0242-C325-4134-8EFE-75E27F558EE0}"/>
              </a:ext>
            </a:extLst>
          </p:cNvPr>
          <p:cNvSpPr txBox="1"/>
          <p:nvPr/>
        </p:nvSpPr>
        <p:spPr>
          <a:xfrm>
            <a:off x="3704624" y="4455529"/>
            <a:ext cx="8867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commitee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D16246-A087-43B2-9A6E-2E0B168F125B}"/>
              </a:ext>
            </a:extLst>
          </p:cNvPr>
          <p:cNvSpPr txBox="1"/>
          <p:nvPr/>
        </p:nvSpPr>
        <p:spPr>
          <a:xfrm>
            <a:off x="9938961" y="4316407"/>
            <a:ext cx="8867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commitee</a:t>
            </a:r>
            <a:endParaRPr lang="ko-KR" altLang="en-US" sz="1200" dirty="0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FF8A80A3-2E31-438E-82A8-CE073CAFDA5A}"/>
              </a:ext>
            </a:extLst>
          </p:cNvPr>
          <p:cNvSpPr/>
          <p:nvPr/>
        </p:nvSpPr>
        <p:spPr>
          <a:xfrm rot="16200000">
            <a:off x="5644584" y="1829404"/>
            <a:ext cx="665964" cy="66215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컴퓨터 단색으로 채워진">
            <a:extLst>
              <a:ext uri="{FF2B5EF4-FFF2-40B4-BE49-F238E27FC236}">
                <a16:creationId xmlns:a16="http://schemas.microsoft.com/office/drawing/2014/main" id="{7886352D-2204-4809-A8C6-CAC93557C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3674" y="5484721"/>
            <a:ext cx="665965" cy="665965"/>
          </a:xfrm>
          <a:prstGeom prst="rect">
            <a:avLst/>
          </a:prstGeom>
        </p:spPr>
      </p:pic>
      <p:pic>
        <p:nvPicPr>
          <p:cNvPr id="35" name="그래픽 34" descr="컴퓨터 단색으로 채워진">
            <a:extLst>
              <a:ext uri="{FF2B5EF4-FFF2-40B4-BE49-F238E27FC236}">
                <a16:creationId xmlns:a16="http://schemas.microsoft.com/office/drawing/2014/main" id="{D1BCB40D-C3F8-47E5-A897-A538F35F9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7512" y="5502727"/>
            <a:ext cx="665965" cy="665965"/>
          </a:xfrm>
          <a:prstGeom prst="rect">
            <a:avLst/>
          </a:prstGeom>
        </p:spPr>
      </p:pic>
      <p:pic>
        <p:nvPicPr>
          <p:cNvPr id="36" name="그래픽 35" descr="컴퓨터 단색으로 채워진">
            <a:extLst>
              <a:ext uri="{FF2B5EF4-FFF2-40B4-BE49-F238E27FC236}">
                <a16:creationId xmlns:a16="http://schemas.microsoft.com/office/drawing/2014/main" id="{A29C703E-9091-4F84-B1E7-EE196A9EF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9355" y="5502727"/>
            <a:ext cx="665965" cy="665965"/>
          </a:xfrm>
          <a:prstGeom prst="rect">
            <a:avLst/>
          </a:prstGeom>
        </p:spPr>
      </p:pic>
      <p:pic>
        <p:nvPicPr>
          <p:cNvPr id="37" name="그래픽 36" descr="컴퓨터 단색으로 채워진">
            <a:extLst>
              <a:ext uri="{FF2B5EF4-FFF2-40B4-BE49-F238E27FC236}">
                <a16:creationId xmlns:a16="http://schemas.microsoft.com/office/drawing/2014/main" id="{E8A2AB38-7E7B-4B66-A892-7D4C5EB9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5813" y="5478902"/>
            <a:ext cx="665965" cy="665965"/>
          </a:xfrm>
          <a:prstGeom prst="rect">
            <a:avLst/>
          </a:prstGeom>
        </p:spPr>
      </p:pic>
      <p:pic>
        <p:nvPicPr>
          <p:cNvPr id="38" name="그래픽 37" descr="컴퓨터 단색으로 채워진">
            <a:extLst>
              <a:ext uri="{FF2B5EF4-FFF2-40B4-BE49-F238E27FC236}">
                <a16:creationId xmlns:a16="http://schemas.microsoft.com/office/drawing/2014/main" id="{FFE4E14A-F090-4277-AB71-0BEBBCA0A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675" y="5478902"/>
            <a:ext cx="665965" cy="66596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961779B-619B-4AB0-B6F0-202CDBE812B9}"/>
              </a:ext>
            </a:extLst>
          </p:cNvPr>
          <p:cNvSpPr txBox="1"/>
          <p:nvPr/>
        </p:nvSpPr>
        <p:spPr>
          <a:xfrm>
            <a:off x="6945375" y="5374856"/>
            <a:ext cx="66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…</a:t>
            </a:r>
            <a:endParaRPr lang="ko-KR" altLang="en-US" sz="36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7BAA46C-07BB-49F6-8440-A593B304D001}"/>
              </a:ext>
            </a:extLst>
          </p:cNvPr>
          <p:cNvCxnSpPr>
            <a:cxnSpLocks/>
          </p:cNvCxnSpPr>
          <p:nvPr/>
        </p:nvCxnSpPr>
        <p:spPr>
          <a:xfrm>
            <a:off x="3652851" y="5752698"/>
            <a:ext cx="85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71A8E8F-D105-4E63-8EB7-73BC1B81E223}"/>
              </a:ext>
            </a:extLst>
          </p:cNvPr>
          <p:cNvSpPr txBox="1"/>
          <p:nvPr/>
        </p:nvSpPr>
        <p:spPr>
          <a:xfrm>
            <a:off x="3626762" y="5698022"/>
            <a:ext cx="1012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ask,</a:t>
            </a:r>
          </a:p>
          <a:p>
            <a:r>
              <a:rPr lang="en-US" altLang="ko-KR" sz="1200" dirty="0"/>
              <a:t>broadcast</a:t>
            </a:r>
          </a:p>
          <a:p>
            <a:r>
              <a:rPr lang="en-US" altLang="ko-KR" sz="1200" dirty="0"/>
              <a:t>appropriate sample</a:t>
            </a:r>
            <a:endParaRPr lang="ko-KR" altLang="en-US" sz="12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AEB290-7856-4B6C-A1E0-0894D8D15E61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>
            <a:off x="5934356" y="2443794"/>
            <a:ext cx="43209" cy="20111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1FA5ABF-4865-4A61-8412-8E93D7E387C3}"/>
              </a:ext>
            </a:extLst>
          </p:cNvPr>
          <p:cNvCxnSpPr>
            <a:stCxn id="35" idx="0"/>
            <a:endCxn id="10" idx="2"/>
          </p:cNvCxnSpPr>
          <p:nvPr/>
        </p:nvCxnSpPr>
        <p:spPr>
          <a:xfrm flipV="1">
            <a:off x="4890495" y="2443794"/>
            <a:ext cx="1043861" cy="3058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7527AB7-2BE1-4B60-A77B-9D1C01EA0C8C}"/>
              </a:ext>
            </a:extLst>
          </p:cNvPr>
          <p:cNvSpPr txBox="1"/>
          <p:nvPr/>
        </p:nvSpPr>
        <p:spPr>
          <a:xfrm>
            <a:off x="4490313" y="4726571"/>
            <a:ext cx="104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broadcast sample</a:t>
            </a:r>
            <a:endParaRPr lang="ko-KR" altLang="en-US" sz="1200" dirty="0"/>
          </a:p>
        </p:txBody>
      </p:sp>
      <p:pic>
        <p:nvPicPr>
          <p:cNvPr id="54" name="그래픽 53" descr="컴퓨터 단색으로 채워진">
            <a:extLst>
              <a:ext uri="{FF2B5EF4-FFF2-40B4-BE49-F238E27FC236}">
                <a16:creationId xmlns:a16="http://schemas.microsoft.com/office/drawing/2014/main" id="{0AEC433E-98AB-413A-99C1-6B7F88E74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2156" y="5502726"/>
            <a:ext cx="665965" cy="6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4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36F13-9475-4799-85D7-15AEC7FA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직렬화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C84CB-490D-4178-BA65-D53B2F32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err="1">
                <a:ea typeface="맑은 고딕"/>
              </a:rPr>
              <a:t>DAS에서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샤드블록데이터가</a:t>
            </a:r>
            <a:r>
              <a:rPr lang="ko-KR" altLang="en-US" sz="1800" dirty="0">
                <a:ea typeface="맑은 고딕"/>
              </a:rPr>
              <a:t> [0...MODULAS-1] 범위에 속해야 한다</a:t>
            </a:r>
            <a:endParaRPr lang="ko-KR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ea typeface="맑은 고딕"/>
              </a:rPr>
              <a:t>직렬화, 네트워킹은 바이트를 사용하여 데이터 가용성 체계와 맞지 않을 때가 있다.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ea typeface="맑은 고딕"/>
              </a:rPr>
              <a:t>32byte 0xff...</a:t>
            </a:r>
            <a:r>
              <a:rPr lang="ko-KR" altLang="en-US" sz="1800" dirty="0" err="1">
                <a:ea typeface="맑은 고딕"/>
              </a:rPr>
              <a:t>ff</a:t>
            </a:r>
            <a:r>
              <a:rPr lang="ko-KR" altLang="en-US" sz="1800" dirty="0">
                <a:ea typeface="맑은 고딕"/>
              </a:rPr>
              <a:t> &gt; MODULAS(~31.7byte)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ea typeface="맑은 고딕"/>
              </a:rPr>
              <a:t>=&gt;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ea typeface="맑은 고딕"/>
              </a:rPr>
              <a:t>모든 값에 </a:t>
            </a:r>
            <a:r>
              <a:rPr lang="ko-KR" altLang="en-US" sz="1800" dirty="0" err="1">
                <a:ea typeface="맑은 고딕"/>
              </a:rPr>
              <a:t>modulas보다</a:t>
            </a:r>
            <a:r>
              <a:rPr lang="ko-KR" altLang="en-US" sz="1800" dirty="0">
                <a:ea typeface="맑은 고딕"/>
              </a:rPr>
              <a:t> 작아야 한다는 조건과 함께 32바이트로 인코딩하고, 범위를 벗어나는 데이터는 존재 하지 않게 </a:t>
            </a:r>
            <a:r>
              <a:rPr lang="ko-KR" altLang="en-US" sz="1800" dirty="0" err="1">
                <a:ea typeface="맑은 고딕"/>
              </a:rPr>
              <a:t>하는것이</a:t>
            </a:r>
            <a:endParaRPr lang="ko-KR" altLang="en-US" sz="1800" dirty="0">
              <a:ea typeface="맑은 고딕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err="1">
                <a:ea typeface="맑은 고딕"/>
              </a:rPr>
              <a:t>직렬화이다</a:t>
            </a:r>
            <a:r>
              <a:rPr lang="ko-KR" altLang="en-US" sz="1800" dirty="0">
                <a:ea typeface="맑은 고딕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55509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F7E4D-1DF9-4F9B-8788-4EEEA7D6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Ethereum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state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size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management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78670-A179-476E-898F-D01D7BE21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5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ea typeface="+mn-lt"/>
                <a:cs typeface="+mn-lt"/>
              </a:rPr>
              <a:t>시간이 지날수록 불필요한 데이터가 쌓여 동기화 </a:t>
            </a:r>
            <a:r>
              <a:rPr lang="ko-KR" altLang="en-US" sz="1800" dirty="0" err="1">
                <a:ea typeface="+mn-lt"/>
                <a:cs typeface="+mn-lt"/>
              </a:rPr>
              <a:t>작업시</a:t>
            </a:r>
            <a:r>
              <a:rPr lang="en-US" altLang="ko-KR" sz="1800" dirty="0">
                <a:ea typeface="+mn-lt"/>
                <a:cs typeface="+mn-lt"/>
              </a:rPr>
              <a:t>, </a:t>
            </a:r>
            <a:r>
              <a:rPr lang="ko-KR" altLang="en-US" sz="1800" dirty="0">
                <a:ea typeface="+mn-lt"/>
                <a:cs typeface="+mn-lt"/>
              </a:rPr>
              <a:t>비용이 증가하는 문제가 발생한다</a:t>
            </a:r>
            <a:r>
              <a:rPr lang="en-US" altLang="ko-KR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altLang="ko-KR" sz="1800" dirty="0">
                <a:ea typeface="+mn-lt"/>
                <a:cs typeface="+mn-lt"/>
              </a:rPr>
              <a:t>weak</a:t>
            </a:r>
            <a:r>
              <a:rPr lang="ko-KR" altLang="en-US" sz="1800" dirty="0">
                <a:ea typeface="+mn-lt"/>
                <a:cs typeface="+mn-lt"/>
              </a:rPr>
              <a:t> </a:t>
            </a:r>
            <a:r>
              <a:rPr lang="en-US" altLang="ko-KR" sz="1800" dirty="0">
                <a:ea typeface="+mn-lt"/>
                <a:cs typeface="+mn-lt"/>
              </a:rPr>
              <a:t>statelessness</a:t>
            </a:r>
          </a:p>
          <a:p>
            <a:pPr marL="514350" indent="-514350">
              <a:buAutoNum type="arabicPeriod"/>
            </a:pPr>
            <a:r>
              <a:rPr lang="en-US" altLang="ko-KR" sz="1800" dirty="0">
                <a:ea typeface="+mn-lt"/>
                <a:cs typeface="+mn-lt"/>
              </a:rPr>
              <a:t>state expiry</a:t>
            </a:r>
            <a:endParaRPr lang="ko-KR" altLang="en-US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9893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300B2-1AB3-429A-8E9D-8BAB25B0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Weak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Statelessness</a:t>
            </a:r>
            <a:endParaRPr lang="ko-KR" altLang="en-US" dirty="0" err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E1054D-3D53-4167-A331-9BDB657D7628}"/>
              </a:ext>
            </a:extLst>
          </p:cNvPr>
          <p:cNvSpPr/>
          <p:nvPr/>
        </p:nvSpPr>
        <p:spPr>
          <a:xfrm>
            <a:off x="2516458" y="2404947"/>
            <a:ext cx="455341" cy="45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1812"/>
                <a:ea typeface="맑은 고딕"/>
              </a:rPr>
              <a:t>D,ㅠ</a:t>
            </a:r>
            <a:endParaRPr lang="ko-KR" altLang="en-US" sz="1200">
              <a:solidFill>
                <a:schemeClr val="tx1"/>
              </a:solidFill>
              <a:latin typeface="1812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F47FBC-6FB3-491D-859D-C5AB4298645B}"/>
              </a:ext>
            </a:extLst>
          </p:cNvPr>
          <p:cNvSpPr/>
          <p:nvPr/>
        </p:nvSpPr>
        <p:spPr>
          <a:xfrm>
            <a:off x="3176239" y="2404947"/>
            <a:ext cx="455341" cy="45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E24B5D-C36A-4944-8DEF-036B648C5A9B}"/>
              </a:ext>
            </a:extLst>
          </p:cNvPr>
          <p:cNvSpPr/>
          <p:nvPr/>
        </p:nvSpPr>
        <p:spPr>
          <a:xfrm>
            <a:off x="3826727" y="2404947"/>
            <a:ext cx="455341" cy="45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34D4EA-2871-492E-94B5-9436D937F4E5}"/>
              </a:ext>
            </a:extLst>
          </p:cNvPr>
          <p:cNvSpPr/>
          <p:nvPr/>
        </p:nvSpPr>
        <p:spPr>
          <a:xfrm>
            <a:off x="4505092" y="2404947"/>
            <a:ext cx="455341" cy="45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D096FD-1D9F-43BE-8CBA-FD27A048E062}"/>
              </a:ext>
            </a:extLst>
          </p:cNvPr>
          <p:cNvSpPr/>
          <p:nvPr/>
        </p:nvSpPr>
        <p:spPr>
          <a:xfrm>
            <a:off x="5220628" y="2404946"/>
            <a:ext cx="455341" cy="45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766A4-29EC-461B-84A6-4063F9CFB0F6}"/>
              </a:ext>
            </a:extLst>
          </p:cNvPr>
          <p:cNvSpPr/>
          <p:nvPr/>
        </p:nvSpPr>
        <p:spPr>
          <a:xfrm>
            <a:off x="5964042" y="2404946"/>
            <a:ext cx="455341" cy="45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93D1A7-4410-4F9C-825D-EB4B39CB48FC}"/>
              </a:ext>
            </a:extLst>
          </p:cNvPr>
          <p:cNvSpPr/>
          <p:nvPr/>
        </p:nvSpPr>
        <p:spPr>
          <a:xfrm>
            <a:off x="7999140" y="2414240"/>
            <a:ext cx="455341" cy="45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7A96907E-781D-4D86-B955-95EA3AFB7292}"/>
              </a:ext>
            </a:extLst>
          </p:cNvPr>
          <p:cNvSpPr/>
          <p:nvPr/>
        </p:nvSpPr>
        <p:spPr>
          <a:xfrm rot="5400000">
            <a:off x="3061370" y="1785823"/>
            <a:ext cx="83635" cy="91068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23AB8EC7-016D-4732-AE4B-10425E556F21}"/>
              </a:ext>
            </a:extLst>
          </p:cNvPr>
          <p:cNvSpPr/>
          <p:nvPr/>
        </p:nvSpPr>
        <p:spPr>
          <a:xfrm rot="5400000">
            <a:off x="4353053" y="1785823"/>
            <a:ext cx="83635" cy="91068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89B90A6A-1CC1-4685-8FD9-7EDE90C57979}"/>
              </a:ext>
            </a:extLst>
          </p:cNvPr>
          <p:cNvSpPr/>
          <p:nvPr/>
        </p:nvSpPr>
        <p:spPr>
          <a:xfrm rot="5400000">
            <a:off x="5784125" y="1785822"/>
            <a:ext cx="83635" cy="91068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C6581C78-2813-45C8-A901-1A753F30164A}"/>
              </a:ext>
            </a:extLst>
          </p:cNvPr>
          <p:cNvSpPr/>
          <p:nvPr/>
        </p:nvSpPr>
        <p:spPr>
          <a:xfrm rot="5400000">
            <a:off x="7614784" y="1795115"/>
            <a:ext cx="83635" cy="91068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B5BCD6-C9F5-4B27-9B83-43D2556A522A}"/>
              </a:ext>
            </a:extLst>
          </p:cNvPr>
          <p:cNvSpPr txBox="1"/>
          <p:nvPr/>
        </p:nvSpPr>
        <p:spPr>
          <a:xfrm>
            <a:off x="6601546" y="2215345"/>
            <a:ext cx="66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…</a:t>
            </a:r>
            <a:endParaRPr lang="ko-KR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AC5C8-0220-47F7-A6E8-8434C4184D74}"/>
              </a:ext>
            </a:extLst>
          </p:cNvPr>
          <p:cNvSpPr txBox="1"/>
          <p:nvPr/>
        </p:nvSpPr>
        <p:spPr>
          <a:xfrm>
            <a:off x="2875157" y="1834377"/>
            <a:ext cx="522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G1</a:t>
            </a:r>
            <a:endParaRPr 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EBA78-4A83-450E-B500-000B32AF5859}"/>
              </a:ext>
            </a:extLst>
          </p:cNvPr>
          <p:cNvSpPr txBox="1"/>
          <p:nvPr/>
        </p:nvSpPr>
        <p:spPr>
          <a:xfrm>
            <a:off x="4123860" y="1828569"/>
            <a:ext cx="559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G2</a:t>
            </a:r>
            <a:endParaRPr 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DADF77-C982-4792-959F-04CED39662BA}"/>
              </a:ext>
            </a:extLst>
          </p:cNvPr>
          <p:cNvSpPr txBox="1"/>
          <p:nvPr/>
        </p:nvSpPr>
        <p:spPr>
          <a:xfrm>
            <a:off x="5567712" y="1841346"/>
            <a:ext cx="531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G3</a:t>
            </a:r>
            <a:endParaRPr 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71A5AC-6919-4F93-94C5-FCA6F9A7894F}"/>
              </a:ext>
            </a:extLst>
          </p:cNvPr>
          <p:cNvSpPr txBox="1"/>
          <p:nvPr/>
        </p:nvSpPr>
        <p:spPr>
          <a:xfrm>
            <a:off x="7411147" y="1854124"/>
            <a:ext cx="503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Gk</a:t>
            </a:r>
            <a:endParaRPr lang="ko-KR" dirty="0" err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0C66A1-068D-4411-A92A-28C2420CE7CD}"/>
              </a:ext>
            </a:extLst>
          </p:cNvPr>
          <p:cNvSpPr/>
          <p:nvPr/>
        </p:nvSpPr>
        <p:spPr>
          <a:xfrm>
            <a:off x="2878872" y="3380678"/>
            <a:ext cx="455341" cy="45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C1,ㅠ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A2120D-F7DC-4361-A255-D0CD4C987ECE}"/>
              </a:ext>
            </a:extLst>
          </p:cNvPr>
          <p:cNvSpPr/>
          <p:nvPr/>
        </p:nvSpPr>
        <p:spPr>
          <a:xfrm>
            <a:off x="4170555" y="3417849"/>
            <a:ext cx="455341" cy="45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C2,ㅠ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CA5A21-E2F3-4E09-9295-D8B917B5E5C1}"/>
              </a:ext>
            </a:extLst>
          </p:cNvPr>
          <p:cNvSpPr/>
          <p:nvPr/>
        </p:nvSpPr>
        <p:spPr>
          <a:xfrm>
            <a:off x="5601628" y="3417849"/>
            <a:ext cx="455341" cy="45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28395B-FD58-4956-85E0-D32812092A87}"/>
              </a:ext>
            </a:extLst>
          </p:cNvPr>
          <p:cNvSpPr/>
          <p:nvPr/>
        </p:nvSpPr>
        <p:spPr>
          <a:xfrm>
            <a:off x="7683189" y="3389971"/>
            <a:ext cx="455341" cy="45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ADA5C8-49D3-4472-965E-B2DE1AF02353}"/>
              </a:ext>
            </a:extLst>
          </p:cNvPr>
          <p:cNvCxnSpPr/>
          <p:nvPr/>
        </p:nvCxnSpPr>
        <p:spPr>
          <a:xfrm>
            <a:off x="2687212" y="2882358"/>
            <a:ext cx="412596" cy="45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7A0832C-2CD5-4D91-9817-B32FAA83D82A}"/>
              </a:ext>
            </a:extLst>
          </p:cNvPr>
          <p:cNvCxnSpPr/>
          <p:nvPr/>
        </p:nvCxnSpPr>
        <p:spPr>
          <a:xfrm flipH="1">
            <a:off x="3149755" y="2885843"/>
            <a:ext cx="284356" cy="4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58DEA3D-F361-4B06-B19B-45302AFC6691}"/>
              </a:ext>
            </a:extLst>
          </p:cNvPr>
          <p:cNvCxnSpPr/>
          <p:nvPr/>
        </p:nvCxnSpPr>
        <p:spPr>
          <a:xfrm>
            <a:off x="3177401" y="3855768"/>
            <a:ext cx="682083" cy="89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7D7F4C1-8F47-442F-97FB-F30B100258F1}"/>
              </a:ext>
            </a:extLst>
          </p:cNvPr>
          <p:cNvCxnSpPr>
            <a:cxnSpLocks/>
          </p:cNvCxnSpPr>
          <p:nvPr/>
        </p:nvCxnSpPr>
        <p:spPr>
          <a:xfrm flipH="1">
            <a:off x="3831605" y="3957987"/>
            <a:ext cx="553843" cy="79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5E85A5-54B3-406F-90F5-2FFEA5043E30}"/>
              </a:ext>
            </a:extLst>
          </p:cNvPr>
          <p:cNvSpPr txBox="1"/>
          <p:nvPr/>
        </p:nvSpPr>
        <p:spPr>
          <a:xfrm rot="5400000">
            <a:off x="5207643" y="4845173"/>
            <a:ext cx="66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…</a:t>
            </a:r>
            <a:endParaRPr lang="ko-KR" altLang="en-US" sz="3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AFDD3E-BF3F-495E-87B2-F3FBF967CB86}"/>
              </a:ext>
            </a:extLst>
          </p:cNvPr>
          <p:cNvSpPr/>
          <p:nvPr/>
        </p:nvSpPr>
        <p:spPr>
          <a:xfrm>
            <a:off x="5220628" y="5750312"/>
            <a:ext cx="455341" cy="45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C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3612EE-A8C5-4C2B-981D-A50293AF40AC}"/>
              </a:ext>
            </a:extLst>
          </p:cNvPr>
          <p:cNvSpPr txBox="1"/>
          <p:nvPr/>
        </p:nvSpPr>
        <p:spPr>
          <a:xfrm>
            <a:off x="2192144" y="574194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err="1">
                <a:ea typeface="맑은 고딕"/>
              </a:rPr>
              <a:t>Branch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factor</a:t>
            </a:r>
            <a:r>
              <a:rPr lang="ko-KR" altLang="en-US" sz="1200" dirty="0">
                <a:ea typeface="맑은 고딕"/>
              </a:rPr>
              <a:t> k = 2</a:t>
            </a:r>
            <a:endParaRPr lang="ko-KR"/>
          </a:p>
          <a:p>
            <a:r>
              <a:rPr lang="ko-KR" altLang="en-US" sz="1200" dirty="0" err="1">
                <a:ea typeface="맑은 고딕"/>
              </a:rPr>
              <a:t>ㅠ</a:t>
            </a:r>
            <a:r>
              <a:rPr lang="ko-KR" altLang="en-US" sz="1200" dirty="0">
                <a:ea typeface="맑은 고딕"/>
              </a:rPr>
              <a:t> = </a:t>
            </a:r>
            <a:r>
              <a:rPr lang="ko-KR" altLang="en-US" sz="1200" dirty="0" err="1">
                <a:ea typeface="맑은 고딕"/>
              </a:rPr>
              <a:t>Random</a:t>
            </a:r>
            <a:r>
              <a:rPr lang="ko-KR" altLang="en-US" sz="1200" dirty="0">
                <a:ea typeface="맑은 고딕"/>
              </a:rPr>
              <a:t> 벡터 </a:t>
            </a:r>
            <a:r>
              <a:rPr lang="ko-KR" altLang="en-US" sz="1200" dirty="0" err="1">
                <a:ea typeface="맑은 고딕"/>
              </a:rPr>
              <a:t>커밋</a:t>
            </a:r>
            <a:r>
              <a:rPr lang="ko-KR" altLang="en-US" sz="1200" dirty="0">
                <a:ea typeface="맑은 고딕"/>
              </a:rPr>
              <a:t> 증명 값 </a:t>
            </a:r>
          </a:p>
        </p:txBody>
      </p:sp>
    </p:spTree>
    <p:extLst>
      <p:ext uri="{BB962C8B-B14F-4D97-AF65-F5344CB8AC3E}">
        <p14:creationId xmlns:p14="http://schemas.microsoft.com/office/powerpoint/2010/main" val="676504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9F966-153A-477F-9205-8AFA8D22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제안자</a:t>
            </a:r>
            <a:r>
              <a:rPr lang="en-US" altLang="ko-KR" dirty="0"/>
              <a:t>/</a:t>
            </a:r>
            <a:r>
              <a:rPr lang="ko-KR" altLang="en-US" dirty="0"/>
              <a:t>블록 </a:t>
            </a:r>
            <a:r>
              <a:rPr lang="ko-KR" altLang="en-US" dirty="0" err="1"/>
              <a:t>빌더</a:t>
            </a:r>
            <a:r>
              <a:rPr lang="ko-KR" altLang="en-US" dirty="0"/>
              <a:t> 분리</a:t>
            </a:r>
            <a:r>
              <a:rPr lang="en-US" altLang="ko-KR" dirty="0"/>
              <a:t>(PBS)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FFE4B-C1FA-4E95-AF4E-454696E3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793"/>
            <a:ext cx="10515600" cy="7761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800" dirty="0"/>
              <a:t>블록제안자가 </a:t>
            </a:r>
            <a:r>
              <a:rPr lang="en-US" altLang="ko-KR" sz="1800" dirty="0" err="1"/>
              <a:t>mempool</a:t>
            </a:r>
            <a:r>
              <a:rPr lang="ko-KR" altLang="en-US" sz="1800" dirty="0"/>
              <a:t>에서 블록에 포함할 트랜잭션을 선택하여 네트워크의 탈중앙화를 위협 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PBS</a:t>
            </a:r>
            <a:r>
              <a:rPr lang="ko-KR" altLang="en-US" sz="1800" dirty="0"/>
              <a:t>는 블록 제안자와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빌더를</a:t>
            </a:r>
            <a:r>
              <a:rPr lang="ko-KR" altLang="en-US" sz="1800" dirty="0"/>
              <a:t> 분리하였다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5D609DB-62F0-4B44-96AE-3281107949E0}"/>
              </a:ext>
            </a:extLst>
          </p:cNvPr>
          <p:cNvSpPr/>
          <p:nvPr/>
        </p:nvSpPr>
        <p:spPr>
          <a:xfrm>
            <a:off x="2212417" y="2522202"/>
            <a:ext cx="7767166" cy="36933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네트워크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53112D-D5C2-4408-B8E0-C761EB778287}"/>
              </a:ext>
            </a:extLst>
          </p:cNvPr>
          <p:cNvSpPr/>
          <p:nvPr/>
        </p:nvSpPr>
        <p:spPr>
          <a:xfrm>
            <a:off x="6255209" y="3508204"/>
            <a:ext cx="820132" cy="656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D0633-C477-4C88-84F6-8E414CB81D75}"/>
              </a:ext>
            </a:extLst>
          </p:cNvPr>
          <p:cNvSpPr txBox="1"/>
          <p:nvPr/>
        </p:nvSpPr>
        <p:spPr>
          <a:xfrm>
            <a:off x="2691090" y="4725677"/>
            <a:ext cx="12726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블록 </a:t>
            </a:r>
            <a:r>
              <a:rPr lang="ko-KR" altLang="en-US" dirty="0" err="1"/>
              <a:t>빌더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AE09E8-49D1-4C14-980B-08CD592ED9F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963709" y="3836207"/>
            <a:ext cx="2291500" cy="107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A57E51-0E93-4857-BBAB-27BB49DE7374}"/>
              </a:ext>
            </a:extLst>
          </p:cNvPr>
          <p:cNvSpPr txBox="1"/>
          <p:nvPr/>
        </p:nvSpPr>
        <p:spPr>
          <a:xfrm>
            <a:off x="4424574" y="4658846"/>
            <a:ext cx="60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생성</a:t>
            </a:r>
            <a:r>
              <a:rPr lang="en-US" altLang="ko-KR" sz="1200" dirty="0"/>
              <a:t>(1)</a:t>
            </a:r>
            <a:endParaRPr lang="ko-KR" altLang="en-US" sz="1200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C477418A-B6E4-4112-9C14-B04301D5B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58490"/>
              </p:ext>
            </p:extLst>
          </p:nvPr>
        </p:nvGraphicFramePr>
        <p:xfrm>
          <a:off x="5686457" y="3233884"/>
          <a:ext cx="20969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470">
                  <a:extLst>
                    <a:ext uri="{9D8B030D-6E8A-4147-A177-3AD203B41FA5}">
                      <a16:colId xmlns:a16="http://schemas.microsoft.com/office/drawing/2014/main" val="574311705"/>
                    </a:ext>
                  </a:extLst>
                </a:gridCol>
                <a:gridCol w="1048470">
                  <a:extLst>
                    <a:ext uri="{9D8B030D-6E8A-4147-A177-3AD203B41FA5}">
                      <a16:colId xmlns:a16="http://schemas.microsoft.com/office/drawing/2014/main" val="477292254"/>
                    </a:ext>
                  </a:extLst>
                </a:gridCol>
              </a:tblGrid>
              <a:tr h="232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수수료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0130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A1776-6A1B-441F-ACCC-F5E210B9B8B4}"/>
              </a:ext>
            </a:extLst>
          </p:cNvPr>
          <p:cNvSpPr/>
          <p:nvPr/>
        </p:nvSpPr>
        <p:spPr>
          <a:xfrm>
            <a:off x="6219860" y="4582340"/>
            <a:ext cx="820132" cy="656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block</a:t>
            </a:r>
            <a:endParaRPr lang="ko-KR" altLang="en-US" dirty="0"/>
          </a:p>
        </p:txBody>
      </p:sp>
      <p:graphicFrame>
        <p:nvGraphicFramePr>
          <p:cNvPr id="18" name="표 15">
            <a:extLst>
              <a:ext uri="{FF2B5EF4-FFF2-40B4-BE49-F238E27FC236}">
                <a16:creationId xmlns:a16="http://schemas.microsoft.com/office/drawing/2014/main" id="{1A9568C0-4C5B-4C79-9023-9ECF2DED4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21394"/>
              </p:ext>
            </p:extLst>
          </p:nvPr>
        </p:nvGraphicFramePr>
        <p:xfrm>
          <a:off x="5651108" y="4308020"/>
          <a:ext cx="20969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470">
                  <a:extLst>
                    <a:ext uri="{9D8B030D-6E8A-4147-A177-3AD203B41FA5}">
                      <a16:colId xmlns:a16="http://schemas.microsoft.com/office/drawing/2014/main" val="574311705"/>
                    </a:ext>
                  </a:extLst>
                </a:gridCol>
                <a:gridCol w="1048470">
                  <a:extLst>
                    <a:ext uri="{9D8B030D-6E8A-4147-A177-3AD203B41FA5}">
                      <a16:colId xmlns:a16="http://schemas.microsoft.com/office/drawing/2014/main" val="477292254"/>
                    </a:ext>
                  </a:extLst>
                </a:gridCol>
              </a:tblGrid>
              <a:tr h="232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수수료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0130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9121AD-62CE-40A5-AB94-C3D81AD36B4D}"/>
              </a:ext>
            </a:extLst>
          </p:cNvPr>
          <p:cNvSpPr/>
          <p:nvPr/>
        </p:nvSpPr>
        <p:spPr>
          <a:xfrm>
            <a:off x="6255209" y="5656476"/>
            <a:ext cx="820132" cy="656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block</a:t>
            </a:r>
            <a:endParaRPr lang="ko-KR" altLang="en-US" dirty="0"/>
          </a:p>
        </p:txBody>
      </p:sp>
      <p:graphicFrame>
        <p:nvGraphicFramePr>
          <p:cNvPr id="26" name="표 15">
            <a:extLst>
              <a:ext uri="{FF2B5EF4-FFF2-40B4-BE49-F238E27FC236}">
                <a16:creationId xmlns:a16="http://schemas.microsoft.com/office/drawing/2014/main" id="{8F54A914-1156-4586-A7E1-83D965FDD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72343"/>
              </p:ext>
            </p:extLst>
          </p:nvPr>
        </p:nvGraphicFramePr>
        <p:xfrm>
          <a:off x="5686457" y="5382156"/>
          <a:ext cx="20969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470">
                  <a:extLst>
                    <a:ext uri="{9D8B030D-6E8A-4147-A177-3AD203B41FA5}">
                      <a16:colId xmlns:a16="http://schemas.microsoft.com/office/drawing/2014/main" val="574311705"/>
                    </a:ext>
                  </a:extLst>
                </a:gridCol>
                <a:gridCol w="1048470">
                  <a:extLst>
                    <a:ext uri="{9D8B030D-6E8A-4147-A177-3AD203B41FA5}">
                      <a16:colId xmlns:a16="http://schemas.microsoft.com/office/drawing/2014/main" val="477292254"/>
                    </a:ext>
                  </a:extLst>
                </a:gridCol>
              </a:tblGrid>
              <a:tr h="232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수수료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0130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9A95837-AC23-429D-AA91-294E66EA4804}"/>
              </a:ext>
            </a:extLst>
          </p:cNvPr>
          <p:cNvSpPr txBox="1"/>
          <p:nvPr/>
        </p:nvSpPr>
        <p:spPr>
          <a:xfrm rot="5400000">
            <a:off x="6511273" y="6261080"/>
            <a:ext cx="54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…</a:t>
            </a:r>
            <a:endParaRPr lang="ko-KR" altLang="en-US" sz="3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D84516B-9DF9-47CC-ADC0-626F0DC835F8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3963709" y="4910343"/>
            <a:ext cx="2256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C67DA6D-87CE-4DD7-9D3C-D05078FC4C82}"/>
              </a:ext>
            </a:extLst>
          </p:cNvPr>
          <p:cNvCxnSpPr>
            <a:stCxn id="6" idx="3"/>
            <a:endCxn id="25" idx="1"/>
          </p:cNvCxnSpPr>
          <p:nvPr/>
        </p:nvCxnSpPr>
        <p:spPr>
          <a:xfrm>
            <a:off x="3963709" y="4910343"/>
            <a:ext cx="2291500" cy="107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DEE7A0-D647-4D0E-B8C9-D9127B8E5F3D}"/>
              </a:ext>
            </a:extLst>
          </p:cNvPr>
          <p:cNvSpPr txBox="1"/>
          <p:nvPr/>
        </p:nvSpPr>
        <p:spPr>
          <a:xfrm>
            <a:off x="8546709" y="3651541"/>
            <a:ext cx="14328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블록 제안자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A6B80DC-0608-496D-A014-D5494BBD8D86}"/>
              </a:ext>
            </a:extLst>
          </p:cNvPr>
          <p:cNvCxnSpPr>
            <a:stCxn id="35" idx="1"/>
            <a:endCxn id="5" idx="3"/>
          </p:cNvCxnSpPr>
          <p:nvPr/>
        </p:nvCxnSpPr>
        <p:spPr>
          <a:xfrm flipH="1">
            <a:off x="7075341" y="3836207"/>
            <a:ext cx="147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B32FAE3-CC9C-4AEB-98CF-9838C489BE23}"/>
              </a:ext>
            </a:extLst>
          </p:cNvPr>
          <p:cNvSpPr txBox="1"/>
          <p:nvPr/>
        </p:nvSpPr>
        <p:spPr>
          <a:xfrm>
            <a:off x="7881332" y="3562220"/>
            <a:ext cx="70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(2)</a:t>
            </a:r>
            <a:endParaRPr lang="ko-KR" altLang="en-US" sz="12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E83231-AC35-4C20-B0A6-772F185F7D29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323472" y="2905881"/>
            <a:ext cx="3928" cy="181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AF2E52-CCEE-4A99-8D6D-AA54803E203F}"/>
              </a:ext>
            </a:extLst>
          </p:cNvPr>
          <p:cNvSpPr txBox="1"/>
          <p:nvPr/>
        </p:nvSpPr>
        <p:spPr>
          <a:xfrm>
            <a:off x="3271032" y="3055744"/>
            <a:ext cx="778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등록</a:t>
            </a:r>
            <a:r>
              <a:rPr lang="en-US" altLang="ko-KR" sz="1200" dirty="0"/>
              <a:t>(3)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DC0A4B0-39D0-4B8E-908C-97DBCF1DC706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403006" y="2905881"/>
            <a:ext cx="2852203" cy="93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89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65902-1F43-4755-874B-7DF3E764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State </a:t>
            </a:r>
            <a:r>
              <a:rPr lang="ko-KR" altLang="en-US" dirty="0" err="1">
                <a:ea typeface="맑은 고딕"/>
              </a:rPr>
              <a:t>expiry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76CB7-9724-43FB-9C44-8EF1779FB880}"/>
              </a:ext>
            </a:extLst>
          </p:cNvPr>
          <p:cNvSpPr txBox="1"/>
          <p:nvPr/>
        </p:nvSpPr>
        <p:spPr>
          <a:xfrm>
            <a:off x="883468" y="1613287"/>
            <a:ext cx="970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오랫동안 액세스가 없으면</a:t>
            </a:r>
            <a:r>
              <a:rPr lang="en-US" altLang="ko-KR" dirty="0"/>
              <a:t>, </a:t>
            </a:r>
            <a:r>
              <a:rPr lang="ko-KR" altLang="en-US" dirty="0"/>
              <a:t>비활성 상태가 되고</a:t>
            </a:r>
            <a:r>
              <a:rPr lang="en-US" altLang="ko-KR" dirty="0"/>
              <a:t>, </a:t>
            </a:r>
            <a:r>
              <a:rPr lang="ko-KR" altLang="en-US" dirty="0"/>
              <a:t>비활성 상태는 </a:t>
            </a:r>
            <a:r>
              <a:rPr lang="ko-KR" altLang="en-US" dirty="0" err="1"/>
              <a:t>삭제되지않고</a:t>
            </a:r>
            <a:r>
              <a:rPr lang="ko-KR" altLang="en-US" dirty="0"/>
              <a:t> 유지된다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54F8E9-FC20-435F-94F5-3BAF483F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8" y="2333621"/>
            <a:ext cx="5212532" cy="29110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8BE573-E058-4281-A39D-69AB7EFBB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686" y="2333621"/>
            <a:ext cx="3932261" cy="2225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8D5768-2E3E-457F-A214-5595A1990FEB}"/>
              </a:ext>
            </a:extLst>
          </p:cNvPr>
          <p:cNvSpPr txBox="1"/>
          <p:nvPr/>
        </p:nvSpPr>
        <p:spPr>
          <a:xfrm>
            <a:off x="4612532" y="5595715"/>
            <a:ext cx="684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period = </a:t>
            </a:r>
            <a:r>
              <a:rPr lang="ko-KR" altLang="en-US" sz="1200" dirty="0"/>
              <a:t>약 </a:t>
            </a:r>
            <a:r>
              <a:rPr lang="en-US" altLang="ko-KR" sz="1200" dirty="0"/>
              <a:t>1</a:t>
            </a:r>
            <a:r>
              <a:rPr lang="ko-KR" altLang="en-US" sz="1200" dirty="0"/>
              <a:t>년</a:t>
            </a:r>
            <a:endParaRPr lang="en-US" altLang="ko-KR" sz="1200" dirty="0"/>
          </a:p>
          <a:p>
            <a:r>
              <a:rPr lang="ko-KR" altLang="en-US" sz="1200" dirty="0"/>
              <a:t>현재 </a:t>
            </a:r>
            <a:r>
              <a:rPr lang="en-US" altLang="ko-KR" sz="1200" dirty="0"/>
              <a:t>period</a:t>
            </a:r>
            <a:r>
              <a:rPr lang="ko-KR" altLang="en-US" sz="1200" dirty="0"/>
              <a:t>에 해당하는 트리만 수정 가능</a:t>
            </a:r>
            <a:endParaRPr lang="en-US" altLang="ko-KR" sz="1200" dirty="0"/>
          </a:p>
          <a:p>
            <a:r>
              <a:rPr lang="en-US" altLang="ko-KR" sz="1200" dirty="0"/>
              <a:t>full node</a:t>
            </a:r>
            <a:r>
              <a:rPr lang="ko-KR" altLang="en-US" sz="1200" dirty="0"/>
              <a:t>는 최근 </a:t>
            </a:r>
            <a:r>
              <a:rPr lang="en-US" altLang="ko-KR" sz="1200" dirty="0"/>
              <a:t>2</a:t>
            </a:r>
            <a:r>
              <a:rPr lang="ko-KR" altLang="en-US" sz="1200" dirty="0"/>
              <a:t>개 트리만 보유한다</a:t>
            </a:r>
            <a:r>
              <a:rPr lang="en-US" altLang="ko-KR" sz="1200" dirty="0"/>
              <a:t>.</a:t>
            </a:r>
            <a:r>
              <a:rPr lang="ko-KR" altLang="en-US" sz="1200" dirty="0"/>
              <a:t> 그 이전 트리의 개체를 받아오려면 </a:t>
            </a:r>
            <a:r>
              <a:rPr lang="en-US" altLang="ko-KR" sz="1200" dirty="0"/>
              <a:t>witness</a:t>
            </a:r>
            <a:r>
              <a:rPr lang="ko-KR" altLang="en-US" sz="1200" dirty="0"/>
              <a:t>가 필요하다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6531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1F49-A61E-4C61-A3FD-07B8F236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Gasper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50D5A-4A27-4EF8-AB52-E3FA0032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Casper FFG + LMD GHOST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블록의 검증은 </a:t>
            </a:r>
            <a:r>
              <a:rPr lang="en-US" altLang="ko-KR" dirty="0"/>
              <a:t>Casper FFG,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포크시</a:t>
            </a:r>
            <a:r>
              <a:rPr lang="ko-KR" altLang="en-US" dirty="0"/>
              <a:t> 블록 선택 기준은 </a:t>
            </a:r>
            <a:r>
              <a:rPr lang="en-US" altLang="ko-KR" dirty="0"/>
              <a:t>LMD GHOST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341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68379-44E4-47E9-8639-C940AC23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동기화 위원회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9CD07E-FAC5-4153-BF95-10B7DAC8FDB0}"/>
              </a:ext>
            </a:extLst>
          </p:cNvPr>
          <p:cNvSpPr/>
          <p:nvPr/>
        </p:nvSpPr>
        <p:spPr>
          <a:xfrm>
            <a:off x="853266" y="1630859"/>
            <a:ext cx="1509621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라이트</a:t>
            </a:r>
            <a:endParaRPr lang="ko-KR" dirty="0"/>
          </a:p>
          <a:p>
            <a:pPr algn="ctr"/>
            <a:r>
              <a:rPr lang="ko-KR" altLang="en-US" dirty="0">
                <a:ea typeface="맑은 고딕"/>
              </a:rPr>
              <a:t> 클라이언트</a:t>
            </a:r>
            <a:endParaRPr lang="ko-KR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7BAE1D0-A2CF-46E0-87DA-DBFD3220E93C}"/>
              </a:ext>
            </a:extLst>
          </p:cNvPr>
          <p:cNvSpPr/>
          <p:nvPr/>
        </p:nvSpPr>
        <p:spPr>
          <a:xfrm>
            <a:off x="4503532" y="1644338"/>
            <a:ext cx="1063923" cy="905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풀 노드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AAF954-500E-44C3-9416-A2F36B78438E}"/>
              </a:ext>
            </a:extLst>
          </p:cNvPr>
          <p:cNvCxnSpPr/>
          <p:nvPr/>
        </p:nvCxnSpPr>
        <p:spPr>
          <a:xfrm>
            <a:off x="2399859" y="2088709"/>
            <a:ext cx="2066470" cy="16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A102CF-7CF5-444D-9C53-08153726F73D}"/>
              </a:ext>
            </a:extLst>
          </p:cNvPr>
          <p:cNvSpPr txBox="1"/>
          <p:nvPr/>
        </p:nvSpPr>
        <p:spPr>
          <a:xfrm>
            <a:off x="838200" y="2834170"/>
            <a:ext cx="490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동기화 위원회는 </a:t>
            </a:r>
            <a:r>
              <a:rPr lang="en-US" altLang="ko-KR" sz="1200" dirty="0"/>
              <a:t>256epoch</a:t>
            </a:r>
            <a:r>
              <a:rPr lang="ko-KR" altLang="en-US" sz="1200" dirty="0"/>
              <a:t>마다 새롭게 할당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E1467F-5C9E-4C96-A80A-F6F8A1F77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66" y="3248519"/>
            <a:ext cx="7373379" cy="326753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455654A-0881-4D82-9918-58C80D3E2C0B}"/>
              </a:ext>
            </a:extLst>
          </p:cNvPr>
          <p:cNvSpPr/>
          <p:nvPr/>
        </p:nvSpPr>
        <p:spPr>
          <a:xfrm>
            <a:off x="994299" y="3694491"/>
            <a:ext cx="1065320" cy="4143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라이트 클라이언트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76430F-C81A-4AA0-9F41-EBBA35D64B42}"/>
              </a:ext>
            </a:extLst>
          </p:cNvPr>
          <p:cNvCxnSpPr>
            <a:cxnSpLocks/>
          </p:cNvCxnSpPr>
          <p:nvPr/>
        </p:nvCxnSpPr>
        <p:spPr>
          <a:xfrm flipH="1">
            <a:off x="6276513" y="3089429"/>
            <a:ext cx="1509204" cy="4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0C027D-C894-42D1-A43A-CD9AB63B1582}"/>
              </a:ext>
            </a:extLst>
          </p:cNvPr>
          <p:cNvSpPr txBox="1"/>
          <p:nvPr/>
        </p:nvSpPr>
        <p:spPr>
          <a:xfrm>
            <a:off x="7785717" y="2902845"/>
            <a:ext cx="852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검증 대상</a:t>
            </a:r>
          </a:p>
        </p:txBody>
      </p:sp>
    </p:spTree>
    <p:extLst>
      <p:ext uri="{BB962C8B-B14F-4D97-AF65-F5344CB8AC3E}">
        <p14:creationId xmlns:p14="http://schemas.microsoft.com/office/powerpoint/2010/main" val="2966391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F3985-8FB3-4B5B-B3C3-4644CF7E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사용자 페널티 변경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CB1B59-722D-4B4C-94AD-CE15B3FFCF1C}"/>
              </a:ext>
            </a:extLst>
          </p:cNvPr>
          <p:cNvSpPr/>
          <p:nvPr/>
        </p:nvSpPr>
        <p:spPr>
          <a:xfrm>
            <a:off x="4750840" y="2990136"/>
            <a:ext cx="1097642" cy="916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페널티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algn="ctr"/>
            <a:r>
              <a:rPr lang="ko-KR" altLang="en-US" dirty="0">
                <a:ea typeface="맑은 고딕"/>
              </a:rPr>
              <a:t>제도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1B26D-D599-4D1E-8C5D-7A3379D9939B}"/>
              </a:ext>
            </a:extLst>
          </p:cNvPr>
          <p:cNvSpPr txBox="1"/>
          <p:nvPr/>
        </p:nvSpPr>
        <p:spPr>
          <a:xfrm>
            <a:off x="7429658" y="2558660"/>
            <a:ext cx="2743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악의적인 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F532C-51F0-4B56-A1A1-A39287553054}"/>
              </a:ext>
            </a:extLst>
          </p:cNvPr>
          <p:cNvSpPr txBox="1"/>
          <p:nvPr/>
        </p:nvSpPr>
        <p:spPr>
          <a:xfrm>
            <a:off x="7429657" y="3157373"/>
            <a:ext cx="2743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지속적인 </a:t>
            </a:r>
            <a:r>
              <a:rPr lang="ko-KR" altLang="en-US" dirty="0" err="1">
                <a:ea typeface="맑은 고딕"/>
              </a:rPr>
              <a:t>미투표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A67BC98-5C69-475C-A9D5-C75757AB6C2F}"/>
              </a:ext>
            </a:extLst>
          </p:cNvPr>
          <p:cNvSpPr txBox="1"/>
          <p:nvPr/>
        </p:nvSpPr>
        <p:spPr>
          <a:xfrm>
            <a:off x="7429658" y="2558660"/>
            <a:ext cx="2743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악의적인 투표</a:t>
            </a:r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89CC9-67DF-47B6-A179-1429690FCF3E}"/>
              </a:ext>
            </a:extLst>
          </p:cNvPr>
          <p:cNvSpPr txBox="1"/>
          <p:nvPr/>
        </p:nvSpPr>
        <p:spPr>
          <a:xfrm>
            <a:off x="7456870" y="3765158"/>
            <a:ext cx="2743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Nothing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at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stake</a:t>
            </a:r>
            <a:endParaRPr lang="ko-KR" dirty="0" err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641BA3A-C782-41E6-BE09-556B3BF0CDFA}"/>
              </a:ext>
            </a:extLst>
          </p:cNvPr>
          <p:cNvCxnSpPr>
            <a:cxnSpLocks/>
          </p:cNvCxnSpPr>
          <p:nvPr/>
        </p:nvCxnSpPr>
        <p:spPr>
          <a:xfrm>
            <a:off x="6171268" y="3420122"/>
            <a:ext cx="93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5CD4CC-C8C6-4451-96CF-8BD94AAADAD6}"/>
              </a:ext>
            </a:extLst>
          </p:cNvPr>
          <p:cNvSpPr txBox="1"/>
          <p:nvPr/>
        </p:nvSpPr>
        <p:spPr>
          <a:xfrm>
            <a:off x="6360111" y="3086531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E2704-7466-4954-9CD2-9BE59800DD7D}"/>
              </a:ext>
            </a:extLst>
          </p:cNvPr>
          <p:cNvSpPr txBox="1"/>
          <p:nvPr/>
        </p:nvSpPr>
        <p:spPr>
          <a:xfrm rot="5400000">
            <a:off x="8529491" y="4376727"/>
            <a:ext cx="54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…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49DB4-56FC-4BD0-BC0F-5C598FBF80CD}"/>
              </a:ext>
            </a:extLst>
          </p:cNvPr>
          <p:cNvSpPr txBox="1"/>
          <p:nvPr/>
        </p:nvSpPr>
        <p:spPr>
          <a:xfrm>
            <a:off x="1431102" y="3835508"/>
            <a:ext cx="29207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슬래싱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두 개의 체인의 충돌을 유발하는 </a:t>
            </a:r>
            <a:r>
              <a:rPr lang="ko-KR" altLang="en-US" sz="1200" dirty="0" err="1"/>
              <a:t>메시제</a:t>
            </a:r>
            <a:r>
              <a:rPr lang="ko-KR" altLang="en-US" sz="1200" dirty="0"/>
              <a:t> 서명한</a:t>
            </a:r>
            <a:r>
              <a:rPr lang="en-US" altLang="ko-KR" sz="1200" dirty="0"/>
              <a:t> </a:t>
            </a:r>
            <a:r>
              <a:rPr lang="ko-KR" altLang="en-US" sz="1200" dirty="0"/>
              <a:t>검증인에 대한 페널티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8BAA1F-159C-4593-A9CD-DAB203E3CB5F}"/>
              </a:ext>
            </a:extLst>
          </p:cNvPr>
          <p:cNvSpPr txBox="1"/>
          <p:nvPr/>
        </p:nvSpPr>
        <p:spPr>
          <a:xfrm>
            <a:off x="1431101" y="2763365"/>
            <a:ext cx="29207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비활성 누출 </a:t>
            </a:r>
            <a:r>
              <a:rPr lang="en-US" altLang="ko-KR" sz="1200" dirty="0"/>
              <a:t>: 1/3</a:t>
            </a:r>
            <a:r>
              <a:rPr lang="ko-KR" altLang="en-US" sz="1200" dirty="0"/>
              <a:t>이상의 검증인이 오프라인인 </a:t>
            </a:r>
            <a:r>
              <a:rPr lang="ko-KR" altLang="en-US" sz="1200" dirty="0" err="1"/>
              <a:t>상태되어</a:t>
            </a:r>
            <a:r>
              <a:rPr lang="en-US" altLang="ko-KR" sz="1200" dirty="0"/>
              <a:t>, </a:t>
            </a:r>
            <a:r>
              <a:rPr lang="ko-KR" altLang="en-US" sz="1200" dirty="0"/>
              <a:t>발생하는 사태의 페널티</a:t>
            </a:r>
          </a:p>
        </p:txBody>
      </p:sp>
    </p:spTree>
    <p:extLst>
      <p:ext uri="{BB962C8B-B14F-4D97-AF65-F5344CB8AC3E}">
        <p14:creationId xmlns:p14="http://schemas.microsoft.com/office/powerpoint/2010/main" val="2582421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24486-7B1B-4FAF-9137-4AEAB95F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검증인의 인센티브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6512086-8E46-4536-B325-5AEA631E3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68" y="2026590"/>
            <a:ext cx="3839111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C28D7-322B-47E8-BBB2-0A3B607C8D64}"/>
              </a:ext>
            </a:extLst>
          </p:cNvPr>
          <p:cNvSpPr txBox="1"/>
          <p:nvPr/>
        </p:nvSpPr>
        <p:spPr>
          <a:xfrm>
            <a:off x="5399670" y="2723633"/>
            <a:ext cx="573832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CasperFFG</a:t>
            </a:r>
            <a:r>
              <a:rPr lang="en-US" altLang="ko-KR" sz="1200" dirty="0"/>
              <a:t> </a:t>
            </a:r>
            <a:r>
              <a:rPr lang="ko-KR" altLang="en-US" sz="1200" dirty="0"/>
              <a:t>대상과 소스를 올바르게 식별하고</a:t>
            </a:r>
            <a:r>
              <a:rPr lang="en-US" altLang="ko-KR" sz="1200" dirty="0"/>
              <a:t>, </a:t>
            </a:r>
            <a:r>
              <a:rPr lang="ko-KR" altLang="en-US" sz="1200" dirty="0"/>
              <a:t>슬롯에 포함되는 증명을 제출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6051C-4662-4237-9C0D-793FD6BB1A3A}"/>
              </a:ext>
            </a:extLst>
          </p:cNvPr>
          <p:cNvSpPr txBox="1"/>
          <p:nvPr/>
        </p:nvSpPr>
        <p:spPr>
          <a:xfrm>
            <a:off x="5399670" y="3440881"/>
            <a:ext cx="54823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체인 헤드를 올바르게 식별하는 증명을 제출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27DB3-3ED0-49DE-AF5E-6EC604140694}"/>
              </a:ext>
            </a:extLst>
          </p:cNvPr>
          <p:cNvSpPr txBox="1"/>
          <p:nvPr/>
        </p:nvSpPr>
        <p:spPr>
          <a:xfrm>
            <a:off x="5399670" y="3857369"/>
            <a:ext cx="469628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동기화 위원회 서명을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E4F58-8A23-43BA-833C-E1A687E6BBE3}"/>
              </a:ext>
            </a:extLst>
          </p:cNvPr>
          <p:cNvSpPr txBox="1"/>
          <p:nvPr/>
        </p:nvSpPr>
        <p:spPr>
          <a:xfrm>
            <a:off x="5399670" y="4287174"/>
            <a:ext cx="55751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블록을 제안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B84E16D-94DE-421F-8EA5-B561533885C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46679" y="2723633"/>
            <a:ext cx="552991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6419FB-3692-4CBA-BD2C-01A671832262}"/>
              </a:ext>
            </a:extLst>
          </p:cNvPr>
          <p:cNvCxnSpPr>
            <a:endCxn id="6" idx="1"/>
          </p:cNvCxnSpPr>
          <p:nvPr/>
        </p:nvCxnSpPr>
        <p:spPr>
          <a:xfrm flipV="1">
            <a:off x="4846679" y="2862133"/>
            <a:ext cx="552991" cy="27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E090C1-6878-4698-B12F-E644E2D329E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846679" y="3579381"/>
            <a:ext cx="552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8D339D-2F3C-4406-88B6-72989C6E26F7}"/>
              </a:ext>
            </a:extLst>
          </p:cNvPr>
          <p:cNvCxnSpPr>
            <a:endCxn id="8" idx="1"/>
          </p:cNvCxnSpPr>
          <p:nvPr/>
        </p:nvCxnSpPr>
        <p:spPr>
          <a:xfrm>
            <a:off x="4846679" y="3995868"/>
            <a:ext cx="552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5F4A0E-9B4F-41E6-878B-E7AB4FA8B60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82454" y="4412355"/>
            <a:ext cx="517216" cy="1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CE1688-6D33-401D-93D6-EAF619A0B24D}"/>
              </a:ext>
            </a:extLst>
          </p:cNvPr>
          <p:cNvSpPr txBox="1"/>
          <p:nvPr/>
        </p:nvSpPr>
        <p:spPr>
          <a:xfrm>
            <a:off x="1007568" y="5376311"/>
            <a:ext cx="523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위의 값은 기본보상 </a:t>
            </a:r>
            <a:r>
              <a:rPr lang="en-US" altLang="ko-KR" sz="1200" dirty="0"/>
              <a:t>X</a:t>
            </a:r>
            <a:r>
              <a:rPr lang="ko-KR" altLang="en-US" sz="1200" dirty="0"/>
              <a:t>이고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가중치는 </a:t>
            </a:r>
            <a:r>
              <a:rPr lang="en-US" altLang="ko-KR" sz="1200" dirty="0"/>
              <a:t>X/64(WEIGHT_DENOMINATOR)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9691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70B0B-590C-4527-902E-B77A6F42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Gasper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82B04-8082-4DAF-BDFF-0F153641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LMD</a:t>
            </a:r>
            <a:r>
              <a:rPr lang="ko-KR" altLang="en-US" dirty="0"/>
              <a:t> </a:t>
            </a:r>
            <a:r>
              <a:rPr lang="en-US" altLang="ko-KR" dirty="0"/>
              <a:t>GHOST</a:t>
            </a:r>
            <a:r>
              <a:rPr lang="ko-KR" altLang="en-US" dirty="0"/>
              <a:t>의 포크 선택 규칙 </a:t>
            </a:r>
            <a:r>
              <a:rPr lang="en-US" altLang="ko-KR" dirty="0"/>
              <a:t>+ Casper</a:t>
            </a:r>
            <a:r>
              <a:rPr lang="ko-KR" altLang="en-US" dirty="0"/>
              <a:t> </a:t>
            </a:r>
            <a:r>
              <a:rPr lang="en-US" altLang="ko-KR" dirty="0"/>
              <a:t>FFG</a:t>
            </a:r>
            <a:r>
              <a:rPr lang="ko-KR" altLang="en-US" dirty="0"/>
              <a:t>의 </a:t>
            </a:r>
            <a:r>
              <a:rPr lang="ko-KR" altLang="en-US" dirty="0" err="1"/>
              <a:t>블록완결성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820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29E2-FD66-40D8-8E08-65864A56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슬롯(</a:t>
            </a:r>
            <a:r>
              <a:rPr lang="ko-KR" altLang="en-US" dirty="0" err="1">
                <a:ea typeface="맑은 고딕"/>
              </a:rPr>
              <a:t>slot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7051C-EC4C-4E3C-AB4B-C6EACE86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7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시간개념으로, 블록의 제안자가 검증을 받기 위해 블록을 제출 할 수 있는 일정 기간</a:t>
            </a:r>
          </a:p>
          <a:p>
            <a:pPr marL="0" indent="0">
              <a:buNone/>
            </a:pPr>
            <a:endParaRPr lang="ko-KR" sz="1800" dirty="0">
              <a:ea typeface="+mn-lt"/>
              <a:cs typeface="+mn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C8A908-F7E1-42B1-99B7-0E6D4805011D}"/>
              </a:ext>
            </a:extLst>
          </p:cNvPr>
          <p:cNvSpPr/>
          <p:nvPr/>
        </p:nvSpPr>
        <p:spPr>
          <a:xfrm>
            <a:off x="5037221" y="3613485"/>
            <a:ext cx="401052" cy="4010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52A6A7-CF5F-4459-8C6D-AA70689D7BA4}"/>
              </a:ext>
            </a:extLst>
          </p:cNvPr>
          <p:cNvSpPr/>
          <p:nvPr/>
        </p:nvSpPr>
        <p:spPr>
          <a:xfrm>
            <a:off x="5037221" y="4896853"/>
            <a:ext cx="401052" cy="4010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59413B-DAE0-48BE-82BA-D353069DA4DA}"/>
              </a:ext>
            </a:extLst>
          </p:cNvPr>
          <p:cNvSpPr/>
          <p:nvPr/>
        </p:nvSpPr>
        <p:spPr>
          <a:xfrm>
            <a:off x="5037220" y="5538537"/>
            <a:ext cx="401052" cy="4010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4662EFB-E8DA-401A-A371-A6265E6597F7}"/>
              </a:ext>
            </a:extLst>
          </p:cNvPr>
          <p:cNvCxnSpPr/>
          <p:nvPr/>
        </p:nvCxnSpPr>
        <p:spPr>
          <a:xfrm>
            <a:off x="4247649" y="3515728"/>
            <a:ext cx="1975183" cy="2005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D09259F-9BB2-4906-9192-1DC74B016344}"/>
              </a:ext>
            </a:extLst>
          </p:cNvPr>
          <p:cNvCxnSpPr>
            <a:cxnSpLocks/>
          </p:cNvCxnSpPr>
          <p:nvPr/>
        </p:nvCxnSpPr>
        <p:spPr>
          <a:xfrm>
            <a:off x="4247648" y="4117307"/>
            <a:ext cx="1975183" cy="2005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63136A-B47E-4652-BDF6-9982816AF858}"/>
              </a:ext>
            </a:extLst>
          </p:cNvPr>
          <p:cNvCxnSpPr>
            <a:cxnSpLocks/>
          </p:cNvCxnSpPr>
          <p:nvPr/>
        </p:nvCxnSpPr>
        <p:spPr>
          <a:xfrm>
            <a:off x="4247648" y="4758990"/>
            <a:ext cx="1975183" cy="2005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869087-8B39-4EAC-A979-41EF627ECACA}"/>
              </a:ext>
            </a:extLst>
          </p:cNvPr>
          <p:cNvCxnSpPr>
            <a:cxnSpLocks/>
          </p:cNvCxnSpPr>
          <p:nvPr/>
        </p:nvCxnSpPr>
        <p:spPr>
          <a:xfrm>
            <a:off x="4247649" y="5400675"/>
            <a:ext cx="1975183" cy="2005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7A15AD-3D71-41F4-9C68-7FE1318EF8D7}"/>
              </a:ext>
            </a:extLst>
          </p:cNvPr>
          <p:cNvCxnSpPr>
            <a:cxnSpLocks/>
          </p:cNvCxnSpPr>
          <p:nvPr/>
        </p:nvCxnSpPr>
        <p:spPr>
          <a:xfrm>
            <a:off x="4207543" y="6052385"/>
            <a:ext cx="1975183" cy="2005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95AFD0-1D85-4B5B-8250-1ACAB7521C74}"/>
              </a:ext>
            </a:extLst>
          </p:cNvPr>
          <p:cNvSpPr txBox="1"/>
          <p:nvPr/>
        </p:nvSpPr>
        <p:spPr>
          <a:xfrm>
            <a:off x="6463966" y="3395913"/>
            <a:ext cx="7003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err="1">
                <a:ea typeface="맑은 고딕"/>
              </a:rPr>
              <a:t>Slot</a:t>
            </a:r>
            <a:r>
              <a:rPr lang="ko-KR" altLang="en-US" sz="1200" dirty="0">
                <a:ea typeface="맑은 고딕"/>
              </a:rPr>
              <a:t> </a:t>
            </a:r>
            <a:r>
              <a:rPr lang="en-US" altLang="ko-KR" sz="1200" dirty="0">
                <a:ea typeface="맑은 고딕"/>
              </a:rPr>
              <a:t>31</a:t>
            </a:r>
            <a:endParaRPr 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C579FF-7BD5-412C-A1C5-BF3379EFC1C9}"/>
              </a:ext>
            </a:extLst>
          </p:cNvPr>
          <p:cNvSpPr txBox="1"/>
          <p:nvPr/>
        </p:nvSpPr>
        <p:spPr>
          <a:xfrm>
            <a:off x="6463965" y="4568991"/>
            <a:ext cx="60759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err="1">
                <a:ea typeface="맑은 고딕"/>
              </a:rPr>
              <a:t>Slot</a:t>
            </a:r>
            <a:r>
              <a:rPr lang="ko-KR" altLang="en-US" sz="1200" dirty="0">
                <a:ea typeface="맑은 고딕"/>
              </a:rPr>
              <a:t> 2</a:t>
            </a:r>
            <a:endParaRPr 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F75A2-5FBC-444F-9FF2-2D27A6FFA0B9}"/>
              </a:ext>
            </a:extLst>
          </p:cNvPr>
          <p:cNvSpPr txBox="1"/>
          <p:nvPr/>
        </p:nvSpPr>
        <p:spPr>
          <a:xfrm>
            <a:off x="6463966" y="5210676"/>
            <a:ext cx="60759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err="1">
                <a:ea typeface="맑은 고딕"/>
              </a:rPr>
              <a:t>Slot</a:t>
            </a:r>
            <a:r>
              <a:rPr lang="ko-KR" altLang="en-US" sz="1200" dirty="0">
                <a:ea typeface="맑은 고딕"/>
              </a:rPr>
              <a:t> 1</a:t>
            </a:r>
            <a:endParaRPr 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3628FE-5690-4B76-BEDE-632F6A978D1F}"/>
              </a:ext>
            </a:extLst>
          </p:cNvPr>
          <p:cNvSpPr txBox="1"/>
          <p:nvPr/>
        </p:nvSpPr>
        <p:spPr>
          <a:xfrm>
            <a:off x="6463965" y="5862386"/>
            <a:ext cx="60759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err="1">
                <a:ea typeface="맑은 고딕"/>
              </a:rPr>
              <a:t>Slot</a:t>
            </a:r>
            <a:r>
              <a:rPr lang="ko-KR" altLang="en-US" sz="1200" dirty="0">
                <a:ea typeface="맑은 고딕"/>
              </a:rPr>
              <a:t> 0</a:t>
            </a:r>
            <a:endParaRPr 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D605E-DCEB-424D-824E-2D1365AE9E80}"/>
              </a:ext>
            </a:extLst>
          </p:cNvPr>
          <p:cNvSpPr txBox="1"/>
          <p:nvPr/>
        </p:nvSpPr>
        <p:spPr>
          <a:xfrm>
            <a:off x="7071560" y="5871747"/>
            <a:ext cx="18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약 </a:t>
            </a:r>
            <a:r>
              <a:rPr lang="en-US" altLang="ko-KR" sz="1200" dirty="0"/>
              <a:t>12</a:t>
            </a:r>
            <a:r>
              <a:rPr lang="ko-KR" altLang="en-US" sz="1200" dirty="0"/>
              <a:t>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D23E3-04D3-46E7-AC95-907A5A351743}"/>
              </a:ext>
            </a:extLst>
          </p:cNvPr>
          <p:cNvSpPr txBox="1"/>
          <p:nvPr/>
        </p:nvSpPr>
        <p:spPr>
          <a:xfrm rot="5400000">
            <a:off x="6569350" y="3782026"/>
            <a:ext cx="54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…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11432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CCE8-6E0D-4E79-82CF-3F6C399C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에포크</a:t>
            </a:r>
            <a:r>
              <a:rPr lang="ko-KR" altLang="en-US" dirty="0">
                <a:ea typeface="맑은 고딕"/>
              </a:rPr>
              <a:t> 경계 블록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678974-BBF6-42F4-8BA6-E7261221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0" y="1421890"/>
            <a:ext cx="7914785" cy="2990312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614207-EC15-4CDE-8C94-44CB235FD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0448"/>
              </p:ext>
            </p:extLst>
          </p:nvPr>
        </p:nvGraphicFramePr>
        <p:xfrm>
          <a:off x="726982" y="441220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21065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6987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Casper FFG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Gasper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2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 Boundary Block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4203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577CE5-28BD-4C6B-AD34-2D26ACB743C9}"/>
              </a:ext>
            </a:extLst>
          </p:cNvPr>
          <p:cNvSpPr txBox="1"/>
          <p:nvPr/>
        </p:nvSpPr>
        <p:spPr>
          <a:xfrm>
            <a:off x="726982" y="5436110"/>
            <a:ext cx="884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각 </a:t>
            </a:r>
            <a:r>
              <a:rPr lang="ko-KR" altLang="en-US" sz="1200" dirty="0" err="1"/>
              <a:t>에포크의</a:t>
            </a:r>
            <a:r>
              <a:rPr lang="ko-KR" altLang="en-US" sz="1200" dirty="0"/>
              <a:t> 첫번째 슬롯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첫 번째 슬롯이 없는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그 전 </a:t>
            </a:r>
            <a:r>
              <a:rPr lang="ko-KR" altLang="en-US" sz="1200" dirty="0" err="1"/>
              <a:t>슬롯들중</a:t>
            </a:r>
            <a:r>
              <a:rPr lang="ko-KR" altLang="en-US" sz="1200" dirty="0"/>
              <a:t> 마지막 슬롯</a:t>
            </a:r>
            <a:endParaRPr lang="en-US" altLang="ko-KR" sz="1200" dirty="0"/>
          </a:p>
          <a:p>
            <a:r>
              <a:rPr lang="en-US" altLang="ko-KR" sz="1200" dirty="0"/>
              <a:t>EBB(B,0) = genesis block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0267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0FB24-5E8D-4373-ADCB-EC6ECC1E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검증인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7856A-276C-4385-9BF6-7329D85CF338}"/>
              </a:ext>
            </a:extLst>
          </p:cNvPr>
          <p:cNvSpPr txBox="1"/>
          <p:nvPr/>
        </p:nvSpPr>
        <p:spPr>
          <a:xfrm>
            <a:off x="2003384" y="3441841"/>
            <a:ext cx="85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Deposit</a:t>
            </a:r>
          </a:p>
          <a:p>
            <a:endParaRPr lang="en-US" altLang="ko-KR" sz="1200" dirty="0"/>
          </a:p>
          <a:p>
            <a:r>
              <a:rPr lang="en-US" altLang="ko-KR" sz="1200" dirty="0"/>
              <a:t>32 ETH</a:t>
            </a:r>
            <a:endParaRPr lang="ko-KR" altLang="en-US" sz="1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6AD59A-4820-4E2B-B51D-9208D0694BDF}"/>
              </a:ext>
            </a:extLst>
          </p:cNvPr>
          <p:cNvSpPr/>
          <p:nvPr/>
        </p:nvSpPr>
        <p:spPr>
          <a:xfrm>
            <a:off x="582963" y="3471168"/>
            <a:ext cx="1207362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06D9DE-3299-4CB8-B523-64A8581954B4}"/>
              </a:ext>
            </a:extLst>
          </p:cNvPr>
          <p:cNvSpPr/>
          <p:nvPr/>
        </p:nvSpPr>
        <p:spPr>
          <a:xfrm>
            <a:off x="3027285" y="3471168"/>
            <a:ext cx="1748900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예금 </a:t>
            </a:r>
            <a:r>
              <a:rPr lang="ko-KR" altLang="en-US" dirty="0" err="1"/>
              <a:t>컨트랙트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2BE0F2-D161-4196-A98E-C18BF2CB13B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790325" y="3764131"/>
            <a:ext cx="1236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093F2C1-9C8A-4CDA-8162-8F5DF1807FB2}"/>
              </a:ext>
            </a:extLst>
          </p:cNvPr>
          <p:cNvSpPr/>
          <p:nvPr/>
        </p:nvSpPr>
        <p:spPr>
          <a:xfrm>
            <a:off x="5985028" y="3471168"/>
            <a:ext cx="986905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활성화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EB3BD4-AC84-40D5-AD9D-47592320FBD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776185" y="3764131"/>
            <a:ext cx="1208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526143-3F37-44B6-AC73-91E450E38564}"/>
              </a:ext>
            </a:extLst>
          </p:cNvPr>
          <p:cNvSpPr txBox="1"/>
          <p:nvPr/>
        </p:nvSpPr>
        <p:spPr>
          <a:xfrm>
            <a:off x="4847946" y="3533297"/>
            <a:ext cx="106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최소</a:t>
            </a:r>
            <a:endParaRPr lang="en-US" altLang="ko-KR" sz="1200" dirty="0"/>
          </a:p>
          <a:p>
            <a:r>
              <a:rPr lang="en-US" altLang="ko-KR" sz="1200" dirty="0"/>
              <a:t>4 epoch</a:t>
            </a:r>
            <a:r>
              <a:rPr lang="ko-KR" altLang="en-US" sz="1200" dirty="0"/>
              <a:t>이후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DBA5E-893E-46E8-8885-2C1E43CCEB4F}"/>
              </a:ext>
            </a:extLst>
          </p:cNvPr>
          <p:cNvSpPr txBox="1"/>
          <p:nvPr/>
        </p:nvSpPr>
        <p:spPr>
          <a:xfrm>
            <a:off x="3737498" y="399496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pending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9CA78C-D8AB-4E9C-8572-B6E6A5E45A44}"/>
              </a:ext>
            </a:extLst>
          </p:cNvPr>
          <p:cNvSpPr/>
          <p:nvPr/>
        </p:nvSpPr>
        <p:spPr>
          <a:xfrm>
            <a:off x="7611121" y="2947371"/>
            <a:ext cx="143522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처벌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5120B7-405F-4F9F-8D78-B87A818E0657}"/>
              </a:ext>
            </a:extLst>
          </p:cNvPr>
          <p:cNvSpPr/>
          <p:nvPr/>
        </p:nvSpPr>
        <p:spPr>
          <a:xfrm>
            <a:off x="7611121" y="3994962"/>
            <a:ext cx="143522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종료대기열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CCB0BA6-8327-4837-AF10-7B81E9214C0F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6971933" y="3240334"/>
            <a:ext cx="639188" cy="52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F80D08-0DD3-4D3F-85EC-E0C147A2BE8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6971933" y="3764131"/>
            <a:ext cx="639188" cy="52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3BDAFD3-9688-4943-A31C-CDAAE3A2639B}"/>
              </a:ext>
            </a:extLst>
          </p:cNvPr>
          <p:cNvSpPr/>
          <p:nvPr/>
        </p:nvSpPr>
        <p:spPr>
          <a:xfrm>
            <a:off x="10029558" y="2953540"/>
            <a:ext cx="143522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4DF952-F282-4591-9F51-E8F44012DA94}"/>
              </a:ext>
            </a:extLst>
          </p:cNvPr>
          <p:cNvCxnSpPr>
            <a:stCxn id="15" idx="3"/>
            <a:endCxn id="25" idx="1"/>
          </p:cNvCxnSpPr>
          <p:nvPr/>
        </p:nvCxnSpPr>
        <p:spPr>
          <a:xfrm>
            <a:off x="9046345" y="3240334"/>
            <a:ext cx="983213" cy="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982E8C5-9869-4458-9C2D-2B0AF9ED02B0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9046345" y="4287925"/>
            <a:ext cx="983213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243BED0-1060-4A84-9E9B-A19C75AF4BB5}"/>
              </a:ext>
            </a:extLst>
          </p:cNvPr>
          <p:cNvSpPr/>
          <p:nvPr/>
        </p:nvSpPr>
        <p:spPr>
          <a:xfrm>
            <a:off x="10029558" y="4003825"/>
            <a:ext cx="143522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A99E50-79C1-456D-8678-BAF99D603AAF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>
            <a:off x="10747170" y="3539466"/>
            <a:ext cx="0" cy="46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F68CA5C-606B-415E-B150-AE1DC849D63C}"/>
              </a:ext>
            </a:extLst>
          </p:cNvPr>
          <p:cNvCxnSpPr>
            <a:stCxn id="25" idx="0"/>
            <a:endCxn id="15" idx="0"/>
          </p:cNvCxnSpPr>
          <p:nvPr/>
        </p:nvCxnSpPr>
        <p:spPr>
          <a:xfrm rot="16200000" flipV="1">
            <a:off x="9534868" y="1741237"/>
            <a:ext cx="6169" cy="2418437"/>
          </a:xfrm>
          <a:prstGeom prst="bentConnector3">
            <a:avLst>
              <a:gd name="adj1" fmla="val 3805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93CCA8-2DF5-4E79-B4B6-901F78541EC8}"/>
              </a:ext>
            </a:extLst>
          </p:cNvPr>
          <p:cNvSpPr txBox="1"/>
          <p:nvPr/>
        </p:nvSpPr>
        <p:spPr>
          <a:xfrm>
            <a:off x="10742002" y="3625629"/>
            <a:ext cx="111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36</a:t>
            </a:r>
            <a:r>
              <a:rPr lang="ko-KR" altLang="en-US" sz="1200" dirty="0"/>
              <a:t>시간 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B7D7B-A540-4F47-8EB3-9B2BAD10C021}"/>
              </a:ext>
            </a:extLst>
          </p:cNvPr>
          <p:cNvSpPr txBox="1"/>
          <p:nvPr/>
        </p:nvSpPr>
        <p:spPr>
          <a:xfrm>
            <a:off x="9119592" y="4296788"/>
            <a:ext cx="909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27</a:t>
            </a:r>
            <a:r>
              <a:rPr lang="ko-KR" altLang="en-US" sz="1200" dirty="0"/>
              <a:t>시간 후</a:t>
            </a:r>
          </a:p>
        </p:txBody>
      </p:sp>
    </p:spTree>
    <p:extLst>
      <p:ext uri="{BB962C8B-B14F-4D97-AF65-F5344CB8AC3E}">
        <p14:creationId xmlns:p14="http://schemas.microsoft.com/office/powerpoint/2010/main" val="472307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CDD68-590F-4EE0-9A26-62DEF6EF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검증인 선출 방식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5846EE-F451-40E9-9216-E15CA1EABA04}"/>
              </a:ext>
            </a:extLst>
          </p:cNvPr>
          <p:cNvSpPr/>
          <p:nvPr/>
        </p:nvSpPr>
        <p:spPr>
          <a:xfrm>
            <a:off x="1083074" y="2163732"/>
            <a:ext cx="905523" cy="430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검증인</a:t>
            </a:r>
            <a:r>
              <a:rPr lang="en-US" altLang="ko-KR" sz="1200" dirty="0"/>
              <a:t> 1</a:t>
            </a:r>
            <a:endParaRPr lang="ko-KR" altLang="en-US" sz="1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E713480-E18A-4027-8BF2-33E40732D101}"/>
              </a:ext>
            </a:extLst>
          </p:cNvPr>
          <p:cNvSpPr/>
          <p:nvPr/>
        </p:nvSpPr>
        <p:spPr>
          <a:xfrm>
            <a:off x="1083074" y="2660882"/>
            <a:ext cx="905523" cy="430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검증인</a:t>
            </a:r>
            <a:r>
              <a:rPr lang="en-US" altLang="ko-KR" sz="1200" dirty="0"/>
              <a:t> 2</a:t>
            </a:r>
            <a:endParaRPr lang="ko-KR" altLang="en-US" sz="12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D8FB396-DD19-4AFB-81B0-4090ADF7BDB6}"/>
              </a:ext>
            </a:extLst>
          </p:cNvPr>
          <p:cNvSpPr/>
          <p:nvPr/>
        </p:nvSpPr>
        <p:spPr>
          <a:xfrm>
            <a:off x="1083073" y="3528166"/>
            <a:ext cx="905524" cy="430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검증인</a:t>
            </a:r>
            <a:r>
              <a:rPr lang="en-US" altLang="ko-KR" sz="1200" dirty="0"/>
              <a:t> N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21DA5-2B70-448F-B29F-DD1162FC1502}"/>
              </a:ext>
            </a:extLst>
          </p:cNvPr>
          <p:cNvSpPr txBox="1"/>
          <p:nvPr/>
        </p:nvSpPr>
        <p:spPr>
          <a:xfrm rot="5400000">
            <a:off x="1393667" y="2986388"/>
            <a:ext cx="54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…</a:t>
            </a:r>
            <a:endParaRPr lang="ko-KR" altLang="en-US" sz="3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1C488D-840F-442E-A65D-D939AA650AD0}"/>
              </a:ext>
            </a:extLst>
          </p:cNvPr>
          <p:cNvSpPr/>
          <p:nvPr/>
        </p:nvSpPr>
        <p:spPr>
          <a:xfrm>
            <a:off x="1083073" y="5364169"/>
            <a:ext cx="1198486" cy="587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RANDAO</a:t>
            </a:r>
          </a:p>
          <a:p>
            <a:pPr algn="ctr"/>
            <a:r>
              <a:rPr lang="ko-KR" altLang="en-US" sz="1200" dirty="0" err="1"/>
              <a:t>컨트랙트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C27888-906F-4265-A980-43C33FC2FA42}"/>
              </a:ext>
            </a:extLst>
          </p:cNvPr>
          <p:cNvCxnSpPr>
            <a:cxnSpLocks/>
          </p:cNvCxnSpPr>
          <p:nvPr/>
        </p:nvCxnSpPr>
        <p:spPr>
          <a:xfrm rot="5400000">
            <a:off x="963225" y="4661197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523F86-2F65-41B9-8C83-98AA2A58D8AA}"/>
              </a:ext>
            </a:extLst>
          </p:cNvPr>
          <p:cNvSpPr txBox="1"/>
          <p:nvPr/>
        </p:nvSpPr>
        <p:spPr>
          <a:xfrm>
            <a:off x="1665431" y="4338031"/>
            <a:ext cx="1198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s’(</a:t>
            </a:r>
            <a:r>
              <a:rPr lang="ko-KR" altLang="en-US" sz="1200" dirty="0"/>
              <a:t>비밀 값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H(</a:t>
            </a:r>
            <a:r>
              <a:rPr lang="ko-KR" altLang="en-US" sz="1200" dirty="0"/>
              <a:t>해시 값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ETH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D84B8B2-2217-4FCE-B399-1DA2542A1F78}"/>
              </a:ext>
            </a:extLst>
          </p:cNvPr>
          <p:cNvCxnSpPr>
            <a:stCxn id="4" idx="3"/>
          </p:cNvCxnSpPr>
          <p:nvPr/>
        </p:nvCxnSpPr>
        <p:spPr>
          <a:xfrm flipV="1">
            <a:off x="1988597" y="2376795"/>
            <a:ext cx="1047565" cy="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A9EEF0-03F2-4D54-B746-A0238DC0E1AA}"/>
              </a:ext>
            </a:extLst>
          </p:cNvPr>
          <p:cNvCxnSpPr>
            <a:stCxn id="5" idx="3"/>
          </p:cNvCxnSpPr>
          <p:nvPr/>
        </p:nvCxnSpPr>
        <p:spPr>
          <a:xfrm flipV="1">
            <a:off x="1988597" y="2865067"/>
            <a:ext cx="1047565" cy="1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8D2054-E99F-43F1-B7DC-7E10A48063B6}"/>
              </a:ext>
            </a:extLst>
          </p:cNvPr>
          <p:cNvCxnSpPr>
            <a:stCxn id="6" idx="3"/>
          </p:cNvCxnSpPr>
          <p:nvPr/>
        </p:nvCxnSpPr>
        <p:spPr>
          <a:xfrm>
            <a:off x="1988597" y="3743195"/>
            <a:ext cx="1047565" cy="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D2D08A-F7F3-44ED-9CA5-AAD83E63F785}"/>
              </a:ext>
            </a:extLst>
          </p:cNvPr>
          <p:cNvSpPr txBox="1"/>
          <p:nvPr/>
        </p:nvSpPr>
        <p:spPr>
          <a:xfrm>
            <a:off x="3036162" y="2238295"/>
            <a:ext cx="905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s’’(</a:t>
            </a:r>
            <a:r>
              <a:rPr lang="ko-KR" altLang="en-US" sz="1200" dirty="0"/>
              <a:t>비밀 값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BDF9A5-C18C-4FA2-9B24-CF6786194D6D}"/>
              </a:ext>
            </a:extLst>
          </p:cNvPr>
          <p:cNvSpPr txBox="1"/>
          <p:nvPr/>
        </p:nvSpPr>
        <p:spPr>
          <a:xfrm>
            <a:off x="3099786" y="3581317"/>
            <a:ext cx="905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s’’(</a:t>
            </a:r>
            <a:r>
              <a:rPr lang="ko-KR" altLang="en-US" sz="1200" dirty="0"/>
              <a:t>비밀 값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E0B9AF-4031-4087-921B-1D633EC0E2BA}"/>
              </a:ext>
            </a:extLst>
          </p:cNvPr>
          <p:cNvSpPr txBox="1"/>
          <p:nvPr/>
        </p:nvSpPr>
        <p:spPr>
          <a:xfrm>
            <a:off x="3099785" y="2713746"/>
            <a:ext cx="905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B159FA-856D-4F77-B330-CD379E23015E}"/>
              </a:ext>
            </a:extLst>
          </p:cNvPr>
          <p:cNvSpPr txBox="1"/>
          <p:nvPr/>
        </p:nvSpPr>
        <p:spPr>
          <a:xfrm>
            <a:off x="2379215" y="2208977"/>
            <a:ext cx="27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04C251-9C96-40DC-A4AE-1CC6EFFCCE36}"/>
              </a:ext>
            </a:extLst>
          </p:cNvPr>
          <p:cNvSpPr txBox="1"/>
          <p:nvPr/>
        </p:nvSpPr>
        <p:spPr>
          <a:xfrm>
            <a:off x="2379215" y="3558529"/>
            <a:ext cx="27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9AD505-8E88-4CAE-A0DB-7907F073ED1F}"/>
              </a:ext>
            </a:extLst>
          </p:cNvPr>
          <p:cNvSpPr txBox="1"/>
          <p:nvPr/>
        </p:nvSpPr>
        <p:spPr>
          <a:xfrm>
            <a:off x="2399188" y="2717858"/>
            <a:ext cx="27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980E4-47DF-4DEC-B587-FD25722AE579}"/>
              </a:ext>
            </a:extLst>
          </p:cNvPr>
          <p:cNvSpPr txBox="1"/>
          <p:nvPr/>
        </p:nvSpPr>
        <p:spPr>
          <a:xfrm>
            <a:off x="3099785" y="2163732"/>
            <a:ext cx="1350888" cy="1924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C1C106-3FFE-44E0-AF81-9C72D116F3C2}"/>
              </a:ext>
            </a:extLst>
          </p:cNvPr>
          <p:cNvSpPr txBox="1"/>
          <p:nvPr/>
        </p:nvSpPr>
        <p:spPr>
          <a:xfrm>
            <a:off x="5116496" y="2697169"/>
            <a:ext cx="24117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if s’ == s’’ : </a:t>
            </a:r>
          </a:p>
          <a:p>
            <a:r>
              <a:rPr lang="en-US" altLang="ko-KR" sz="1200" dirty="0"/>
              <a:t>	return </a:t>
            </a:r>
            <a:r>
              <a:rPr lang="en-US" altLang="ko-KR" sz="1200" dirty="0" err="1"/>
              <a:t>ETH+bonus</a:t>
            </a:r>
            <a:endParaRPr lang="en-US" altLang="ko-KR" sz="1200" dirty="0"/>
          </a:p>
          <a:p>
            <a:r>
              <a:rPr lang="en-US" altLang="ko-KR" sz="1200" dirty="0"/>
              <a:t>if s’ != s’’ or s’’ == 0x00 : </a:t>
            </a:r>
          </a:p>
          <a:p>
            <a:r>
              <a:rPr lang="en-US" altLang="ko-KR" sz="1200" dirty="0"/>
              <a:t>	return NULL</a:t>
            </a:r>
            <a:endParaRPr lang="ko-KR" altLang="en-US" sz="12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9FA4ED3-4853-4D36-8092-1AB9B6DAE1C9}"/>
              </a:ext>
            </a:extLst>
          </p:cNvPr>
          <p:cNvCxnSpPr>
            <a:cxnSpLocks/>
            <a:stCxn id="8" idx="3"/>
            <a:endCxn id="29" idx="2"/>
          </p:cNvCxnSpPr>
          <p:nvPr/>
        </p:nvCxnSpPr>
        <p:spPr>
          <a:xfrm flipV="1">
            <a:off x="2281559" y="3528166"/>
            <a:ext cx="4040821" cy="2129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9A87DE0-6BAC-495C-8988-6028AF3E339E}"/>
              </a:ext>
            </a:extLst>
          </p:cNvPr>
          <p:cNvCxnSpPr>
            <a:stCxn id="28" idx="3"/>
          </p:cNvCxnSpPr>
          <p:nvPr/>
        </p:nvCxnSpPr>
        <p:spPr>
          <a:xfrm>
            <a:off x="4450673" y="3126160"/>
            <a:ext cx="645109" cy="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DB99A6-DB89-4D55-8B02-A5BFFF5E9533}"/>
              </a:ext>
            </a:extLst>
          </p:cNvPr>
          <p:cNvSpPr txBox="1"/>
          <p:nvPr/>
        </p:nvSpPr>
        <p:spPr>
          <a:xfrm>
            <a:off x="8194086" y="2881834"/>
            <a:ext cx="17784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s1’ </a:t>
            </a:r>
            <a:r>
              <a:rPr lang="en-US" altLang="ko-KR" sz="1200" dirty="0" err="1"/>
              <a:t>xor</a:t>
            </a:r>
            <a:r>
              <a:rPr lang="en-US" altLang="ko-KR" sz="1200" dirty="0"/>
              <a:t> s2’ </a:t>
            </a:r>
            <a:r>
              <a:rPr lang="en-US" altLang="ko-KR" sz="1200" dirty="0" err="1"/>
              <a:t>xor</a:t>
            </a:r>
            <a:r>
              <a:rPr lang="en-US" altLang="ko-KR" sz="1200" dirty="0"/>
              <a:t> … </a:t>
            </a:r>
            <a:r>
              <a:rPr lang="en-US" altLang="ko-KR" sz="1200" dirty="0" err="1"/>
              <a:t>sn</a:t>
            </a:r>
            <a:r>
              <a:rPr lang="en-US" altLang="ko-KR" sz="1200" dirty="0"/>
              <a:t>’ = </a:t>
            </a:r>
            <a:r>
              <a:rPr lang="ko-KR" altLang="en-US" sz="1200" dirty="0"/>
              <a:t>최종 난수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9412CC1-D021-44A8-A6CD-522EEF105E65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 flipV="1">
            <a:off x="7528263" y="3112667"/>
            <a:ext cx="6658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455733-5510-43C4-86B7-0E51AC426A96}"/>
              </a:ext>
            </a:extLst>
          </p:cNvPr>
          <p:cNvSpPr txBox="1"/>
          <p:nvPr/>
        </p:nvSpPr>
        <p:spPr>
          <a:xfrm>
            <a:off x="1014274" y="1615731"/>
            <a:ext cx="623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RANDAO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FAA973-E900-47AA-8C23-359C4987E7C5}"/>
              </a:ext>
            </a:extLst>
          </p:cNvPr>
          <p:cNvCxnSpPr>
            <a:cxnSpLocks/>
            <a:stCxn id="16" idx="0"/>
            <a:endCxn id="37" idx="2"/>
          </p:cNvCxnSpPr>
          <p:nvPr/>
        </p:nvCxnSpPr>
        <p:spPr>
          <a:xfrm flipV="1">
            <a:off x="9083332" y="3343499"/>
            <a:ext cx="1" cy="102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5FA99B-2911-498A-930D-DA436DA688E7}"/>
              </a:ext>
            </a:extLst>
          </p:cNvPr>
          <p:cNvSpPr txBox="1"/>
          <p:nvPr/>
        </p:nvSpPr>
        <p:spPr>
          <a:xfrm>
            <a:off x="7472033" y="4370392"/>
            <a:ext cx="322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최종 </a:t>
            </a:r>
            <a:r>
              <a:rPr lang="ko-KR" altLang="en-US" sz="1200" dirty="0" err="1"/>
              <a:t>공개자</a:t>
            </a:r>
            <a:r>
              <a:rPr lang="ko-KR" altLang="en-US" sz="1200" dirty="0"/>
              <a:t> 공격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최종 공개자는 모든 </a:t>
            </a:r>
            <a:r>
              <a:rPr lang="en-US" altLang="ko-KR" sz="1200" dirty="0"/>
              <a:t>s’</a:t>
            </a:r>
            <a:r>
              <a:rPr lang="ko-KR" altLang="en-US" sz="1200" dirty="0"/>
              <a:t>값을 확인 가능하여</a:t>
            </a:r>
            <a:r>
              <a:rPr lang="en-US" altLang="ko-KR" sz="1200" dirty="0"/>
              <a:t>, </a:t>
            </a:r>
            <a:r>
              <a:rPr lang="ko-KR" altLang="en-US" sz="1200" dirty="0"/>
              <a:t>미리 결과 값을 예측</a:t>
            </a:r>
            <a:r>
              <a:rPr lang="en-US" altLang="ko-KR" sz="1200" dirty="0"/>
              <a:t>, </a:t>
            </a:r>
            <a:r>
              <a:rPr lang="ko-KR" altLang="en-US" sz="1200" dirty="0"/>
              <a:t>유도가 가능하다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632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7A173-0E0E-4738-87CC-0B0F3135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검증인 선출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D8FD2-2066-4799-9DE3-D73D5F7786FD}"/>
              </a:ext>
            </a:extLst>
          </p:cNvPr>
          <p:cNvSpPr txBox="1"/>
          <p:nvPr/>
        </p:nvSpPr>
        <p:spPr>
          <a:xfrm>
            <a:off x="967666" y="1690688"/>
            <a:ext cx="353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Verifiable Delay Functions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B19B5-FD07-4F32-89A0-6E8590975A99}"/>
              </a:ext>
            </a:extLst>
          </p:cNvPr>
          <p:cNvSpPr txBox="1"/>
          <p:nvPr/>
        </p:nvSpPr>
        <p:spPr>
          <a:xfrm>
            <a:off x="1104160" y="4034322"/>
            <a:ext cx="2526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RANDAO</a:t>
            </a:r>
            <a:r>
              <a:rPr lang="ko-KR" altLang="en-US" dirty="0"/>
              <a:t>의 최종 난수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AAB49C-6E48-4911-93A7-1C6C84A07331}"/>
              </a:ext>
            </a:extLst>
          </p:cNvPr>
          <p:cNvSpPr/>
          <p:nvPr/>
        </p:nvSpPr>
        <p:spPr>
          <a:xfrm>
            <a:off x="4735128" y="3877197"/>
            <a:ext cx="1798838" cy="68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VDF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FB483-1388-4FB0-91B1-A0E3BDE16E00}"/>
              </a:ext>
            </a:extLst>
          </p:cNvPr>
          <p:cNvSpPr txBox="1"/>
          <p:nvPr/>
        </p:nvSpPr>
        <p:spPr>
          <a:xfrm>
            <a:off x="7638496" y="4034322"/>
            <a:ext cx="170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VDF </a:t>
            </a:r>
            <a:r>
              <a:rPr lang="ko-KR" altLang="en-US" dirty="0"/>
              <a:t>최종 난수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EE97BFD-7CE5-4129-B059-1DD08BC2944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630597" y="4218988"/>
            <a:ext cx="1104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282CBB5-D537-4609-916A-7433428D7EF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533966" y="4218988"/>
            <a:ext cx="110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C8CC8F-AE0D-47F9-881B-B74355085C6E}"/>
              </a:ext>
            </a:extLst>
          </p:cNvPr>
          <p:cNvCxnSpPr>
            <a:cxnSpLocks/>
          </p:cNvCxnSpPr>
          <p:nvPr/>
        </p:nvCxnSpPr>
        <p:spPr>
          <a:xfrm>
            <a:off x="3585006" y="3764334"/>
            <a:ext cx="40534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A40984-1B43-442F-9F2B-46BCCE98F96E}"/>
              </a:ext>
            </a:extLst>
          </p:cNvPr>
          <p:cNvSpPr txBox="1"/>
          <p:nvPr/>
        </p:nvSpPr>
        <p:spPr>
          <a:xfrm>
            <a:off x="4141202" y="3445014"/>
            <a:ext cx="294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연산에 걸리는 시간은 매우 오래 걸린다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0771E80A-F05A-42D2-8A13-BCFCD1B21A58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5400000">
            <a:off x="5430360" y="1340673"/>
            <a:ext cx="12700" cy="6125962"/>
          </a:xfrm>
          <a:prstGeom prst="curvedConnector3">
            <a:avLst>
              <a:gd name="adj1" fmla="val 3477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EA85C1C-B94C-436C-A299-656717220E11}"/>
              </a:ext>
            </a:extLst>
          </p:cNvPr>
          <p:cNvSpPr txBox="1"/>
          <p:nvPr/>
        </p:nvSpPr>
        <p:spPr>
          <a:xfrm>
            <a:off x="4182862" y="4902569"/>
            <a:ext cx="2909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최종 난수의 검증에 걸리는 시간은 짧다</a:t>
            </a:r>
          </a:p>
        </p:txBody>
      </p:sp>
    </p:spTree>
    <p:extLst>
      <p:ext uri="{BB962C8B-B14F-4D97-AF65-F5344CB8AC3E}">
        <p14:creationId xmlns:p14="http://schemas.microsoft.com/office/powerpoint/2010/main" val="388912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9FE8-AC29-4005-867B-A6C3E1FA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HLMD GHOST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30380-3DEB-40F5-B543-AD86269E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37F7096-57B4-439A-B2A3-CBF94CE3B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12" y="2581871"/>
            <a:ext cx="6373114" cy="2838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9309A-531D-4DB0-8CCA-35B63084CF5F}"/>
              </a:ext>
            </a:extLst>
          </p:cNvPr>
          <p:cNvSpPr txBox="1"/>
          <p:nvPr/>
        </p:nvSpPr>
        <p:spPr>
          <a:xfrm>
            <a:off x="7090226" y="2713262"/>
            <a:ext cx="45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justified</a:t>
            </a:r>
            <a:r>
              <a:rPr lang="ko-KR" altLang="en-US" sz="1200" dirty="0"/>
              <a:t>된 페어 들 중</a:t>
            </a:r>
            <a:r>
              <a:rPr lang="en-US" altLang="ko-KR" sz="1200" dirty="0"/>
              <a:t>, epoch</a:t>
            </a:r>
            <a:r>
              <a:rPr lang="ko-KR" altLang="en-US" sz="1200" dirty="0"/>
              <a:t>가 가장 높은 페어를 </a:t>
            </a:r>
            <a:r>
              <a:rPr lang="en-US" altLang="ko-KR" sz="1200" dirty="0"/>
              <a:t>B</a:t>
            </a:r>
            <a:r>
              <a:rPr lang="ko-KR" altLang="en-US" sz="1200" dirty="0"/>
              <a:t>라 하고</a:t>
            </a:r>
            <a:endParaRPr lang="en-US" altLang="ko-KR" sz="1200" dirty="0"/>
          </a:p>
          <a:p>
            <a:r>
              <a:rPr lang="ko-KR" altLang="en-US" sz="1200" dirty="0"/>
              <a:t>이 </a:t>
            </a:r>
            <a:r>
              <a:rPr lang="en-US" altLang="ko-KR" sz="1200" dirty="0"/>
              <a:t>B</a:t>
            </a:r>
            <a:r>
              <a:rPr lang="ko-KR" altLang="en-US" sz="1200" dirty="0"/>
              <a:t>를 기준으로 자식 블록을 대상으로 </a:t>
            </a:r>
            <a:r>
              <a:rPr lang="en-US" altLang="ko-KR" sz="1200" dirty="0"/>
              <a:t>LMD GHOST</a:t>
            </a:r>
            <a:r>
              <a:rPr lang="ko-KR" altLang="en-US" sz="1200" dirty="0"/>
              <a:t>알고리즘을 수행한다</a:t>
            </a:r>
          </a:p>
        </p:txBody>
      </p:sp>
    </p:spTree>
    <p:extLst>
      <p:ext uri="{BB962C8B-B14F-4D97-AF65-F5344CB8AC3E}">
        <p14:creationId xmlns:p14="http://schemas.microsoft.com/office/powerpoint/2010/main" val="358703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3CE8B-B63A-4E0D-9AF7-4189C357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Casper FFG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B99F35-55A5-4578-9DE9-27B62E3BBBA3}"/>
              </a:ext>
            </a:extLst>
          </p:cNvPr>
          <p:cNvSpPr/>
          <p:nvPr/>
        </p:nvSpPr>
        <p:spPr>
          <a:xfrm>
            <a:off x="1149384" y="2513119"/>
            <a:ext cx="701884" cy="479395"/>
          </a:xfrm>
          <a:prstGeom prst="rect">
            <a:avLst/>
          </a:prstGeom>
          <a:solidFill>
            <a:srgbClr val="FFDC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genesis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69A089-A46A-482A-A393-86AAC0AB90E9}"/>
              </a:ext>
            </a:extLst>
          </p:cNvPr>
          <p:cNvSpPr/>
          <p:nvPr/>
        </p:nvSpPr>
        <p:spPr>
          <a:xfrm>
            <a:off x="1939312" y="2513119"/>
            <a:ext cx="701884" cy="47939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EA26E5-3E9C-4540-BBCD-23CB60BB4884}"/>
              </a:ext>
            </a:extLst>
          </p:cNvPr>
          <p:cNvSpPr/>
          <p:nvPr/>
        </p:nvSpPr>
        <p:spPr>
          <a:xfrm>
            <a:off x="8134814" y="2513118"/>
            <a:ext cx="701884" cy="479395"/>
          </a:xfrm>
          <a:prstGeom prst="rect">
            <a:avLst/>
          </a:prstGeom>
          <a:solidFill>
            <a:srgbClr val="FFDC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36FDEB-088C-4639-AA78-73913FFDB4C9}"/>
              </a:ext>
            </a:extLst>
          </p:cNvPr>
          <p:cNvSpPr/>
          <p:nvPr/>
        </p:nvSpPr>
        <p:spPr>
          <a:xfrm>
            <a:off x="7344889" y="2513118"/>
            <a:ext cx="701884" cy="47939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848C6E-A119-4F4B-B90E-875A7115EE0B}"/>
              </a:ext>
            </a:extLst>
          </p:cNvPr>
          <p:cNvSpPr/>
          <p:nvPr/>
        </p:nvSpPr>
        <p:spPr>
          <a:xfrm>
            <a:off x="6554961" y="2513118"/>
            <a:ext cx="701884" cy="47939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C2FCFD-FCF1-4099-830D-C7FFC0FEF269}"/>
              </a:ext>
            </a:extLst>
          </p:cNvPr>
          <p:cNvSpPr/>
          <p:nvPr/>
        </p:nvSpPr>
        <p:spPr>
          <a:xfrm>
            <a:off x="2729240" y="2513119"/>
            <a:ext cx="701884" cy="479395"/>
          </a:xfrm>
          <a:prstGeom prst="rect">
            <a:avLst/>
          </a:prstGeom>
          <a:solidFill>
            <a:srgbClr val="FFDC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0D76BF-3C7B-4439-9D0E-C3452E19112D}"/>
              </a:ext>
            </a:extLst>
          </p:cNvPr>
          <p:cNvSpPr/>
          <p:nvPr/>
        </p:nvSpPr>
        <p:spPr>
          <a:xfrm>
            <a:off x="3852264" y="2513118"/>
            <a:ext cx="701884" cy="47939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0D0832-7540-468B-A7F2-C291DD44F148}"/>
              </a:ext>
            </a:extLst>
          </p:cNvPr>
          <p:cNvSpPr/>
          <p:nvPr/>
        </p:nvSpPr>
        <p:spPr>
          <a:xfrm>
            <a:off x="5432120" y="2513118"/>
            <a:ext cx="701884" cy="479395"/>
          </a:xfrm>
          <a:prstGeom prst="rect">
            <a:avLst/>
          </a:prstGeom>
          <a:solidFill>
            <a:srgbClr val="FFDC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1BABD5-6437-4A16-9BC9-EB8054225237}"/>
              </a:ext>
            </a:extLst>
          </p:cNvPr>
          <p:cNvSpPr/>
          <p:nvPr/>
        </p:nvSpPr>
        <p:spPr>
          <a:xfrm>
            <a:off x="4642192" y="2513118"/>
            <a:ext cx="701884" cy="47939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B35E2EA9-F5D0-4B04-B362-811F03F9897E}"/>
              </a:ext>
            </a:extLst>
          </p:cNvPr>
          <p:cNvSpPr/>
          <p:nvPr/>
        </p:nvSpPr>
        <p:spPr>
          <a:xfrm rot="16200000" flipH="1">
            <a:off x="2177988" y="1456053"/>
            <a:ext cx="238218" cy="15935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69643B4A-86E0-45B0-830F-5E16789677F9}"/>
              </a:ext>
            </a:extLst>
          </p:cNvPr>
          <p:cNvSpPr/>
          <p:nvPr/>
        </p:nvSpPr>
        <p:spPr>
          <a:xfrm rot="16200000" flipH="1">
            <a:off x="4880868" y="1456053"/>
            <a:ext cx="238218" cy="15935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090A1BFE-E44B-4B93-A6FD-48B362A4F61A}"/>
              </a:ext>
            </a:extLst>
          </p:cNvPr>
          <p:cNvSpPr/>
          <p:nvPr/>
        </p:nvSpPr>
        <p:spPr>
          <a:xfrm rot="16200000" flipH="1">
            <a:off x="7583565" y="1456054"/>
            <a:ext cx="238218" cy="15935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AF8EBE-B996-4DB3-90A5-178208B94A17}"/>
              </a:ext>
            </a:extLst>
          </p:cNvPr>
          <p:cNvSpPr txBox="1"/>
          <p:nvPr/>
        </p:nvSpPr>
        <p:spPr>
          <a:xfrm>
            <a:off x="1828800" y="1710322"/>
            <a:ext cx="10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829472-5F47-4439-BC2E-3F3AEF0EC8B7}"/>
              </a:ext>
            </a:extLst>
          </p:cNvPr>
          <p:cNvSpPr txBox="1"/>
          <p:nvPr/>
        </p:nvSpPr>
        <p:spPr>
          <a:xfrm>
            <a:off x="4554148" y="1727535"/>
            <a:ext cx="10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3CAFF1-9C02-4E87-B4A8-23AEC2892345}"/>
              </a:ext>
            </a:extLst>
          </p:cNvPr>
          <p:cNvSpPr txBox="1"/>
          <p:nvPr/>
        </p:nvSpPr>
        <p:spPr>
          <a:xfrm>
            <a:off x="7256845" y="1690688"/>
            <a:ext cx="10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epoch3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9ED3E6-5BFF-47F9-9766-CC36BD072AE8}"/>
              </a:ext>
            </a:extLst>
          </p:cNvPr>
          <p:cNvSpPr txBox="1"/>
          <p:nvPr/>
        </p:nvSpPr>
        <p:spPr>
          <a:xfrm>
            <a:off x="1149384" y="3680821"/>
            <a:ext cx="921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Supermajority Link : (</a:t>
            </a:r>
            <a:r>
              <a:rPr lang="en-US" altLang="ko-KR" dirty="0" err="1"/>
              <a:t>s,t</a:t>
            </a:r>
            <a:r>
              <a:rPr lang="en-US" altLang="ko-KR" dirty="0"/>
              <a:t>) </a:t>
            </a:r>
            <a:r>
              <a:rPr lang="ko-KR" altLang="en-US" dirty="0"/>
              <a:t>간 </a:t>
            </a:r>
            <a:r>
              <a:rPr lang="en-US" altLang="ko-KR" dirty="0"/>
              <a:t>s</a:t>
            </a:r>
            <a:r>
              <a:rPr lang="ko-KR" altLang="en-US" dirty="0"/>
              <a:t>는 </a:t>
            </a:r>
            <a:r>
              <a:rPr lang="en-US" altLang="ko-KR" dirty="0"/>
              <a:t>justified</a:t>
            </a:r>
            <a:r>
              <a:rPr lang="ko-KR" altLang="en-US" dirty="0"/>
              <a:t>이고</a:t>
            </a:r>
            <a:r>
              <a:rPr lang="en-US" altLang="ko-KR" dirty="0"/>
              <a:t>, t</a:t>
            </a:r>
            <a:r>
              <a:rPr lang="ko-KR" altLang="en-US" dirty="0"/>
              <a:t>에 대해 </a:t>
            </a:r>
            <a:r>
              <a:rPr lang="en-US" altLang="ko-KR" dirty="0"/>
              <a:t>2/3 </a:t>
            </a:r>
            <a:r>
              <a:rPr lang="ko-KR" altLang="en-US" dirty="0"/>
              <a:t>의 투표를 받은 관계</a:t>
            </a:r>
            <a:r>
              <a:rPr lang="en-US" altLang="ko-KR" dirty="0"/>
              <a:t>, s -&gt; t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9E26D-FF1B-4A8C-8F37-E8107CCFBB8A}"/>
              </a:ext>
            </a:extLst>
          </p:cNvPr>
          <p:cNvSpPr txBox="1"/>
          <p:nvPr/>
        </p:nvSpPr>
        <p:spPr>
          <a:xfrm>
            <a:off x="1234440" y="4152900"/>
            <a:ext cx="886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(100, 300) 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은 </a:t>
            </a:r>
            <a:r>
              <a:rPr lang="en-US" altLang="ko-KR" dirty="0"/>
              <a:t>finalized </a:t>
            </a:r>
            <a:r>
              <a:rPr lang="ko-KR" altLang="en-US" dirty="0"/>
              <a:t>상태가 아니다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(100, 200) 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은 </a:t>
            </a:r>
            <a:r>
              <a:rPr lang="en-US" altLang="ko-KR" dirty="0"/>
              <a:t>finalized </a:t>
            </a:r>
            <a:r>
              <a:rPr lang="ko-KR" altLang="en-US" dirty="0"/>
              <a:t>상태이다</a:t>
            </a:r>
            <a:endParaRPr lang="en-US" altLang="ko-KR" dirty="0"/>
          </a:p>
          <a:p>
            <a:r>
              <a:rPr lang="en-US" altLang="ko-KR" dirty="0"/>
              <a:t>=&gt; h(t) = h(s) + 1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649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8EB02-BFA8-44F0-85C8-D861E3D5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900"/>
            <a:ext cx="10515600" cy="1325563"/>
          </a:xfrm>
        </p:spPr>
        <p:txBody>
          <a:bodyPr/>
          <a:lstStyle/>
          <a:p>
            <a:r>
              <a:rPr lang="ko-KR" altLang="en-US" dirty="0"/>
              <a:t>블록 검증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C3659C-E448-4717-8461-43A3FB3606E3}"/>
              </a:ext>
            </a:extLst>
          </p:cNvPr>
          <p:cNvCxnSpPr/>
          <p:nvPr/>
        </p:nvCxnSpPr>
        <p:spPr>
          <a:xfrm>
            <a:off x="1875786" y="1811128"/>
            <a:ext cx="0" cy="36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6DA2EB-35B0-4CCA-BF02-DF30204A8681}"/>
              </a:ext>
            </a:extLst>
          </p:cNvPr>
          <p:cNvCxnSpPr>
            <a:cxnSpLocks/>
          </p:cNvCxnSpPr>
          <p:nvPr/>
        </p:nvCxnSpPr>
        <p:spPr>
          <a:xfrm>
            <a:off x="2969219" y="1811128"/>
            <a:ext cx="0" cy="36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092D41-B6BA-4126-BC74-BB8237899E69}"/>
              </a:ext>
            </a:extLst>
          </p:cNvPr>
          <p:cNvCxnSpPr>
            <a:cxnSpLocks/>
          </p:cNvCxnSpPr>
          <p:nvPr/>
        </p:nvCxnSpPr>
        <p:spPr>
          <a:xfrm>
            <a:off x="1875786" y="1984751"/>
            <a:ext cx="10934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B7D03F-A763-40A9-8C26-BF5A23543872}"/>
              </a:ext>
            </a:extLst>
          </p:cNvPr>
          <p:cNvCxnSpPr/>
          <p:nvPr/>
        </p:nvCxnSpPr>
        <p:spPr>
          <a:xfrm>
            <a:off x="3155650" y="1803730"/>
            <a:ext cx="0" cy="36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A270CC9-1A52-4859-B7E2-E5B6287DEFE8}"/>
              </a:ext>
            </a:extLst>
          </p:cNvPr>
          <p:cNvCxnSpPr>
            <a:cxnSpLocks/>
          </p:cNvCxnSpPr>
          <p:nvPr/>
        </p:nvCxnSpPr>
        <p:spPr>
          <a:xfrm>
            <a:off x="4249083" y="1803730"/>
            <a:ext cx="0" cy="36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6E79C3-EA19-483F-85AF-9F28A088AEC7}"/>
              </a:ext>
            </a:extLst>
          </p:cNvPr>
          <p:cNvCxnSpPr>
            <a:cxnSpLocks/>
          </p:cNvCxnSpPr>
          <p:nvPr/>
        </p:nvCxnSpPr>
        <p:spPr>
          <a:xfrm>
            <a:off x="3155650" y="1977353"/>
            <a:ext cx="10934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B710CD7-4F4D-4577-BF21-54DE6E702F53}"/>
              </a:ext>
            </a:extLst>
          </p:cNvPr>
          <p:cNvCxnSpPr/>
          <p:nvPr/>
        </p:nvCxnSpPr>
        <p:spPr>
          <a:xfrm>
            <a:off x="4494295" y="1811128"/>
            <a:ext cx="0" cy="36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50A9A7-EA79-45ED-8095-AEBDC479F515}"/>
              </a:ext>
            </a:extLst>
          </p:cNvPr>
          <p:cNvCxnSpPr>
            <a:cxnSpLocks/>
          </p:cNvCxnSpPr>
          <p:nvPr/>
        </p:nvCxnSpPr>
        <p:spPr>
          <a:xfrm>
            <a:off x="5587728" y="1777050"/>
            <a:ext cx="0" cy="39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4C7F265-19B5-41C7-BAE3-7096AAF9191D}"/>
              </a:ext>
            </a:extLst>
          </p:cNvPr>
          <p:cNvCxnSpPr>
            <a:cxnSpLocks/>
          </p:cNvCxnSpPr>
          <p:nvPr/>
        </p:nvCxnSpPr>
        <p:spPr>
          <a:xfrm>
            <a:off x="4494295" y="1984751"/>
            <a:ext cx="10934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3DC990-9C39-4775-9720-FE86983106E2}"/>
              </a:ext>
            </a:extLst>
          </p:cNvPr>
          <p:cNvCxnSpPr>
            <a:cxnSpLocks/>
          </p:cNvCxnSpPr>
          <p:nvPr/>
        </p:nvCxnSpPr>
        <p:spPr>
          <a:xfrm>
            <a:off x="7191313" y="1757501"/>
            <a:ext cx="0" cy="39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1EF16CC-49EC-42AD-A813-9B4693A72D6A}"/>
              </a:ext>
            </a:extLst>
          </p:cNvPr>
          <p:cNvCxnSpPr>
            <a:cxnSpLocks/>
          </p:cNvCxnSpPr>
          <p:nvPr/>
        </p:nvCxnSpPr>
        <p:spPr>
          <a:xfrm>
            <a:off x="8448426" y="1769649"/>
            <a:ext cx="0" cy="39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FC5EDC-1C78-4DD3-AEBD-09EEC766A14E}"/>
              </a:ext>
            </a:extLst>
          </p:cNvPr>
          <p:cNvCxnSpPr>
            <a:cxnSpLocks/>
          </p:cNvCxnSpPr>
          <p:nvPr/>
        </p:nvCxnSpPr>
        <p:spPr>
          <a:xfrm>
            <a:off x="7186527" y="1993978"/>
            <a:ext cx="1261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31818D-D049-4702-993E-3366BA65E683}"/>
              </a:ext>
            </a:extLst>
          </p:cNvPr>
          <p:cNvSpPr txBox="1"/>
          <p:nvPr/>
        </p:nvSpPr>
        <p:spPr>
          <a:xfrm>
            <a:off x="6087168" y="1534712"/>
            <a:ext cx="54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…</a:t>
            </a:r>
            <a:endParaRPr lang="ko-KR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73270B-3E3A-4615-8911-5F4853B57BE8}"/>
              </a:ext>
            </a:extLst>
          </p:cNvPr>
          <p:cNvSpPr txBox="1"/>
          <p:nvPr/>
        </p:nvSpPr>
        <p:spPr>
          <a:xfrm>
            <a:off x="7676773" y="1643837"/>
            <a:ext cx="24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3C0D1-FAFF-43AF-8D52-FB0F32D4C374}"/>
              </a:ext>
            </a:extLst>
          </p:cNvPr>
          <p:cNvSpPr txBox="1"/>
          <p:nvPr/>
        </p:nvSpPr>
        <p:spPr>
          <a:xfrm>
            <a:off x="2043079" y="1676358"/>
            <a:ext cx="754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epoch 0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A72914-B40C-458D-B46E-E19866546F59}"/>
              </a:ext>
            </a:extLst>
          </p:cNvPr>
          <p:cNvSpPr/>
          <p:nvPr/>
        </p:nvSpPr>
        <p:spPr>
          <a:xfrm>
            <a:off x="6768876" y="2609979"/>
            <a:ext cx="171930" cy="14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4D276B-189C-41E0-B5D0-1F7647094B7D}"/>
              </a:ext>
            </a:extLst>
          </p:cNvPr>
          <p:cNvSpPr/>
          <p:nvPr/>
        </p:nvSpPr>
        <p:spPr>
          <a:xfrm>
            <a:off x="7014597" y="2609979"/>
            <a:ext cx="171930" cy="14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EFB3824-ACA8-4C55-9A46-75052301FA9F}"/>
              </a:ext>
            </a:extLst>
          </p:cNvPr>
          <p:cNvSpPr/>
          <p:nvPr/>
        </p:nvSpPr>
        <p:spPr>
          <a:xfrm>
            <a:off x="7788073" y="2599738"/>
            <a:ext cx="171930" cy="14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72A00-65D6-4C4E-8999-B5271182CD4C}"/>
              </a:ext>
            </a:extLst>
          </p:cNvPr>
          <p:cNvSpPr txBox="1"/>
          <p:nvPr/>
        </p:nvSpPr>
        <p:spPr>
          <a:xfrm>
            <a:off x="8013821" y="2211934"/>
            <a:ext cx="39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…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F15E8B-C18F-485E-B672-C834CF233663}"/>
                  </a:ext>
                </a:extLst>
              </p:cNvPr>
              <p:cNvSpPr txBox="1"/>
              <p:nvPr/>
            </p:nvSpPr>
            <p:spPr>
              <a:xfrm>
                <a:off x="6246203" y="2524408"/>
                <a:ext cx="372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F15E8B-C18F-485E-B672-C834CF233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203" y="2524408"/>
                <a:ext cx="372393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3BE7355-D48F-4ABA-8894-2D65BD0C224F}"/>
              </a:ext>
            </a:extLst>
          </p:cNvPr>
          <p:cNvCxnSpPr>
            <a:cxnSpLocks/>
          </p:cNvCxnSpPr>
          <p:nvPr/>
        </p:nvCxnSpPr>
        <p:spPr>
          <a:xfrm>
            <a:off x="7615000" y="2211934"/>
            <a:ext cx="0" cy="3961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4B9DB412-B21B-4995-9A2A-D43B30D45523}"/>
              </a:ext>
            </a:extLst>
          </p:cNvPr>
          <p:cNvSpPr/>
          <p:nvPr/>
        </p:nvSpPr>
        <p:spPr>
          <a:xfrm>
            <a:off x="7247411" y="2614407"/>
            <a:ext cx="171930" cy="14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CC1C42-69A7-4DAB-8A9D-E7C446B91452}"/>
              </a:ext>
            </a:extLst>
          </p:cNvPr>
          <p:cNvSpPr txBox="1"/>
          <p:nvPr/>
        </p:nvSpPr>
        <p:spPr>
          <a:xfrm>
            <a:off x="8049304" y="2814505"/>
            <a:ext cx="798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위원회 </a:t>
            </a:r>
            <a:r>
              <a:rPr lang="en-US" altLang="ko-KR" sz="1200" dirty="0"/>
              <a:t>k</a:t>
            </a:r>
            <a:endParaRPr lang="ko-KR" altLang="en-US" sz="1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D789A4B-571A-477F-934C-BF5BE8428722}"/>
              </a:ext>
            </a:extLst>
          </p:cNvPr>
          <p:cNvCxnSpPr>
            <a:cxnSpLocks/>
          </p:cNvCxnSpPr>
          <p:nvPr/>
        </p:nvCxnSpPr>
        <p:spPr>
          <a:xfrm>
            <a:off x="7473299" y="2042785"/>
            <a:ext cx="0" cy="223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D3BCB9-06F5-479C-A308-C87AA7E8E576}"/>
              </a:ext>
            </a:extLst>
          </p:cNvPr>
          <p:cNvCxnSpPr>
            <a:cxnSpLocks/>
          </p:cNvCxnSpPr>
          <p:nvPr/>
        </p:nvCxnSpPr>
        <p:spPr>
          <a:xfrm>
            <a:off x="7747145" y="2044677"/>
            <a:ext cx="0" cy="223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EC679C0-F73D-4B2F-9AC2-E34EDBCDA9F8}"/>
              </a:ext>
            </a:extLst>
          </p:cNvPr>
          <p:cNvCxnSpPr>
            <a:cxnSpLocks/>
          </p:cNvCxnSpPr>
          <p:nvPr/>
        </p:nvCxnSpPr>
        <p:spPr>
          <a:xfrm>
            <a:off x="7473299" y="2153626"/>
            <a:ext cx="2738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87BB889-885A-4D8E-9914-68255FB16AA6}"/>
              </a:ext>
            </a:extLst>
          </p:cNvPr>
          <p:cNvSpPr txBox="1"/>
          <p:nvPr/>
        </p:nvSpPr>
        <p:spPr>
          <a:xfrm>
            <a:off x="7778725" y="2017709"/>
            <a:ext cx="121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</a:t>
            </a:r>
            <a:r>
              <a:rPr lang="ko-KR" altLang="en-US" sz="1200" dirty="0"/>
              <a:t>개 중</a:t>
            </a:r>
            <a:r>
              <a:rPr lang="en-US" altLang="ko-KR" sz="1200" dirty="0"/>
              <a:t>slot  </a:t>
            </a:r>
            <a:r>
              <a:rPr lang="en-US" altLang="ko-KR" sz="1200" dirty="0" err="1"/>
              <a:t>i</a:t>
            </a:r>
            <a:endParaRPr lang="ko-KR" altLang="en-US" sz="12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E385C64-F9F4-48B2-ACC3-E97F1C66C335}"/>
              </a:ext>
            </a:extLst>
          </p:cNvPr>
          <p:cNvCxnSpPr/>
          <p:nvPr/>
        </p:nvCxnSpPr>
        <p:spPr>
          <a:xfrm flipH="1">
            <a:off x="6389520" y="2265850"/>
            <a:ext cx="1083779" cy="312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63DD7D3-81F7-4B70-B030-4577024962C9}"/>
              </a:ext>
            </a:extLst>
          </p:cNvPr>
          <p:cNvCxnSpPr>
            <a:cxnSpLocks/>
          </p:cNvCxnSpPr>
          <p:nvPr/>
        </p:nvCxnSpPr>
        <p:spPr>
          <a:xfrm>
            <a:off x="7747144" y="2269987"/>
            <a:ext cx="1126481" cy="308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10546E-5865-49FB-8F66-C87A08214C99}"/>
                  </a:ext>
                </a:extLst>
              </p:cNvPr>
              <p:cNvSpPr txBox="1"/>
              <p:nvPr/>
            </p:nvSpPr>
            <p:spPr>
              <a:xfrm>
                <a:off x="7394525" y="2515266"/>
                <a:ext cx="372393" cy="29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10546E-5865-49FB-8F66-C87A08214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525" y="2515266"/>
                <a:ext cx="372393" cy="293607"/>
              </a:xfrm>
              <a:prstGeom prst="rect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타원 77">
            <a:extLst>
              <a:ext uri="{FF2B5EF4-FFF2-40B4-BE49-F238E27FC236}">
                <a16:creationId xmlns:a16="http://schemas.microsoft.com/office/drawing/2014/main" id="{EBA1E885-87F0-4FE7-97FD-633D32FC5A94}"/>
              </a:ext>
            </a:extLst>
          </p:cNvPr>
          <p:cNvSpPr/>
          <p:nvPr/>
        </p:nvSpPr>
        <p:spPr>
          <a:xfrm>
            <a:off x="6527218" y="2618090"/>
            <a:ext cx="171930" cy="14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44ACD21-5FD8-47D5-9336-039C92BF00B3}"/>
              </a:ext>
            </a:extLst>
          </p:cNvPr>
          <p:cNvSpPr/>
          <p:nvPr/>
        </p:nvSpPr>
        <p:spPr>
          <a:xfrm>
            <a:off x="8522231" y="2608059"/>
            <a:ext cx="171930" cy="14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7516D17-5286-41CC-8700-899C062C5592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7100562" y="2752931"/>
            <a:ext cx="948742" cy="20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A00C05A-FEDB-498A-BC95-ECA83A0473D3}"/>
              </a:ext>
            </a:extLst>
          </p:cNvPr>
          <p:cNvCxnSpPr>
            <a:stCxn id="24" idx="3"/>
          </p:cNvCxnSpPr>
          <p:nvPr/>
        </p:nvCxnSpPr>
        <p:spPr>
          <a:xfrm flipH="1">
            <a:off x="6527218" y="2731996"/>
            <a:ext cx="512558" cy="359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D8DFBC4-04F6-4E57-B24D-9D467FC77860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7161348" y="2731996"/>
            <a:ext cx="509443" cy="322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8519B6BD-D8E3-477F-A6AA-B35BBACED3EC}"/>
              </a:ext>
            </a:extLst>
          </p:cNvPr>
          <p:cNvSpPr/>
          <p:nvPr/>
        </p:nvSpPr>
        <p:spPr>
          <a:xfrm>
            <a:off x="6601006" y="3074328"/>
            <a:ext cx="171930" cy="1429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47DFAD6-46E4-414E-92B3-9717AB84A82D}"/>
              </a:ext>
            </a:extLst>
          </p:cNvPr>
          <p:cNvSpPr/>
          <p:nvPr/>
        </p:nvSpPr>
        <p:spPr>
          <a:xfrm>
            <a:off x="6846724" y="3074518"/>
            <a:ext cx="171930" cy="14295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FDD3CAB7-DEF8-4A3A-B020-4D25E6B92607}"/>
              </a:ext>
            </a:extLst>
          </p:cNvPr>
          <p:cNvSpPr/>
          <p:nvPr/>
        </p:nvSpPr>
        <p:spPr>
          <a:xfrm>
            <a:off x="7435625" y="3064854"/>
            <a:ext cx="171930" cy="1429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273FBE-1465-4459-8C8C-D732BA9FC9EE}"/>
              </a:ext>
            </a:extLst>
          </p:cNvPr>
          <p:cNvSpPr txBox="1"/>
          <p:nvPr/>
        </p:nvSpPr>
        <p:spPr>
          <a:xfrm>
            <a:off x="7817476" y="3337560"/>
            <a:ext cx="798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제안자 </a:t>
            </a:r>
            <a:r>
              <a:rPr lang="en-US" altLang="ko-KR" sz="1200" dirty="0"/>
              <a:t>p</a:t>
            </a:r>
            <a:endParaRPr lang="ko-KR" altLang="en-US" sz="12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09B796B-1397-4FB9-B455-AD58DC2B3BD6}"/>
              </a:ext>
            </a:extLst>
          </p:cNvPr>
          <p:cNvCxnSpPr>
            <a:stCxn id="91" idx="5"/>
            <a:endCxn id="93" idx="1"/>
          </p:cNvCxnSpPr>
          <p:nvPr/>
        </p:nvCxnSpPr>
        <p:spPr>
          <a:xfrm>
            <a:off x="6993475" y="3196535"/>
            <a:ext cx="824001" cy="27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9AE5D1-2296-458E-956E-05EC87C4DF4B}"/>
              </a:ext>
            </a:extLst>
          </p:cNvPr>
          <p:cNvSpPr txBox="1"/>
          <p:nvPr/>
        </p:nvSpPr>
        <p:spPr>
          <a:xfrm>
            <a:off x="6961626" y="2670723"/>
            <a:ext cx="39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…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1B0B22B-5552-4A0C-87DC-57792331F366}"/>
                  </a:ext>
                </a:extLst>
              </p:cNvPr>
              <p:cNvSpPr txBox="1"/>
              <p:nvPr/>
            </p:nvSpPr>
            <p:spPr>
              <a:xfrm>
                <a:off x="1026890" y="3196535"/>
                <a:ext cx="3360418" cy="63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ko-KR" altLang="en-US" sz="1200" dirty="0"/>
                  <a:t>시점에서 </a:t>
                </a:r>
                <a:r>
                  <a:rPr lang="en-US" altLang="ko-KR" sz="1200" dirty="0"/>
                  <a:t>p</a:t>
                </a:r>
                <a:r>
                  <a:rPr lang="ko-KR" altLang="en-US" sz="1200" dirty="0"/>
                  <a:t>를 제외한 구성원들이 </a:t>
                </a:r>
                <a:r>
                  <a:rPr lang="en-US" altLang="ko-KR" sz="1200" dirty="0"/>
                  <a:t>HLMD</a:t>
                </a:r>
                <a:r>
                  <a:rPr lang="ko-KR" altLang="en-US" sz="1200" dirty="0"/>
                  <a:t>로 투표할 블록을 계산한다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1B0B22B-5552-4A0C-87DC-57792331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90" y="3196535"/>
                <a:ext cx="3360418" cy="635559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CAEAFD4E-5A1E-496B-B092-2668975C27B6}"/>
              </a:ext>
            </a:extLst>
          </p:cNvPr>
          <p:cNvSpPr txBox="1"/>
          <p:nvPr/>
        </p:nvSpPr>
        <p:spPr>
          <a:xfrm>
            <a:off x="944880" y="3855720"/>
            <a:ext cx="4642848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검증 메시지 </a:t>
            </a:r>
            <a:r>
              <a:rPr lang="en-US" altLang="ko-KR" sz="1200" dirty="0"/>
              <a:t>a</a:t>
            </a:r>
            <a:r>
              <a:rPr lang="ko-KR" altLang="en-US" sz="1200" dirty="0"/>
              <a:t>에는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slot(a) = </a:t>
            </a:r>
            <a:r>
              <a:rPr lang="en-US" altLang="ko-KR" sz="1200" dirty="0" err="1"/>
              <a:t>jC</a:t>
            </a:r>
            <a:r>
              <a:rPr lang="en-US" altLang="ko-KR" sz="1200" dirty="0"/>
              <a:t> + k : </a:t>
            </a:r>
            <a:r>
              <a:rPr lang="ko-KR" altLang="en-US" sz="1200" dirty="0"/>
              <a:t>검증 시점의 슬롯 넘버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block(a) = B’ : </a:t>
            </a:r>
            <a:r>
              <a:rPr lang="ko-KR" altLang="en-US" sz="1200" dirty="0"/>
              <a:t>검증 대상 블록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V: LJ(a) -&gt; LE(a) : </a:t>
            </a:r>
            <a:r>
              <a:rPr lang="ko-KR" altLang="en-US" sz="1200" dirty="0"/>
              <a:t>최근 </a:t>
            </a:r>
            <a:r>
              <a:rPr lang="en-US" altLang="ko-KR" sz="1200" dirty="0"/>
              <a:t>justified</a:t>
            </a:r>
            <a:r>
              <a:rPr lang="ko-KR" altLang="en-US" sz="1200" dirty="0"/>
              <a:t>된 페어 </a:t>
            </a:r>
            <a:r>
              <a:rPr lang="en-US" altLang="ko-KR" sz="1200" dirty="0"/>
              <a:t>LJ(a), </a:t>
            </a:r>
            <a:r>
              <a:rPr lang="ko-KR" altLang="en-US" sz="1200" dirty="0"/>
              <a:t>최신 </a:t>
            </a:r>
            <a:r>
              <a:rPr lang="ko-KR" altLang="en-US" sz="1200" dirty="0" err="1"/>
              <a:t>에폭</a:t>
            </a:r>
            <a:r>
              <a:rPr lang="ko-KR" altLang="en-US" sz="1200" dirty="0"/>
              <a:t> 경계 페어 </a:t>
            </a:r>
            <a:r>
              <a:rPr lang="en-US" altLang="ko-KR" sz="1200" dirty="0"/>
              <a:t>LE(a) </a:t>
            </a:r>
            <a:r>
              <a:rPr lang="ko-KR" altLang="en-US" sz="1200" dirty="0"/>
              <a:t>의 체크포인트 </a:t>
            </a:r>
            <a:r>
              <a:rPr lang="ko-KR" altLang="en-US" sz="1200" dirty="0" err="1"/>
              <a:t>엣지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8864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A5D4F-F0C4-4A0F-A2A5-4C5ED339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가완결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465D4-1274-4D6F-BB7B-7F53B011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P(</a:t>
            </a:r>
            <a:r>
              <a:rPr lang="en-US" altLang="ko-KR" sz="1200" dirty="0" err="1"/>
              <a:t>A,j</a:t>
            </a:r>
            <a:r>
              <a:rPr lang="en-US" altLang="ko-KR" sz="1200" dirty="0"/>
              <a:t>)</a:t>
            </a:r>
            <a:r>
              <a:rPr lang="ko-KR" altLang="en-US" sz="1200" dirty="0"/>
              <a:t>와 </a:t>
            </a:r>
            <a:r>
              <a:rPr lang="en-US" altLang="ko-KR" sz="1200" dirty="0"/>
              <a:t>P(</a:t>
            </a:r>
            <a:r>
              <a:rPr lang="en-US" altLang="ko-KR" sz="1200" dirty="0" err="1"/>
              <a:t>B,j</a:t>
            </a:r>
            <a:r>
              <a:rPr lang="en-US" altLang="ko-KR" sz="1200" dirty="0"/>
              <a:t>’) </a:t>
            </a:r>
            <a:r>
              <a:rPr lang="ko-KR" altLang="en-US" sz="1200" dirty="0"/>
              <a:t>관계 </a:t>
            </a:r>
            <a:r>
              <a:rPr lang="en-US" altLang="ko-KR" sz="1200" dirty="0"/>
              <a:t>: </a:t>
            </a:r>
            <a:r>
              <a:rPr lang="ko-KR" altLang="en-US" sz="1200" dirty="0"/>
              <a:t>체크포인트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</a:t>
            </a:r>
            <a:r>
              <a:rPr lang="en-US" altLang="ko-KR" sz="1200" dirty="0"/>
              <a:t>= V: P(</a:t>
            </a:r>
            <a:r>
              <a:rPr lang="en-US" altLang="ko-KR" sz="1200" dirty="0" err="1"/>
              <a:t>A,j</a:t>
            </a:r>
            <a:r>
              <a:rPr lang="en-US" altLang="ko-KR" sz="1200" dirty="0"/>
              <a:t>) -&gt; P(</a:t>
            </a:r>
            <a:r>
              <a:rPr lang="en-US" altLang="ko-KR" sz="1200" dirty="0" err="1"/>
              <a:t>B,j</a:t>
            </a:r>
            <a:r>
              <a:rPr lang="en-US" altLang="ko-KR" sz="1200" dirty="0"/>
              <a:t>’)</a:t>
            </a:r>
          </a:p>
          <a:p>
            <a:pPr marL="0" indent="0">
              <a:buNone/>
            </a:pPr>
            <a:r>
              <a:rPr lang="en-US" altLang="ko-KR" sz="1200" dirty="0"/>
              <a:t>Justified</a:t>
            </a:r>
            <a:r>
              <a:rPr lang="ko-KR" altLang="en-US" sz="1200" dirty="0"/>
              <a:t>가 되기 위해선</a:t>
            </a:r>
            <a:r>
              <a:rPr lang="en-US" altLang="ko-KR" sz="1200" dirty="0"/>
              <a:t>, </a:t>
            </a:r>
            <a:r>
              <a:rPr lang="ko-KR" altLang="en-US" sz="1200" dirty="0"/>
              <a:t>투표의 </a:t>
            </a:r>
            <a:r>
              <a:rPr lang="en-US" altLang="ko-KR" sz="1200" dirty="0"/>
              <a:t>2/3 </a:t>
            </a:r>
            <a:r>
              <a:rPr lang="ko-KR" altLang="en-US" sz="1200" dirty="0"/>
              <a:t>이상을 얻어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가중다수결</a:t>
            </a:r>
            <a:r>
              <a:rPr lang="ko-KR" altLang="en-US" sz="1200" dirty="0"/>
              <a:t> 연결이 되어야한다</a:t>
            </a:r>
            <a:r>
              <a:rPr lang="en-US" altLang="ko-KR" sz="1200" dirty="0"/>
              <a:t>. J: P(</a:t>
            </a:r>
            <a:r>
              <a:rPr lang="en-US" altLang="ko-KR" sz="1200" dirty="0" err="1"/>
              <a:t>A,j</a:t>
            </a:r>
            <a:r>
              <a:rPr lang="en-US" altLang="ko-KR" sz="1200" dirty="0"/>
              <a:t>) -&gt; P(</a:t>
            </a:r>
            <a:r>
              <a:rPr lang="en-US" altLang="ko-KR" sz="1200" dirty="0" err="1"/>
              <a:t>B,j</a:t>
            </a:r>
            <a:r>
              <a:rPr lang="en-US" altLang="ko-KR" sz="1200" dirty="0"/>
              <a:t>’)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081DA2-E0ED-4FD9-AEB2-A0B67C22A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0625"/>
            <a:ext cx="6144482" cy="2905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7B40D-AD17-4943-B21B-538D6523DAAC}"/>
              </a:ext>
            </a:extLst>
          </p:cNvPr>
          <p:cNvSpPr txBox="1"/>
          <p:nvPr/>
        </p:nvSpPr>
        <p:spPr>
          <a:xfrm>
            <a:off x="7231224" y="2817845"/>
            <a:ext cx="4711960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epoch2</a:t>
            </a:r>
            <a:r>
              <a:rPr lang="ko-KR" altLang="en-US" sz="1200" dirty="0"/>
              <a:t>에서 슬롯 </a:t>
            </a:r>
            <a:r>
              <a:rPr lang="en-US" altLang="ko-KR" sz="1200" dirty="0"/>
              <a:t>128</a:t>
            </a:r>
            <a:r>
              <a:rPr lang="ko-KR" altLang="en-US" sz="1200" dirty="0"/>
              <a:t>이 없어</a:t>
            </a:r>
            <a:r>
              <a:rPr lang="en-US" altLang="ko-KR" sz="1200" dirty="0"/>
              <a:t>, EBB</a:t>
            </a:r>
            <a:r>
              <a:rPr lang="ko-KR" altLang="en-US" sz="1200" dirty="0"/>
              <a:t>가 </a:t>
            </a:r>
            <a:r>
              <a:rPr lang="en-US" altLang="ko-KR" sz="1200" dirty="0"/>
              <a:t>64</a:t>
            </a:r>
            <a:r>
              <a:rPr lang="ko-KR" altLang="en-US" sz="1200" dirty="0"/>
              <a:t>슬롯이 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epoch 3</a:t>
            </a:r>
            <a:r>
              <a:rPr lang="ko-KR" altLang="en-US" sz="1200" dirty="0"/>
              <a:t>에서 </a:t>
            </a:r>
            <a:r>
              <a:rPr lang="en-US" altLang="ko-KR" sz="1200" dirty="0"/>
              <a:t>192</a:t>
            </a:r>
            <a:r>
              <a:rPr lang="ko-KR" altLang="en-US" sz="1200" dirty="0"/>
              <a:t>슬롯이 없어</a:t>
            </a:r>
            <a:r>
              <a:rPr lang="en-US" altLang="ko-KR" sz="1200" dirty="0"/>
              <a:t>, 180</a:t>
            </a:r>
            <a:r>
              <a:rPr lang="ko-KR" altLang="en-US" sz="1200" dirty="0"/>
              <a:t>슬롯이 </a:t>
            </a:r>
            <a:r>
              <a:rPr lang="en-US" altLang="ko-KR" sz="1200" dirty="0"/>
              <a:t>EBB</a:t>
            </a:r>
            <a:r>
              <a:rPr lang="ko-KR" altLang="en-US" sz="1200" dirty="0"/>
              <a:t>가 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V: (64,2) -&gt; (180,3)</a:t>
            </a:r>
            <a:r>
              <a:rPr lang="ko-KR" altLang="en-US" sz="1200" dirty="0"/>
              <a:t>이 생기고</a:t>
            </a:r>
            <a:r>
              <a:rPr lang="en-US" altLang="ko-KR" sz="1200" dirty="0"/>
              <a:t>, 2/3</a:t>
            </a:r>
            <a:r>
              <a:rPr lang="ko-KR" altLang="en-US" sz="1200" dirty="0"/>
              <a:t>이상의 투표를 받으면</a:t>
            </a:r>
            <a:r>
              <a:rPr lang="en-US" altLang="ko-KR" sz="1200" dirty="0"/>
              <a:t>, J: </a:t>
            </a:r>
            <a:r>
              <a:rPr lang="en-US" altLang="ko-KR" sz="1200" dirty="0">
                <a:sym typeface="Wingdings" panose="05000000000000000000" pitchFamily="2" charset="2"/>
              </a:rPr>
              <a:t>(64,2) -&gt;(180,3)</a:t>
            </a:r>
            <a:r>
              <a:rPr lang="ko-KR" altLang="en-US" sz="1200" dirty="0">
                <a:sym typeface="Wingdings" panose="05000000000000000000" pitchFamily="2" charset="2"/>
              </a:rPr>
              <a:t>이 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ym typeface="Wingdings" panose="05000000000000000000" pitchFamily="2" charset="2"/>
              </a:rPr>
              <a:t>(64,2)</a:t>
            </a:r>
            <a:r>
              <a:rPr lang="ko-KR" altLang="en-US" sz="1200" dirty="0">
                <a:sym typeface="Wingdings" panose="05000000000000000000" pitchFamily="2" charset="2"/>
              </a:rPr>
              <a:t>는 완결</a:t>
            </a:r>
            <a:r>
              <a:rPr lang="en-US" altLang="ko-KR" sz="1200" dirty="0">
                <a:sym typeface="Wingdings" panose="05000000000000000000" pitchFamily="2" charset="2"/>
              </a:rPr>
              <a:t>, (180,3)</a:t>
            </a:r>
            <a:r>
              <a:rPr lang="ko-KR" altLang="en-US" sz="1200" dirty="0">
                <a:sym typeface="Wingdings" panose="05000000000000000000" pitchFamily="2" charset="2"/>
              </a:rPr>
              <a:t>은 </a:t>
            </a:r>
            <a:r>
              <a:rPr lang="ko-KR" altLang="en-US" sz="1200" dirty="0" err="1">
                <a:sym typeface="Wingdings" panose="05000000000000000000" pitchFamily="2" charset="2"/>
              </a:rPr>
              <a:t>가완결이된다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733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942C9-1BD8-4F81-9793-75D5548F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63C35D-A5E1-4F6C-99A1-607DDE23C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9821"/>
            <a:ext cx="5001323" cy="462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84204-1498-43C5-B31C-54FFC645C82E}"/>
              </a:ext>
            </a:extLst>
          </p:cNvPr>
          <p:cNvSpPr txBox="1"/>
          <p:nvPr/>
        </p:nvSpPr>
        <p:spPr>
          <a:xfrm>
            <a:off x="6352479" y="1690688"/>
            <a:ext cx="4236098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가중다수결</a:t>
            </a:r>
            <a:r>
              <a:rPr lang="ko-KR" altLang="en-US" sz="1200" dirty="0"/>
              <a:t> 연결 </a:t>
            </a:r>
            <a:r>
              <a:rPr lang="ko-KR" altLang="en-US" sz="1200" dirty="0" err="1"/>
              <a:t>페어간의</a:t>
            </a:r>
            <a:r>
              <a:rPr lang="ko-KR" altLang="en-US" sz="1200" dirty="0"/>
              <a:t> 차인 </a:t>
            </a:r>
            <a:r>
              <a:rPr lang="en-US" altLang="ko-KR" sz="1200" dirty="0"/>
              <a:t>k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Casper</a:t>
            </a:r>
            <a:r>
              <a:rPr lang="ko-KR" altLang="en-US" sz="1200" dirty="0"/>
              <a:t> </a:t>
            </a:r>
            <a:r>
              <a:rPr lang="en-US" altLang="ko-KR" sz="1200" dirty="0"/>
              <a:t>FFG</a:t>
            </a:r>
            <a:r>
              <a:rPr lang="ko-KR" altLang="en-US" sz="1200" dirty="0"/>
              <a:t>는 </a:t>
            </a:r>
            <a:r>
              <a:rPr lang="en-US" altLang="ko-KR" sz="1200" dirty="0"/>
              <a:t>k==1</a:t>
            </a:r>
            <a:r>
              <a:rPr lang="ko-KR" altLang="en-US" sz="1200" dirty="0"/>
              <a:t>만 완결이 발생했다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Gasper</a:t>
            </a:r>
            <a:r>
              <a:rPr lang="ko-KR" altLang="en-US" sz="1200" dirty="0"/>
              <a:t>는 </a:t>
            </a:r>
            <a:r>
              <a:rPr lang="en-US" altLang="ko-KR" sz="1200" dirty="0"/>
              <a:t>K&gt;=1</a:t>
            </a:r>
            <a:r>
              <a:rPr lang="ko-KR" altLang="en-US" sz="1200" dirty="0"/>
              <a:t>에서도 완결이 발생한다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J: B0 -&gt; Bk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B0~Bk</a:t>
            </a:r>
            <a:r>
              <a:rPr lang="ko-KR" altLang="en-US" sz="1200" dirty="0"/>
              <a:t>가 모두 </a:t>
            </a:r>
            <a:r>
              <a:rPr lang="ko-KR" altLang="en-US" sz="1200" dirty="0" err="1"/>
              <a:t>가완결</a:t>
            </a:r>
            <a:r>
              <a:rPr lang="ko-KR" altLang="en-US" sz="1200" dirty="0"/>
              <a:t> 되었다면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Bk</a:t>
            </a:r>
            <a:r>
              <a:rPr lang="ko-KR" altLang="en-US" sz="1200" dirty="0"/>
              <a:t>는 완결된다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4995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84392-3E2C-418D-AB2E-7449B089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영지식증명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110FCE-B4D4-486A-82ED-FB78F2687F8E}"/>
              </a:ext>
            </a:extLst>
          </p:cNvPr>
          <p:cNvSpPr/>
          <p:nvPr/>
        </p:nvSpPr>
        <p:spPr>
          <a:xfrm>
            <a:off x="923276" y="3234715"/>
            <a:ext cx="1269507" cy="64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Prover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8EB5CE-C683-4ABB-AD31-5A7568AE4E01}"/>
              </a:ext>
            </a:extLst>
          </p:cNvPr>
          <p:cNvSpPr/>
          <p:nvPr/>
        </p:nvSpPr>
        <p:spPr>
          <a:xfrm>
            <a:off x="9055223" y="3234715"/>
            <a:ext cx="1269507" cy="64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Bad</a:t>
            </a:r>
          </a:p>
          <a:p>
            <a:pPr algn="ctr"/>
            <a:r>
              <a:rPr lang="en-US" altLang="ko-KR" dirty="0"/>
              <a:t>Prover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7F8C5E-57C8-4AD2-92F1-083AB2E8C86B}"/>
              </a:ext>
            </a:extLst>
          </p:cNvPr>
          <p:cNvSpPr/>
          <p:nvPr/>
        </p:nvSpPr>
        <p:spPr>
          <a:xfrm>
            <a:off x="5789719" y="3228365"/>
            <a:ext cx="1269507" cy="646294"/>
          </a:xfrm>
          <a:prstGeom prst="roundRect">
            <a:avLst>
              <a:gd name="adj" fmla="val 18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Verifier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C9A0A1-1A78-4DAC-84FA-05585243DFA5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 flipV="1">
            <a:off x="7059226" y="3551512"/>
            <a:ext cx="3265504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8C978E-FC72-434C-BC5F-A664CCDF2B01}"/>
              </a:ext>
            </a:extLst>
          </p:cNvPr>
          <p:cNvSpPr txBox="1"/>
          <p:nvPr/>
        </p:nvSpPr>
        <p:spPr>
          <a:xfrm>
            <a:off x="7373643" y="3557862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증명 불가</a:t>
            </a: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42006416-5533-4E83-8BF6-2A90962B8FD2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5400000" flipH="1" flipV="1">
            <a:off x="3988076" y="798319"/>
            <a:ext cx="6350" cy="4866443"/>
          </a:xfrm>
          <a:prstGeom prst="curvedConnector3">
            <a:avLst>
              <a:gd name="adj1" fmla="val 7055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469DA4A8-EEAA-4690-9282-667CD1616A42}"/>
              </a:ext>
            </a:extLst>
          </p:cNvPr>
          <p:cNvCxnSpPr>
            <a:cxnSpLocks/>
            <a:stCxn id="6" idx="2"/>
            <a:endCxn id="53" idx="2"/>
          </p:cNvCxnSpPr>
          <p:nvPr/>
        </p:nvCxnSpPr>
        <p:spPr>
          <a:xfrm rot="5400000">
            <a:off x="4455708" y="1918014"/>
            <a:ext cx="12120" cy="3925410"/>
          </a:xfrm>
          <a:prstGeom prst="curvedConnector3">
            <a:avLst>
              <a:gd name="adj1" fmla="val 3524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110B17-E3A1-4C17-BD2A-C6A8030089DB}"/>
              </a:ext>
            </a:extLst>
          </p:cNvPr>
          <p:cNvSpPr txBox="1"/>
          <p:nvPr/>
        </p:nvSpPr>
        <p:spPr>
          <a:xfrm>
            <a:off x="3832688" y="254350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증명 가능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1A3978-B46C-4851-B2F4-75CA950C0C77}"/>
              </a:ext>
            </a:extLst>
          </p:cNvPr>
          <p:cNvSpPr txBox="1"/>
          <p:nvPr/>
        </p:nvSpPr>
        <p:spPr>
          <a:xfrm>
            <a:off x="4270158" y="440145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9D3ECFA-4F97-49F0-8DAA-772E9DD7ED27}"/>
              </a:ext>
            </a:extLst>
          </p:cNvPr>
          <p:cNvSpPr/>
          <p:nvPr/>
        </p:nvSpPr>
        <p:spPr>
          <a:xfrm>
            <a:off x="2192783" y="3240485"/>
            <a:ext cx="612560" cy="64629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9F8581-2F46-4C7C-8942-0366EE498B14}"/>
              </a:ext>
            </a:extLst>
          </p:cNvPr>
          <p:cNvSpPr txBox="1"/>
          <p:nvPr/>
        </p:nvSpPr>
        <p:spPr>
          <a:xfrm>
            <a:off x="1873187" y="1908699"/>
            <a:ext cx="16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lang="en-US" altLang="ko-KR" dirty="0"/>
              <a:t>Completeness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0D30FE-4DE2-4026-9EE5-E4E91AAFB758}"/>
              </a:ext>
            </a:extLst>
          </p:cNvPr>
          <p:cNvSpPr txBox="1"/>
          <p:nvPr/>
        </p:nvSpPr>
        <p:spPr>
          <a:xfrm>
            <a:off x="4461768" y="4933890"/>
            <a:ext cx="19627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zero-knowledge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258AA5-EBD5-404A-AA17-2B4CE90A814B}"/>
              </a:ext>
            </a:extLst>
          </p:cNvPr>
          <p:cNvSpPr txBox="1"/>
          <p:nvPr/>
        </p:nvSpPr>
        <p:spPr>
          <a:xfrm>
            <a:off x="7504593" y="3000689"/>
            <a:ext cx="1415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Soundness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613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2B95A-6ABC-497C-A5DB-D5083D1E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zk</a:t>
            </a:r>
            <a:r>
              <a:rPr lang="en-US" altLang="ko-KR" dirty="0"/>
              <a:t>-SNARK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ED2D3-418A-478B-93B4-DB5BF2F5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R1CS</a:t>
            </a:r>
          </a:p>
          <a:p>
            <a:r>
              <a:rPr lang="en-US" altLang="ko-KR" dirty="0"/>
              <a:t>QAP</a:t>
            </a:r>
          </a:p>
          <a:p>
            <a:r>
              <a:rPr lang="en-US" altLang="ko-KR" dirty="0"/>
              <a:t>zero-knowledge</a:t>
            </a:r>
          </a:p>
          <a:p>
            <a:r>
              <a:rPr lang="en-US" altLang="ko-KR" dirty="0"/>
              <a:t>Trust setup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541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E8BAF-E8A3-48BF-B6C5-B665743E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R1CS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B6235-1767-4031-9636-9ABDFA7D1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59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y = x^3 + 2x^2 + x + 1</a:t>
            </a:r>
          </a:p>
          <a:p>
            <a:pPr marL="0" indent="0">
              <a:buNone/>
            </a:pPr>
            <a:r>
              <a:rPr lang="en-US" altLang="ko-KR" sz="1800" dirty="0"/>
              <a:t>Gate 1 : x*(x+2) = sym1</a:t>
            </a:r>
          </a:p>
          <a:p>
            <a:pPr marL="0" indent="0">
              <a:buNone/>
            </a:pPr>
            <a:r>
              <a:rPr lang="en-US" altLang="ko-KR" sz="1800" dirty="0"/>
              <a:t>Gate 2 : sym1*x = sym2</a:t>
            </a:r>
          </a:p>
          <a:p>
            <a:pPr marL="0" indent="0">
              <a:buNone/>
            </a:pPr>
            <a:r>
              <a:rPr lang="en-US" altLang="ko-KR" sz="1800" dirty="0"/>
              <a:t>Gate 3 : (sym2 + x + 1) * 1 = y</a:t>
            </a:r>
          </a:p>
          <a:p>
            <a:pPr marL="0" indent="0">
              <a:buNone/>
            </a:pPr>
            <a:r>
              <a:rPr lang="en-US" altLang="ko-KR" sz="1800" dirty="0"/>
              <a:t>=&gt;</a:t>
            </a:r>
          </a:p>
          <a:p>
            <a:pPr marL="0" indent="0">
              <a:buNone/>
            </a:pPr>
            <a:r>
              <a:rPr lang="en-US" altLang="ko-KR" sz="1800" dirty="0"/>
              <a:t>A*B = C </a:t>
            </a:r>
            <a:r>
              <a:rPr lang="ko-KR" altLang="en-US" sz="1800" dirty="0"/>
              <a:t>형태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B7E1DBC-A5BC-4D05-8DFE-7F36B9C62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0733"/>
            <a:ext cx="6573167" cy="1952898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9700776-D583-4D91-8C0F-B784CA4E8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964" y="3824049"/>
            <a:ext cx="1514686" cy="2019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CDD31-4D19-450C-B23A-46307E984F95}"/>
              </a:ext>
            </a:extLst>
          </p:cNvPr>
          <p:cNvSpPr txBox="1"/>
          <p:nvPr/>
        </p:nvSpPr>
        <p:spPr>
          <a:xfrm>
            <a:off x="7889042" y="5743009"/>
            <a:ext cx="13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증명자의 정보 </a:t>
            </a:r>
            <a:r>
              <a:rPr lang="en-US" altLang="ko-KR" sz="1200" dirty="0"/>
              <a:t>s</a:t>
            </a:r>
          </a:p>
          <a:p>
            <a:r>
              <a:rPr lang="en-US" altLang="ko-KR" sz="1200" dirty="0"/>
              <a:t>(x=2)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0210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5557C-65CF-4CAA-B84A-936F35DA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QAP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4BB5D40-9377-43B4-B9C9-24194B599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87483" cy="1857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645F5-4B03-4B97-9FBA-46F016986C3C}"/>
              </a:ext>
            </a:extLst>
          </p:cNvPr>
          <p:cNvSpPr txBox="1"/>
          <p:nvPr/>
        </p:nvSpPr>
        <p:spPr>
          <a:xfrm>
            <a:off x="914399" y="3548322"/>
            <a:ext cx="437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gate 1 -&gt; 1, gate 2 -&gt; 2, gate 3 -&gt; 3</a:t>
            </a:r>
            <a:endParaRPr lang="ko-KR" altLang="en-US" sz="1200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C8B073D3-A7A9-4B14-87C2-FDAA067DE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4120"/>
            <a:ext cx="6592220" cy="1819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2C835C-BB68-4E6E-A2CA-2FFBFDA9C6C6}"/>
              </a:ext>
            </a:extLst>
          </p:cNvPr>
          <p:cNvSpPr txBox="1"/>
          <p:nvPr/>
        </p:nvSpPr>
        <p:spPr>
          <a:xfrm>
            <a:off x="914398" y="5720277"/>
            <a:ext cx="4599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A;x</a:t>
            </a:r>
            <a:r>
              <a:rPr lang="en-US" altLang="ko-KR" sz="1200" dirty="0"/>
              <a:t> -&gt; (1,1) (2,0) (3,1) =&gt; y = x^2-4x+4 = [4,-4,1]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2E654C-D36D-472B-829C-7F754DE724FA}"/>
              </a:ext>
            </a:extLst>
          </p:cNvPr>
          <p:cNvSpPr txBox="1"/>
          <p:nvPr/>
        </p:nvSpPr>
        <p:spPr>
          <a:xfrm>
            <a:off x="7863034" y="2054302"/>
            <a:ext cx="4078361" cy="4211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A(t):s*A[t]=[1,-1.5,2.5]=2.5t^2-1.5t+1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B(t) : [7,-3.5,0.5]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C(t) : [-5, 15.5, 2.5]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</a:t>
            </a:r>
            <a:r>
              <a:rPr lang="ko-KR" altLang="en-US" sz="1200" dirty="0"/>
              <a:t>에 </a:t>
            </a:r>
            <a:r>
              <a:rPr lang="en-US" altLang="ko-KR" sz="1200" dirty="0"/>
              <a:t>1,2,3</a:t>
            </a:r>
            <a:r>
              <a:rPr lang="ko-KR" altLang="en-US" sz="1200" dirty="0"/>
              <a:t>을 대입하면 각 </a:t>
            </a:r>
            <a:r>
              <a:rPr lang="en-US" altLang="ko-KR" sz="1200" dirty="0"/>
              <a:t>Gate</a:t>
            </a:r>
            <a:r>
              <a:rPr lang="ko-KR" altLang="en-US" sz="1200" dirty="0"/>
              <a:t>의 </a:t>
            </a:r>
            <a:r>
              <a:rPr lang="en-US" altLang="ko-KR" sz="1200" dirty="0"/>
              <a:t>A</a:t>
            </a:r>
            <a:r>
              <a:rPr lang="ko-KR" altLang="en-US" sz="1200" dirty="0"/>
              <a:t>값인 </a:t>
            </a:r>
            <a:r>
              <a:rPr lang="en-US" altLang="ko-KR" sz="1200" dirty="0"/>
              <a:t>2,8,19</a:t>
            </a:r>
            <a:r>
              <a:rPr lang="ko-KR" altLang="en-US" sz="1200" dirty="0"/>
              <a:t>가 나온다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A(t)*B(t)-C(t) = (t-1)(t-2)(t-3) * H(t), H(t) = 1.25t-2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문제변형</a:t>
            </a:r>
            <a:r>
              <a:rPr lang="en-US" altLang="ko-KR" sz="1200" dirty="0"/>
              <a:t> :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“세 다항식 벡터 </a:t>
            </a:r>
            <a:r>
              <a:rPr lang="en-US" altLang="ko-KR" sz="1200" dirty="0"/>
              <a:t>A(t), B(t), C(t)</a:t>
            </a:r>
            <a:r>
              <a:rPr lang="ko-KR" altLang="en-US" sz="1200" dirty="0"/>
              <a:t>가 주어졌을 때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Z(t)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나누어떨어지도록</a:t>
            </a:r>
            <a:r>
              <a:rPr lang="ko-KR" altLang="en-US" sz="1200" dirty="0"/>
              <a:t> </a:t>
            </a:r>
            <a:r>
              <a:rPr lang="en-US" altLang="ko-KR" sz="1200" dirty="0"/>
              <a:t>A(t), B(t), C(t)</a:t>
            </a:r>
            <a:r>
              <a:rPr lang="ko-KR" altLang="en-US" sz="1200" dirty="0"/>
              <a:t>를 만드는 벡터 </a:t>
            </a:r>
            <a:r>
              <a:rPr lang="en-US" altLang="ko-KR" sz="1200" dirty="0"/>
              <a:t>s=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[1, 2, 8, 16, 19]</a:t>
            </a:r>
            <a:r>
              <a:rPr lang="ko-KR" altLang="en-US" sz="1200" dirty="0"/>
              <a:t>인가 </a:t>
            </a:r>
            <a:r>
              <a:rPr lang="en-US" altLang="ko-KR" sz="1200" dirty="0"/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검증 내용 </a:t>
            </a:r>
            <a:r>
              <a:rPr lang="en-US" altLang="ko-KR" sz="12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A(t_0) B(t_0) C(t_0) H(t_0)</a:t>
            </a:r>
            <a:r>
              <a:rPr lang="ko-KR" altLang="en-US" sz="1200" dirty="0"/>
              <a:t>가 식의 만족 여부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A(t_0) B(t_0) C(t_0) </a:t>
            </a:r>
            <a:r>
              <a:rPr lang="ko-KR" altLang="en-US" sz="1200" dirty="0"/>
              <a:t>가 </a:t>
            </a:r>
            <a:r>
              <a:rPr lang="en-US" altLang="ko-KR" sz="1200" dirty="0"/>
              <a:t>A[t_0] B[t_0] C[t_0]</a:t>
            </a:r>
            <a:r>
              <a:rPr lang="ko-KR" altLang="en-US" sz="1200" dirty="0"/>
              <a:t>로부터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</a:t>
            </a:r>
            <a:r>
              <a:rPr lang="ko-KR" altLang="en-US" sz="1200" dirty="0"/>
              <a:t>를 통해 나온 값인지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9863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D316D-0D81-436B-8423-740024F6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zero-knowledge, trust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8BE97-BCAB-4B5F-84AB-5604533F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증명자는 타원곡선 위의 점 </a:t>
            </a:r>
            <a:r>
              <a:rPr lang="en-US" altLang="ko-KR" sz="1800" dirty="0"/>
              <a:t>G</a:t>
            </a:r>
            <a:r>
              <a:rPr lang="ko-KR" altLang="en-US" sz="1800" dirty="0"/>
              <a:t>를 사용해</a:t>
            </a:r>
            <a:r>
              <a:rPr lang="en-US" altLang="ko-KR" sz="1800" dirty="0"/>
              <a:t>, A(t_0) B(t_0) C(t_0) H(t_0) </a:t>
            </a:r>
            <a:r>
              <a:rPr lang="ko-KR" altLang="en-US" sz="1800" dirty="0"/>
              <a:t>와 </a:t>
            </a:r>
            <a:r>
              <a:rPr lang="en-US" altLang="ko-KR" sz="1800" dirty="0"/>
              <a:t>G</a:t>
            </a:r>
            <a:r>
              <a:rPr lang="ko-KR" altLang="en-US" sz="1800" dirty="0"/>
              <a:t>를 </a:t>
            </a:r>
            <a:r>
              <a:rPr lang="en-US" altLang="ko-KR" sz="1800" dirty="0"/>
              <a:t>*</a:t>
            </a:r>
            <a:r>
              <a:rPr lang="ko-KR" altLang="en-US" sz="1800" dirty="0"/>
              <a:t>연산한 값 </a:t>
            </a:r>
            <a:r>
              <a:rPr lang="en-US" altLang="ko-KR" sz="1800" dirty="0"/>
              <a:t>A’ B’ C’ H’</a:t>
            </a:r>
            <a:r>
              <a:rPr lang="ko-KR" altLang="en-US" sz="1800" dirty="0"/>
              <a:t>을 도출해낸다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검증자는 이 값들을 검증한다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증명자가 </a:t>
            </a:r>
            <a:r>
              <a:rPr lang="en-US" altLang="ko-KR" sz="1800" dirty="0"/>
              <a:t>t_0</a:t>
            </a:r>
            <a:r>
              <a:rPr lang="ko-KR" altLang="en-US" sz="1800" dirty="0"/>
              <a:t>를 알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잘못된 </a:t>
            </a:r>
            <a:r>
              <a:rPr lang="en-US" altLang="ko-KR" sz="1800" dirty="0"/>
              <a:t>s</a:t>
            </a:r>
            <a:r>
              <a:rPr lang="ko-KR" altLang="en-US" sz="1800" dirty="0"/>
              <a:t>를 생성해 증명할 수 있으므로</a:t>
            </a:r>
            <a:r>
              <a:rPr lang="en-US" altLang="ko-KR" sz="1800" dirty="0"/>
              <a:t>, t_0</a:t>
            </a:r>
            <a:r>
              <a:rPr lang="ko-KR" altLang="en-US" sz="1800" dirty="0"/>
              <a:t>를 암호화하여</a:t>
            </a:r>
            <a:r>
              <a:rPr lang="en-US" altLang="ko-KR" sz="1800" dirty="0"/>
              <a:t>, A’ B’ C’ H’</a:t>
            </a:r>
            <a:r>
              <a:rPr lang="ko-KR" altLang="en-US" sz="1800" dirty="0"/>
              <a:t>를 계산 한다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7129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4F715AD-8DF1-4D88-9ABA-915065B74926}"/>
              </a:ext>
            </a:extLst>
          </p:cNvPr>
          <p:cNvSpPr/>
          <p:nvPr/>
        </p:nvSpPr>
        <p:spPr>
          <a:xfrm>
            <a:off x="2561207" y="1690688"/>
            <a:ext cx="6400800" cy="49320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E8CA90-9AE6-4E2A-AABE-1834AE7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zk</a:t>
            </a:r>
            <a:r>
              <a:rPr lang="en-US" altLang="ko-KR" dirty="0"/>
              <a:t>-rollup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AC4EE90-CBB7-4D3F-B31C-D2A832085271}"/>
              </a:ext>
            </a:extLst>
          </p:cNvPr>
          <p:cNvSpPr/>
          <p:nvPr/>
        </p:nvSpPr>
        <p:spPr>
          <a:xfrm>
            <a:off x="4868694" y="5148154"/>
            <a:ext cx="530087" cy="6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Tx</a:t>
            </a:r>
            <a:endParaRPr lang="ko-KR" altLang="en-US" sz="1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ED236F-91FF-4936-B2A8-8CAEAD98760E}"/>
              </a:ext>
            </a:extLst>
          </p:cNvPr>
          <p:cNvSpPr/>
          <p:nvPr/>
        </p:nvSpPr>
        <p:spPr>
          <a:xfrm>
            <a:off x="5518244" y="5148154"/>
            <a:ext cx="530087" cy="6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Tx</a:t>
            </a:r>
            <a:endParaRPr lang="ko-KR" altLang="en-US" sz="12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2CCE465-EFCE-423B-9B62-0751C7AF6DFB}"/>
              </a:ext>
            </a:extLst>
          </p:cNvPr>
          <p:cNvSpPr/>
          <p:nvPr/>
        </p:nvSpPr>
        <p:spPr>
          <a:xfrm>
            <a:off x="6167794" y="5148154"/>
            <a:ext cx="530087" cy="6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Tx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DF8412B-02B3-4EFC-9FA9-EEB3E6C60716}"/>
              </a:ext>
            </a:extLst>
          </p:cNvPr>
          <p:cNvSpPr/>
          <p:nvPr/>
        </p:nvSpPr>
        <p:spPr>
          <a:xfrm>
            <a:off x="6825771" y="5148154"/>
            <a:ext cx="530087" cy="6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Tx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FAF851-BD08-4A4C-8926-F6AA2E8F8037}"/>
              </a:ext>
            </a:extLst>
          </p:cNvPr>
          <p:cNvCxnSpPr>
            <a:stCxn id="4" idx="0"/>
          </p:cNvCxnSpPr>
          <p:nvPr/>
        </p:nvCxnSpPr>
        <p:spPr>
          <a:xfrm flipV="1">
            <a:off x="5133738" y="3984793"/>
            <a:ext cx="627869" cy="116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9E7621-3BB9-4531-AED2-1462F4E79600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383044" y="3984793"/>
            <a:ext cx="707771" cy="116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A066810-C3E1-4E18-953A-C3C17DCEA8D2}"/>
              </a:ext>
            </a:extLst>
          </p:cNvPr>
          <p:cNvSpPr/>
          <p:nvPr/>
        </p:nvSpPr>
        <p:spPr>
          <a:xfrm>
            <a:off x="5511232" y="3532031"/>
            <a:ext cx="1074198" cy="452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batch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741209-51F7-4FE1-B014-84BCCD14037E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585430" y="3758411"/>
            <a:ext cx="2988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F7BCD0-22D7-48F2-B425-D3C83BA29694}"/>
              </a:ext>
            </a:extLst>
          </p:cNvPr>
          <p:cNvSpPr/>
          <p:nvPr/>
        </p:nvSpPr>
        <p:spPr>
          <a:xfrm>
            <a:off x="9573733" y="3429937"/>
            <a:ext cx="1429305" cy="6569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온체인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AB1EA2-0CBA-4427-9732-BCBC3D62D7E2}"/>
              </a:ext>
            </a:extLst>
          </p:cNvPr>
          <p:cNvSpPr/>
          <p:nvPr/>
        </p:nvSpPr>
        <p:spPr>
          <a:xfrm>
            <a:off x="5261628" y="2186810"/>
            <a:ext cx="1564143" cy="55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시퀀서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203442C-1D9F-4FBA-817E-377AFCBAF05D}"/>
              </a:ext>
            </a:extLst>
          </p:cNvPr>
          <p:cNvCxnSpPr>
            <a:stCxn id="17" idx="2"/>
            <a:endCxn id="13" idx="0"/>
          </p:cNvCxnSpPr>
          <p:nvPr/>
        </p:nvCxnSpPr>
        <p:spPr>
          <a:xfrm>
            <a:off x="6043700" y="2737225"/>
            <a:ext cx="4631" cy="7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테이블이(가) 표시된 사진&#10;&#10;자동 생성된 설명">
            <a:extLst>
              <a:ext uri="{FF2B5EF4-FFF2-40B4-BE49-F238E27FC236}">
                <a16:creationId xmlns:a16="http://schemas.microsoft.com/office/drawing/2014/main" id="{50D5BC13-C2A5-45A0-979A-17BEC028F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46" y="2882593"/>
            <a:ext cx="1169778" cy="1751636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14C0E6-54C9-4D20-AC2D-C5A1022EA8C8}"/>
              </a:ext>
            </a:extLst>
          </p:cNvPr>
          <p:cNvCxnSpPr>
            <a:stCxn id="13" idx="1"/>
            <a:endCxn id="26" idx="3"/>
          </p:cNvCxnSpPr>
          <p:nvPr/>
        </p:nvCxnSpPr>
        <p:spPr>
          <a:xfrm flipH="1" flipV="1">
            <a:off x="4441224" y="3758411"/>
            <a:ext cx="10700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601EA3-534D-4E4D-8E53-54FC0C54C6DA}"/>
              </a:ext>
            </a:extLst>
          </p:cNvPr>
          <p:cNvSpPr txBox="1"/>
          <p:nvPr/>
        </p:nvSpPr>
        <p:spPr>
          <a:xfrm>
            <a:off x="2849731" y="1826357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오프체인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45AD67F-D5F7-400F-A7D8-177BFEF064D8}"/>
              </a:ext>
            </a:extLst>
          </p:cNvPr>
          <p:cNvCxnSpPr/>
          <p:nvPr/>
        </p:nvCxnSpPr>
        <p:spPr>
          <a:xfrm flipH="1">
            <a:off x="1602444" y="3666478"/>
            <a:ext cx="16690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375345-3DB4-4089-B6B4-154B57E081A7}"/>
              </a:ext>
            </a:extLst>
          </p:cNvPr>
          <p:cNvSpPr txBox="1"/>
          <p:nvPr/>
        </p:nvSpPr>
        <p:spPr>
          <a:xfrm>
            <a:off x="186862" y="2789315"/>
            <a:ext cx="141601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Optimistic Rollup</a:t>
            </a:r>
          </a:p>
          <a:p>
            <a:endParaRPr lang="en-US" altLang="ko-KR" sz="1200" dirty="0"/>
          </a:p>
          <a:p>
            <a:r>
              <a:rPr lang="ko-KR" altLang="en-US" sz="1200" dirty="0"/>
              <a:t>상태루트와</a:t>
            </a:r>
            <a:r>
              <a:rPr lang="en-US" altLang="ko-KR" sz="1200" dirty="0"/>
              <a:t>, </a:t>
            </a:r>
            <a:r>
              <a:rPr lang="ko-KR" altLang="en-US" sz="1200" dirty="0"/>
              <a:t>배치의 해시를 추적하여</a:t>
            </a:r>
            <a:r>
              <a:rPr lang="en-US" altLang="ko-KR" sz="1200" dirty="0"/>
              <a:t>, </a:t>
            </a:r>
            <a:r>
              <a:rPr lang="ko-KR" altLang="en-US" sz="1200" dirty="0"/>
              <a:t>나중에 잘못된 배치를 발견 하면 그 이전으로 되돌린다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197743-91C2-4613-957B-12D354F0B729}"/>
              </a:ext>
            </a:extLst>
          </p:cNvPr>
          <p:cNvSpPr txBox="1"/>
          <p:nvPr/>
        </p:nvSpPr>
        <p:spPr>
          <a:xfrm>
            <a:off x="5261628" y="479394"/>
            <a:ext cx="67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오프체인에서 트랜잭션을 처리</a:t>
            </a:r>
            <a:r>
              <a:rPr lang="en-US" altLang="ko-KR" dirty="0"/>
              <a:t>(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r>
              <a:rPr lang="ko-KR" altLang="en-US" dirty="0"/>
              <a:t>하면 처리속도가 높은 이유</a:t>
            </a:r>
          </a:p>
        </p:txBody>
      </p:sp>
    </p:spTree>
    <p:extLst>
      <p:ext uri="{BB962C8B-B14F-4D97-AF65-F5344CB8AC3E}">
        <p14:creationId xmlns:p14="http://schemas.microsoft.com/office/powerpoint/2010/main" val="3630233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6CCBD-F118-4EC6-93C4-713C0BD4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플라스마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C1669-A708-461B-81C9-5B53E8BFF14A}"/>
              </a:ext>
            </a:extLst>
          </p:cNvPr>
          <p:cNvSpPr txBox="1"/>
          <p:nvPr/>
        </p:nvSpPr>
        <p:spPr>
          <a:xfrm>
            <a:off x="562991" y="1690688"/>
            <a:ext cx="11235431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구성요소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off-chain execution : </a:t>
            </a:r>
            <a:r>
              <a:rPr lang="ko-KR" altLang="en-US" dirty="0"/>
              <a:t>오프체인에서 실행하고 최종 실행 결과를 </a:t>
            </a:r>
            <a:r>
              <a:rPr lang="ko-KR" altLang="en-US" dirty="0" err="1"/>
              <a:t>이더리움에</a:t>
            </a:r>
            <a:r>
              <a:rPr lang="ko-KR" altLang="en-US" dirty="0"/>
              <a:t> 전달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State commitments : </a:t>
            </a:r>
            <a:r>
              <a:rPr lang="ko-KR" altLang="en-US" dirty="0"/>
              <a:t>오프체인의 모든 상태 변화를 </a:t>
            </a:r>
            <a:r>
              <a:rPr lang="en-US" altLang="ko-KR" dirty="0"/>
              <a:t>State commitments</a:t>
            </a:r>
            <a:r>
              <a:rPr lang="ko-KR" altLang="en-US" dirty="0"/>
              <a:t>로 압축 후 </a:t>
            </a:r>
            <a:r>
              <a:rPr lang="ko-KR" altLang="en-US" dirty="0" err="1"/>
              <a:t>머클</a:t>
            </a:r>
            <a:r>
              <a:rPr lang="ko-KR" altLang="en-US" dirty="0"/>
              <a:t> 트리를 통해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Operator : </a:t>
            </a:r>
            <a:r>
              <a:rPr lang="ko-KR" altLang="en-US" dirty="0"/>
              <a:t>사용자로부터 받은 </a:t>
            </a:r>
            <a:r>
              <a:rPr lang="en-US" altLang="ko-KR" dirty="0"/>
              <a:t>Tx</a:t>
            </a:r>
            <a:r>
              <a:rPr lang="ko-KR" altLang="en-US" dirty="0"/>
              <a:t>로 블록 생성하고</a:t>
            </a:r>
            <a:r>
              <a:rPr lang="en-US" altLang="ko-KR" dirty="0"/>
              <a:t>, </a:t>
            </a:r>
            <a:r>
              <a:rPr lang="ko-KR" altLang="en-US" dirty="0"/>
              <a:t>온체인에 적용</a:t>
            </a:r>
            <a:r>
              <a:rPr lang="en-US" altLang="ko-KR" dirty="0"/>
              <a:t>. Tx</a:t>
            </a:r>
            <a:r>
              <a:rPr lang="ko-KR" altLang="en-US" dirty="0" err="1"/>
              <a:t>검증시</a:t>
            </a:r>
            <a:r>
              <a:rPr lang="ko-KR" altLang="en-US" dirty="0"/>
              <a:t> </a:t>
            </a:r>
            <a:r>
              <a:rPr lang="en-US" altLang="ko-KR" dirty="0" err="1"/>
              <a:t>zk</a:t>
            </a:r>
            <a:r>
              <a:rPr lang="en-US" altLang="ko-KR" dirty="0"/>
              <a:t>-snarks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 Exit : </a:t>
            </a:r>
            <a:r>
              <a:rPr lang="ko-KR" altLang="en-US" dirty="0"/>
              <a:t>사용자가 플라스마를 떠날 때</a:t>
            </a:r>
            <a:r>
              <a:rPr lang="en-US" altLang="ko-KR" dirty="0"/>
              <a:t>, state commitments</a:t>
            </a:r>
            <a:r>
              <a:rPr lang="ko-KR" altLang="en-US" dirty="0"/>
              <a:t>를 </a:t>
            </a:r>
            <a:r>
              <a:rPr lang="ko-KR" altLang="en-US" dirty="0" err="1"/>
              <a:t>머클</a:t>
            </a:r>
            <a:r>
              <a:rPr lang="ko-KR" altLang="en-US" dirty="0"/>
              <a:t> 증명 통해 증명하고 떠난다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종류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1. Plasma MVP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2. Plasma Cash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3. Plasma Debit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33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719FD-01DE-41EE-B98B-2D1E7AB4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LMD GHOST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590F5-3158-4750-997E-AE1B1E15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042C97-7410-48DD-AD1C-F0DEA3E1B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82429" cy="17528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117B87-77DC-427D-8533-A79F2CFB91D8}"/>
              </a:ext>
            </a:extLst>
          </p:cNvPr>
          <p:cNvSpPr/>
          <p:nvPr/>
        </p:nvSpPr>
        <p:spPr>
          <a:xfrm>
            <a:off x="1549515" y="4475181"/>
            <a:ext cx="989499" cy="5878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genesis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EC6D2D-3C15-4C6A-89A8-CC34F8CDC472}"/>
              </a:ext>
            </a:extLst>
          </p:cNvPr>
          <p:cNvSpPr/>
          <p:nvPr/>
        </p:nvSpPr>
        <p:spPr>
          <a:xfrm>
            <a:off x="3107184" y="4456590"/>
            <a:ext cx="656948" cy="612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488E71-82FE-408D-A65A-195F7EA37195}"/>
              </a:ext>
            </a:extLst>
          </p:cNvPr>
          <p:cNvSpPr/>
          <p:nvPr/>
        </p:nvSpPr>
        <p:spPr>
          <a:xfrm>
            <a:off x="4156228" y="4450450"/>
            <a:ext cx="656948" cy="612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59A4EB-3C80-4FD3-848C-6D8D1190C010}"/>
              </a:ext>
            </a:extLst>
          </p:cNvPr>
          <p:cNvSpPr/>
          <p:nvPr/>
        </p:nvSpPr>
        <p:spPr>
          <a:xfrm>
            <a:off x="5152378" y="4001294"/>
            <a:ext cx="656948" cy="612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F9601A-D4DF-40EF-943E-060AE8090666}"/>
              </a:ext>
            </a:extLst>
          </p:cNvPr>
          <p:cNvSpPr/>
          <p:nvPr/>
        </p:nvSpPr>
        <p:spPr>
          <a:xfrm>
            <a:off x="5152378" y="4861032"/>
            <a:ext cx="656948" cy="612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B6F2DD-455A-48F0-9982-AA5B6C85B865}"/>
              </a:ext>
            </a:extLst>
          </p:cNvPr>
          <p:cNvSpPr/>
          <p:nvPr/>
        </p:nvSpPr>
        <p:spPr>
          <a:xfrm>
            <a:off x="6375463" y="3653077"/>
            <a:ext cx="656948" cy="612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D1E999-8D65-4D09-B409-0A94B8D132F5}"/>
              </a:ext>
            </a:extLst>
          </p:cNvPr>
          <p:cNvSpPr/>
          <p:nvPr/>
        </p:nvSpPr>
        <p:spPr>
          <a:xfrm>
            <a:off x="6375463" y="4535548"/>
            <a:ext cx="656948" cy="61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BA0257-2AEE-4225-BB34-9C9EABFB626B}"/>
              </a:ext>
            </a:extLst>
          </p:cNvPr>
          <p:cNvSpPr/>
          <p:nvPr/>
        </p:nvSpPr>
        <p:spPr>
          <a:xfrm>
            <a:off x="6375463" y="5308590"/>
            <a:ext cx="656948" cy="61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881B70-90FA-4551-934C-D2A6F1793D4F}"/>
              </a:ext>
            </a:extLst>
          </p:cNvPr>
          <p:cNvSpPr/>
          <p:nvPr/>
        </p:nvSpPr>
        <p:spPr>
          <a:xfrm>
            <a:off x="6375463" y="6009101"/>
            <a:ext cx="656948" cy="61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6B5DB8-0F36-45C2-BDCD-B82B063FB219}"/>
              </a:ext>
            </a:extLst>
          </p:cNvPr>
          <p:cNvSpPr/>
          <p:nvPr/>
        </p:nvSpPr>
        <p:spPr>
          <a:xfrm>
            <a:off x="7396578" y="3022992"/>
            <a:ext cx="656948" cy="612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27B5B6-E025-44F4-A185-7627D283205D}"/>
              </a:ext>
            </a:extLst>
          </p:cNvPr>
          <p:cNvSpPr/>
          <p:nvPr/>
        </p:nvSpPr>
        <p:spPr>
          <a:xfrm>
            <a:off x="7396578" y="3787058"/>
            <a:ext cx="656948" cy="61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C8BEDF-C919-4A98-9993-2A06D14092E6}"/>
              </a:ext>
            </a:extLst>
          </p:cNvPr>
          <p:cNvSpPr/>
          <p:nvPr/>
        </p:nvSpPr>
        <p:spPr>
          <a:xfrm>
            <a:off x="8470776" y="3018222"/>
            <a:ext cx="656948" cy="612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FAB14C-96D4-433A-812A-B8A140702D2B}"/>
              </a:ext>
            </a:extLst>
          </p:cNvPr>
          <p:cNvSpPr/>
          <p:nvPr/>
        </p:nvSpPr>
        <p:spPr>
          <a:xfrm>
            <a:off x="8470776" y="3781678"/>
            <a:ext cx="656948" cy="61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7624D5-2E5A-4139-9C14-2F99452ADFBB}"/>
              </a:ext>
            </a:extLst>
          </p:cNvPr>
          <p:cNvSpPr/>
          <p:nvPr/>
        </p:nvSpPr>
        <p:spPr>
          <a:xfrm>
            <a:off x="9544974" y="2616229"/>
            <a:ext cx="656948" cy="61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695B59-A182-4FB0-9848-318A54E85B3E}"/>
              </a:ext>
            </a:extLst>
          </p:cNvPr>
          <p:cNvSpPr/>
          <p:nvPr/>
        </p:nvSpPr>
        <p:spPr>
          <a:xfrm>
            <a:off x="9544974" y="3385744"/>
            <a:ext cx="656948" cy="612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023303-CAFC-4F4A-8D92-0AD9EAD6F6AD}"/>
              </a:ext>
            </a:extLst>
          </p:cNvPr>
          <p:cNvSpPr/>
          <p:nvPr/>
        </p:nvSpPr>
        <p:spPr>
          <a:xfrm>
            <a:off x="7404160" y="4551124"/>
            <a:ext cx="656948" cy="61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FE750C-C1B1-466A-A587-3C1B7DAB8ECC}"/>
              </a:ext>
            </a:extLst>
          </p:cNvPr>
          <p:cNvSpPr/>
          <p:nvPr/>
        </p:nvSpPr>
        <p:spPr>
          <a:xfrm>
            <a:off x="7404160" y="5346252"/>
            <a:ext cx="656948" cy="61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F744F1-193D-4075-9500-F5F9B1A8BF1A}"/>
              </a:ext>
            </a:extLst>
          </p:cNvPr>
          <p:cNvSpPr/>
          <p:nvPr/>
        </p:nvSpPr>
        <p:spPr>
          <a:xfrm>
            <a:off x="8470776" y="5308590"/>
            <a:ext cx="656948" cy="61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051A4B-CC56-47F0-870A-AEF541421289}"/>
              </a:ext>
            </a:extLst>
          </p:cNvPr>
          <p:cNvSpPr/>
          <p:nvPr/>
        </p:nvSpPr>
        <p:spPr>
          <a:xfrm>
            <a:off x="9583814" y="5308590"/>
            <a:ext cx="656948" cy="61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C5877B-BEB3-4603-9BBC-DC8106781165}"/>
              </a:ext>
            </a:extLst>
          </p:cNvPr>
          <p:cNvSpPr/>
          <p:nvPr/>
        </p:nvSpPr>
        <p:spPr>
          <a:xfrm>
            <a:off x="10705730" y="5308590"/>
            <a:ext cx="656948" cy="61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63FD07-FF47-45D1-BA16-D73C73FA6BE3}"/>
              </a:ext>
            </a:extLst>
          </p:cNvPr>
          <p:cNvSpPr/>
          <p:nvPr/>
        </p:nvSpPr>
        <p:spPr>
          <a:xfrm>
            <a:off x="7404160" y="6081281"/>
            <a:ext cx="656948" cy="61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5DA428-8D8A-4791-9FED-F5968D3A9118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539014" y="4762870"/>
            <a:ext cx="568170" cy="6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38C7101-6738-4A92-A711-BB9E3E5E2BD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764132" y="4756730"/>
            <a:ext cx="392096" cy="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1F87596-1163-4936-B253-ECCECC24E9B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813176" y="4307574"/>
            <a:ext cx="339202" cy="44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2480CB7-20DF-45A8-9758-ABD972254F4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813176" y="4756730"/>
            <a:ext cx="339202" cy="41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7606BDE-88B4-434B-9D70-AD1698FA3D81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5809326" y="3959357"/>
            <a:ext cx="566137" cy="34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4076381-5DFC-4B89-B698-89D8095971F5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5809326" y="5167312"/>
            <a:ext cx="566137" cy="447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7D72B77-8E19-48C7-B212-BAED14E7F648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5809326" y="4307574"/>
            <a:ext cx="566137" cy="53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52906F5-1BDB-49B8-B6C4-A1EAFAEC27DC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5809326" y="5167312"/>
            <a:ext cx="566137" cy="114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F1D622-EC05-4EC9-AE55-7DDB154B225A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 flipV="1">
            <a:off x="7032411" y="4857404"/>
            <a:ext cx="371749" cy="75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709BE7D-A3AC-416D-9EA1-88F2EF8E2DD5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7032411" y="5614870"/>
            <a:ext cx="371749" cy="3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5DE9FBD-4D67-4AB5-9996-74C003C5BBC9}"/>
              </a:ext>
            </a:extLst>
          </p:cNvPr>
          <p:cNvCxnSpPr>
            <a:stCxn id="14" idx="3"/>
            <a:endCxn id="26" idx="1"/>
          </p:cNvCxnSpPr>
          <p:nvPr/>
        </p:nvCxnSpPr>
        <p:spPr>
          <a:xfrm>
            <a:off x="7032411" y="6315381"/>
            <a:ext cx="371749" cy="72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23F2882-2AAA-4064-A5B4-1BBB896B9605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7032411" y="3329272"/>
            <a:ext cx="364167" cy="630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05ED611-7A13-4A5D-A6BC-82958DA1F6ED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7032411" y="3959357"/>
            <a:ext cx="364167" cy="13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B5F2764-334F-4610-B6F3-370C3CF8D274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8053526" y="3324502"/>
            <a:ext cx="417250" cy="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7688A02-29E8-4A49-8243-253025BCC1FD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8053526" y="4087958"/>
            <a:ext cx="417250" cy="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6BE681E-7F87-4C49-907C-943CBC0D0D8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9127724" y="2922509"/>
            <a:ext cx="417250" cy="401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858A159-3AB9-483A-9334-F7BDBFFEA23F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9127724" y="3324502"/>
            <a:ext cx="417250" cy="36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E3AC45D-6954-4E8B-8601-E37F588D231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8061108" y="5614870"/>
            <a:ext cx="409668" cy="3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BFF8476-71FC-4321-923B-80B95153136C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9127724" y="5614870"/>
            <a:ext cx="4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9BED8E8-C67F-4DCF-ADEE-E6B8B96A5EB4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10240762" y="5614870"/>
            <a:ext cx="464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70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F1052-645A-4184-BF06-FAA7F812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Plasma MVP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DB544A-A2FA-46EB-BCB9-F69D66C74170}"/>
              </a:ext>
            </a:extLst>
          </p:cNvPr>
          <p:cNvSpPr/>
          <p:nvPr/>
        </p:nvSpPr>
        <p:spPr>
          <a:xfrm>
            <a:off x="2423606" y="3826276"/>
            <a:ext cx="550415" cy="310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  <a:endParaRPr lang="ko-KR" altLang="en-US" sz="1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123B71-0804-4C75-8741-47CD3F7935BD}"/>
              </a:ext>
            </a:extLst>
          </p:cNvPr>
          <p:cNvSpPr/>
          <p:nvPr/>
        </p:nvSpPr>
        <p:spPr>
          <a:xfrm>
            <a:off x="2423605" y="4219113"/>
            <a:ext cx="550415" cy="310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  <a:endParaRPr lang="ko-KR" altLang="en-US" sz="12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30EBA3F-0CDA-4AC0-9C82-D80B5B471CB3}"/>
              </a:ext>
            </a:extLst>
          </p:cNvPr>
          <p:cNvSpPr/>
          <p:nvPr/>
        </p:nvSpPr>
        <p:spPr>
          <a:xfrm>
            <a:off x="2405849" y="4611950"/>
            <a:ext cx="550415" cy="310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C3AF96-4701-41C8-9017-9D997429A1C1}"/>
              </a:ext>
            </a:extLst>
          </p:cNvPr>
          <p:cNvSpPr/>
          <p:nvPr/>
        </p:nvSpPr>
        <p:spPr>
          <a:xfrm>
            <a:off x="2423605" y="5004787"/>
            <a:ext cx="550415" cy="310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BC8E68-E3E3-4A81-A29A-82655F346429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974021" y="3981635"/>
            <a:ext cx="1020932" cy="6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E55C10-CDC2-4FAD-B6BF-A58307D166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2974020" y="4600852"/>
            <a:ext cx="1020933" cy="55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17BE408-65FC-4F22-9B30-F88649086803}"/>
              </a:ext>
            </a:extLst>
          </p:cNvPr>
          <p:cNvSpPr/>
          <p:nvPr/>
        </p:nvSpPr>
        <p:spPr>
          <a:xfrm>
            <a:off x="3994953" y="4365594"/>
            <a:ext cx="1331651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49A09A-654C-4BC5-9925-33195509BC2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326604" y="4600852"/>
            <a:ext cx="79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B5ECEA-1B16-4D64-87CA-EBE932C79E38}"/>
              </a:ext>
            </a:extLst>
          </p:cNvPr>
          <p:cNvSpPr/>
          <p:nvPr/>
        </p:nvSpPr>
        <p:spPr>
          <a:xfrm>
            <a:off x="6125594" y="4365594"/>
            <a:ext cx="849297" cy="470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D5669D-51F9-458B-B70C-27285C595E28}"/>
              </a:ext>
            </a:extLst>
          </p:cNvPr>
          <p:cNvSpPr/>
          <p:nvPr/>
        </p:nvSpPr>
        <p:spPr>
          <a:xfrm>
            <a:off x="7066623" y="4365594"/>
            <a:ext cx="1127464" cy="470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commitment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9219977-869B-4930-B6C0-E3B6F4B010D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4891" y="4600852"/>
            <a:ext cx="91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E0C89C-A208-47FC-A29F-7A24D4A62A0F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194087" y="4600852"/>
            <a:ext cx="683582" cy="1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3F422CF-7C59-4503-AF09-075C96C0E0E9}"/>
              </a:ext>
            </a:extLst>
          </p:cNvPr>
          <p:cNvSpPr/>
          <p:nvPr/>
        </p:nvSpPr>
        <p:spPr>
          <a:xfrm>
            <a:off x="8877669" y="4238279"/>
            <a:ext cx="1331652" cy="747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이더리움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64337D6-FE84-4188-909C-6AFC649CC829}"/>
              </a:ext>
            </a:extLst>
          </p:cNvPr>
          <p:cNvCxnSpPr>
            <a:cxnSpLocks/>
            <a:stCxn id="4" idx="0"/>
            <a:endCxn id="46" idx="2"/>
          </p:cNvCxnSpPr>
          <p:nvPr/>
        </p:nvCxnSpPr>
        <p:spPr>
          <a:xfrm flipV="1">
            <a:off x="2698814" y="2794245"/>
            <a:ext cx="941030" cy="103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7BAEF81-1AA1-461D-9101-AC65675ED7F2}"/>
              </a:ext>
            </a:extLst>
          </p:cNvPr>
          <p:cNvSpPr/>
          <p:nvPr/>
        </p:nvSpPr>
        <p:spPr>
          <a:xfrm>
            <a:off x="1233996" y="2046905"/>
            <a:ext cx="1171853" cy="747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Plasma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B04A6E8-A235-4C14-BD73-564FA9393D38}"/>
              </a:ext>
            </a:extLst>
          </p:cNvPr>
          <p:cNvCxnSpPr>
            <a:cxnSpLocks/>
          </p:cNvCxnSpPr>
          <p:nvPr/>
        </p:nvCxnSpPr>
        <p:spPr>
          <a:xfrm>
            <a:off x="1802165" y="2794246"/>
            <a:ext cx="878891" cy="1032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CD70DB-2BFF-4939-B083-5A178C8F3B6B}"/>
              </a:ext>
            </a:extLst>
          </p:cNvPr>
          <p:cNvSpPr txBox="1"/>
          <p:nvPr/>
        </p:nvSpPr>
        <p:spPr>
          <a:xfrm>
            <a:off x="3302494" y="3033262"/>
            <a:ext cx="621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 ETH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9308C-0E36-49DD-8BED-E895D3210CE3}"/>
              </a:ext>
            </a:extLst>
          </p:cNvPr>
          <p:cNvSpPr txBox="1"/>
          <p:nvPr/>
        </p:nvSpPr>
        <p:spPr>
          <a:xfrm>
            <a:off x="2131384" y="3033262"/>
            <a:ext cx="621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 ETH</a:t>
            </a:r>
            <a:endParaRPr lang="ko-KR" altLang="en-US" sz="12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07D6D47-3F75-42F3-A4B1-469AE86CB6F9}"/>
              </a:ext>
            </a:extLst>
          </p:cNvPr>
          <p:cNvSpPr/>
          <p:nvPr/>
        </p:nvSpPr>
        <p:spPr>
          <a:xfrm>
            <a:off x="2974018" y="2046904"/>
            <a:ext cx="1331652" cy="747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/>
              <a:t>이더리움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 err="1"/>
              <a:t>컨트랙트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9B4449-67BF-417D-A25D-B12AA73D6E14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2974020" y="4374472"/>
            <a:ext cx="1020933" cy="22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B660C9C-92F3-4FC7-A3EE-BD563CDA8F46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2956264" y="4600852"/>
            <a:ext cx="1038689" cy="16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FB61B63-144D-4ED9-B5F8-128D277DA22F}"/>
              </a:ext>
            </a:extLst>
          </p:cNvPr>
          <p:cNvSpPr txBox="1"/>
          <p:nvPr/>
        </p:nvSpPr>
        <p:spPr>
          <a:xfrm>
            <a:off x="443879" y="3059896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deposit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2915E0-1B5F-4A19-9BD5-C073FB4881B2}"/>
              </a:ext>
            </a:extLst>
          </p:cNvPr>
          <p:cNvSpPr txBox="1"/>
          <p:nvPr/>
        </p:nvSpPr>
        <p:spPr>
          <a:xfrm>
            <a:off x="5007006" y="5160146"/>
            <a:ext cx="15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Transactions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A5230-34C5-4B20-B06B-23DAF21365C0}"/>
              </a:ext>
            </a:extLst>
          </p:cNvPr>
          <p:cNvSpPr txBox="1"/>
          <p:nvPr/>
        </p:nvSpPr>
        <p:spPr>
          <a:xfrm>
            <a:off x="3386831" y="4027902"/>
            <a:ext cx="506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Tx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8452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87418B6F-8D99-41AE-8DFA-5AB34198C003}"/>
              </a:ext>
            </a:extLst>
          </p:cNvPr>
          <p:cNvSpPr/>
          <p:nvPr/>
        </p:nvSpPr>
        <p:spPr>
          <a:xfrm>
            <a:off x="7537142" y="5211192"/>
            <a:ext cx="3036163" cy="14914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EB7428-BFD2-42CB-A764-AD8AD4FB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Plasma MVP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C4534D-95AA-420E-B0A7-3A2724697551}"/>
              </a:ext>
            </a:extLst>
          </p:cNvPr>
          <p:cNvSpPr/>
          <p:nvPr/>
        </p:nvSpPr>
        <p:spPr>
          <a:xfrm>
            <a:off x="2303919" y="2793006"/>
            <a:ext cx="1324893" cy="758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자산</a:t>
            </a:r>
            <a:endParaRPr lang="en-US" altLang="ko-KR" sz="1200" dirty="0"/>
          </a:p>
          <a:p>
            <a:pPr algn="ctr"/>
            <a:r>
              <a:rPr lang="en-US" altLang="ko-KR" sz="1200" dirty="0"/>
              <a:t>(UTXO </a:t>
            </a:r>
            <a:r>
              <a:rPr lang="ko-KR" altLang="en-US" sz="1200" dirty="0"/>
              <a:t>형태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15C0EC-1101-4096-9660-3D3D514BD57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628812" y="3172036"/>
            <a:ext cx="1695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20EEA4-9278-49A0-8394-1D8BCCF96B5C}"/>
              </a:ext>
            </a:extLst>
          </p:cNvPr>
          <p:cNvSpPr txBox="1"/>
          <p:nvPr/>
        </p:nvSpPr>
        <p:spPr>
          <a:xfrm>
            <a:off x="5324594" y="3033536"/>
            <a:ext cx="7457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UTXO X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435F4-69AE-4D5C-A150-BCB6AFDBACFD}"/>
              </a:ext>
            </a:extLst>
          </p:cNvPr>
          <p:cNvSpPr txBox="1"/>
          <p:nvPr/>
        </p:nvSpPr>
        <p:spPr>
          <a:xfrm>
            <a:off x="4020587" y="2858853"/>
            <a:ext cx="1009635" cy="6106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특정 </a:t>
            </a:r>
            <a:r>
              <a:rPr lang="en-US" altLang="ko-KR" sz="1200" dirty="0" err="1"/>
              <a:t>utxo</a:t>
            </a:r>
            <a:r>
              <a:rPr lang="ko-KR" altLang="en-US" sz="1200" dirty="0"/>
              <a:t>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 가리킴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2395236-26D1-43EE-B210-9417B290E39A}"/>
              </a:ext>
            </a:extLst>
          </p:cNvPr>
          <p:cNvSpPr/>
          <p:nvPr/>
        </p:nvSpPr>
        <p:spPr>
          <a:xfrm>
            <a:off x="6078716" y="1712857"/>
            <a:ext cx="559294" cy="288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B787F1-3C75-4AD4-A446-9AFD562C739A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638010" y="1857119"/>
            <a:ext cx="989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71AB57A-0130-473D-80D2-8F9D3B1AA0FD}"/>
              </a:ext>
            </a:extLst>
          </p:cNvPr>
          <p:cNvSpPr/>
          <p:nvPr/>
        </p:nvSpPr>
        <p:spPr>
          <a:xfrm>
            <a:off x="7627870" y="1712857"/>
            <a:ext cx="963227" cy="288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이더리움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745ABB-E4F3-4949-A3E1-1C34942136EE}"/>
              </a:ext>
            </a:extLst>
          </p:cNvPr>
          <p:cNvSpPr txBox="1"/>
          <p:nvPr/>
        </p:nvSpPr>
        <p:spPr>
          <a:xfrm>
            <a:off x="6638010" y="1398566"/>
            <a:ext cx="118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exit transaction</a:t>
            </a:r>
          </a:p>
          <a:p>
            <a:r>
              <a:rPr lang="en-US" altLang="ko-KR" sz="1200" dirty="0"/>
              <a:t>+</a:t>
            </a:r>
          </a:p>
          <a:p>
            <a:r>
              <a:rPr lang="ko-KR" altLang="en-US" sz="1200" dirty="0" err="1"/>
              <a:t>머클</a:t>
            </a:r>
            <a:r>
              <a:rPr lang="ko-KR" altLang="en-US" sz="1200" dirty="0"/>
              <a:t> 증명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286E58-D627-4379-8DFA-0EABA57A0148}"/>
              </a:ext>
            </a:extLst>
          </p:cNvPr>
          <p:cNvSpPr txBox="1"/>
          <p:nvPr/>
        </p:nvSpPr>
        <p:spPr>
          <a:xfrm>
            <a:off x="6052762" y="3017784"/>
            <a:ext cx="67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!= null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57DE13E-7A34-4D59-BAEE-314906878B6D}"/>
              </a:ext>
            </a:extLst>
          </p:cNvPr>
          <p:cNvCxnSpPr>
            <a:cxnSpLocks/>
            <a:stCxn id="40" idx="0"/>
            <a:endCxn id="5" idx="2"/>
          </p:cNvCxnSpPr>
          <p:nvPr/>
        </p:nvCxnSpPr>
        <p:spPr>
          <a:xfrm flipV="1">
            <a:off x="2966366" y="3551068"/>
            <a:ext cx="0" cy="84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A02E036-56B0-4299-B362-C0E1FCC3F70B}"/>
              </a:ext>
            </a:extLst>
          </p:cNvPr>
          <p:cNvSpPr/>
          <p:nvPr/>
        </p:nvSpPr>
        <p:spPr>
          <a:xfrm>
            <a:off x="2484752" y="4395241"/>
            <a:ext cx="963227" cy="37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owner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5136B6-F978-40F6-BA93-66BB9156A420}"/>
              </a:ext>
            </a:extLst>
          </p:cNvPr>
          <p:cNvSpPr txBox="1"/>
          <p:nvPr/>
        </p:nvSpPr>
        <p:spPr>
          <a:xfrm>
            <a:off x="2966365" y="3785377"/>
            <a:ext cx="75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only access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40FD15-7D2E-4AC2-88F2-A43F3E5D3302}"/>
              </a:ext>
            </a:extLst>
          </p:cNvPr>
          <p:cNvSpPr txBox="1"/>
          <p:nvPr/>
        </p:nvSpPr>
        <p:spPr>
          <a:xfrm>
            <a:off x="1479707" y="3164161"/>
            <a:ext cx="83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not</a:t>
            </a:r>
            <a:r>
              <a:rPr lang="ko-KR" altLang="en-US" sz="1200" dirty="0"/>
              <a:t> </a:t>
            </a:r>
            <a:r>
              <a:rPr lang="en-US" altLang="ko-KR" sz="1200" dirty="0"/>
              <a:t>used</a:t>
            </a:r>
            <a:endParaRPr lang="ko-KR" altLang="en-US" sz="12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FE72C3D-CDAA-4314-B202-6EB7D2EED3EB}"/>
              </a:ext>
            </a:extLst>
          </p:cNvPr>
          <p:cNvSpPr/>
          <p:nvPr/>
        </p:nvSpPr>
        <p:spPr>
          <a:xfrm>
            <a:off x="372122" y="2921148"/>
            <a:ext cx="1092964" cy="501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Challenge period</a:t>
            </a:r>
            <a:endParaRPr lang="ko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881CFEC-E897-46B3-AB74-E4CC07387011}"/>
              </a:ext>
            </a:extLst>
          </p:cNvPr>
          <p:cNvCxnSpPr>
            <a:stCxn id="49" idx="3"/>
            <a:endCxn id="5" idx="1"/>
          </p:cNvCxnSpPr>
          <p:nvPr/>
        </p:nvCxnSpPr>
        <p:spPr>
          <a:xfrm>
            <a:off x="1465086" y="3172037"/>
            <a:ext cx="838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1BD3DDF-74B1-4C4B-B92B-7E4D9EC255AA}"/>
              </a:ext>
            </a:extLst>
          </p:cNvPr>
          <p:cNvSpPr/>
          <p:nvPr/>
        </p:nvSpPr>
        <p:spPr>
          <a:xfrm>
            <a:off x="4590765" y="1712856"/>
            <a:ext cx="963227" cy="284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plasma</a:t>
            </a:r>
            <a:endParaRPr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AD7F2F6-1B74-4C48-BE92-A827FAC81A3A}"/>
              </a:ext>
            </a:extLst>
          </p:cNvPr>
          <p:cNvCxnSpPr>
            <a:stCxn id="56" idx="3"/>
            <a:endCxn id="11" idx="1"/>
          </p:cNvCxnSpPr>
          <p:nvPr/>
        </p:nvCxnSpPr>
        <p:spPr>
          <a:xfrm>
            <a:off x="5553992" y="1855051"/>
            <a:ext cx="524724" cy="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985F87E-D64E-4117-8ECB-0AAF1E4E3A9B}"/>
              </a:ext>
            </a:extLst>
          </p:cNvPr>
          <p:cNvSpPr txBox="1"/>
          <p:nvPr/>
        </p:nvSpPr>
        <p:spPr>
          <a:xfrm>
            <a:off x="5556478" y="16135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79548D-B3D6-4F5A-9057-336BA3BD08E0}"/>
              </a:ext>
            </a:extLst>
          </p:cNvPr>
          <p:cNvSpPr txBox="1"/>
          <p:nvPr/>
        </p:nvSpPr>
        <p:spPr>
          <a:xfrm>
            <a:off x="5572437" y="1811534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exit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BC111F-E9CC-41BE-B435-59E9EAFB09DF}"/>
              </a:ext>
            </a:extLst>
          </p:cNvPr>
          <p:cNvSpPr txBox="1"/>
          <p:nvPr/>
        </p:nvSpPr>
        <p:spPr>
          <a:xfrm>
            <a:off x="6818250" y="1100831"/>
            <a:ext cx="46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E26386-90C5-42A5-BDB2-202F9314E373}"/>
              </a:ext>
            </a:extLst>
          </p:cNvPr>
          <p:cNvSpPr txBox="1"/>
          <p:nvPr/>
        </p:nvSpPr>
        <p:spPr>
          <a:xfrm>
            <a:off x="5540924" y="1092126"/>
            <a:ext cx="46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A71E7D-00DF-48BB-A212-EFC4C54CB6AA}"/>
              </a:ext>
            </a:extLst>
          </p:cNvPr>
          <p:cNvSpPr txBox="1"/>
          <p:nvPr/>
        </p:nvSpPr>
        <p:spPr>
          <a:xfrm>
            <a:off x="4160556" y="3916357"/>
            <a:ext cx="100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Starting an Exit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26C3B4-E458-4E07-8D0B-63B014B9C08D}"/>
              </a:ext>
            </a:extLst>
          </p:cNvPr>
          <p:cNvSpPr txBox="1"/>
          <p:nvPr/>
        </p:nvSpPr>
        <p:spPr>
          <a:xfrm>
            <a:off x="557938" y="3916357"/>
            <a:ext cx="151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Challenging an exit</a:t>
            </a:r>
            <a:endParaRPr lang="ko-KR" altLang="en-US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03A2946-FCDB-412F-94CE-64D476B9CCC6}"/>
              </a:ext>
            </a:extLst>
          </p:cNvPr>
          <p:cNvCxnSpPr/>
          <p:nvPr/>
        </p:nvCxnSpPr>
        <p:spPr>
          <a:xfrm>
            <a:off x="7627870" y="3183543"/>
            <a:ext cx="34800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1480604-45F9-4ED1-BF50-E8E7EBBC2FB1}"/>
              </a:ext>
            </a:extLst>
          </p:cNvPr>
          <p:cNvCxnSpPr/>
          <p:nvPr/>
        </p:nvCxnSpPr>
        <p:spPr>
          <a:xfrm>
            <a:off x="7627870" y="3928005"/>
            <a:ext cx="34800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3C6FFB5-5CAB-4E43-A8B6-7AE486B2FC04}"/>
              </a:ext>
            </a:extLst>
          </p:cNvPr>
          <p:cNvSpPr/>
          <p:nvPr/>
        </p:nvSpPr>
        <p:spPr>
          <a:xfrm>
            <a:off x="7747800" y="3329946"/>
            <a:ext cx="550416" cy="45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utxo</a:t>
            </a:r>
            <a:r>
              <a:rPr lang="en-US" altLang="ko-KR" sz="1200" dirty="0"/>
              <a:t> i+1</a:t>
            </a:r>
            <a:endParaRPr lang="ko-KR" altLang="en-US" sz="12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CD2F3E0-390D-4ADA-945B-6AB1F663CEC2}"/>
              </a:ext>
            </a:extLst>
          </p:cNvPr>
          <p:cNvSpPr/>
          <p:nvPr/>
        </p:nvSpPr>
        <p:spPr>
          <a:xfrm>
            <a:off x="9039075" y="3329921"/>
            <a:ext cx="550416" cy="45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utxo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endParaRPr lang="ko-KR" altLang="en-US" sz="12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527EFA7-8CCD-4D3F-BC50-8E8F2EE391A5}"/>
              </a:ext>
            </a:extLst>
          </p:cNvPr>
          <p:cNvSpPr/>
          <p:nvPr/>
        </p:nvSpPr>
        <p:spPr>
          <a:xfrm>
            <a:off x="10332667" y="3329921"/>
            <a:ext cx="550416" cy="45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utxo</a:t>
            </a:r>
            <a:r>
              <a:rPr lang="en-US" altLang="ko-KR" sz="1200" dirty="0"/>
              <a:t> i-1</a:t>
            </a:r>
            <a:endParaRPr lang="ko-KR" altLang="en-US" sz="1200" dirty="0"/>
          </a:p>
        </p:txBody>
      </p: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E49B835C-C94C-44DE-AE3E-48BCDF862D0E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7029061" y="2837047"/>
            <a:ext cx="762779" cy="6747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E31A7EE-FEEA-44EC-8613-124D68F3F2B0}"/>
              </a:ext>
            </a:extLst>
          </p:cNvPr>
          <p:cNvCxnSpPr/>
          <p:nvPr/>
        </p:nvCxnSpPr>
        <p:spPr>
          <a:xfrm>
            <a:off x="11107916" y="3555762"/>
            <a:ext cx="45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9FABBD2-B1A4-43CE-B0FB-0FF99E0482D0}"/>
              </a:ext>
            </a:extLst>
          </p:cNvPr>
          <p:cNvSpPr txBox="1"/>
          <p:nvPr/>
        </p:nvSpPr>
        <p:spPr>
          <a:xfrm>
            <a:off x="7627870" y="4054857"/>
            <a:ext cx="1376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utxo</a:t>
            </a:r>
            <a:r>
              <a:rPr lang="ko-KR" altLang="en-US" sz="1200" dirty="0"/>
              <a:t>의 위치는 </a:t>
            </a:r>
            <a:endParaRPr lang="en-US" altLang="ko-KR" sz="1200" dirty="0"/>
          </a:p>
          <a:p>
            <a:r>
              <a:rPr lang="en-US" altLang="ko-KR" sz="1200" dirty="0"/>
              <a:t>block, </a:t>
            </a:r>
          </a:p>
          <a:p>
            <a:r>
              <a:rPr lang="en-US" altLang="ko-KR" sz="1200" dirty="0"/>
              <a:t>block’s </a:t>
            </a:r>
            <a:r>
              <a:rPr lang="en-US" altLang="ko-KR" sz="1200" dirty="0" err="1"/>
              <a:t>tx</a:t>
            </a:r>
            <a:r>
              <a:rPr lang="en-US" altLang="ko-KR" sz="1200" dirty="0"/>
              <a:t> index,</a:t>
            </a:r>
          </a:p>
          <a:p>
            <a:r>
              <a:rPr lang="en-US" altLang="ko-KR" sz="1200" dirty="0"/>
              <a:t>Tx print index</a:t>
            </a:r>
          </a:p>
          <a:p>
            <a:r>
              <a:rPr lang="ko-KR" altLang="en-US" sz="1200" dirty="0"/>
              <a:t>에 의해 결정된다</a:t>
            </a:r>
            <a:r>
              <a:rPr lang="en-US" altLang="ko-KR" sz="1200" dirty="0"/>
              <a:t>.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75C08EA-6ECB-49F8-80FF-F6D7A8A56BEB}"/>
              </a:ext>
            </a:extLst>
          </p:cNvPr>
          <p:cNvSpPr/>
          <p:nvPr/>
        </p:nvSpPr>
        <p:spPr>
          <a:xfrm>
            <a:off x="7825398" y="5628443"/>
            <a:ext cx="765699" cy="38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Tx </a:t>
            </a:r>
            <a:r>
              <a:rPr lang="en-US" altLang="ko-KR" sz="1200" dirty="0" err="1"/>
              <a:t>i</a:t>
            </a:r>
            <a:endParaRPr lang="ko-KR" altLang="en-US" sz="12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9C182EB-E1A8-4A60-80F8-A2D68443D93A}"/>
              </a:ext>
            </a:extLst>
          </p:cNvPr>
          <p:cNvSpPr/>
          <p:nvPr/>
        </p:nvSpPr>
        <p:spPr>
          <a:xfrm>
            <a:off x="9238529" y="5628443"/>
            <a:ext cx="765699" cy="381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Tx i-1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6E1E02-3CD2-45F5-BEA0-A0C22F24B42A}"/>
              </a:ext>
            </a:extLst>
          </p:cNvPr>
          <p:cNvSpPr txBox="1"/>
          <p:nvPr/>
        </p:nvSpPr>
        <p:spPr>
          <a:xfrm>
            <a:off x="9312677" y="5342568"/>
            <a:ext cx="76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invalid</a:t>
            </a:r>
            <a:endParaRPr lang="ko-KR" altLang="en-US" sz="12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F7FA6F5-C0B3-41B3-A2B5-5F64AA7F59A6}"/>
              </a:ext>
            </a:extLst>
          </p:cNvPr>
          <p:cNvSpPr/>
          <p:nvPr/>
        </p:nvSpPr>
        <p:spPr>
          <a:xfrm>
            <a:off x="9238529" y="6010181"/>
            <a:ext cx="765699" cy="248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서명 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7D0CFF-2A13-47BA-A7F0-D44AF13F54D5}"/>
              </a:ext>
            </a:extLst>
          </p:cNvPr>
          <p:cNvSpPr/>
          <p:nvPr/>
        </p:nvSpPr>
        <p:spPr>
          <a:xfrm>
            <a:off x="7825398" y="6010181"/>
            <a:ext cx="765699" cy="248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서명 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79B4CD-24CA-40E7-9A29-99F208F404C4}"/>
              </a:ext>
            </a:extLst>
          </p:cNvPr>
          <p:cNvSpPr txBox="1"/>
          <p:nvPr/>
        </p:nvSpPr>
        <p:spPr>
          <a:xfrm>
            <a:off x="7565998" y="5241369"/>
            <a:ext cx="57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block</a:t>
            </a:r>
            <a:endParaRPr lang="ko-KR" altLang="en-US" sz="12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52021F9C-4492-47EB-9393-AE3110F03F94}"/>
              </a:ext>
            </a:extLst>
          </p:cNvPr>
          <p:cNvSpPr/>
          <p:nvPr/>
        </p:nvSpPr>
        <p:spPr>
          <a:xfrm>
            <a:off x="7825398" y="6258757"/>
            <a:ext cx="765699" cy="248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서명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7A634C54-31E5-466B-83D2-8B86E1D72FF8}"/>
              </a:ext>
            </a:extLst>
          </p:cNvPr>
          <p:cNvCxnSpPr>
            <a:stCxn id="87" idx="3"/>
          </p:cNvCxnSpPr>
          <p:nvPr/>
        </p:nvCxnSpPr>
        <p:spPr>
          <a:xfrm>
            <a:off x="10004228" y="6134469"/>
            <a:ext cx="799896" cy="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A911EED-8635-4922-873D-DC662530B510}"/>
              </a:ext>
            </a:extLst>
          </p:cNvPr>
          <p:cNvSpPr txBox="1"/>
          <p:nvPr/>
        </p:nvSpPr>
        <p:spPr>
          <a:xfrm>
            <a:off x="10769927" y="6010181"/>
            <a:ext cx="1422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트랜잭션 생성 시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9C920A4-CD3D-4D61-9B5A-68774D68BC1D}"/>
              </a:ext>
            </a:extLst>
          </p:cNvPr>
          <p:cNvCxnSpPr>
            <a:stCxn id="92" idx="1"/>
          </p:cNvCxnSpPr>
          <p:nvPr/>
        </p:nvCxnSpPr>
        <p:spPr>
          <a:xfrm flipH="1">
            <a:off x="7004626" y="6383045"/>
            <a:ext cx="820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1E09993-484B-4442-8CF8-25550227FCDA}"/>
              </a:ext>
            </a:extLst>
          </p:cNvPr>
          <p:cNvSpPr txBox="1"/>
          <p:nvPr/>
        </p:nvSpPr>
        <p:spPr>
          <a:xfrm>
            <a:off x="5772287" y="6056310"/>
            <a:ext cx="162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블록에 포함 되면서</a:t>
            </a:r>
            <a:endParaRPr lang="en-US" altLang="ko-KR" sz="1200" dirty="0"/>
          </a:p>
          <a:p>
            <a:r>
              <a:rPr lang="en-US" altLang="ko-KR" sz="1200" dirty="0"/>
              <a:t>(Confirmation signature)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8BD0B2-790F-451A-8C6A-C2C910DE1A5D}"/>
              </a:ext>
            </a:extLst>
          </p:cNvPr>
          <p:cNvSpPr txBox="1"/>
          <p:nvPr/>
        </p:nvSpPr>
        <p:spPr>
          <a:xfrm>
            <a:off x="10850648" y="4365706"/>
            <a:ext cx="126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Exit priority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8348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DDD2D-BEC9-4222-BF1E-75EDF3C3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Plasma Cash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74238-4E44-4035-B728-F9B4CCD9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NFT</a:t>
            </a:r>
            <a:r>
              <a:rPr lang="ko-KR" altLang="en-US" sz="1200" dirty="0"/>
              <a:t>를 저장</a:t>
            </a:r>
            <a:r>
              <a:rPr lang="en-US" altLang="ko-KR" sz="1200" dirty="0"/>
              <a:t>, </a:t>
            </a:r>
            <a:r>
              <a:rPr lang="ko-KR" altLang="en-US" sz="1200" dirty="0"/>
              <a:t>전송할 수 있게 만들어진 </a:t>
            </a:r>
            <a:r>
              <a:rPr lang="en-US" altLang="ko-KR" sz="1200" dirty="0"/>
              <a:t>plasma</a:t>
            </a:r>
            <a:r>
              <a:rPr lang="ko-KR" altLang="en-US" sz="1200" dirty="0"/>
              <a:t>이다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37A824A-75D0-49B0-BB3D-BC42FF48B4D2}"/>
              </a:ext>
            </a:extLst>
          </p:cNvPr>
          <p:cNvSpPr/>
          <p:nvPr/>
        </p:nvSpPr>
        <p:spPr>
          <a:xfrm>
            <a:off x="1109709" y="2982897"/>
            <a:ext cx="1198485" cy="612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plasma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962AC1-8BE7-42E9-9B6D-C95F955E7C9C}"/>
              </a:ext>
            </a:extLst>
          </p:cNvPr>
          <p:cNvSpPr/>
          <p:nvPr/>
        </p:nvSpPr>
        <p:spPr>
          <a:xfrm>
            <a:off x="3559947" y="2982896"/>
            <a:ext cx="1198486" cy="612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A0BACD-96A5-47AF-AAA9-45869B792883}"/>
              </a:ext>
            </a:extLst>
          </p:cNvPr>
          <p:cNvCxnSpPr>
            <a:cxnSpLocks/>
          </p:cNvCxnSpPr>
          <p:nvPr/>
        </p:nvCxnSpPr>
        <p:spPr>
          <a:xfrm flipV="1">
            <a:off x="2308194" y="3218152"/>
            <a:ext cx="1251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8028137-5345-4AF5-89BA-C2B0EC0FA52D}"/>
              </a:ext>
            </a:extLst>
          </p:cNvPr>
          <p:cNvCxnSpPr>
            <a:cxnSpLocks/>
          </p:cNvCxnSpPr>
          <p:nvPr/>
        </p:nvCxnSpPr>
        <p:spPr>
          <a:xfrm flipH="1">
            <a:off x="2308194" y="3360200"/>
            <a:ext cx="1251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F42464-6269-48E6-85C0-2DE5CF1F9F02}"/>
              </a:ext>
            </a:extLst>
          </p:cNvPr>
          <p:cNvSpPr txBox="1"/>
          <p:nvPr/>
        </p:nvSpPr>
        <p:spPr>
          <a:xfrm>
            <a:off x="2663301" y="2946874"/>
            <a:ext cx="54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NFT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9975F-A2C1-4525-90AB-CD7817A0A5E9}"/>
              </a:ext>
            </a:extLst>
          </p:cNvPr>
          <p:cNvSpPr txBox="1"/>
          <p:nvPr/>
        </p:nvSpPr>
        <p:spPr>
          <a:xfrm>
            <a:off x="2636668" y="3360200"/>
            <a:ext cx="54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ETH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EE726-761B-499D-886E-772AA1DD005F}"/>
              </a:ext>
            </a:extLst>
          </p:cNvPr>
          <p:cNvSpPr txBox="1"/>
          <p:nvPr/>
        </p:nvSpPr>
        <p:spPr>
          <a:xfrm>
            <a:off x="1109709" y="2489730"/>
            <a:ext cx="10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Deposit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4893DF-D081-4DF4-BB16-13B38824E83C}"/>
              </a:ext>
            </a:extLst>
          </p:cNvPr>
          <p:cNvSpPr/>
          <p:nvPr/>
        </p:nvSpPr>
        <p:spPr>
          <a:xfrm>
            <a:off x="5643978" y="1180730"/>
            <a:ext cx="5832628" cy="1524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4ACAC-333C-45CE-9214-A5FAC055DA91}"/>
              </a:ext>
            </a:extLst>
          </p:cNvPr>
          <p:cNvSpPr txBox="1"/>
          <p:nvPr/>
        </p:nvSpPr>
        <p:spPr>
          <a:xfrm>
            <a:off x="5718884" y="1255427"/>
            <a:ext cx="1038688" cy="371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73CBB-7BCF-46AB-828C-2C7A47B4EF33}"/>
              </a:ext>
            </a:extLst>
          </p:cNvPr>
          <p:cNvSpPr/>
          <p:nvPr/>
        </p:nvSpPr>
        <p:spPr>
          <a:xfrm>
            <a:off x="6078984" y="1731708"/>
            <a:ext cx="1012054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D6CEC3-67D1-46FD-B213-C4970D3963FB}"/>
              </a:ext>
            </a:extLst>
          </p:cNvPr>
          <p:cNvSpPr/>
          <p:nvPr/>
        </p:nvSpPr>
        <p:spPr>
          <a:xfrm>
            <a:off x="7358848" y="1731706"/>
            <a:ext cx="1012054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3066BB-10D4-459E-8A5C-C1335AD566B0}"/>
              </a:ext>
            </a:extLst>
          </p:cNvPr>
          <p:cNvSpPr/>
          <p:nvPr/>
        </p:nvSpPr>
        <p:spPr>
          <a:xfrm>
            <a:off x="8638712" y="1731705"/>
            <a:ext cx="1012054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E1D050-B6AD-489F-B734-F533FABCB206}"/>
              </a:ext>
            </a:extLst>
          </p:cNvPr>
          <p:cNvSpPr/>
          <p:nvPr/>
        </p:nvSpPr>
        <p:spPr>
          <a:xfrm>
            <a:off x="9900823" y="1731705"/>
            <a:ext cx="1012054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6BD5F5-5529-451D-B090-02E03E896BEC}"/>
              </a:ext>
            </a:extLst>
          </p:cNvPr>
          <p:cNvSpPr txBox="1"/>
          <p:nvPr/>
        </p:nvSpPr>
        <p:spPr>
          <a:xfrm>
            <a:off x="6395251" y="2401064"/>
            <a:ext cx="37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05AE95-613B-4560-9BF9-5A6870A0F10B}"/>
              </a:ext>
            </a:extLst>
          </p:cNvPr>
          <p:cNvSpPr txBox="1"/>
          <p:nvPr/>
        </p:nvSpPr>
        <p:spPr>
          <a:xfrm>
            <a:off x="7712476" y="2384215"/>
            <a:ext cx="37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A85487-E04B-4237-A89C-68AB04FA7110}"/>
              </a:ext>
            </a:extLst>
          </p:cNvPr>
          <p:cNvSpPr txBox="1"/>
          <p:nvPr/>
        </p:nvSpPr>
        <p:spPr>
          <a:xfrm>
            <a:off x="9024705" y="2384215"/>
            <a:ext cx="37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B8BB-53E6-4424-842C-5391972E5272}"/>
              </a:ext>
            </a:extLst>
          </p:cNvPr>
          <p:cNvSpPr txBox="1"/>
          <p:nvPr/>
        </p:nvSpPr>
        <p:spPr>
          <a:xfrm>
            <a:off x="10232995" y="2384215"/>
            <a:ext cx="783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 (010)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A4D862-55E0-47B8-8F3B-D68DD9D23CC7}"/>
              </a:ext>
            </a:extLst>
          </p:cNvPr>
          <p:cNvSpPr txBox="1"/>
          <p:nvPr/>
        </p:nvSpPr>
        <p:spPr>
          <a:xfrm>
            <a:off x="6375832" y="1843978"/>
            <a:ext cx="5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null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ABF10-A36C-41AB-B41A-B50E2FBC8E48}"/>
              </a:ext>
            </a:extLst>
          </p:cNvPr>
          <p:cNvSpPr txBox="1"/>
          <p:nvPr/>
        </p:nvSpPr>
        <p:spPr>
          <a:xfrm>
            <a:off x="7633041" y="1843978"/>
            <a:ext cx="5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null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841BC6-F59E-4F77-BFBE-6DC709DEC107}"/>
              </a:ext>
            </a:extLst>
          </p:cNvPr>
          <p:cNvSpPr txBox="1"/>
          <p:nvPr/>
        </p:nvSpPr>
        <p:spPr>
          <a:xfrm>
            <a:off x="8946378" y="1848392"/>
            <a:ext cx="5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null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0F3C4A-F547-4DB7-B970-0B1EFACE81A9}"/>
              </a:ext>
            </a:extLst>
          </p:cNvPr>
          <p:cNvSpPr txBox="1"/>
          <p:nvPr/>
        </p:nvSpPr>
        <p:spPr>
          <a:xfrm>
            <a:off x="10083783" y="1881729"/>
            <a:ext cx="9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=&gt; B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5F589A-1667-43C2-A158-9AF83E243027}"/>
              </a:ext>
            </a:extLst>
          </p:cNvPr>
          <p:cNvSpPr txBox="1"/>
          <p:nvPr/>
        </p:nvSpPr>
        <p:spPr>
          <a:xfrm>
            <a:off x="7486094" y="2863081"/>
            <a:ext cx="203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Sparse Merkle Tree</a:t>
            </a:r>
            <a:r>
              <a:rPr lang="ko-KR" altLang="en-US" sz="1200" dirty="0"/>
              <a:t>사용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100DDC0-920C-4D32-B62E-D0C310533690}"/>
              </a:ext>
            </a:extLst>
          </p:cNvPr>
          <p:cNvSpPr/>
          <p:nvPr/>
        </p:nvSpPr>
        <p:spPr>
          <a:xfrm>
            <a:off x="9758872" y="3982648"/>
            <a:ext cx="257452" cy="25935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CD96182-9297-44D3-911D-A4A3F2C200D5}"/>
              </a:ext>
            </a:extLst>
          </p:cNvPr>
          <p:cNvSpPr/>
          <p:nvPr/>
        </p:nvSpPr>
        <p:spPr>
          <a:xfrm>
            <a:off x="10981098" y="4489223"/>
            <a:ext cx="257452" cy="25935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E7CBAA5-B402-4E76-8B5A-7959C229F7A2}"/>
              </a:ext>
            </a:extLst>
          </p:cNvPr>
          <p:cNvSpPr/>
          <p:nvPr/>
        </p:nvSpPr>
        <p:spPr>
          <a:xfrm>
            <a:off x="8767529" y="4510909"/>
            <a:ext cx="257452" cy="25935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586584C-66D3-467B-9155-8A5F19C77BB4}"/>
              </a:ext>
            </a:extLst>
          </p:cNvPr>
          <p:cNvSpPr/>
          <p:nvPr/>
        </p:nvSpPr>
        <p:spPr>
          <a:xfrm>
            <a:off x="10244985" y="5641955"/>
            <a:ext cx="257452" cy="25935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40ED609-7F3B-4444-AEE3-225497A92982}"/>
              </a:ext>
            </a:extLst>
          </p:cNvPr>
          <p:cNvSpPr/>
          <p:nvPr/>
        </p:nvSpPr>
        <p:spPr>
          <a:xfrm>
            <a:off x="8933988" y="5641955"/>
            <a:ext cx="257452" cy="2593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878EDA-B74E-4AED-9EC4-CC155585419C}"/>
              </a:ext>
            </a:extLst>
          </p:cNvPr>
          <p:cNvSpPr/>
          <p:nvPr/>
        </p:nvSpPr>
        <p:spPr>
          <a:xfrm>
            <a:off x="7768489" y="5641955"/>
            <a:ext cx="257452" cy="25935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C81FFF3-0AE5-4818-A488-8FD0EE3A762E}"/>
              </a:ext>
            </a:extLst>
          </p:cNvPr>
          <p:cNvSpPr/>
          <p:nvPr/>
        </p:nvSpPr>
        <p:spPr>
          <a:xfrm>
            <a:off x="8162378" y="5115839"/>
            <a:ext cx="257452" cy="25935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7C82E7D-E905-4C16-B89C-41CF6AF1EE54}"/>
              </a:ext>
            </a:extLst>
          </p:cNvPr>
          <p:cNvSpPr/>
          <p:nvPr/>
        </p:nvSpPr>
        <p:spPr>
          <a:xfrm>
            <a:off x="9289094" y="5115839"/>
            <a:ext cx="257452" cy="25935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C4A73AF-52F0-4EF8-A580-3E4DA11686FB}"/>
              </a:ext>
            </a:extLst>
          </p:cNvPr>
          <p:cNvSpPr/>
          <p:nvPr/>
        </p:nvSpPr>
        <p:spPr>
          <a:xfrm>
            <a:off x="11569327" y="5115839"/>
            <a:ext cx="257452" cy="259356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4E10236-76E6-42DA-8E01-E7283915ED21}"/>
              </a:ext>
            </a:extLst>
          </p:cNvPr>
          <p:cNvSpPr/>
          <p:nvPr/>
        </p:nvSpPr>
        <p:spPr>
          <a:xfrm>
            <a:off x="10529454" y="5115839"/>
            <a:ext cx="257452" cy="25935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8CADDDA-86C7-4C68-AC63-1BC5647B479B}"/>
              </a:ext>
            </a:extLst>
          </p:cNvPr>
          <p:cNvSpPr/>
          <p:nvPr/>
        </p:nvSpPr>
        <p:spPr>
          <a:xfrm>
            <a:off x="8518956" y="5641955"/>
            <a:ext cx="257452" cy="259356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0DD4797-CB22-4FBD-85BD-F6BA11562939}"/>
              </a:ext>
            </a:extLst>
          </p:cNvPr>
          <p:cNvSpPr/>
          <p:nvPr/>
        </p:nvSpPr>
        <p:spPr>
          <a:xfrm>
            <a:off x="9670101" y="5641955"/>
            <a:ext cx="257452" cy="259356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D209E92-1B09-4110-A114-C9873EAD8BA0}"/>
              </a:ext>
            </a:extLst>
          </p:cNvPr>
          <p:cNvSpPr/>
          <p:nvPr/>
        </p:nvSpPr>
        <p:spPr>
          <a:xfrm>
            <a:off x="10801775" y="5641955"/>
            <a:ext cx="257452" cy="25935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544D819-F45A-4C3B-BE95-61B043184754}"/>
              </a:ext>
            </a:extLst>
          </p:cNvPr>
          <p:cNvSpPr/>
          <p:nvPr/>
        </p:nvSpPr>
        <p:spPr>
          <a:xfrm>
            <a:off x="11331033" y="5641955"/>
            <a:ext cx="257452" cy="259356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436D550-8789-4001-85CA-9728E0B4ABF3}"/>
              </a:ext>
            </a:extLst>
          </p:cNvPr>
          <p:cNvSpPr/>
          <p:nvPr/>
        </p:nvSpPr>
        <p:spPr>
          <a:xfrm>
            <a:off x="11809694" y="5641955"/>
            <a:ext cx="257452" cy="259356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8B657FA-59D0-461D-AB49-994B07000B34}"/>
              </a:ext>
            </a:extLst>
          </p:cNvPr>
          <p:cNvCxnSpPr>
            <a:cxnSpLocks/>
            <a:stCxn id="31" idx="7"/>
            <a:endCxn id="29" idx="3"/>
          </p:cNvCxnSpPr>
          <p:nvPr/>
        </p:nvCxnSpPr>
        <p:spPr>
          <a:xfrm flipV="1">
            <a:off x="8987278" y="4204022"/>
            <a:ext cx="809297" cy="34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3D421FC-B14C-4DB1-BF19-E5ECBF133D62}"/>
              </a:ext>
            </a:extLst>
          </p:cNvPr>
          <p:cNvCxnSpPr>
            <a:stCxn id="29" idx="5"/>
            <a:endCxn id="30" idx="1"/>
          </p:cNvCxnSpPr>
          <p:nvPr/>
        </p:nvCxnSpPr>
        <p:spPr>
          <a:xfrm>
            <a:off x="9978621" y="4204022"/>
            <a:ext cx="1040180" cy="32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896D5AB-6BE7-4A9D-8BA6-BA1B79DA39D9}"/>
              </a:ext>
            </a:extLst>
          </p:cNvPr>
          <p:cNvCxnSpPr>
            <a:stCxn id="35" idx="0"/>
            <a:endCxn id="31" idx="3"/>
          </p:cNvCxnSpPr>
          <p:nvPr/>
        </p:nvCxnSpPr>
        <p:spPr>
          <a:xfrm flipV="1">
            <a:off x="8291104" y="4732283"/>
            <a:ext cx="514128" cy="38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3CFA912-AE3E-41BD-B6B1-DD24B1BAB0AC}"/>
              </a:ext>
            </a:extLst>
          </p:cNvPr>
          <p:cNvCxnSpPr>
            <a:stCxn id="31" idx="5"/>
            <a:endCxn id="36" idx="1"/>
          </p:cNvCxnSpPr>
          <p:nvPr/>
        </p:nvCxnSpPr>
        <p:spPr>
          <a:xfrm>
            <a:off x="8987278" y="4732283"/>
            <a:ext cx="339519" cy="42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A49647B-073C-4566-BFBD-A0CA20F155B0}"/>
              </a:ext>
            </a:extLst>
          </p:cNvPr>
          <p:cNvCxnSpPr>
            <a:stCxn id="38" idx="7"/>
            <a:endCxn id="30" idx="3"/>
          </p:cNvCxnSpPr>
          <p:nvPr/>
        </p:nvCxnSpPr>
        <p:spPr>
          <a:xfrm flipV="1">
            <a:off x="10749203" y="4710597"/>
            <a:ext cx="269598" cy="44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9C8A702-EE24-4E96-8A7A-65619D440BF5}"/>
              </a:ext>
            </a:extLst>
          </p:cNvPr>
          <p:cNvCxnSpPr>
            <a:stCxn id="30" idx="5"/>
            <a:endCxn id="37" idx="1"/>
          </p:cNvCxnSpPr>
          <p:nvPr/>
        </p:nvCxnSpPr>
        <p:spPr>
          <a:xfrm>
            <a:off x="11200847" y="4710597"/>
            <a:ext cx="406183" cy="44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D50545D-6BDE-4052-96AC-5189945BB801}"/>
              </a:ext>
            </a:extLst>
          </p:cNvPr>
          <p:cNvCxnSpPr>
            <a:stCxn id="34" idx="7"/>
            <a:endCxn id="35" idx="3"/>
          </p:cNvCxnSpPr>
          <p:nvPr/>
        </p:nvCxnSpPr>
        <p:spPr>
          <a:xfrm flipV="1">
            <a:off x="7988238" y="5337213"/>
            <a:ext cx="211843" cy="34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4AFB32C-DE44-4D5F-B0AB-DC01FC4A5042}"/>
              </a:ext>
            </a:extLst>
          </p:cNvPr>
          <p:cNvCxnSpPr>
            <a:stCxn id="35" idx="5"/>
            <a:endCxn id="39" idx="1"/>
          </p:cNvCxnSpPr>
          <p:nvPr/>
        </p:nvCxnSpPr>
        <p:spPr>
          <a:xfrm>
            <a:off x="8382127" y="5337213"/>
            <a:ext cx="174532" cy="34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B2FFBE3-8A2A-410E-85B3-E5AD41A0DC4E}"/>
              </a:ext>
            </a:extLst>
          </p:cNvPr>
          <p:cNvCxnSpPr>
            <a:stCxn id="33" idx="7"/>
            <a:endCxn id="36" idx="3"/>
          </p:cNvCxnSpPr>
          <p:nvPr/>
        </p:nvCxnSpPr>
        <p:spPr>
          <a:xfrm flipV="1">
            <a:off x="9153737" y="5337213"/>
            <a:ext cx="173060" cy="34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F415139-0A04-4556-A14E-800AB8A7134E}"/>
              </a:ext>
            </a:extLst>
          </p:cNvPr>
          <p:cNvCxnSpPr>
            <a:cxnSpLocks/>
            <a:stCxn id="36" idx="5"/>
            <a:endCxn id="40" idx="1"/>
          </p:cNvCxnSpPr>
          <p:nvPr/>
        </p:nvCxnSpPr>
        <p:spPr>
          <a:xfrm>
            <a:off x="9508843" y="5337213"/>
            <a:ext cx="198961" cy="34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89500EF-7E28-452B-ACE8-22BD26E3C6C9}"/>
              </a:ext>
            </a:extLst>
          </p:cNvPr>
          <p:cNvCxnSpPr>
            <a:stCxn id="32" idx="0"/>
            <a:endCxn id="38" idx="3"/>
          </p:cNvCxnSpPr>
          <p:nvPr/>
        </p:nvCxnSpPr>
        <p:spPr>
          <a:xfrm flipV="1">
            <a:off x="10373711" y="5337213"/>
            <a:ext cx="193446" cy="30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E3EA07F-88FB-4870-AFB4-91E31E88F5EA}"/>
              </a:ext>
            </a:extLst>
          </p:cNvPr>
          <p:cNvCxnSpPr>
            <a:stCxn id="38" idx="5"/>
            <a:endCxn id="41" idx="0"/>
          </p:cNvCxnSpPr>
          <p:nvPr/>
        </p:nvCxnSpPr>
        <p:spPr>
          <a:xfrm>
            <a:off x="10749203" y="5337213"/>
            <a:ext cx="181298" cy="30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4ED0EB0-D43F-4C16-9B08-EC89B8828B88}"/>
              </a:ext>
            </a:extLst>
          </p:cNvPr>
          <p:cNvCxnSpPr>
            <a:stCxn id="42" idx="0"/>
            <a:endCxn id="37" idx="3"/>
          </p:cNvCxnSpPr>
          <p:nvPr/>
        </p:nvCxnSpPr>
        <p:spPr>
          <a:xfrm flipV="1">
            <a:off x="11459759" y="5337213"/>
            <a:ext cx="147271" cy="30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DEFFF3E-ECE6-4743-B02D-CFA566153940}"/>
              </a:ext>
            </a:extLst>
          </p:cNvPr>
          <p:cNvCxnSpPr>
            <a:stCxn id="37" idx="5"/>
            <a:endCxn id="43" idx="0"/>
          </p:cNvCxnSpPr>
          <p:nvPr/>
        </p:nvCxnSpPr>
        <p:spPr>
          <a:xfrm>
            <a:off x="11789076" y="5337213"/>
            <a:ext cx="149344" cy="30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F46B791-D389-4F3D-9C19-8346656747E3}"/>
              </a:ext>
            </a:extLst>
          </p:cNvPr>
          <p:cNvSpPr txBox="1"/>
          <p:nvPr/>
        </p:nvSpPr>
        <p:spPr>
          <a:xfrm>
            <a:off x="9240267" y="4242004"/>
            <a:ext cx="2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48717F-891F-46CF-83D4-7756B65E8578}"/>
              </a:ext>
            </a:extLst>
          </p:cNvPr>
          <p:cNvSpPr txBox="1"/>
          <p:nvPr/>
        </p:nvSpPr>
        <p:spPr>
          <a:xfrm>
            <a:off x="8426089" y="4793709"/>
            <a:ext cx="2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433BF5-933D-4896-8109-013045B3DB6B}"/>
              </a:ext>
            </a:extLst>
          </p:cNvPr>
          <p:cNvSpPr txBox="1"/>
          <p:nvPr/>
        </p:nvSpPr>
        <p:spPr>
          <a:xfrm>
            <a:off x="7949336" y="5389066"/>
            <a:ext cx="2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DFC09E6-593D-4CEE-8103-E01310F2FD8B}"/>
              </a:ext>
            </a:extLst>
          </p:cNvPr>
          <p:cNvSpPr txBox="1"/>
          <p:nvPr/>
        </p:nvSpPr>
        <p:spPr>
          <a:xfrm>
            <a:off x="9111274" y="5397259"/>
            <a:ext cx="2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0A34F4-7606-49FF-A165-DFA3E5680B79}"/>
              </a:ext>
            </a:extLst>
          </p:cNvPr>
          <p:cNvSpPr txBox="1"/>
          <p:nvPr/>
        </p:nvSpPr>
        <p:spPr>
          <a:xfrm>
            <a:off x="10346334" y="5370075"/>
            <a:ext cx="2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1E089C-AF8D-4F2C-A7BC-FB2B19961A96}"/>
              </a:ext>
            </a:extLst>
          </p:cNvPr>
          <p:cNvSpPr txBox="1"/>
          <p:nvPr/>
        </p:nvSpPr>
        <p:spPr>
          <a:xfrm>
            <a:off x="11419259" y="5370074"/>
            <a:ext cx="2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C5218A-26B2-4EE3-8663-65356ABE66A0}"/>
              </a:ext>
            </a:extLst>
          </p:cNvPr>
          <p:cNvSpPr txBox="1"/>
          <p:nvPr/>
        </p:nvSpPr>
        <p:spPr>
          <a:xfrm>
            <a:off x="10761066" y="4767726"/>
            <a:ext cx="2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D7A6AE-AADC-4DD4-B194-7FB8B5A58799}"/>
              </a:ext>
            </a:extLst>
          </p:cNvPr>
          <p:cNvSpPr txBox="1"/>
          <p:nvPr/>
        </p:nvSpPr>
        <p:spPr>
          <a:xfrm>
            <a:off x="10398884" y="4247135"/>
            <a:ext cx="2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FCC179-B7C1-45ED-9156-37D74BF8227B}"/>
              </a:ext>
            </a:extLst>
          </p:cNvPr>
          <p:cNvSpPr txBox="1"/>
          <p:nvPr/>
        </p:nvSpPr>
        <p:spPr>
          <a:xfrm>
            <a:off x="11324367" y="4789605"/>
            <a:ext cx="2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F8AAC71-114C-40AD-B662-3B7BBE445BFF}"/>
              </a:ext>
            </a:extLst>
          </p:cNvPr>
          <p:cNvSpPr txBox="1"/>
          <p:nvPr/>
        </p:nvSpPr>
        <p:spPr>
          <a:xfrm>
            <a:off x="11793031" y="5358847"/>
            <a:ext cx="2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1E54A23-9828-4685-883D-710ACD0CA72A}"/>
              </a:ext>
            </a:extLst>
          </p:cNvPr>
          <p:cNvSpPr txBox="1"/>
          <p:nvPr/>
        </p:nvSpPr>
        <p:spPr>
          <a:xfrm>
            <a:off x="9442109" y="5358847"/>
            <a:ext cx="2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512080-33CC-47BF-86CC-AC36E32EBEA5}"/>
              </a:ext>
            </a:extLst>
          </p:cNvPr>
          <p:cNvSpPr txBox="1"/>
          <p:nvPr/>
        </p:nvSpPr>
        <p:spPr>
          <a:xfrm>
            <a:off x="8334140" y="5368425"/>
            <a:ext cx="2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B58470-F7FF-43EA-B5A0-F52EBCE5E13D}"/>
              </a:ext>
            </a:extLst>
          </p:cNvPr>
          <p:cNvSpPr txBox="1"/>
          <p:nvPr/>
        </p:nvSpPr>
        <p:spPr>
          <a:xfrm>
            <a:off x="9061746" y="4776500"/>
            <a:ext cx="2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2445D4-C1F4-45F3-B8F5-11184DB2D825}"/>
              </a:ext>
            </a:extLst>
          </p:cNvPr>
          <p:cNvSpPr txBox="1"/>
          <p:nvPr/>
        </p:nvSpPr>
        <p:spPr>
          <a:xfrm>
            <a:off x="10731899" y="5351181"/>
            <a:ext cx="2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D07445D-8997-4DE8-8E07-B44F3564A6DC}"/>
              </a:ext>
            </a:extLst>
          </p:cNvPr>
          <p:cNvSpPr txBox="1"/>
          <p:nvPr/>
        </p:nvSpPr>
        <p:spPr>
          <a:xfrm>
            <a:off x="7650626" y="5943482"/>
            <a:ext cx="49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000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E50A23-C7B0-4A75-BAAA-3B18B8AC0362}"/>
              </a:ext>
            </a:extLst>
          </p:cNvPr>
          <p:cNvSpPr txBox="1"/>
          <p:nvPr/>
        </p:nvSpPr>
        <p:spPr>
          <a:xfrm>
            <a:off x="8864685" y="5962652"/>
            <a:ext cx="49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010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D5842-2FB0-47BF-B508-E38EAAC0329B}"/>
              </a:ext>
            </a:extLst>
          </p:cNvPr>
          <p:cNvSpPr txBox="1"/>
          <p:nvPr/>
        </p:nvSpPr>
        <p:spPr>
          <a:xfrm>
            <a:off x="10152295" y="5961661"/>
            <a:ext cx="49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C18C43-8983-46E2-A711-E558A86841CF}"/>
              </a:ext>
            </a:extLst>
          </p:cNvPr>
          <p:cNvSpPr txBox="1"/>
          <p:nvPr/>
        </p:nvSpPr>
        <p:spPr>
          <a:xfrm>
            <a:off x="10761066" y="5961661"/>
            <a:ext cx="49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101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C65C147-4636-4587-9D7E-3E4C4A434333}"/>
              </a:ext>
            </a:extLst>
          </p:cNvPr>
          <p:cNvSpPr txBox="1"/>
          <p:nvPr/>
        </p:nvSpPr>
        <p:spPr>
          <a:xfrm>
            <a:off x="9546546" y="3458246"/>
            <a:ext cx="7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SMT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A96B15C-E04D-4440-960A-44C1A3F055B8}"/>
              </a:ext>
            </a:extLst>
          </p:cNvPr>
          <p:cNvSpPr txBox="1"/>
          <p:nvPr/>
        </p:nvSpPr>
        <p:spPr>
          <a:xfrm>
            <a:off x="1082176" y="4102022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Transactions</a:t>
            </a:r>
            <a:endParaRPr lang="ko-KR" altLang="en-US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827B734-C84F-476F-B8E1-AA3242BD297C}"/>
              </a:ext>
            </a:extLst>
          </p:cNvPr>
          <p:cNvSpPr/>
          <p:nvPr/>
        </p:nvSpPr>
        <p:spPr>
          <a:xfrm>
            <a:off x="1169969" y="4596266"/>
            <a:ext cx="672999" cy="612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7E55D0C8-78E9-4DED-AA98-92099353AE2F}"/>
              </a:ext>
            </a:extLst>
          </p:cNvPr>
          <p:cNvSpPr/>
          <p:nvPr/>
        </p:nvSpPr>
        <p:spPr>
          <a:xfrm>
            <a:off x="3108652" y="4589620"/>
            <a:ext cx="672999" cy="612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B9229D6-3325-4516-AE0E-600E3159D88A}"/>
              </a:ext>
            </a:extLst>
          </p:cNvPr>
          <p:cNvCxnSpPr>
            <a:cxnSpLocks/>
          </p:cNvCxnSpPr>
          <p:nvPr/>
        </p:nvCxnSpPr>
        <p:spPr>
          <a:xfrm flipV="1">
            <a:off x="1850095" y="4899449"/>
            <a:ext cx="1251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19921BE-153E-427B-A642-7D1EE462D51B}"/>
              </a:ext>
            </a:extLst>
          </p:cNvPr>
          <p:cNvSpPr txBox="1"/>
          <p:nvPr/>
        </p:nvSpPr>
        <p:spPr>
          <a:xfrm>
            <a:off x="2128141" y="4618901"/>
            <a:ext cx="114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token x </a:t>
            </a:r>
            <a:endParaRPr lang="ko-KR" alt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F8AD21-F61D-482E-BC4A-F454320F94C3}"/>
              </a:ext>
            </a:extLst>
          </p:cNvPr>
          <p:cNvSpPr txBox="1"/>
          <p:nvPr/>
        </p:nvSpPr>
        <p:spPr>
          <a:xfrm>
            <a:off x="1109709" y="5356372"/>
            <a:ext cx="3701988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x</a:t>
            </a:r>
            <a:r>
              <a:rPr lang="ko-KR" altLang="en-US" sz="1200" dirty="0"/>
              <a:t>의 소유자가 </a:t>
            </a:r>
            <a:r>
              <a:rPr lang="en-US" altLang="ko-KR" sz="1200" dirty="0"/>
              <a:t>A</a:t>
            </a:r>
            <a:r>
              <a:rPr lang="ko-KR" altLang="en-US" sz="1200" dirty="0"/>
              <a:t>인지 증명 </a:t>
            </a:r>
            <a:r>
              <a:rPr lang="en-US" altLang="ko-KR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1. </a:t>
            </a:r>
            <a:r>
              <a:rPr lang="en-US" altLang="ko-KR" sz="1200" dirty="0" err="1"/>
              <a:t>tx</a:t>
            </a:r>
            <a:r>
              <a:rPr lang="ko-KR" altLang="en-US" sz="1200" dirty="0"/>
              <a:t>가 블록에 존재하는지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ko-KR" altLang="en-US" sz="1200" dirty="0"/>
              <a:t>누락된 </a:t>
            </a:r>
            <a:r>
              <a:rPr lang="en-US" altLang="ko-KR" sz="1200" dirty="0" err="1"/>
              <a:t>tx</a:t>
            </a:r>
            <a:r>
              <a:rPr lang="ko-KR" altLang="en-US" sz="1200" dirty="0"/>
              <a:t>가 없음을 증명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C41C35-4305-4B6D-9F61-BB116CA20DCE}"/>
              </a:ext>
            </a:extLst>
          </p:cNvPr>
          <p:cNvSpPr txBox="1"/>
          <p:nvPr/>
        </p:nvSpPr>
        <p:spPr>
          <a:xfrm>
            <a:off x="3941767" y="4102022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Withdrawals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47E36D8-F610-48E0-9E86-8B0CB31B90EF}"/>
              </a:ext>
            </a:extLst>
          </p:cNvPr>
          <p:cNvSpPr txBox="1"/>
          <p:nvPr/>
        </p:nvSpPr>
        <p:spPr>
          <a:xfrm>
            <a:off x="4005635" y="4561071"/>
            <a:ext cx="361610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x</a:t>
            </a:r>
            <a:r>
              <a:rPr lang="ko-KR" altLang="en-US" sz="1200" dirty="0"/>
              <a:t>의 최근 </a:t>
            </a:r>
            <a:r>
              <a:rPr lang="en-US" altLang="ko-KR" sz="1200" dirty="0" err="1"/>
              <a:t>tx</a:t>
            </a:r>
            <a:r>
              <a:rPr lang="en-US" altLang="ko-KR" sz="1200" dirty="0"/>
              <a:t> 2</a:t>
            </a:r>
            <a:r>
              <a:rPr lang="ko-KR" altLang="en-US" sz="1200" dirty="0"/>
              <a:t>개가 블록에 있다는 것을 증명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x</a:t>
            </a:r>
            <a:r>
              <a:rPr lang="ko-KR" altLang="en-US" sz="1200" dirty="0"/>
              <a:t>가 사용되었다는 증거가 있다면 즉시 종료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최근 거래 </a:t>
            </a:r>
            <a:r>
              <a:rPr lang="en-US" altLang="ko-KR" sz="1200" dirty="0"/>
              <a:t>2</a:t>
            </a:r>
            <a:r>
              <a:rPr lang="ko-KR" altLang="en-US" sz="1200" dirty="0"/>
              <a:t>개 사이에 다른 </a:t>
            </a:r>
            <a:r>
              <a:rPr lang="en-US" altLang="ko-KR" sz="1200" dirty="0" err="1"/>
              <a:t>tx</a:t>
            </a:r>
            <a:r>
              <a:rPr lang="ko-KR" altLang="en-US" sz="1200" dirty="0"/>
              <a:t>가 있으면 즉시 종료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82663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4273A-3846-4B8D-B303-5EE21F43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Plasma debit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256C457-1774-41D3-B4ED-D3B56322662B}"/>
              </a:ext>
            </a:extLst>
          </p:cNvPr>
          <p:cNvSpPr/>
          <p:nvPr/>
        </p:nvSpPr>
        <p:spPr>
          <a:xfrm>
            <a:off x="838200" y="2254928"/>
            <a:ext cx="1198485" cy="612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plasma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EF89592-446D-430C-8056-3BE385FB2ACD}"/>
              </a:ext>
            </a:extLst>
          </p:cNvPr>
          <p:cNvSpPr/>
          <p:nvPr/>
        </p:nvSpPr>
        <p:spPr>
          <a:xfrm>
            <a:off x="3288438" y="2254927"/>
            <a:ext cx="1198486" cy="612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BE648B0-8832-42C6-929D-33B56B178249}"/>
              </a:ext>
            </a:extLst>
          </p:cNvPr>
          <p:cNvCxnSpPr>
            <a:cxnSpLocks/>
          </p:cNvCxnSpPr>
          <p:nvPr/>
        </p:nvCxnSpPr>
        <p:spPr>
          <a:xfrm flipV="1">
            <a:off x="2036685" y="2490183"/>
            <a:ext cx="1251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FA128D-E85C-4BD3-9A7E-C815EE993E74}"/>
              </a:ext>
            </a:extLst>
          </p:cNvPr>
          <p:cNvCxnSpPr>
            <a:cxnSpLocks/>
          </p:cNvCxnSpPr>
          <p:nvPr/>
        </p:nvCxnSpPr>
        <p:spPr>
          <a:xfrm flipH="1">
            <a:off x="2036685" y="2632231"/>
            <a:ext cx="1251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C40A38-97E0-42F4-AB1F-15EB4C866DA5}"/>
              </a:ext>
            </a:extLst>
          </p:cNvPr>
          <p:cNvSpPr txBox="1"/>
          <p:nvPr/>
        </p:nvSpPr>
        <p:spPr>
          <a:xfrm>
            <a:off x="2391792" y="2218905"/>
            <a:ext cx="639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token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6CEB9-1B9D-46F6-A0AB-680DF7524C64}"/>
              </a:ext>
            </a:extLst>
          </p:cNvPr>
          <p:cNvSpPr txBox="1"/>
          <p:nvPr/>
        </p:nvSpPr>
        <p:spPr>
          <a:xfrm>
            <a:off x="2365159" y="2632231"/>
            <a:ext cx="54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ETH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8D50-5159-4501-8B3C-C51A15427A34}"/>
              </a:ext>
            </a:extLst>
          </p:cNvPr>
          <p:cNvSpPr txBox="1"/>
          <p:nvPr/>
        </p:nvSpPr>
        <p:spPr>
          <a:xfrm>
            <a:off x="838200" y="1761761"/>
            <a:ext cx="10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Deposit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7DD5F0-0BB3-491A-9547-AA13D1A19157}"/>
              </a:ext>
            </a:extLst>
          </p:cNvPr>
          <p:cNvSpPr/>
          <p:nvPr/>
        </p:nvSpPr>
        <p:spPr>
          <a:xfrm>
            <a:off x="838200" y="3990514"/>
            <a:ext cx="1198484" cy="612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A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B19CAC4-2DA9-4433-BF18-99A16DB57226}"/>
              </a:ext>
            </a:extLst>
          </p:cNvPr>
          <p:cNvSpPr/>
          <p:nvPr/>
        </p:nvSpPr>
        <p:spPr>
          <a:xfrm>
            <a:off x="3288438" y="3990514"/>
            <a:ext cx="1198486" cy="612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63F1BC-6CE6-4DF1-9065-D922BDC8CB6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036684" y="4296794"/>
            <a:ext cx="125175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41CC01-07E6-4443-A75C-15F3C993D07A}"/>
              </a:ext>
            </a:extLst>
          </p:cNvPr>
          <p:cNvSpPr txBox="1"/>
          <p:nvPr/>
        </p:nvSpPr>
        <p:spPr>
          <a:xfrm>
            <a:off x="2352582" y="4435292"/>
            <a:ext cx="678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6936A4D-CFF2-4E30-B33B-C62B3B1715F8}"/>
              </a:ext>
            </a:extLst>
          </p:cNvPr>
          <p:cNvSpPr/>
          <p:nvPr/>
        </p:nvSpPr>
        <p:spPr>
          <a:xfrm>
            <a:off x="1730405" y="5315053"/>
            <a:ext cx="1811045" cy="834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오퍼레이터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C9E6328-2773-4542-86DD-27AC9E5C1FCA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>
            <a:off x="1437442" y="4603073"/>
            <a:ext cx="292963" cy="11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65167B-2193-43DA-A1F7-78EA2991D457}"/>
              </a:ext>
            </a:extLst>
          </p:cNvPr>
          <p:cNvCxnSpPr>
            <a:stCxn id="17" idx="3"/>
            <a:endCxn id="12" idx="2"/>
          </p:cNvCxnSpPr>
          <p:nvPr/>
        </p:nvCxnSpPr>
        <p:spPr>
          <a:xfrm flipV="1">
            <a:off x="3541450" y="4603073"/>
            <a:ext cx="346231" cy="11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4B921C5-005F-4C8D-8E33-BFFB78A438DE}"/>
              </a:ext>
            </a:extLst>
          </p:cNvPr>
          <p:cNvSpPr txBox="1"/>
          <p:nvPr/>
        </p:nvSpPr>
        <p:spPr>
          <a:xfrm>
            <a:off x="838200" y="3429455"/>
            <a:ext cx="206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Transactions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CEA19E-4461-4C2E-8365-B7F092BB38B5}"/>
              </a:ext>
            </a:extLst>
          </p:cNvPr>
          <p:cNvSpPr txBox="1"/>
          <p:nvPr/>
        </p:nvSpPr>
        <p:spPr>
          <a:xfrm>
            <a:off x="5965794" y="1885595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Withdrawals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C67670-08B0-4BB1-8BCA-27AD712E141A}"/>
              </a:ext>
            </a:extLst>
          </p:cNvPr>
          <p:cNvSpPr txBox="1"/>
          <p:nvPr/>
        </p:nvSpPr>
        <p:spPr>
          <a:xfrm>
            <a:off x="6060489" y="2449834"/>
            <a:ext cx="334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token</a:t>
            </a:r>
            <a:r>
              <a:rPr lang="ko-KR" altLang="en-US" sz="1200" dirty="0"/>
              <a:t>의 일부만 출금 가능하다</a:t>
            </a:r>
          </a:p>
        </p:txBody>
      </p:sp>
    </p:spTree>
    <p:extLst>
      <p:ext uri="{BB962C8B-B14F-4D97-AF65-F5344CB8AC3E}">
        <p14:creationId xmlns:p14="http://schemas.microsoft.com/office/powerpoint/2010/main" val="513467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C8B7D-B40E-4BB7-8460-163239A7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6"/>
            <a:ext cx="10515600" cy="55910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>
                <a:hlinkClick r:id="rId2"/>
              </a:rPr>
              <a:t>https://medium.com/decipher-media/scailabilty-series-1-2-casper-code-review-8a84103990d1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hlinkClick r:id="rId3"/>
              </a:rPr>
              <a:t>https://medium.com/onther-tech/%EC%9D%B4%EB%8D%94%EB%A6%AC%EC%9B%802-0-%EA%B9%8A%EC%9D%B4%EB%B3%B4%EA%B8%B0-%EC%8B%9C%EB%A6%AC%EC%A6%88-eth-2-0-explained-phase-0-1%ED%8E%B8-74ee5659a40a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err="1">
                <a:hlinkClick r:id="rId4"/>
              </a:rPr>
              <a:t>이더리움</a:t>
            </a:r>
            <a:r>
              <a:rPr lang="ko-KR" altLang="en-US" sz="1200" dirty="0">
                <a:hlinkClick r:id="rId4"/>
              </a:rPr>
              <a:t> </a:t>
            </a:r>
            <a:r>
              <a:rPr lang="en-US" altLang="ko-KR" sz="1200" dirty="0">
                <a:hlinkClick r:id="rId4"/>
              </a:rPr>
              <a:t>2.0 : Phase X_Hexlant.pdf - Google Drive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hlinkClick r:id="rId5"/>
              </a:rPr>
              <a:t>https://hackernoon.com/diving-into-ethereums-virtual-machine-the-future-of-ewasm-wrk32iy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hlinkClick r:id="rId6"/>
              </a:rPr>
              <a:t>https://velog.io/@tmdgh0221/%EC%9D%B4%EB%8D%94%EB%A6%AC%EC%9B%80-2.0-Phase-0-%EC%9D%B4%ED%95%B4%ED%95%98%EA%B8%B0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hlinkClick r:id="rId7"/>
              </a:rPr>
              <a:t>https://xangle.io/research/61c92ae798aa4f55343118fc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hlinkClick r:id="rId8"/>
              </a:rPr>
              <a:t>https://hackmd.io/@vbuterin/sharding_proposal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hlinkClick r:id="rId9"/>
              </a:rPr>
              <a:t>https://hackmd.io/@vbuterin/das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ko-KR" sz="1200" dirty="0">
                <a:ea typeface="+mn-lt"/>
                <a:cs typeface="+mn-lt"/>
                <a:hlinkClick r:id="rId10"/>
              </a:rPr>
              <a:t>https://notes.ethereum.org/@vbuterin/verkle_and_state_expiry_proposal</a:t>
            </a:r>
            <a:endParaRPr lang="ko-KR" altLang="ko-KR" sz="1200" dirty="0">
              <a:cs typeface="+mn-lt"/>
            </a:endParaRPr>
          </a:p>
          <a:p>
            <a:pPr marL="0" indent="0">
              <a:buNone/>
            </a:pPr>
            <a:r>
              <a:rPr lang="en-US" altLang="ko-KR" sz="1200" dirty="0">
                <a:ea typeface="+mn-lt"/>
                <a:cs typeface="+mn-lt"/>
                <a:hlinkClick r:id="rId11"/>
              </a:rPr>
              <a:t>https://vitalik.ca/general/2021/06/18/verkle.html</a:t>
            </a:r>
            <a:endParaRPr lang="ko-KR" altLang="ko-KR" sz="1200" dirty="0"/>
          </a:p>
          <a:p>
            <a:pPr marL="0" indent="0">
              <a:buNone/>
            </a:pPr>
            <a:r>
              <a:rPr lang="en-US" altLang="ko-KR" sz="1200" dirty="0">
                <a:hlinkClick r:id="rId12"/>
              </a:rPr>
              <a:t>State expiry - </a:t>
            </a:r>
            <a:r>
              <a:rPr lang="en-US" altLang="ko-KR" sz="1200" dirty="0" err="1">
                <a:hlinkClick r:id="rId12"/>
              </a:rPr>
              <a:t>HackMD</a:t>
            </a:r>
            <a:r>
              <a:rPr lang="en-US" altLang="ko-KR" sz="1200" dirty="0">
                <a:hlinkClick r:id="rId12"/>
              </a:rPr>
              <a:t> (ethereum.org)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ko-KR" sz="1200" dirty="0">
                <a:ea typeface="+mn-lt"/>
                <a:cs typeface="+mn-lt"/>
                <a:hlinkClick r:id="rId3"/>
              </a:rPr>
              <a:t>https://medium.com/onther-tech/%EC%9D%B4%EB%8D%94%EB%A6%AC%EC%9B%802-0-%EA%B9%8A%EC%9D%B4%EB%B3%B4%EA%B8%B0-%EC%8B%9C%EB%A6%AC%EC%A6%88-eth-2-0-explained-phase-0-1%ED%8E%B8-74ee5659a40a</a:t>
            </a:r>
            <a:endParaRPr lang="en-US" altLang="ko-KR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200" dirty="0">
                <a:hlinkClick r:id="rId13"/>
              </a:rPr>
              <a:t>https://hackmd.io/@Zergity/UnbiasableRNG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hlinkClick r:id="rId14"/>
              </a:rPr>
              <a:t>https://medium.com/onther-tech/ethereum-2-0-randomness-5f99565c6293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hlinkClick r:id="rId3"/>
              </a:rPr>
              <a:t>https://medium.com/onther-tech/%EC%9D%B4%EB%8D%94%EB%A6%AC%EC%9B%802-0-%EA%B9%8A%EC%9D%B4%EB%B3%B4%EA%B8%B0-%EC%8B%9C%EB%A6%AC%EC%A6%88-eth-2-0-explained-phase-0-1%ED%8E%B8-74ee5659a40a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hlinkClick r:id="rId15"/>
              </a:rPr>
              <a:t>https://medium.com/@VitalikButerin/zk-snarks-under-the-hood-b33151a013f6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hlinkClick r:id="rId16"/>
              </a:rPr>
              <a:t>https://medium.com/yonseiblockchainlab/zk-snarks%EB%8A%94-%EB%AC%B4%EC%97%87%EC%9D%B8%EA%B0%80%EC%9A%94-23d338b801bd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hlinkClick r:id="rId17"/>
              </a:rPr>
              <a:t>https://vitalik.ca/general/2021/01/05/rollup.html</a:t>
            </a:r>
            <a:endParaRPr lang="en-US" altLang="ko-KR" sz="1200" dirty="0"/>
          </a:p>
          <a:p>
            <a:r>
              <a:rPr lang="en-US" altLang="ko-KR" sz="1200" dirty="0">
                <a:hlinkClick r:id="rId18"/>
              </a:rPr>
              <a:t>https://medium.com/@kelvinfichter/whats-a-sparse-merkle-tree-acda70aeb837</a:t>
            </a:r>
            <a:endParaRPr lang="en-US" altLang="ko-KR" sz="1200" dirty="0"/>
          </a:p>
          <a:p>
            <a:r>
              <a:rPr lang="en-US" altLang="ko-KR" sz="1200" dirty="0">
                <a:hlinkClick r:id="rId19"/>
              </a:rPr>
              <a:t>https://lisk.com/blog/research/sparse-merkle-trees-and-new-state-model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439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6EE584-4526-499C-BDB2-114FD6FB1641}"/>
              </a:ext>
            </a:extLst>
          </p:cNvPr>
          <p:cNvGrpSpPr/>
          <p:nvPr/>
        </p:nvGrpSpPr>
        <p:grpSpPr>
          <a:xfrm>
            <a:off x="838200" y="1768350"/>
            <a:ext cx="1487121" cy="1720204"/>
            <a:chOff x="949626" y="3934522"/>
            <a:chExt cx="1545336" cy="151301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25AB53F-B6A7-48A1-B855-66C6815B7112}"/>
                </a:ext>
              </a:extLst>
            </p:cNvPr>
            <p:cNvSpPr/>
            <p:nvPr/>
          </p:nvSpPr>
          <p:spPr>
            <a:xfrm>
              <a:off x="949626" y="4121970"/>
              <a:ext cx="1545336" cy="132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F503D9-CB65-495B-B1AC-19583E93D7A7}"/>
                </a:ext>
              </a:extLst>
            </p:cNvPr>
            <p:cNvSpPr txBox="1"/>
            <p:nvPr/>
          </p:nvSpPr>
          <p:spPr>
            <a:xfrm>
              <a:off x="1322434" y="3934522"/>
              <a:ext cx="7680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block</a:t>
              </a:r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73D8E94-250D-4526-A2F2-E0755CFC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BDDD50-49C5-441B-BF26-B8E7821ADBB6}"/>
              </a:ext>
            </a:extLst>
          </p:cNvPr>
          <p:cNvSpPr/>
          <p:nvPr/>
        </p:nvSpPr>
        <p:spPr>
          <a:xfrm>
            <a:off x="1354649" y="2556467"/>
            <a:ext cx="584575" cy="7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065AF7-C631-41B0-B3A0-835616AC9563}"/>
              </a:ext>
            </a:extLst>
          </p:cNvPr>
          <p:cNvSpPr/>
          <p:nvPr/>
        </p:nvSpPr>
        <p:spPr>
          <a:xfrm>
            <a:off x="1275528" y="2446157"/>
            <a:ext cx="588372" cy="74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D48C67-6400-4D5D-AFB8-3F2B2384671B}"/>
              </a:ext>
            </a:extLst>
          </p:cNvPr>
          <p:cNvSpPr/>
          <p:nvPr/>
        </p:nvSpPr>
        <p:spPr>
          <a:xfrm>
            <a:off x="1105238" y="2362790"/>
            <a:ext cx="652719" cy="74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B5C11B-90A2-43DF-AC76-EBAEBFB7F7F6}"/>
              </a:ext>
            </a:extLst>
          </p:cNvPr>
          <p:cNvSpPr txBox="1"/>
          <p:nvPr/>
        </p:nvSpPr>
        <p:spPr>
          <a:xfrm>
            <a:off x="1305288" y="2135461"/>
            <a:ext cx="41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tx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360D6-478D-47FF-BF05-9D6ADAD127B5}"/>
              </a:ext>
            </a:extLst>
          </p:cNvPr>
          <p:cNvSpPr txBox="1"/>
          <p:nvPr/>
        </p:nvSpPr>
        <p:spPr>
          <a:xfrm>
            <a:off x="1157330" y="2601070"/>
            <a:ext cx="5582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code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52563-2F87-47F7-9BC5-238EB2D867C3}"/>
              </a:ext>
            </a:extLst>
          </p:cNvPr>
          <p:cNvSpPr txBox="1"/>
          <p:nvPr/>
        </p:nvSpPr>
        <p:spPr>
          <a:xfrm>
            <a:off x="913161" y="3605737"/>
            <a:ext cx="13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 A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C9F92BF-9DA0-49B7-A406-1E5B4329F755}"/>
              </a:ext>
            </a:extLst>
          </p:cNvPr>
          <p:cNvGrpSpPr/>
          <p:nvPr/>
        </p:nvGrpSpPr>
        <p:grpSpPr>
          <a:xfrm>
            <a:off x="4706289" y="1698729"/>
            <a:ext cx="1487121" cy="1720204"/>
            <a:chOff x="949626" y="3934522"/>
            <a:chExt cx="1545336" cy="151301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56B0E90-D401-4801-A1D0-A4A28509AEC8}"/>
                </a:ext>
              </a:extLst>
            </p:cNvPr>
            <p:cNvSpPr/>
            <p:nvPr/>
          </p:nvSpPr>
          <p:spPr>
            <a:xfrm>
              <a:off x="949626" y="4121970"/>
              <a:ext cx="1545336" cy="132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25F8B8-8A62-4EF2-A9C4-8179E2A9A74D}"/>
                </a:ext>
              </a:extLst>
            </p:cNvPr>
            <p:cNvSpPr txBox="1"/>
            <p:nvPr/>
          </p:nvSpPr>
          <p:spPr>
            <a:xfrm>
              <a:off x="1322434" y="3934522"/>
              <a:ext cx="7680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block</a:t>
              </a:r>
              <a:endParaRPr lang="ko-KR" altLang="en-US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EB0767-9E87-4A54-AE1D-131353DAE110}"/>
              </a:ext>
            </a:extLst>
          </p:cNvPr>
          <p:cNvSpPr/>
          <p:nvPr/>
        </p:nvSpPr>
        <p:spPr>
          <a:xfrm>
            <a:off x="5222738" y="2486846"/>
            <a:ext cx="584575" cy="7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625213-2EA8-49E5-B104-C60697765096}"/>
              </a:ext>
            </a:extLst>
          </p:cNvPr>
          <p:cNvSpPr/>
          <p:nvPr/>
        </p:nvSpPr>
        <p:spPr>
          <a:xfrm>
            <a:off x="5143617" y="2376536"/>
            <a:ext cx="588372" cy="74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55C03-8883-4F61-959D-D9940915E5DA}"/>
              </a:ext>
            </a:extLst>
          </p:cNvPr>
          <p:cNvSpPr/>
          <p:nvPr/>
        </p:nvSpPr>
        <p:spPr>
          <a:xfrm>
            <a:off x="5037674" y="2293169"/>
            <a:ext cx="588372" cy="74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E329B-D36F-4598-B965-4D0038644638}"/>
              </a:ext>
            </a:extLst>
          </p:cNvPr>
          <p:cNvSpPr txBox="1"/>
          <p:nvPr/>
        </p:nvSpPr>
        <p:spPr>
          <a:xfrm>
            <a:off x="5173377" y="2065840"/>
            <a:ext cx="41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tx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2044B-31EF-470E-A629-E731051916AC}"/>
              </a:ext>
            </a:extLst>
          </p:cNvPr>
          <p:cNvSpPr txBox="1"/>
          <p:nvPr/>
        </p:nvSpPr>
        <p:spPr>
          <a:xfrm>
            <a:off x="5116790" y="2548545"/>
            <a:ext cx="521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0C0E8A-905E-43F7-A2D1-F4821B85CDDB}"/>
              </a:ext>
            </a:extLst>
          </p:cNvPr>
          <p:cNvSpPr txBox="1"/>
          <p:nvPr/>
        </p:nvSpPr>
        <p:spPr>
          <a:xfrm>
            <a:off x="4781250" y="3536116"/>
            <a:ext cx="13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 A’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911AE66-268F-4B49-8ADD-D004F8ADE27B}"/>
              </a:ext>
            </a:extLst>
          </p:cNvPr>
          <p:cNvSpPr/>
          <p:nvPr/>
        </p:nvSpPr>
        <p:spPr>
          <a:xfrm>
            <a:off x="2806700" y="2532080"/>
            <a:ext cx="1154476" cy="462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EVM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5AD0A14-1711-4EA3-BB2B-0AC31F402CF1}"/>
              </a:ext>
            </a:extLst>
          </p:cNvPr>
          <p:cNvGrpSpPr/>
          <p:nvPr/>
        </p:nvGrpSpPr>
        <p:grpSpPr>
          <a:xfrm>
            <a:off x="6566122" y="1690688"/>
            <a:ext cx="1487121" cy="1720204"/>
            <a:chOff x="949626" y="3934522"/>
            <a:chExt cx="1545336" cy="151301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177E6D4-C12C-40ED-BFA0-E6F1043EAA75}"/>
                </a:ext>
              </a:extLst>
            </p:cNvPr>
            <p:cNvSpPr/>
            <p:nvPr/>
          </p:nvSpPr>
          <p:spPr>
            <a:xfrm>
              <a:off x="949626" y="4121970"/>
              <a:ext cx="1545336" cy="132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A2F02F-092B-40BD-B2E1-D854FE08BF66}"/>
                </a:ext>
              </a:extLst>
            </p:cNvPr>
            <p:cNvSpPr txBox="1"/>
            <p:nvPr/>
          </p:nvSpPr>
          <p:spPr>
            <a:xfrm>
              <a:off x="1322434" y="3934522"/>
              <a:ext cx="7680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block</a:t>
              </a:r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30F7339-858E-459F-977E-D352F49AE360}"/>
              </a:ext>
            </a:extLst>
          </p:cNvPr>
          <p:cNvSpPr txBox="1"/>
          <p:nvPr/>
        </p:nvSpPr>
        <p:spPr>
          <a:xfrm>
            <a:off x="6734525" y="3536116"/>
            <a:ext cx="9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 B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BAF10E-08C8-4AF5-A50B-8D8AFAED9A52}"/>
              </a:ext>
            </a:extLst>
          </p:cNvPr>
          <p:cNvSpPr/>
          <p:nvPr/>
        </p:nvSpPr>
        <p:spPr>
          <a:xfrm>
            <a:off x="7117879" y="2486846"/>
            <a:ext cx="584575" cy="7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BBC98CA-26EE-4B8A-ADCD-24384119B2A4}"/>
              </a:ext>
            </a:extLst>
          </p:cNvPr>
          <p:cNvSpPr/>
          <p:nvPr/>
        </p:nvSpPr>
        <p:spPr>
          <a:xfrm>
            <a:off x="7038758" y="2376536"/>
            <a:ext cx="588372" cy="74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FEF72F-58E5-4A35-9F3C-073738638DEE}"/>
              </a:ext>
            </a:extLst>
          </p:cNvPr>
          <p:cNvSpPr/>
          <p:nvPr/>
        </p:nvSpPr>
        <p:spPr>
          <a:xfrm>
            <a:off x="6932815" y="2293169"/>
            <a:ext cx="588372" cy="74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A119D0-55DD-44E8-9BE4-432020FFF789}"/>
              </a:ext>
            </a:extLst>
          </p:cNvPr>
          <p:cNvSpPr txBox="1"/>
          <p:nvPr/>
        </p:nvSpPr>
        <p:spPr>
          <a:xfrm>
            <a:off x="7038758" y="2065840"/>
            <a:ext cx="41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tx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461E96E-2970-4258-A4EC-31AA190611B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715573" y="2731875"/>
            <a:ext cx="1072255" cy="13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8C99085-E95F-49FA-B408-70941FFB801B}"/>
              </a:ext>
            </a:extLst>
          </p:cNvPr>
          <p:cNvSpPr/>
          <p:nvPr/>
        </p:nvSpPr>
        <p:spPr>
          <a:xfrm>
            <a:off x="8176334" y="861134"/>
            <a:ext cx="1305017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채굴자</a:t>
            </a:r>
            <a:endParaRPr lang="ko-KR" altLang="en-US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F5CC252C-2592-4319-B915-5627A2BBEA00}"/>
              </a:ext>
            </a:extLst>
          </p:cNvPr>
          <p:cNvCxnSpPr>
            <a:stCxn id="64" idx="1"/>
          </p:cNvCxnSpPr>
          <p:nvPr/>
        </p:nvCxnSpPr>
        <p:spPr>
          <a:xfrm rot="10800000" flipV="1">
            <a:off x="7821228" y="1114148"/>
            <a:ext cx="355107" cy="654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6E9403A-22B4-49C4-B156-ADDD6D1A5AFE}"/>
              </a:ext>
            </a:extLst>
          </p:cNvPr>
          <p:cNvCxnSpPr>
            <a:endCxn id="16" idx="1"/>
          </p:cNvCxnSpPr>
          <p:nvPr/>
        </p:nvCxnSpPr>
        <p:spPr>
          <a:xfrm>
            <a:off x="275208" y="2731875"/>
            <a:ext cx="562992" cy="3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3C493D9-CEA0-403A-80C5-8C26A656ED51}"/>
              </a:ext>
            </a:extLst>
          </p:cNvPr>
          <p:cNvCxnSpPr/>
          <p:nvPr/>
        </p:nvCxnSpPr>
        <p:spPr>
          <a:xfrm>
            <a:off x="4385569" y="2731875"/>
            <a:ext cx="32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5DEC3DE-60A1-4869-9CEF-BBB821664B2C}"/>
              </a:ext>
            </a:extLst>
          </p:cNvPr>
          <p:cNvCxnSpPr/>
          <p:nvPr/>
        </p:nvCxnSpPr>
        <p:spPr>
          <a:xfrm>
            <a:off x="6193410" y="2731875"/>
            <a:ext cx="32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D020AC60-1A11-4AE8-8361-90C8252C3F62}"/>
              </a:ext>
            </a:extLst>
          </p:cNvPr>
          <p:cNvSpPr/>
          <p:nvPr/>
        </p:nvSpPr>
        <p:spPr>
          <a:xfrm>
            <a:off x="4013642" y="2654765"/>
            <a:ext cx="289615" cy="181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FBAE7E7-A246-4697-AA31-3396BA4E5FC8}"/>
              </a:ext>
            </a:extLst>
          </p:cNvPr>
          <p:cNvSpPr txBox="1"/>
          <p:nvPr/>
        </p:nvSpPr>
        <p:spPr>
          <a:xfrm>
            <a:off x="838200" y="4616304"/>
            <a:ext cx="10050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성능 저하 문제</a:t>
            </a:r>
            <a:r>
              <a:rPr lang="en-US" altLang="ko-KR" dirty="0"/>
              <a:t>, </a:t>
            </a:r>
            <a:r>
              <a:rPr lang="ko-KR" altLang="en-US" dirty="0"/>
              <a:t>트랜잭션 병목현상</a:t>
            </a:r>
            <a:r>
              <a:rPr lang="en-US" altLang="ko-KR" dirty="0"/>
              <a:t>, </a:t>
            </a:r>
            <a:r>
              <a:rPr lang="ko-KR" altLang="en-US" dirty="0"/>
              <a:t>수수료 폭등 문제 발생</a:t>
            </a:r>
            <a:endParaRPr lang="en-US" altLang="ko-KR" dirty="0"/>
          </a:p>
          <a:p>
            <a:r>
              <a:rPr lang="en-US" altLang="ko-KR" dirty="0"/>
              <a:t>=&gt;</a:t>
            </a:r>
          </a:p>
          <a:p>
            <a:r>
              <a:rPr lang="ko-KR" altLang="en-US" dirty="0"/>
              <a:t>새로운 실행환경인 </a:t>
            </a:r>
            <a:r>
              <a:rPr lang="en-US" altLang="ko-KR" dirty="0" err="1"/>
              <a:t>eWASM</a:t>
            </a:r>
            <a:r>
              <a:rPr lang="en-US" altLang="ko-KR" dirty="0"/>
              <a:t> </a:t>
            </a:r>
            <a:r>
              <a:rPr lang="ko-KR" altLang="en-US" dirty="0"/>
              <a:t>도입</a:t>
            </a:r>
            <a:endParaRPr lang="en-US" altLang="ko-KR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013BFD-FBE4-49EE-AB9B-C194495D54F3}"/>
              </a:ext>
            </a:extLst>
          </p:cNvPr>
          <p:cNvSpPr txBox="1"/>
          <p:nvPr/>
        </p:nvSpPr>
        <p:spPr>
          <a:xfrm>
            <a:off x="2877078" y="3049982"/>
            <a:ext cx="1058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명령어 실행</a:t>
            </a:r>
          </a:p>
        </p:txBody>
      </p:sp>
    </p:spTree>
    <p:extLst>
      <p:ext uri="{BB962C8B-B14F-4D97-AF65-F5344CB8AC3E}">
        <p14:creationId xmlns:p14="http://schemas.microsoft.com/office/powerpoint/2010/main" val="313262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4CC10-5AA7-4E67-A7C2-25973E2D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eWASM</a:t>
            </a:r>
            <a:r>
              <a:rPr lang="en-US" altLang="ko-KR" dirty="0"/>
              <a:t> (Ethereum </a:t>
            </a:r>
            <a:r>
              <a:rPr lang="en-US" altLang="ko-KR" dirty="0" err="1"/>
              <a:t>WebAssembly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2358F-9AB2-4448-BF1E-5DF871D74CAE}"/>
              </a:ext>
            </a:extLst>
          </p:cNvPr>
          <p:cNvSpPr txBox="1"/>
          <p:nvPr/>
        </p:nvSpPr>
        <p:spPr>
          <a:xfrm>
            <a:off x="2308194" y="2615798"/>
            <a:ext cx="8078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솔리디티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58359-B37B-4713-92AF-9740FF315F66}"/>
              </a:ext>
            </a:extLst>
          </p:cNvPr>
          <p:cNvSpPr txBox="1"/>
          <p:nvPr/>
        </p:nvSpPr>
        <p:spPr>
          <a:xfrm>
            <a:off x="2308194" y="3017915"/>
            <a:ext cx="8078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바이퍼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213BB-696A-4A26-B4ED-7471C2CD4972}"/>
              </a:ext>
            </a:extLst>
          </p:cNvPr>
          <p:cNvSpPr/>
          <p:nvPr/>
        </p:nvSpPr>
        <p:spPr>
          <a:xfrm>
            <a:off x="3728622" y="2764485"/>
            <a:ext cx="878889" cy="38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contract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5DFCE6-022F-495D-85C1-5140D914469D}"/>
              </a:ext>
            </a:extLst>
          </p:cNvPr>
          <p:cNvSpPr/>
          <p:nvPr/>
        </p:nvSpPr>
        <p:spPr>
          <a:xfrm>
            <a:off x="5444971" y="2764485"/>
            <a:ext cx="1125984" cy="38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EVM</a:t>
            </a:r>
          </a:p>
          <a:p>
            <a:pPr algn="ctr"/>
            <a:r>
              <a:rPr lang="ko-KR" altLang="en-US" sz="1200" dirty="0"/>
              <a:t>바이트 코드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07160E-F947-4DF5-93C9-44A871D75733}"/>
              </a:ext>
            </a:extLst>
          </p:cNvPr>
          <p:cNvSpPr/>
          <p:nvPr/>
        </p:nvSpPr>
        <p:spPr>
          <a:xfrm>
            <a:off x="7301144" y="2764485"/>
            <a:ext cx="1125984" cy="38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블록체인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EF2E3-B031-4C28-A3CB-CB0A6037F794}"/>
              </a:ext>
            </a:extLst>
          </p:cNvPr>
          <p:cNvSpPr/>
          <p:nvPr/>
        </p:nvSpPr>
        <p:spPr>
          <a:xfrm>
            <a:off x="9249051" y="2754297"/>
            <a:ext cx="1125984" cy="38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프론트 엔드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BBEA92-D87D-4411-9C5F-3C0D2D976293}"/>
              </a:ext>
            </a:extLst>
          </p:cNvPr>
          <p:cNvCxnSpPr>
            <a:endCxn id="9" idx="1"/>
          </p:cNvCxnSpPr>
          <p:nvPr/>
        </p:nvCxnSpPr>
        <p:spPr>
          <a:xfrm flipV="1">
            <a:off x="3116062" y="2955355"/>
            <a:ext cx="612560" cy="18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EAE0C24-1DD9-4A1B-9DAC-999F55F342C0}"/>
              </a:ext>
            </a:extLst>
          </p:cNvPr>
          <p:cNvCxnSpPr>
            <a:endCxn id="9" idx="1"/>
          </p:cNvCxnSpPr>
          <p:nvPr/>
        </p:nvCxnSpPr>
        <p:spPr>
          <a:xfrm>
            <a:off x="3116062" y="2754297"/>
            <a:ext cx="612560" cy="20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DBC497-A06A-4AE9-95BB-74DA2A6B01A7}"/>
              </a:ext>
            </a:extLst>
          </p:cNvPr>
          <p:cNvCxnSpPr>
            <a:cxnSpLocks/>
          </p:cNvCxnSpPr>
          <p:nvPr/>
        </p:nvCxnSpPr>
        <p:spPr>
          <a:xfrm>
            <a:off x="4642281" y="2955355"/>
            <a:ext cx="80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916419-806E-45F6-8D65-7852BDD1DDC0}"/>
              </a:ext>
            </a:extLst>
          </p:cNvPr>
          <p:cNvSpPr txBox="1"/>
          <p:nvPr/>
        </p:nvSpPr>
        <p:spPr>
          <a:xfrm>
            <a:off x="4696657" y="2955355"/>
            <a:ext cx="659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컴파일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EABC7CC-959F-4E70-8F58-35E272B5FD82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570955" y="2955355"/>
            <a:ext cx="730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62000DE-896A-4783-9CF2-30C52795B7E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8427128" y="2945167"/>
            <a:ext cx="821923" cy="101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ED706E-C351-46D7-B919-741F16647430}"/>
              </a:ext>
            </a:extLst>
          </p:cNvPr>
          <p:cNvSpPr txBox="1"/>
          <p:nvPr/>
        </p:nvSpPr>
        <p:spPr>
          <a:xfrm>
            <a:off x="6648635" y="2955355"/>
            <a:ext cx="5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배포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E528B-7159-4F95-A145-34C07A5E0755}"/>
              </a:ext>
            </a:extLst>
          </p:cNvPr>
          <p:cNvSpPr txBox="1"/>
          <p:nvPr/>
        </p:nvSpPr>
        <p:spPr>
          <a:xfrm>
            <a:off x="8695678" y="2957977"/>
            <a:ext cx="461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api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F52B6C-6873-4260-B33A-0FAABC2F6C1B}"/>
              </a:ext>
            </a:extLst>
          </p:cNvPr>
          <p:cNvSpPr txBox="1"/>
          <p:nvPr/>
        </p:nvSpPr>
        <p:spPr>
          <a:xfrm>
            <a:off x="2308194" y="3814283"/>
            <a:ext cx="8078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c,</a:t>
            </a:r>
          </a:p>
          <a:p>
            <a:r>
              <a:rPr lang="en-US" altLang="ko-KR" dirty="0"/>
              <a:t>rust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C51C97D-6868-4E1D-B7C7-766B6BFEECEF}"/>
              </a:ext>
            </a:extLst>
          </p:cNvPr>
          <p:cNvSpPr/>
          <p:nvPr/>
        </p:nvSpPr>
        <p:spPr>
          <a:xfrm>
            <a:off x="3943166" y="3946578"/>
            <a:ext cx="878889" cy="38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contract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627550-2721-4FD8-B60D-862FAC3D8BDF}"/>
              </a:ext>
            </a:extLst>
          </p:cNvPr>
          <p:cNvSpPr/>
          <p:nvPr/>
        </p:nvSpPr>
        <p:spPr>
          <a:xfrm>
            <a:off x="5692066" y="3946578"/>
            <a:ext cx="878889" cy="38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WASM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25628E-3AF9-4747-9FAB-BA2DE29C2A39}"/>
              </a:ext>
            </a:extLst>
          </p:cNvPr>
          <p:cNvSpPr/>
          <p:nvPr/>
        </p:nvSpPr>
        <p:spPr>
          <a:xfrm>
            <a:off x="7389179" y="3948370"/>
            <a:ext cx="1125984" cy="38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프론트 엔드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DF6EF95-30C1-4C36-B342-021BE60D3CF6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3116062" y="4137448"/>
            <a:ext cx="827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14B9C9-CEEF-49EE-9008-EFE6611D3DF9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4822055" y="4137448"/>
            <a:ext cx="870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D00800-E4F3-4B9A-972E-8199E6D28CED}"/>
              </a:ext>
            </a:extLst>
          </p:cNvPr>
          <p:cNvSpPr txBox="1"/>
          <p:nvPr/>
        </p:nvSpPr>
        <p:spPr>
          <a:xfrm>
            <a:off x="4864962" y="4137447"/>
            <a:ext cx="766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컴파일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3806E35-F11C-4876-9D16-5102C920742F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>
            <a:off x="6570955" y="4137448"/>
            <a:ext cx="818224" cy="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34349A7-D9EE-458C-9A4B-569FC9094309}"/>
              </a:ext>
            </a:extLst>
          </p:cNvPr>
          <p:cNvSpPr txBox="1"/>
          <p:nvPr/>
        </p:nvSpPr>
        <p:spPr>
          <a:xfrm>
            <a:off x="1038688" y="2764485"/>
            <a:ext cx="807868" cy="37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EVM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28A117-DFCC-4F6B-A565-5B62E3A8A997}"/>
              </a:ext>
            </a:extLst>
          </p:cNvPr>
          <p:cNvSpPr txBox="1"/>
          <p:nvPr/>
        </p:nvSpPr>
        <p:spPr>
          <a:xfrm>
            <a:off x="1038687" y="4012707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eWASM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293B2-17D5-47C4-8F86-37E3D8F7B9A6}"/>
              </a:ext>
            </a:extLst>
          </p:cNvPr>
          <p:cNvSpPr txBox="1"/>
          <p:nvPr/>
        </p:nvSpPr>
        <p:spPr>
          <a:xfrm>
            <a:off x="1039695" y="4854031"/>
            <a:ext cx="9939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latin typeface="Malgun Gothic"/>
                <a:ea typeface="Malgun Gothic"/>
              </a:rPr>
              <a:t>EWASM = WASM – </a:t>
            </a:r>
            <a:r>
              <a:rPr lang="ko-KR" dirty="0" err="1">
                <a:latin typeface="Malgun Gothic"/>
                <a:ea typeface="Malgun Gothic"/>
              </a:rPr>
              <a:t>nondeterminstic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behavior</a:t>
            </a:r>
            <a:r>
              <a:rPr lang="ko-KR" dirty="0">
                <a:latin typeface="Malgun Gothic"/>
                <a:ea typeface="Malgun Gothic"/>
              </a:rPr>
              <a:t> + </a:t>
            </a:r>
            <a:r>
              <a:rPr lang="ko-KR" dirty="0" err="1">
                <a:latin typeface="Malgun Gothic"/>
                <a:ea typeface="Malgun Gothic"/>
              </a:rPr>
              <a:t>metering</a:t>
            </a:r>
            <a:r>
              <a:rPr lang="ko-KR" dirty="0">
                <a:latin typeface="Malgun Gothic"/>
                <a:ea typeface="Malgun Gothic"/>
              </a:rPr>
              <a:t> + EEI</a:t>
            </a:r>
            <a:endParaRPr lang="ko-KR" dirty="0">
              <a:ea typeface="+mn-lt"/>
              <a:cs typeface="+mn-lt"/>
            </a:endParaRPr>
          </a:p>
          <a:p>
            <a:pPr algn="l"/>
            <a:endParaRPr lang="ko-KR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1224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279FC-CC2D-4F17-B5C8-940B7BF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Ethereum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Environment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Interface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551C0B3-FA3E-4D2F-866F-FFFF489DCDF1}"/>
              </a:ext>
            </a:extLst>
          </p:cNvPr>
          <p:cNvSpPr/>
          <p:nvPr/>
        </p:nvSpPr>
        <p:spPr>
          <a:xfrm>
            <a:off x="2376256" y="3549420"/>
            <a:ext cx="1784412" cy="644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AD32A6-0C71-4CC1-A696-5113A8D22550}"/>
              </a:ext>
            </a:extLst>
          </p:cNvPr>
          <p:cNvSpPr/>
          <p:nvPr/>
        </p:nvSpPr>
        <p:spPr>
          <a:xfrm>
            <a:off x="2629270" y="4679611"/>
            <a:ext cx="12783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Ethereum module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123E5D-4E4F-4286-8574-44B2B267B319}"/>
              </a:ext>
            </a:extLst>
          </p:cNvPr>
          <p:cNvSpPr/>
          <p:nvPr/>
        </p:nvSpPr>
        <p:spPr>
          <a:xfrm>
            <a:off x="2855650" y="5977970"/>
            <a:ext cx="825623" cy="51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EEI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91F42F0-A074-4932-8FA6-238D5D2E4689}"/>
              </a:ext>
            </a:extLst>
          </p:cNvPr>
          <p:cNvSpPr/>
          <p:nvPr/>
        </p:nvSpPr>
        <p:spPr>
          <a:xfrm>
            <a:off x="6096000" y="3549420"/>
            <a:ext cx="1269507" cy="644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Contract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F68969-CEEE-405E-9B3F-94266A7ED578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3907654" y="3871490"/>
            <a:ext cx="2188346" cy="126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3C7C21-6B34-4DA0-ABC9-EA841030D8A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268462" y="4193559"/>
            <a:ext cx="0" cy="48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4214DD-C184-49CA-ABFD-B0D55573CC0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268462" y="5594011"/>
            <a:ext cx="0" cy="38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43DDC1-E00D-4C8E-836D-9905D42C5EFB}"/>
              </a:ext>
            </a:extLst>
          </p:cNvPr>
          <p:cNvSpPr txBox="1"/>
          <p:nvPr/>
        </p:nvSpPr>
        <p:spPr>
          <a:xfrm>
            <a:off x="7627398" y="3732989"/>
            <a:ext cx="103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eWASM</a:t>
            </a:r>
            <a:endParaRPr lang="ko-KR" altLang="en-US" sz="12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6535DA2-7130-413D-90A1-B1E41153432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365507" y="3871490"/>
            <a:ext cx="2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190BAC-7E13-4FE2-8A5C-8D84B194A09B}"/>
              </a:ext>
            </a:extLst>
          </p:cNvPr>
          <p:cNvSpPr txBox="1"/>
          <p:nvPr/>
        </p:nvSpPr>
        <p:spPr>
          <a:xfrm>
            <a:off x="838200" y="1905021"/>
            <a:ext cx="756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EVM</a:t>
            </a:r>
            <a:r>
              <a:rPr lang="ko-KR" altLang="en-US" dirty="0"/>
              <a:t>의 </a:t>
            </a:r>
            <a:r>
              <a:rPr lang="en-US" altLang="ko-KR" dirty="0"/>
              <a:t>Opcode</a:t>
            </a:r>
            <a:r>
              <a:rPr lang="ko-KR" altLang="en-US" dirty="0"/>
              <a:t>의 기능을 </a:t>
            </a:r>
            <a:r>
              <a:rPr lang="en-US" altLang="ko-KR" dirty="0" err="1"/>
              <a:t>eWASM</a:t>
            </a:r>
            <a:r>
              <a:rPr lang="ko-KR" altLang="en-US" dirty="0"/>
              <a:t>에서 사용 할 수 </a:t>
            </a:r>
            <a:r>
              <a:rPr lang="ko-KR" altLang="en-US" dirty="0" err="1"/>
              <a:t>있게한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6FB17E-740F-4ED4-B1BB-D7008B8C2FB0}"/>
              </a:ext>
            </a:extLst>
          </p:cNvPr>
          <p:cNvSpPr txBox="1"/>
          <p:nvPr/>
        </p:nvSpPr>
        <p:spPr>
          <a:xfrm>
            <a:off x="3265501" y="42956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391466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32937-3889-4F65-ADF2-E816FFF8A24D}"/>
              </a:ext>
            </a:extLst>
          </p:cNvPr>
          <p:cNvSpPr/>
          <p:nvPr/>
        </p:nvSpPr>
        <p:spPr>
          <a:xfrm>
            <a:off x="2153221" y="4271054"/>
            <a:ext cx="967666" cy="48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Tx</a:t>
            </a:r>
            <a:r>
              <a:rPr lang="ko-KR" altLang="en-US" sz="1200" dirty="0"/>
              <a:t>발생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E75D802-8B26-44F1-8CD3-835C4F4281EC}"/>
              </a:ext>
            </a:extLst>
          </p:cNvPr>
          <p:cNvSpPr/>
          <p:nvPr/>
        </p:nvSpPr>
        <p:spPr>
          <a:xfrm>
            <a:off x="4263887" y="4271054"/>
            <a:ext cx="1189608" cy="48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Metering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671D1B-75BD-4CA0-958C-5D5FA690AF8A}"/>
              </a:ext>
            </a:extLst>
          </p:cNvPr>
          <p:cNvSpPr/>
          <p:nvPr/>
        </p:nvSpPr>
        <p:spPr>
          <a:xfrm>
            <a:off x="6596495" y="4271054"/>
            <a:ext cx="1553591" cy="48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WASM </a:t>
            </a:r>
            <a:r>
              <a:rPr lang="ko-KR" altLang="en-US" sz="1200" dirty="0"/>
              <a:t>코드 실행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712F6A-6721-4AB5-AD47-50FEB8F7CD4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20887" y="451519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362EB4-FBD0-4E9C-A2F1-6447CE0E78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453495" y="451519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9400BD-C923-41B1-8967-3D28A08C9878}"/>
              </a:ext>
            </a:extLst>
          </p:cNvPr>
          <p:cNvSpPr txBox="1"/>
          <p:nvPr/>
        </p:nvSpPr>
        <p:spPr>
          <a:xfrm>
            <a:off x="4930426" y="3994055"/>
            <a:ext cx="121700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200" dirty="0"/>
              <a:t>가스 비용 측정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2E730EC-65FF-4C59-B9CC-BBD4EFA2BE42}"/>
              </a:ext>
            </a:extLst>
          </p:cNvPr>
          <p:cNvSpPr/>
          <p:nvPr/>
        </p:nvSpPr>
        <p:spPr>
          <a:xfrm>
            <a:off x="2165058" y="1979720"/>
            <a:ext cx="967666" cy="488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Smart</a:t>
            </a:r>
          </a:p>
          <a:p>
            <a:pPr algn="ctr"/>
            <a:r>
              <a:rPr lang="en-US" altLang="ko-KR" sz="1200" dirty="0"/>
              <a:t>Contract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14E0D7-BE5B-4198-90A1-BBA6AF8E66CF}"/>
              </a:ext>
            </a:extLst>
          </p:cNvPr>
          <p:cNvSpPr/>
          <p:nvPr/>
        </p:nvSpPr>
        <p:spPr>
          <a:xfrm>
            <a:off x="4313807" y="1722276"/>
            <a:ext cx="2130287" cy="100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System Contract</a:t>
            </a:r>
          </a:p>
          <a:p>
            <a:pPr algn="ctr"/>
            <a:r>
              <a:rPr lang="en-US" altLang="ko-KR" sz="1200" dirty="0"/>
              <a:t>(sentinel contract)</a:t>
            </a: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08EE02-998A-4B2B-A485-09C8DC067427}"/>
              </a:ext>
            </a:extLst>
          </p:cNvPr>
          <p:cNvSpPr/>
          <p:nvPr/>
        </p:nvSpPr>
        <p:spPr>
          <a:xfrm>
            <a:off x="4438464" y="2311525"/>
            <a:ext cx="1880972" cy="35732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EVM </a:t>
            </a:r>
            <a:r>
              <a:rPr lang="ko-KR" altLang="en-US" sz="1200" dirty="0">
                <a:solidFill>
                  <a:schemeClr val="tx1"/>
                </a:solidFill>
              </a:rPr>
              <a:t>트랜스 컴파일러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FBC2E95-3967-4B17-9F86-129B3DE55C40}"/>
              </a:ext>
            </a:extLst>
          </p:cNvPr>
          <p:cNvCxnSpPr>
            <a:cxnSpLocks/>
          </p:cNvCxnSpPr>
          <p:nvPr/>
        </p:nvCxnSpPr>
        <p:spPr>
          <a:xfrm flipH="1">
            <a:off x="1996383" y="2396972"/>
            <a:ext cx="319596" cy="32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2292B95-A3CB-4C6B-85C9-E3ADFE4076A9}"/>
              </a:ext>
            </a:extLst>
          </p:cNvPr>
          <p:cNvSpPr txBox="1"/>
          <p:nvPr/>
        </p:nvSpPr>
        <p:spPr>
          <a:xfrm>
            <a:off x="1223286" y="2725446"/>
            <a:ext cx="1546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WASM </a:t>
            </a:r>
            <a:r>
              <a:rPr lang="ko-KR" altLang="en-US" sz="1200" dirty="0"/>
              <a:t>바이트 코드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0529123-DE87-44B6-B713-9A065473CF80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132724" y="2223857"/>
            <a:ext cx="118108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C0BF4A-F5FE-4755-855F-D3CFAD79C527}"/>
              </a:ext>
            </a:extLst>
          </p:cNvPr>
          <p:cNvCxnSpPr>
            <a:stCxn id="22" idx="3"/>
          </p:cNvCxnSpPr>
          <p:nvPr/>
        </p:nvCxnSpPr>
        <p:spPr>
          <a:xfrm flipV="1">
            <a:off x="6444094" y="2223857"/>
            <a:ext cx="807869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13EB55-0458-44AF-96EC-14EB51A94A8E}"/>
              </a:ext>
            </a:extLst>
          </p:cNvPr>
          <p:cNvSpPr txBox="1"/>
          <p:nvPr/>
        </p:nvSpPr>
        <p:spPr>
          <a:xfrm>
            <a:off x="7271551" y="2085356"/>
            <a:ext cx="7072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deploy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7D4889-5B67-4C4F-A1CB-AB3F104800A0}"/>
              </a:ext>
            </a:extLst>
          </p:cNvPr>
          <p:cNvSpPr txBox="1"/>
          <p:nvPr/>
        </p:nvSpPr>
        <p:spPr>
          <a:xfrm>
            <a:off x="5417967" y="1415092"/>
            <a:ext cx="1313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verify, metering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926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3230</Words>
  <Application>Microsoft Office PowerPoint</Application>
  <PresentationFormat>와이드스크린</PresentationFormat>
  <Paragraphs>660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1812</vt:lpstr>
      <vt:lpstr>Malgun Gothic</vt:lpstr>
      <vt:lpstr>Malgun Gothic</vt:lpstr>
      <vt:lpstr>Arial</vt:lpstr>
      <vt:lpstr>Cambria Math</vt:lpstr>
      <vt:lpstr>Office 테마</vt:lpstr>
      <vt:lpstr>이더리움 2.0</vt:lpstr>
      <vt:lpstr>Ethash</vt:lpstr>
      <vt:lpstr>Gasper</vt:lpstr>
      <vt:lpstr>Casper FFG</vt:lpstr>
      <vt:lpstr>LMD GHOST</vt:lpstr>
      <vt:lpstr>EVM</vt:lpstr>
      <vt:lpstr>eWASM (Ethereum WebAssembly)</vt:lpstr>
      <vt:lpstr>Ethereum Environment Interface</vt:lpstr>
      <vt:lpstr>PowerPoint 프레젠테이션</vt:lpstr>
      <vt:lpstr>이더리움 2.0 로드맵</vt:lpstr>
      <vt:lpstr>Phase 0: PoS beacon chain without shards </vt:lpstr>
      <vt:lpstr>Phase 1: Basic sharding without EVM  </vt:lpstr>
      <vt:lpstr>Phase 2: EVM state transition function</vt:lpstr>
      <vt:lpstr>Asynchronous Accumulators</vt:lpstr>
      <vt:lpstr>Merkle Mountain Ranges</vt:lpstr>
      <vt:lpstr>Log Accumulator</vt:lpstr>
      <vt:lpstr>Double-batched merkle log accumulator</vt:lpstr>
      <vt:lpstr>Phase3 ~&gt;</vt:lpstr>
      <vt:lpstr>Data Availability Sampling</vt:lpstr>
      <vt:lpstr>Blob</vt:lpstr>
      <vt:lpstr>Erasure coding</vt:lpstr>
      <vt:lpstr>Subnets</vt:lpstr>
      <vt:lpstr>Subnet</vt:lpstr>
      <vt:lpstr>게시(publishing)</vt:lpstr>
      <vt:lpstr>직렬화</vt:lpstr>
      <vt:lpstr>Ethereum state size management</vt:lpstr>
      <vt:lpstr>Weak Statelessness</vt:lpstr>
      <vt:lpstr>제안자/블록 빌더 분리(PBS)</vt:lpstr>
      <vt:lpstr>State expiry</vt:lpstr>
      <vt:lpstr>동기화 위원회</vt:lpstr>
      <vt:lpstr>사용자 페널티 변경</vt:lpstr>
      <vt:lpstr>검증인의 인센티브</vt:lpstr>
      <vt:lpstr>Gasper</vt:lpstr>
      <vt:lpstr>슬롯(slot)</vt:lpstr>
      <vt:lpstr>에포크 경계 블록</vt:lpstr>
      <vt:lpstr>검증인</vt:lpstr>
      <vt:lpstr>검증인 선출 방식</vt:lpstr>
      <vt:lpstr>검증인 선출 방식</vt:lpstr>
      <vt:lpstr>HLMD GHOST</vt:lpstr>
      <vt:lpstr>블록 검증</vt:lpstr>
      <vt:lpstr>가완결</vt:lpstr>
      <vt:lpstr>완결</vt:lpstr>
      <vt:lpstr>영지식증명</vt:lpstr>
      <vt:lpstr>zk-SNARK</vt:lpstr>
      <vt:lpstr>R1CS</vt:lpstr>
      <vt:lpstr>QAP</vt:lpstr>
      <vt:lpstr>zero-knowledge, trust setup</vt:lpstr>
      <vt:lpstr>zk-rollup</vt:lpstr>
      <vt:lpstr>플라스마</vt:lpstr>
      <vt:lpstr>Plasma MVP</vt:lpstr>
      <vt:lpstr>Plasma MVP</vt:lpstr>
      <vt:lpstr>Plasma Cash</vt:lpstr>
      <vt:lpstr>Plasma debit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이더리움 2.0</dc:title>
  <dc:creator>kim donghun</dc:creator>
  <cp:lastModifiedBy>김동훈</cp:lastModifiedBy>
  <cp:revision>228</cp:revision>
  <dcterms:created xsi:type="dcterms:W3CDTF">2022-02-26T07:47:56Z</dcterms:created>
  <dcterms:modified xsi:type="dcterms:W3CDTF">2022-10-19T11:43:27Z</dcterms:modified>
</cp:coreProperties>
</file>