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84" r:id="rId4"/>
    <p:sldId id="285" r:id="rId5"/>
    <p:sldId id="286" r:id="rId6"/>
    <p:sldId id="269" r:id="rId7"/>
    <p:sldId id="272" r:id="rId8"/>
    <p:sldId id="270" r:id="rId9"/>
    <p:sldId id="292" r:id="rId10"/>
    <p:sldId id="293" r:id="rId11"/>
    <p:sldId id="294" r:id="rId12"/>
    <p:sldId id="295" r:id="rId13"/>
    <p:sldId id="296" r:id="rId14"/>
    <p:sldId id="297" r:id="rId15"/>
    <p:sldId id="287" r:id="rId16"/>
    <p:sldId id="288" r:id="rId17"/>
    <p:sldId id="289" r:id="rId18"/>
    <p:sldId id="290" r:id="rId19"/>
    <p:sldId id="291" r:id="rId20"/>
    <p:sldId id="298" r:id="rId21"/>
    <p:sldId id="300" r:id="rId22"/>
    <p:sldId id="302" r:id="rId23"/>
    <p:sldId id="260" r:id="rId24"/>
    <p:sldId id="261" r:id="rId25"/>
    <p:sldId id="262" r:id="rId26"/>
    <p:sldId id="263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4" r:id="rId39"/>
    <p:sldId id="26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훈" userId="S::zhfptm12@o.cnu.ac.kr::6d91cf28-aa61-4039-8d6f-30b4b8e495a5" providerId="AD" clId="Web-{BBE71CAF-472D-974B-76C7-75F99E166331}"/>
    <pc:docChg chg="addSld modSld">
      <pc:chgData name="김동훈" userId="S::zhfptm12@o.cnu.ac.kr::6d91cf28-aa61-4039-8d6f-30b4b8e495a5" providerId="AD" clId="Web-{BBE71CAF-472D-974B-76C7-75F99E166331}" dt="2022-01-16T18:09:06.515" v="19" actId="20577"/>
      <pc:docMkLst>
        <pc:docMk/>
      </pc:docMkLst>
      <pc:sldChg chg="modSp new">
        <pc:chgData name="김동훈" userId="S::zhfptm12@o.cnu.ac.kr::6d91cf28-aa61-4039-8d6f-30b4b8e495a5" providerId="AD" clId="Web-{BBE71CAF-472D-974B-76C7-75F99E166331}" dt="2022-01-16T18:09:06.515" v="19" actId="20577"/>
        <pc:sldMkLst>
          <pc:docMk/>
          <pc:sldMk cId="1119221304" sldId="272"/>
        </pc:sldMkLst>
        <pc:spChg chg="mod">
          <ac:chgData name="김동훈" userId="S::zhfptm12@o.cnu.ac.kr::6d91cf28-aa61-4039-8d6f-30b4b8e495a5" providerId="AD" clId="Web-{BBE71CAF-472D-974B-76C7-75F99E166331}" dt="2022-01-16T18:09:06.515" v="19" actId="20577"/>
          <ac:spMkLst>
            <pc:docMk/>
            <pc:sldMk cId="1119221304" sldId="272"/>
            <ac:spMk id="2" creationId="{54B812CE-454D-4ACF-9946-5C94D86B38B0}"/>
          </ac:spMkLst>
        </pc:spChg>
      </pc:sldChg>
    </pc:docChg>
  </pc:docChgLst>
  <pc:docChgLst>
    <pc:chgData name="김동훈" userId="S::zhfptm12@o.cnu.ac.kr::6d91cf28-aa61-4039-8d6f-30b4b8e495a5" providerId="AD" clId="Web-{25B6C56A-3143-3ECC-776F-09A700094BC0}"/>
    <pc:docChg chg="addSld modSld">
      <pc:chgData name="김동훈" userId="S::zhfptm12@o.cnu.ac.kr::6d91cf28-aa61-4039-8d6f-30b4b8e495a5" providerId="AD" clId="Web-{25B6C56A-3143-3ECC-776F-09A700094BC0}" dt="2022-01-12T07:31:28.358" v="163" actId="20577"/>
      <pc:docMkLst>
        <pc:docMk/>
      </pc:docMkLst>
      <pc:sldChg chg="modSp new">
        <pc:chgData name="김동훈" userId="S::zhfptm12@o.cnu.ac.kr::6d91cf28-aa61-4039-8d6f-30b4b8e495a5" providerId="AD" clId="Web-{25B6C56A-3143-3ECC-776F-09A700094BC0}" dt="2022-01-12T07:31:28.358" v="163" actId="20577"/>
        <pc:sldMkLst>
          <pc:docMk/>
          <pc:sldMk cId="3803342292" sldId="268"/>
        </pc:sldMkLst>
        <pc:spChg chg="mod">
          <ac:chgData name="김동훈" userId="S::zhfptm12@o.cnu.ac.kr::6d91cf28-aa61-4039-8d6f-30b4b8e495a5" providerId="AD" clId="Web-{25B6C56A-3143-3ECC-776F-09A700094BC0}" dt="2022-01-12T07:06:22.675" v="17" actId="20577"/>
          <ac:spMkLst>
            <pc:docMk/>
            <pc:sldMk cId="3803342292" sldId="268"/>
            <ac:spMk id="2" creationId="{BB1AA4BF-9316-427A-A194-C40C5DEF22AF}"/>
          </ac:spMkLst>
        </pc:spChg>
        <pc:spChg chg="mod">
          <ac:chgData name="김동훈" userId="S::zhfptm12@o.cnu.ac.kr::6d91cf28-aa61-4039-8d6f-30b4b8e495a5" providerId="AD" clId="Web-{25B6C56A-3143-3ECC-776F-09A700094BC0}" dt="2022-01-12T07:31:28.358" v="163" actId="20577"/>
          <ac:spMkLst>
            <pc:docMk/>
            <pc:sldMk cId="3803342292" sldId="268"/>
            <ac:spMk id="3" creationId="{5B682484-E513-48C3-B436-CBDD762C9DFE}"/>
          </ac:spMkLst>
        </pc:spChg>
      </pc:sldChg>
    </pc:docChg>
  </pc:docChgLst>
  <pc:docChgLst>
    <pc:chgData name="김동훈" userId="S::zhfptm12@o.cnu.ac.kr::6d91cf28-aa61-4039-8d6f-30b4b8e495a5" providerId="AD" clId="Web-{B4B4CA64-C186-45DF-BE5E-D0006146E96B}"/>
    <pc:docChg chg="addSld delSld modSld">
      <pc:chgData name="김동훈" userId="S::zhfptm12@o.cnu.ac.kr::6d91cf28-aa61-4039-8d6f-30b4b8e495a5" providerId="AD" clId="Web-{B4B4CA64-C186-45DF-BE5E-D0006146E96B}" dt="2022-01-11T16:26:13.383" v="930" actId="20577"/>
      <pc:docMkLst>
        <pc:docMk/>
      </pc:docMkLst>
      <pc:sldChg chg="addSp delSp del">
        <pc:chgData name="김동훈" userId="S::zhfptm12@o.cnu.ac.kr::6d91cf28-aa61-4039-8d6f-30b4b8e495a5" providerId="AD" clId="Web-{B4B4CA64-C186-45DF-BE5E-D0006146E96B}" dt="2022-01-11T13:19:53.700" v="36"/>
        <pc:sldMkLst>
          <pc:docMk/>
          <pc:sldMk cId="3569210928" sldId="256"/>
        </pc:sldMkLst>
        <pc:spChg chg="del">
          <ac:chgData name="김동훈" userId="S::zhfptm12@o.cnu.ac.kr::6d91cf28-aa61-4039-8d6f-30b4b8e495a5" providerId="AD" clId="Web-{B4B4CA64-C186-45DF-BE5E-D0006146E96B}" dt="2022-01-11T13:06:31.52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김동훈" userId="S::zhfptm12@o.cnu.ac.kr::6d91cf28-aa61-4039-8d6f-30b4b8e495a5" providerId="AD" clId="Web-{B4B4CA64-C186-45DF-BE5E-D0006146E96B}" dt="2022-01-11T13:06:34.621" v="1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김동훈" userId="S::zhfptm12@o.cnu.ac.kr::6d91cf28-aa61-4039-8d6f-30b4b8e495a5" providerId="AD" clId="Web-{B4B4CA64-C186-45DF-BE5E-D0006146E96B}" dt="2022-01-11T13:13:55.599" v="11"/>
          <ac:spMkLst>
            <pc:docMk/>
            <pc:sldMk cId="3569210928" sldId="256"/>
            <ac:spMk id="4" creationId="{7B5F9F76-BCC3-4B7E-A417-8DD6868430CD}"/>
          </ac:spMkLst>
        </pc:spChg>
      </pc:sldChg>
      <pc:sldChg chg="addSp delSp modSp new del">
        <pc:chgData name="김동훈" userId="S::zhfptm12@o.cnu.ac.kr::6d91cf28-aa61-4039-8d6f-30b4b8e495a5" providerId="AD" clId="Web-{B4B4CA64-C186-45DF-BE5E-D0006146E96B}" dt="2022-01-11T13:52:39.922" v="62"/>
        <pc:sldMkLst>
          <pc:docMk/>
          <pc:sldMk cId="3056994504" sldId="257"/>
        </pc:sldMkLst>
        <pc:spChg chg="add mod">
          <ac:chgData name="김동훈" userId="S::zhfptm12@o.cnu.ac.kr::6d91cf28-aa61-4039-8d6f-30b4b8e495a5" providerId="AD" clId="Web-{B4B4CA64-C186-45DF-BE5E-D0006146E96B}" dt="2022-01-11T13:52:39.719" v="61" actId="20577"/>
          <ac:spMkLst>
            <pc:docMk/>
            <pc:sldMk cId="3056994504" sldId="257"/>
            <ac:spMk id="2" creationId="{987863B0-C426-4EBE-83A7-99A061B9E7F5}"/>
          </ac:spMkLst>
        </pc:spChg>
        <pc:spChg chg="add del">
          <ac:chgData name="김동훈" userId="S::zhfptm12@o.cnu.ac.kr::6d91cf28-aa61-4039-8d6f-30b4b8e495a5" providerId="AD" clId="Web-{B4B4CA64-C186-45DF-BE5E-D0006146E96B}" dt="2022-01-11T13:52:35.797" v="60"/>
          <ac:spMkLst>
            <pc:docMk/>
            <pc:sldMk cId="3056994504" sldId="257"/>
            <ac:spMk id="3" creationId="{6CD1A29B-F3DC-4900-BB51-94C1CED88EEC}"/>
          </ac:spMkLst>
        </pc:spChg>
      </pc:sldChg>
      <pc:sldChg chg="new del">
        <pc:chgData name="김동훈" userId="S::zhfptm12@o.cnu.ac.kr::6d91cf28-aa61-4039-8d6f-30b4b8e495a5" providerId="AD" clId="Web-{B4B4CA64-C186-45DF-BE5E-D0006146E96B}" dt="2022-01-11T13:06:46.262" v="4"/>
        <pc:sldMkLst>
          <pc:docMk/>
          <pc:sldMk cId="3650568591" sldId="257"/>
        </pc:sldMkLst>
      </pc:sldChg>
      <pc:sldChg chg="delSp modSp new">
        <pc:chgData name="김동훈" userId="S::zhfptm12@o.cnu.ac.kr::6d91cf28-aa61-4039-8d6f-30b4b8e495a5" providerId="AD" clId="Web-{B4B4CA64-C186-45DF-BE5E-D0006146E96B}" dt="2022-01-11T16:26:13.383" v="930" actId="20577"/>
        <pc:sldMkLst>
          <pc:docMk/>
          <pc:sldMk cId="936636305" sldId="258"/>
        </pc:sldMkLst>
        <pc:spChg chg="del mod">
          <ac:chgData name="김동훈" userId="S::zhfptm12@o.cnu.ac.kr::6d91cf28-aa61-4039-8d6f-30b4b8e495a5" providerId="AD" clId="Web-{B4B4CA64-C186-45DF-BE5E-D0006146E96B}" dt="2022-01-11T13:26:12.504" v="48"/>
          <ac:spMkLst>
            <pc:docMk/>
            <pc:sldMk cId="936636305" sldId="258"/>
            <ac:spMk id="2" creationId="{CB9CEFB8-A8F4-481B-9F52-F7B1AAB0BD85}"/>
          </ac:spMkLst>
        </pc:spChg>
        <pc:spChg chg="mod">
          <ac:chgData name="김동훈" userId="S::zhfptm12@o.cnu.ac.kr::6d91cf28-aa61-4039-8d6f-30b4b8e495a5" providerId="AD" clId="Web-{B4B4CA64-C186-45DF-BE5E-D0006146E96B}" dt="2022-01-11T16:26:13.383" v="930" actId="20577"/>
          <ac:spMkLst>
            <pc:docMk/>
            <pc:sldMk cId="936636305" sldId="258"/>
            <ac:spMk id="3" creationId="{143AB7F7-97BC-4333-A4A7-CEF7737AE68A}"/>
          </ac:spMkLst>
        </pc:spChg>
      </pc:sldChg>
      <pc:sldChg chg="new del">
        <pc:chgData name="김동훈" userId="S::zhfptm12@o.cnu.ac.kr::6d91cf28-aa61-4039-8d6f-30b4b8e495a5" providerId="AD" clId="Web-{B4B4CA64-C186-45DF-BE5E-D0006146E96B}" dt="2022-01-11T13:06:47.043" v="5"/>
        <pc:sldMkLst>
          <pc:docMk/>
          <pc:sldMk cId="3647299966" sldId="258"/>
        </pc:sldMkLst>
      </pc:sldChg>
      <pc:sldChg chg="delSp modSp new">
        <pc:chgData name="김동훈" userId="S::zhfptm12@o.cnu.ac.kr::6d91cf28-aa61-4039-8d6f-30b4b8e495a5" providerId="AD" clId="Web-{B4B4CA64-C186-45DF-BE5E-D0006146E96B}" dt="2022-01-11T13:19:49.528" v="35" actId="20577"/>
        <pc:sldMkLst>
          <pc:docMk/>
          <pc:sldMk cId="3721667208" sldId="259"/>
        </pc:sldMkLst>
        <pc:spChg chg="mod">
          <ac:chgData name="김동훈" userId="S::zhfptm12@o.cnu.ac.kr::6d91cf28-aa61-4039-8d6f-30b4b8e495a5" providerId="AD" clId="Web-{B4B4CA64-C186-45DF-BE5E-D0006146E96B}" dt="2022-01-11T13:19:49.528" v="35" actId="20577"/>
          <ac:spMkLst>
            <pc:docMk/>
            <pc:sldMk cId="3721667208" sldId="259"/>
            <ac:spMk id="2" creationId="{ED6F1263-7C03-45D4-80A0-25E7F5F4EBA5}"/>
          </ac:spMkLst>
        </pc:spChg>
        <pc:spChg chg="del">
          <ac:chgData name="김동훈" userId="S::zhfptm12@o.cnu.ac.kr::6d91cf28-aa61-4039-8d6f-30b4b8e495a5" providerId="AD" clId="Web-{B4B4CA64-C186-45DF-BE5E-D0006146E96B}" dt="2022-01-11T13:18:30.386" v="23"/>
          <ac:spMkLst>
            <pc:docMk/>
            <pc:sldMk cId="3721667208" sldId="259"/>
            <ac:spMk id="3" creationId="{D17C0185-1D09-4E8A-8EA0-0B6F3012A81D}"/>
          </ac:spMkLst>
        </pc:spChg>
      </pc:sldChg>
      <pc:sldChg chg="addSp delSp modSp new">
        <pc:chgData name="김동훈" userId="S::zhfptm12@o.cnu.ac.kr::6d91cf28-aa61-4039-8d6f-30b4b8e495a5" providerId="AD" clId="Web-{B4B4CA64-C186-45DF-BE5E-D0006146E96B}" dt="2022-01-11T14:05:28.249" v="405" actId="20577"/>
        <pc:sldMkLst>
          <pc:docMk/>
          <pc:sldMk cId="1408740134" sldId="260"/>
        </pc:sldMkLst>
        <pc:spChg chg="mod">
          <ac:chgData name="김동훈" userId="S::zhfptm12@o.cnu.ac.kr::6d91cf28-aa61-4039-8d6f-30b4b8e495a5" providerId="AD" clId="Web-{B4B4CA64-C186-45DF-BE5E-D0006146E96B}" dt="2022-01-11T13:53:17.329" v="98" actId="20577"/>
          <ac:spMkLst>
            <pc:docMk/>
            <pc:sldMk cId="1408740134" sldId="260"/>
            <ac:spMk id="2" creationId="{65010A34-7A33-48B6-B3C7-4BECB63BBB3E}"/>
          </ac:spMkLst>
        </pc:spChg>
        <pc:spChg chg="del mod">
          <ac:chgData name="김동훈" userId="S::zhfptm12@o.cnu.ac.kr::6d91cf28-aa61-4039-8d6f-30b4b8e495a5" providerId="AD" clId="Web-{B4B4CA64-C186-45DF-BE5E-D0006146E96B}" dt="2022-01-11T13:53:30.829" v="108"/>
          <ac:spMkLst>
            <pc:docMk/>
            <pc:sldMk cId="1408740134" sldId="260"/>
            <ac:spMk id="3" creationId="{07E7760B-A3AC-42F2-BA0F-AD76E66A479F}"/>
          </ac:spMkLst>
        </pc:spChg>
        <pc:spChg chg="add del mod">
          <ac:chgData name="김동훈" userId="S::zhfptm12@o.cnu.ac.kr::6d91cf28-aa61-4039-8d6f-30b4b8e495a5" providerId="AD" clId="Web-{B4B4CA64-C186-45DF-BE5E-D0006146E96B}" dt="2022-01-11T13:53:33.220" v="109"/>
          <ac:spMkLst>
            <pc:docMk/>
            <pc:sldMk cId="1408740134" sldId="260"/>
            <ac:spMk id="5" creationId="{6F176BEC-B226-4D2E-9BBB-04915D394E95}"/>
          </ac:spMkLst>
        </pc:spChg>
        <pc:spChg chg="add mod">
          <ac:chgData name="김동훈" userId="S::zhfptm12@o.cnu.ac.kr::6d91cf28-aa61-4039-8d6f-30b4b8e495a5" providerId="AD" clId="Web-{B4B4CA64-C186-45DF-BE5E-D0006146E96B}" dt="2022-01-11T14:05:28.249" v="405" actId="20577"/>
          <ac:spMkLst>
            <pc:docMk/>
            <pc:sldMk cId="1408740134" sldId="260"/>
            <ac:spMk id="6" creationId="{FB24045F-9EF5-48E2-8067-64DED686E6D5}"/>
          </ac:spMkLst>
        </pc:spChg>
        <pc:spChg chg="add mod">
          <ac:chgData name="김동훈" userId="S::zhfptm12@o.cnu.ac.kr::6d91cf28-aa61-4039-8d6f-30b4b8e495a5" providerId="AD" clId="Web-{B4B4CA64-C186-45DF-BE5E-D0006146E96B}" dt="2022-01-11T13:55:24.441" v="153" actId="20577"/>
          <ac:spMkLst>
            <pc:docMk/>
            <pc:sldMk cId="1408740134" sldId="260"/>
            <ac:spMk id="7" creationId="{36A8CA7B-B6F5-4C34-973D-BEF429E01364}"/>
          </ac:spMkLst>
        </pc:spChg>
      </pc:sldChg>
      <pc:sldChg chg="modSp new">
        <pc:chgData name="김동훈" userId="S::zhfptm12@o.cnu.ac.kr::6d91cf28-aa61-4039-8d6f-30b4b8e495a5" providerId="AD" clId="Web-{B4B4CA64-C186-45DF-BE5E-D0006146E96B}" dt="2022-01-11T14:08:59.659" v="522" actId="20577"/>
        <pc:sldMkLst>
          <pc:docMk/>
          <pc:sldMk cId="1880284223" sldId="261"/>
        </pc:sldMkLst>
        <pc:spChg chg="mod">
          <ac:chgData name="김동훈" userId="S::zhfptm12@o.cnu.ac.kr::6d91cf28-aa61-4039-8d6f-30b4b8e495a5" providerId="AD" clId="Web-{B4B4CA64-C186-45DF-BE5E-D0006146E96B}" dt="2022-01-11T14:06:01.984" v="427" actId="20577"/>
          <ac:spMkLst>
            <pc:docMk/>
            <pc:sldMk cId="1880284223" sldId="261"/>
            <ac:spMk id="2" creationId="{C0E283C6-5D7A-4075-A7EB-19E5ED648AC1}"/>
          </ac:spMkLst>
        </pc:spChg>
        <pc:spChg chg="mod">
          <ac:chgData name="김동훈" userId="S::zhfptm12@o.cnu.ac.kr::6d91cf28-aa61-4039-8d6f-30b4b8e495a5" providerId="AD" clId="Web-{B4B4CA64-C186-45DF-BE5E-D0006146E96B}" dt="2022-01-11T14:08:59.659" v="522" actId="20577"/>
          <ac:spMkLst>
            <pc:docMk/>
            <pc:sldMk cId="1880284223" sldId="261"/>
            <ac:spMk id="3" creationId="{D319A1A4-7021-40CA-89FE-8244D18A1132}"/>
          </ac:spMkLst>
        </pc:spChg>
      </pc:sldChg>
      <pc:sldChg chg="modSp new">
        <pc:chgData name="김동훈" userId="S::zhfptm12@o.cnu.ac.kr::6d91cf28-aa61-4039-8d6f-30b4b8e495a5" providerId="AD" clId="Web-{B4B4CA64-C186-45DF-BE5E-D0006146E96B}" dt="2022-01-11T14:09:56.035" v="584" actId="20577"/>
        <pc:sldMkLst>
          <pc:docMk/>
          <pc:sldMk cId="687683563" sldId="262"/>
        </pc:sldMkLst>
        <pc:spChg chg="mod">
          <ac:chgData name="김동훈" userId="S::zhfptm12@o.cnu.ac.kr::6d91cf28-aa61-4039-8d6f-30b4b8e495a5" providerId="AD" clId="Web-{B4B4CA64-C186-45DF-BE5E-D0006146E96B}" dt="2022-01-11T14:09:10.190" v="529" actId="20577"/>
          <ac:spMkLst>
            <pc:docMk/>
            <pc:sldMk cId="687683563" sldId="262"/>
            <ac:spMk id="2" creationId="{2464867A-858C-4F4F-8684-AA66F7FF2EA3}"/>
          </ac:spMkLst>
        </pc:spChg>
        <pc:spChg chg="mod">
          <ac:chgData name="김동훈" userId="S::zhfptm12@o.cnu.ac.kr::6d91cf28-aa61-4039-8d6f-30b4b8e495a5" providerId="AD" clId="Web-{B4B4CA64-C186-45DF-BE5E-D0006146E96B}" dt="2022-01-11T14:09:56.035" v="584" actId="20577"/>
          <ac:spMkLst>
            <pc:docMk/>
            <pc:sldMk cId="687683563" sldId="262"/>
            <ac:spMk id="3" creationId="{09246697-C879-4382-B5F2-290D9C9FEE89}"/>
          </ac:spMkLst>
        </pc:spChg>
      </pc:sldChg>
      <pc:sldChg chg="modSp new">
        <pc:chgData name="김동훈" userId="S::zhfptm12@o.cnu.ac.kr::6d91cf28-aa61-4039-8d6f-30b4b8e495a5" providerId="AD" clId="Web-{B4B4CA64-C186-45DF-BE5E-D0006146E96B}" dt="2022-01-11T14:11:21.068" v="704" actId="20577"/>
        <pc:sldMkLst>
          <pc:docMk/>
          <pc:sldMk cId="3020156202" sldId="263"/>
        </pc:sldMkLst>
        <pc:spChg chg="mod">
          <ac:chgData name="김동훈" userId="S::zhfptm12@o.cnu.ac.kr::6d91cf28-aa61-4039-8d6f-30b4b8e495a5" providerId="AD" clId="Web-{B4B4CA64-C186-45DF-BE5E-D0006146E96B}" dt="2022-01-11T14:10:20.863" v="602" actId="20577"/>
          <ac:spMkLst>
            <pc:docMk/>
            <pc:sldMk cId="3020156202" sldId="263"/>
            <ac:spMk id="2" creationId="{2F6F96ED-B818-425C-93FB-427E37756167}"/>
          </ac:spMkLst>
        </pc:spChg>
        <pc:spChg chg="mod">
          <ac:chgData name="김동훈" userId="S::zhfptm12@o.cnu.ac.kr::6d91cf28-aa61-4039-8d6f-30b4b8e495a5" providerId="AD" clId="Web-{B4B4CA64-C186-45DF-BE5E-D0006146E96B}" dt="2022-01-11T14:11:21.068" v="704" actId="20577"/>
          <ac:spMkLst>
            <pc:docMk/>
            <pc:sldMk cId="3020156202" sldId="263"/>
            <ac:spMk id="3" creationId="{FFA1429D-202D-46DC-898C-EFB50FD56B42}"/>
          </ac:spMkLst>
        </pc:spChg>
      </pc:sldChg>
      <pc:sldChg chg="modSp new">
        <pc:chgData name="김동훈" userId="S::zhfptm12@o.cnu.ac.kr::6d91cf28-aa61-4039-8d6f-30b4b8e495a5" providerId="AD" clId="Web-{B4B4CA64-C186-45DF-BE5E-D0006146E96B}" dt="2022-01-11T14:13:01.148" v="822" actId="20577"/>
        <pc:sldMkLst>
          <pc:docMk/>
          <pc:sldMk cId="1647942509" sldId="264"/>
        </pc:sldMkLst>
        <pc:spChg chg="mod">
          <ac:chgData name="김동훈" userId="S::zhfptm12@o.cnu.ac.kr::6d91cf28-aa61-4039-8d6f-30b4b8e495a5" providerId="AD" clId="Web-{B4B4CA64-C186-45DF-BE5E-D0006146E96B}" dt="2022-01-11T14:11:30.599" v="714" actId="20577"/>
          <ac:spMkLst>
            <pc:docMk/>
            <pc:sldMk cId="1647942509" sldId="264"/>
            <ac:spMk id="2" creationId="{66B2EE7D-0EF1-4DDD-8FC1-4D3AE12B3373}"/>
          </ac:spMkLst>
        </pc:spChg>
        <pc:spChg chg="mod">
          <ac:chgData name="김동훈" userId="S::zhfptm12@o.cnu.ac.kr::6d91cf28-aa61-4039-8d6f-30b4b8e495a5" providerId="AD" clId="Web-{B4B4CA64-C186-45DF-BE5E-D0006146E96B}" dt="2022-01-11T14:13:01.148" v="822" actId="20577"/>
          <ac:spMkLst>
            <pc:docMk/>
            <pc:sldMk cId="1647942509" sldId="264"/>
            <ac:spMk id="3" creationId="{D3970FE0-B58D-4A92-8848-FC2A6BC9CF1A}"/>
          </ac:spMkLst>
        </pc:spChg>
      </pc:sldChg>
      <pc:sldChg chg="addSp delSp modSp new">
        <pc:chgData name="김동훈" userId="S::zhfptm12@o.cnu.ac.kr::6d91cf28-aa61-4039-8d6f-30b4b8e495a5" providerId="AD" clId="Web-{B4B4CA64-C186-45DF-BE5E-D0006146E96B}" dt="2022-01-11T14:18:16.654" v="908" actId="20577"/>
        <pc:sldMkLst>
          <pc:docMk/>
          <pc:sldMk cId="4234978046" sldId="265"/>
        </pc:sldMkLst>
        <pc:spChg chg="mod">
          <ac:chgData name="김동훈" userId="S::zhfptm12@o.cnu.ac.kr::6d91cf28-aa61-4039-8d6f-30b4b8e495a5" providerId="AD" clId="Web-{B4B4CA64-C186-45DF-BE5E-D0006146E96B}" dt="2022-01-11T14:15:20.213" v="832" actId="20577"/>
          <ac:spMkLst>
            <pc:docMk/>
            <pc:sldMk cId="4234978046" sldId="265"/>
            <ac:spMk id="2" creationId="{21BC037A-564E-4A3E-AC7F-26F5F2ABEC9F}"/>
          </ac:spMkLst>
        </pc:spChg>
        <pc:spChg chg="mod">
          <ac:chgData name="김동훈" userId="S::zhfptm12@o.cnu.ac.kr::6d91cf28-aa61-4039-8d6f-30b4b8e495a5" providerId="AD" clId="Web-{B4B4CA64-C186-45DF-BE5E-D0006146E96B}" dt="2022-01-11T14:18:16.654" v="908" actId="20577"/>
          <ac:spMkLst>
            <pc:docMk/>
            <pc:sldMk cId="4234978046" sldId="265"/>
            <ac:spMk id="3" creationId="{57EA74F1-C192-45A3-A324-916C50A5979E}"/>
          </ac:spMkLst>
        </pc:spChg>
        <pc:spChg chg="add del">
          <ac:chgData name="김동훈" userId="S::zhfptm12@o.cnu.ac.kr::6d91cf28-aa61-4039-8d6f-30b4b8e495a5" providerId="AD" clId="Web-{B4B4CA64-C186-45DF-BE5E-D0006146E96B}" dt="2022-01-11T14:15:55.510" v="834"/>
          <ac:spMkLst>
            <pc:docMk/>
            <pc:sldMk cId="4234978046" sldId="265"/>
            <ac:spMk id="5" creationId="{9CE957CC-6157-454A-A8EF-DA7F493B15E6}"/>
          </ac:spMkLst>
        </pc:spChg>
      </pc:sldChg>
      <pc:sldChg chg="modSp new">
        <pc:chgData name="김동훈" userId="S::zhfptm12@o.cnu.ac.kr::6d91cf28-aa61-4039-8d6f-30b4b8e495a5" providerId="AD" clId="Web-{B4B4CA64-C186-45DF-BE5E-D0006146E96B}" dt="2022-01-11T15:40:03.498" v="914" actId="20577"/>
        <pc:sldMkLst>
          <pc:docMk/>
          <pc:sldMk cId="1644394829" sldId="266"/>
        </pc:sldMkLst>
        <pc:spChg chg="mod">
          <ac:chgData name="김동훈" userId="S::zhfptm12@o.cnu.ac.kr::6d91cf28-aa61-4039-8d6f-30b4b8e495a5" providerId="AD" clId="Web-{B4B4CA64-C186-45DF-BE5E-D0006146E96B}" dt="2022-01-11T15:40:03.498" v="914" actId="20577"/>
          <ac:spMkLst>
            <pc:docMk/>
            <pc:sldMk cId="1644394829" sldId="266"/>
            <ac:spMk id="2" creationId="{17084160-B712-4D7D-A414-305D27959F53}"/>
          </ac:spMkLst>
        </pc:spChg>
      </pc:sldChg>
    </pc:docChg>
  </pc:docChgLst>
  <pc:docChgLst>
    <pc:chgData name="김동훈" userId="S::zhfptm12@o.cnu.ac.kr::6d91cf28-aa61-4039-8d6f-30b4b8e495a5" providerId="AD" clId="Web-{B40BE2CB-C803-5D93-1639-D9F66AAA0D3D}"/>
    <pc:docChg chg="addSld modSld">
      <pc:chgData name="김동훈" userId="S::zhfptm12@o.cnu.ac.kr::6d91cf28-aa61-4039-8d6f-30b4b8e495a5" providerId="AD" clId="Web-{B40BE2CB-C803-5D93-1639-D9F66AAA0D3D}" dt="2022-01-19T09:51:52.543" v="53" actId="20577"/>
      <pc:docMkLst>
        <pc:docMk/>
      </pc:docMkLst>
      <pc:sldChg chg="addSp delSp modSp new">
        <pc:chgData name="김동훈" userId="S::zhfptm12@o.cnu.ac.kr::6d91cf28-aa61-4039-8d6f-30b4b8e495a5" providerId="AD" clId="Web-{B40BE2CB-C803-5D93-1639-D9F66AAA0D3D}" dt="2022-01-19T09:48:58.352" v="18"/>
        <pc:sldMkLst>
          <pc:docMk/>
          <pc:sldMk cId="3813590554" sldId="273"/>
        </pc:sldMkLst>
        <pc:spChg chg="mod">
          <ac:chgData name="김동훈" userId="S::zhfptm12@o.cnu.ac.kr::6d91cf28-aa61-4039-8d6f-30b4b8e495a5" providerId="AD" clId="Web-{B40BE2CB-C803-5D93-1639-D9F66AAA0D3D}" dt="2022-01-19T09:48:27.914" v="17" actId="20577"/>
          <ac:spMkLst>
            <pc:docMk/>
            <pc:sldMk cId="3813590554" sldId="273"/>
            <ac:spMk id="2" creationId="{5B7B2DB7-B15F-4719-8A53-5FC006EE273C}"/>
          </ac:spMkLst>
        </pc:spChg>
        <pc:spChg chg="del">
          <ac:chgData name="김동훈" userId="S::zhfptm12@o.cnu.ac.kr::6d91cf28-aa61-4039-8d6f-30b4b8e495a5" providerId="AD" clId="Web-{B40BE2CB-C803-5D93-1639-D9F66AAA0D3D}" dt="2022-01-19T09:48:58.352" v="18"/>
          <ac:spMkLst>
            <pc:docMk/>
            <pc:sldMk cId="3813590554" sldId="273"/>
            <ac:spMk id="3" creationId="{23B33EA5-4D3B-4F74-AF05-46D1B2A22C95}"/>
          </ac:spMkLst>
        </pc:spChg>
        <pc:picChg chg="add mod ord">
          <ac:chgData name="김동훈" userId="S::zhfptm12@o.cnu.ac.kr::6d91cf28-aa61-4039-8d6f-30b4b8e495a5" providerId="AD" clId="Web-{B40BE2CB-C803-5D93-1639-D9F66AAA0D3D}" dt="2022-01-19T09:48:58.352" v="18"/>
          <ac:picMkLst>
            <pc:docMk/>
            <pc:sldMk cId="3813590554" sldId="273"/>
            <ac:picMk id="4" creationId="{E51C0896-D4BD-4CE8-B844-E5E4D88ACCC3}"/>
          </ac:picMkLst>
        </pc:picChg>
      </pc:sldChg>
      <pc:sldChg chg="modSp new">
        <pc:chgData name="김동훈" userId="S::zhfptm12@o.cnu.ac.kr::6d91cf28-aa61-4039-8d6f-30b4b8e495a5" providerId="AD" clId="Web-{B40BE2CB-C803-5D93-1639-D9F66AAA0D3D}" dt="2022-01-19T09:51:52.543" v="53" actId="20577"/>
        <pc:sldMkLst>
          <pc:docMk/>
          <pc:sldMk cId="714429915" sldId="274"/>
        </pc:sldMkLst>
        <pc:spChg chg="mod">
          <ac:chgData name="김동훈" userId="S::zhfptm12@o.cnu.ac.kr::6d91cf28-aa61-4039-8d6f-30b4b8e495a5" providerId="AD" clId="Web-{B40BE2CB-C803-5D93-1639-D9F66AAA0D3D}" dt="2022-01-19T09:51:40.683" v="22" actId="20577"/>
          <ac:spMkLst>
            <pc:docMk/>
            <pc:sldMk cId="714429915" sldId="274"/>
            <ac:spMk id="2" creationId="{F585C481-57D3-4779-B672-BE70BE065145}"/>
          </ac:spMkLst>
        </pc:spChg>
        <pc:spChg chg="mod">
          <ac:chgData name="김동훈" userId="S::zhfptm12@o.cnu.ac.kr::6d91cf28-aa61-4039-8d6f-30b4b8e495a5" providerId="AD" clId="Web-{B40BE2CB-C803-5D93-1639-D9F66AAA0D3D}" dt="2022-01-19T09:51:52.543" v="53" actId="20577"/>
          <ac:spMkLst>
            <pc:docMk/>
            <pc:sldMk cId="714429915" sldId="274"/>
            <ac:spMk id="3" creationId="{38270B10-D7D8-4A22-80B1-6AF9E02F8366}"/>
          </ac:spMkLst>
        </pc:spChg>
      </pc:sldChg>
    </pc:docChg>
  </pc:docChgLst>
  <pc:docChgLst>
    <pc:chgData name="김동훈" userId="6d91cf28-aa61-4039-8d6f-30b4b8e495a5" providerId="ADAL" clId="{F259D2AD-7C45-436D-B553-5131BE86D09C}"/>
    <pc:docChg chg="modSld sldOrd">
      <pc:chgData name="김동훈" userId="6d91cf28-aa61-4039-8d6f-30b4b8e495a5" providerId="ADAL" clId="{F259D2AD-7C45-436D-B553-5131BE86D09C}" dt="2022-05-03T13:20:14.735" v="1"/>
      <pc:docMkLst>
        <pc:docMk/>
      </pc:docMkLst>
      <pc:sldChg chg="ord">
        <pc:chgData name="김동훈" userId="6d91cf28-aa61-4039-8d6f-30b4b8e495a5" providerId="ADAL" clId="{F259D2AD-7C45-436D-B553-5131BE86D09C}" dt="2022-05-03T13:20:14.735" v="1"/>
        <pc:sldMkLst>
          <pc:docMk/>
          <pc:sldMk cId="1817599187" sldId="286"/>
        </pc:sldMkLst>
      </pc:sldChg>
    </pc:docChg>
  </pc:docChgLst>
  <pc:docChgLst>
    <pc:chgData name="김동훈" userId="S::zhfptm12@o.cnu.ac.kr::6d91cf28-aa61-4039-8d6f-30b4b8e495a5" providerId="AD" clId="Web-{DB1064D1-621C-224A-1420-CBCF15FD346C}"/>
    <pc:docChg chg="addSld modSld">
      <pc:chgData name="김동훈" userId="S::zhfptm12@o.cnu.ac.kr::6d91cf28-aa61-4039-8d6f-30b4b8e495a5" providerId="AD" clId="Web-{DB1064D1-621C-224A-1420-CBCF15FD346C}" dt="2022-01-13T17:58:58.554" v="425" actId="20577"/>
      <pc:docMkLst>
        <pc:docMk/>
      </pc:docMkLst>
      <pc:sldChg chg="modSp">
        <pc:chgData name="김동훈" userId="S::zhfptm12@o.cnu.ac.kr::6d91cf28-aa61-4039-8d6f-30b4b8e495a5" providerId="AD" clId="Web-{DB1064D1-621C-224A-1420-CBCF15FD346C}" dt="2022-01-13T17:50:51.054" v="18" actId="20577"/>
        <pc:sldMkLst>
          <pc:docMk/>
          <pc:sldMk cId="936636305" sldId="258"/>
        </pc:sldMkLst>
        <pc:spChg chg="mod">
          <ac:chgData name="김동훈" userId="S::zhfptm12@o.cnu.ac.kr::6d91cf28-aa61-4039-8d6f-30b4b8e495a5" providerId="AD" clId="Web-{DB1064D1-621C-224A-1420-CBCF15FD346C}" dt="2022-01-13T17:50:51.054" v="18" actId="20577"/>
          <ac:spMkLst>
            <pc:docMk/>
            <pc:sldMk cId="936636305" sldId="258"/>
            <ac:spMk id="3" creationId="{143AB7F7-97BC-4333-A4A7-CEF7737AE68A}"/>
          </ac:spMkLst>
        </pc:spChg>
      </pc:sldChg>
      <pc:sldChg chg="addSp delSp modSp mod setBg">
        <pc:chgData name="김동훈" userId="S::zhfptm12@o.cnu.ac.kr::6d91cf28-aa61-4039-8d6f-30b4b8e495a5" providerId="AD" clId="Web-{DB1064D1-621C-224A-1420-CBCF15FD346C}" dt="2022-01-13T16:58:26.658" v="10"/>
        <pc:sldMkLst>
          <pc:docMk/>
          <pc:sldMk cId="2983342576" sldId="267"/>
        </pc:sldMkLst>
        <pc:spChg chg="mod">
          <ac:chgData name="김동훈" userId="S::zhfptm12@o.cnu.ac.kr::6d91cf28-aa61-4039-8d6f-30b4b8e495a5" providerId="AD" clId="Web-{DB1064D1-621C-224A-1420-CBCF15FD346C}" dt="2022-01-13T16:58:26.658" v="10"/>
          <ac:spMkLst>
            <pc:docMk/>
            <pc:sldMk cId="2983342576" sldId="267"/>
            <ac:spMk id="2" creationId="{758587EC-182B-488C-A8AF-ABB4DE49D3A9}"/>
          </ac:spMkLst>
        </pc:spChg>
        <pc:spChg chg="mod">
          <ac:chgData name="김동훈" userId="S::zhfptm12@o.cnu.ac.kr::6d91cf28-aa61-4039-8d6f-30b4b8e495a5" providerId="AD" clId="Web-{DB1064D1-621C-224A-1420-CBCF15FD346C}" dt="2022-01-13T16:58:26.658" v="10"/>
          <ac:spMkLst>
            <pc:docMk/>
            <pc:sldMk cId="2983342576" sldId="267"/>
            <ac:spMk id="3" creationId="{C4A41DC1-BF7B-4216-8F0B-621195961757}"/>
          </ac:spMkLst>
        </pc:spChg>
        <pc:spChg chg="add del">
          <ac:chgData name="김동훈" userId="S::zhfptm12@o.cnu.ac.kr::6d91cf28-aa61-4039-8d6f-30b4b8e495a5" providerId="AD" clId="Web-{DB1064D1-621C-224A-1420-CBCF15FD346C}" dt="2022-01-13T16:58:26.658" v="10"/>
          <ac:spMkLst>
            <pc:docMk/>
            <pc:sldMk cId="2983342576" sldId="267"/>
            <ac:spMk id="9" creationId="{DD38EE57-B708-47C9-A4A4-E25F09FAB029}"/>
          </ac:spMkLst>
        </pc:spChg>
        <pc:grpChg chg="add del">
          <ac:chgData name="김동훈" userId="S::zhfptm12@o.cnu.ac.kr::6d91cf28-aa61-4039-8d6f-30b4b8e495a5" providerId="AD" clId="Web-{DB1064D1-621C-224A-1420-CBCF15FD346C}" dt="2022-01-13T16:58:26.658" v="10"/>
          <ac:grpSpMkLst>
            <pc:docMk/>
            <pc:sldMk cId="2983342576" sldId="267"/>
            <ac:grpSpMk id="11" creationId="{57A28182-58A5-4DBB-8F64-BD944BCA8154}"/>
          </ac:grpSpMkLst>
        </pc:grpChg>
        <pc:picChg chg="mod">
          <ac:chgData name="김동훈" userId="S::zhfptm12@o.cnu.ac.kr::6d91cf28-aa61-4039-8d6f-30b4b8e495a5" providerId="AD" clId="Web-{DB1064D1-621C-224A-1420-CBCF15FD346C}" dt="2022-01-13T16:58:26.658" v="10"/>
          <ac:picMkLst>
            <pc:docMk/>
            <pc:sldMk cId="2983342576" sldId="267"/>
            <ac:picMk id="4" creationId="{570EC59E-5DDB-4C48-8EAD-D54AC4592FAC}"/>
          </ac:picMkLst>
        </pc:picChg>
      </pc:sldChg>
      <pc:sldChg chg="addSp delSp modSp new mod setBg">
        <pc:chgData name="김동훈" userId="S::zhfptm12@o.cnu.ac.kr::6d91cf28-aa61-4039-8d6f-30b4b8e495a5" providerId="AD" clId="Web-{DB1064D1-621C-224A-1420-CBCF15FD346C}" dt="2022-01-13T17:52:49.228" v="156" actId="20577"/>
        <pc:sldMkLst>
          <pc:docMk/>
          <pc:sldMk cId="1878359428" sldId="269"/>
        </pc:sldMkLst>
        <pc:spChg chg="mod">
          <ac:chgData name="김동훈" userId="S::zhfptm12@o.cnu.ac.kr::6d91cf28-aa61-4039-8d6f-30b4b8e495a5" providerId="AD" clId="Web-{DB1064D1-621C-224A-1420-CBCF15FD346C}" dt="2022-01-13T16:57:54.064" v="8"/>
          <ac:spMkLst>
            <pc:docMk/>
            <pc:sldMk cId="1878359428" sldId="269"/>
            <ac:spMk id="2" creationId="{A71A992F-7B6D-4B10-B671-E9DE8EEB4912}"/>
          </ac:spMkLst>
        </pc:spChg>
        <pc:spChg chg="del">
          <ac:chgData name="김동훈" userId="S::zhfptm12@o.cnu.ac.kr::6d91cf28-aa61-4039-8d6f-30b4b8e495a5" providerId="AD" clId="Web-{DB1064D1-621C-224A-1420-CBCF15FD346C}" dt="2022-01-13T16:57:39.017" v="5"/>
          <ac:spMkLst>
            <pc:docMk/>
            <pc:sldMk cId="1878359428" sldId="269"/>
            <ac:spMk id="3" creationId="{8F6C814B-07D4-4FC6-A1CF-9AF369A560B1}"/>
          </ac:spMkLst>
        </pc:spChg>
        <pc:spChg chg="add">
          <ac:chgData name="김동훈" userId="S::zhfptm12@o.cnu.ac.kr::6d91cf28-aa61-4039-8d6f-30b4b8e495a5" providerId="AD" clId="Web-{DB1064D1-621C-224A-1420-CBCF15FD346C}" dt="2022-01-13T16:57:54.064" v="8"/>
          <ac:spMkLst>
            <pc:docMk/>
            <pc:sldMk cId="1878359428" sldId="269"/>
            <ac:spMk id="6" creationId="{84ECDE7A-6944-466D-8FFE-149A29BA6BAE}"/>
          </ac:spMkLst>
        </pc:spChg>
        <pc:spChg chg="add mod">
          <ac:chgData name="김동훈" userId="S::zhfptm12@o.cnu.ac.kr::6d91cf28-aa61-4039-8d6f-30b4b8e495a5" providerId="AD" clId="Web-{DB1064D1-621C-224A-1420-CBCF15FD346C}" dt="2022-01-13T17:52:49.228" v="156" actId="20577"/>
          <ac:spMkLst>
            <pc:docMk/>
            <pc:sldMk cId="1878359428" sldId="269"/>
            <ac:spMk id="8" creationId="{04085952-EE3C-4B5B-98C6-0C1D0F75DCA6}"/>
          </ac:spMkLst>
        </pc:spChg>
        <pc:spChg chg="add del">
          <ac:chgData name="김동훈" userId="S::zhfptm12@o.cnu.ac.kr::6d91cf28-aa61-4039-8d6f-30b4b8e495a5" providerId="AD" clId="Web-{DB1064D1-621C-224A-1420-CBCF15FD346C}" dt="2022-01-13T16:57:54.064" v="7"/>
          <ac:spMkLst>
            <pc:docMk/>
            <pc:sldMk cId="1878359428" sldId="269"/>
            <ac:spMk id="9" creationId="{BEE73255-8084-4DF9-BB0B-15EAC92E2CB9}"/>
          </ac:spMkLst>
        </pc:spChg>
        <pc:spChg chg="add del">
          <ac:chgData name="김동훈" userId="S::zhfptm12@o.cnu.ac.kr::6d91cf28-aa61-4039-8d6f-30b4b8e495a5" providerId="AD" clId="Web-{DB1064D1-621C-224A-1420-CBCF15FD346C}" dt="2022-01-13T16:57:54.064" v="7"/>
          <ac:spMkLst>
            <pc:docMk/>
            <pc:sldMk cId="1878359428" sldId="269"/>
            <ac:spMk id="11" creationId="{67048353-8981-459A-9BC6-9711CE462E06}"/>
          </ac:spMkLst>
        </pc:spChg>
        <pc:spChg chg="add">
          <ac:chgData name="김동훈" userId="S::zhfptm12@o.cnu.ac.kr::6d91cf28-aa61-4039-8d6f-30b4b8e495a5" providerId="AD" clId="Web-{DB1064D1-621C-224A-1420-CBCF15FD346C}" dt="2022-01-13T16:57:54.064" v="8"/>
          <ac:spMkLst>
            <pc:docMk/>
            <pc:sldMk cId="1878359428" sldId="269"/>
            <ac:spMk id="13" creationId="{B3420082-9415-44EC-802E-C77D71D59C57}"/>
          </ac:spMkLst>
        </pc:spChg>
        <pc:spChg chg="add">
          <ac:chgData name="김동훈" userId="S::zhfptm12@o.cnu.ac.kr::6d91cf28-aa61-4039-8d6f-30b4b8e495a5" providerId="AD" clId="Web-{DB1064D1-621C-224A-1420-CBCF15FD346C}" dt="2022-01-13T16:57:54.064" v="8"/>
          <ac:spMkLst>
            <pc:docMk/>
            <pc:sldMk cId="1878359428" sldId="269"/>
            <ac:spMk id="15" creationId="{55A52C45-1FCB-4636-A80F-2849B8226C01}"/>
          </ac:spMkLst>
        </pc:spChg>
        <pc:spChg chg="add">
          <ac:chgData name="김동훈" userId="S::zhfptm12@o.cnu.ac.kr::6d91cf28-aa61-4039-8d6f-30b4b8e495a5" providerId="AD" clId="Web-{DB1064D1-621C-224A-1420-CBCF15FD346C}" dt="2022-01-13T16:57:54.064" v="8"/>
          <ac:spMkLst>
            <pc:docMk/>
            <pc:sldMk cId="1878359428" sldId="269"/>
            <ac:spMk id="17" creationId="{768EB4DD-3704-43AD-92B3-C4E0C6EA92CB}"/>
          </ac:spMkLst>
        </pc:spChg>
        <pc:picChg chg="add mod ord">
          <ac:chgData name="김동훈" userId="S::zhfptm12@o.cnu.ac.kr::6d91cf28-aa61-4039-8d6f-30b4b8e495a5" providerId="AD" clId="Web-{DB1064D1-621C-224A-1420-CBCF15FD346C}" dt="2022-01-13T16:58:37.971" v="12" actId="14100"/>
          <ac:picMkLst>
            <pc:docMk/>
            <pc:sldMk cId="1878359428" sldId="269"/>
            <ac:picMk id="4" creationId="{4BB07F09-ADD9-4A7C-995F-2F0A2CCEA7D7}"/>
          </ac:picMkLst>
        </pc:picChg>
      </pc:sldChg>
      <pc:sldChg chg="modSp new">
        <pc:chgData name="김동훈" userId="S::zhfptm12@o.cnu.ac.kr::6d91cf28-aa61-4039-8d6f-30b4b8e495a5" providerId="AD" clId="Web-{DB1064D1-621C-224A-1420-CBCF15FD346C}" dt="2022-01-13T17:58:58.554" v="425" actId="20577"/>
        <pc:sldMkLst>
          <pc:docMk/>
          <pc:sldMk cId="25538577" sldId="270"/>
        </pc:sldMkLst>
        <pc:spChg chg="mod">
          <ac:chgData name="김동훈" userId="S::zhfptm12@o.cnu.ac.kr::6d91cf28-aa61-4039-8d6f-30b4b8e495a5" providerId="AD" clId="Web-{DB1064D1-621C-224A-1420-CBCF15FD346C}" dt="2022-01-13T17:53:20.041" v="165" actId="20577"/>
          <ac:spMkLst>
            <pc:docMk/>
            <pc:sldMk cId="25538577" sldId="270"/>
            <ac:spMk id="2" creationId="{68241C76-D6F6-4D6F-9BA6-67A6F3E1287D}"/>
          </ac:spMkLst>
        </pc:spChg>
        <pc:spChg chg="mod">
          <ac:chgData name="김동훈" userId="S::zhfptm12@o.cnu.ac.kr::6d91cf28-aa61-4039-8d6f-30b4b8e495a5" providerId="AD" clId="Web-{DB1064D1-621C-224A-1420-CBCF15FD346C}" dt="2022-01-13T17:58:58.554" v="425" actId="20577"/>
          <ac:spMkLst>
            <pc:docMk/>
            <pc:sldMk cId="25538577" sldId="270"/>
            <ac:spMk id="3" creationId="{D83CD669-6172-46C0-9545-BF6350088DD7}"/>
          </ac:spMkLst>
        </pc:spChg>
      </pc:sldChg>
    </pc:docChg>
  </pc:docChgLst>
  <pc:docChgLst>
    <pc:chgData name="김동훈" userId="S::zhfptm12@o.cnu.ac.kr::6d91cf28-aa61-4039-8d6f-30b4b8e495a5" providerId="AD" clId="Web-{A6043A2C-ABF1-350A-127C-855A34461DC4}"/>
    <pc:docChg chg="modSld">
      <pc:chgData name="김동훈" userId="S::zhfptm12@o.cnu.ac.kr::6d91cf28-aa61-4039-8d6f-30b4b8e495a5" providerId="AD" clId="Web-{A6043A2C-ABF1-350A-127C-855A34461DC4}" dt="2022-01-29T16:45:01.888" v="1" actId="20577"/>
      <pc:docMkLst>
        <pc:docMk/>
      </pc:docMkLst>
      <pc:sldChg chg="modSp">
        <pc:chgData name="김동훈" userId="S::zhfptm12@o.cnu.ac.kr::6d91cf28-aa61-4039-8d6f-30b4b8e495a5" providerId="AD" clId="Web-{A6043A2C-ABF1-350A-127C-855A34461DC4}" dt="2022-01-29T16:45:01.888" v="1" actId="20577"/>
        <pc:sldMkLst>
          <pc:docMk/>
          <pc:sldMk cId="2468555053" sldId="275"/>
        </pc:sldMkLst>
        <pc:spChg chg="mod">
          <ac:chgData name="김동훈" userId="S::zhfptm12@o.cnu.ac.kr::6d91cf28-aa61-4039-8d6f-30b4b8e495a5" providerId="AD" clId="Web-{A6043A2C-ABF1-350A-127C-855A34461DC4}" dt="2022-01-29T16:45:01.888" v="1" actId="20577"/>
          <ac:spMkLst>
            <pc:docMk/>
            <pc:sldMk cId="2468555053" sldId="275"/>
            <ac:spMk id="3" creationId="{BD7090DF-3E6D-402A-B535-E2CEDFE5CB53}"/>
          </ac:spMkLst>
        </pc:spChg>
      </pc:sldChg>
    </pc:docChg>
  </pc:docChgLst>
  <pc:docChgLst>
    <pc:chgData name="김동훈" userId="S::zhfptm12@o.cnu.ac.kr::6d91cf28-aa61-4039-8d6f-30b4b8e495a5" providerId="AD" clId="Web-{8D984F55-10A0-E045-15BF-1A3F3B0693E4}"/>
    <pc:docChg chg="addSld delSld modSld sldOrd">
      <pc:chgData name="김동훈" userId="S::zhfptm12@o.cnu.ac.kr::6d91cf28-aa61-4039-8d6f-30b4b8e495a5" providerId="AD" clId="Web-{8D984F55-10A0-E045-15BF-1A3F3B0693E4}" dt="2022-01-26T08:42:05.770" v="7173"/>
      <pc:docMkLst>
        <pc:docMk/>
      </pc:docMkLst>
      <pc:sldChg chg="del">
        <pc:chgData name="김동훈" userId="S::zhfptm12@o.cnu.ac.kr::6d91cf28-aa61-4039-8d6f-30b4b8e495a5" providerId="AD" clId="Web-{8D984F55-10A0-E045-15BF-1A3F3B0693E4}" dt="2022-01-24T18:30:34.494" v="4060"/>
        <pc:sldMkLst>
          <pc:docMk/>
          <pc:sldMk cId="936636305" sldId="258"/>
        </pc:sldMkLst>
      </pc:sldChg>
      <pc:sldChg chg="del">
        <pc:chgData name="김동훈" userId="S::zhfptm12@o.cnu.ac.kr::6d91cf28-aa61-4039-8d6f-30b4b8e495a5" providerId="AD" clId="Web-{8D984F55-10A0-E045-15BF-1A3F3B0693E4}" dt="2022-01-26T08:41:57.676" v="7172"/>
        <pc:sldMkLst>
          <pc:docMk/>
          <pc:sldMk cId="4234978046" sldId="265"/>
        </pc:sldMkLst>
      </pc:sldChg>
      <pc:sldChg chg="del">
        <pc:chgData name="김동훈" userId="S::zhfptm12@o.cnu.ac.kr::6d91cf28-aa61-4039-8d6f-30b4b8e495a5" providerId="AD" clId="Web-{8D984F55-10A0-E045-15BF-1A3F3B0693E4}" dt="2022-01-26T07:33:26.362" v="6243"/>
        <pc:sldMkLst>
          <pc:docMk/>
          <pc:sldMk cId="1644394829" sldId="266"/>
        </pc:sldMkLst>
      </pc:sldChg>
      <pc:sldChg chg="ord">
        <pc:chgData name="김동훈" userId="S::zhfptm12@o.cnu.ac.kr::6d91cf28-aa61-4039-8d6f-30b4b8e495a5" providerId="AD" clId="Web-{8D984F55-10A0-E045-15BF-1A3F3B0693E4}" dt="2022-01-22T11:32:45.836" v="1"/>
        <pc:sldMkLst>
          <pc:docMk/>
          <pc:sldMk cId="3803342292" sldId="268"/>
        </pc:sldMkLst>
      </pc:sldChg>
      <pc:sldChg chg="ord">
        <pc:chgData name="김동훈" userId="S::zhfptm12@o.cnu.ac.kr::6d91cf28-aa61-4039-8d6f-30b4b8e495a5" providerId="AD" clId="Web-{8D984F55-10A0-E045-15BF-1A3F3B0693E4}" dt="2022-01-25T19:12:12.735" v="5140"/>
        <pc:sldMkLst>
          <pc:docMk/>
          <pc:sldMk cId="1878359428" sldId="269"/>
        </pc:sldMkLst>
      </pc:sldChg>
      <pc:sldChg chg="modSp ord">
        <pc:chgData name="김동훈" userId="S::zhfptm12@o.cnu.ac.kr::6d91cf28-aa61-4039-8d6f-30b4b8e495a5" providerId="AD" clId="Web-{8D984F55-10A0-E045-15BF-1A3F3B0693E4}" dt="2022-01-25T19:12:12.735" v="5138"/>
        <pc:sldMkLst>
          <pc:docMk/>
          <pc:sldMk cId="25538577" sldId="270"/>
        </pc:sldMkLst>
        <pc:spChg chg="mod">
          <ac:chgData name="김동훈" userId="S::zhfptm12@o.cnu.ac.kr::6d91cf28-aa61-4039-8d6f-30b4b8e495a5" providerId="AD" clId="Web-{8D984F55-10A0-E045-15BF-1A3F3B0693E4}" dt="2022-01-23T15:58:48.312" v="2263" actId="20577"/>
          <ac:spMkLst>
            <pc:docMk/>
            <pc:sldMk cId="25538577" sldId="270"/>
            <ac:spMk id="3" creationId="{D83CD669-6172-46C0-9545-BF6350088DD7}"/>
          </ac:spMkLst>
        </pc:spChg>
      </pc:sldChg>
      <pc:sldChg chg="del">
        <pc:chgData name="김동훈" userId="S::zhfptm12@o.cnu.ac.kr::6d91cf28-aa61-4039-8d6f-30b4b8e495a5" providerId="AD" clId="Web-{8D984F55-10A0-E045-15BF-1A3F3B0693E4}" dt="2022-01-23T15:58:31.359" v="2257"/>
        <pc:sldMkLst>
          <pc:docMk/>
          <pc:sldMk cId="2515379082" sldId="271"/>
        </pc:sldMkLst>
      </pc:sldChg>
      <pc:sldChg chg="ord">
        <pc:chgData name="김동훈" userId="S::zhfptm12@o.cnu.ac.kr::6d91cf28-aa61-4039-8d6f-30b4b8e495a5" providerId="AD" clId="Web-{8D984F55-10A0-E045-15BF-1A3F3B0693E4}" dt="2022-01-25T19:12:12.735" v="5139"/>
        <pc:sldMkLst>
          <pc:docMk/>
          <pc:sldMk cId="1119221304" sldId="272"/>
        </pc:sldMkLst>
      </pc:sldChg>
      <pc:sldChg chg="modSp">
        <pc:chgData name="김동훈" userId="S::zhfptm12@o.cnu.ac.kr::6d91cf28-aa61-4039-8d6f-30b4b8e495a5" providerId="AD" clId="Web-{8D984F55-10A0-E045-15BF-1A3F3B0693E4}" dt="2022-01-22T11:32:03.194" v="0" actId="14100"/>
        <pc:sldMkLst>
          <pc:docMk/>
          <pc:sldMk cId="1493343285" sldId="276"/>
        </pc:sldMkLst>
        <pc:picChg chg="mod">
          <ac:chgData name="김동훈" userId="S::zhfptm12@o.cnu.ac.kr::6d91cf28-aa61-4039-8d6f-30b4b8e495a5" providerId="AD" clId="Web-{8D984F55-10A0-E045-15BF-1A3F3B0693E4}" dt="2022-01-22T11:32:03.194" v="0" actId="14100"/>
          <ac:picMkLst>
            <pc:docMk/>
            <pc:sldMk cId="1493343285" sldId="276"/>
            <ac:picMk id="4" creationId="{FBCE73FD-5AA0-4BD2-83D9-E36DE7686F6E}"/>
          </ac:picMkLst>
        </pc:picChg>
      </pc:sldChg>
      <pc:sldChg chg="addSp modSp">
        <pc:chgData name="김동훈" userId="S::zhfptm12@o.cnu.ac.kr::6d91cf28-aa61-4039-8d6f-30b4b8e495a5" providerId="AD" clId="Web-{8D984F55-10A0-E045-15BF-1A3F3B0693E4}" dt="2022-01-22T14:59:53.583" v="67" actId="20577"/>
        <pc:sldMkLst>
          <pc:docMk/>
          <pc:sldMk cId="2528243849" sldId="277"/>
        </pc:sldMkLst>
        <pc:spChg chg="mod">
          <ac:chgData name="김동훈" userId="S::zhfptm12@o.cnu.ac.kr::6d91cf28-aa61-4039-8d6f-30b4b8e495a5" providerId="AD" clId="Web-{8D984F55-10A0-E045-15BF-1A3F3B0693E4}" dt="2022-01-22T14:54:56.478" v="20" actId="14100"/>
          <ac:spMkLst>
            <pc:docMk/>
            <pc:sldMk cId="2528243849" sldId="277"/>
            <ac:spMk id="5" creationId="{7978310C-52A0-4C72-A011-C92F5AD0068B}"/>
          </ac:spMkLst>
        </pc:spChg>
        <pc:spChg chg="add mod">
          <ac:chgData name="김동훈" userId="S::zhfptm12@o.cnu.ac.kr::6d91cf28-aa61-4039-8d6f-30b4b8e495a5" providerId="AD" clId="Web-{8D984F55-10A0-E045-15BF-1A3F3B0693E4}" dt="2022-01-22T14:59:53.583" v="67" actId="20577"/>
          <ac:spMkLst>
            <pc:docMk/>
            <pc:sldMk cId="2528243849" sldId="277"/>
            <ac:spMk id="6" creationId="{C02326A5-6659-4EB5-A8CE-FCD70744813B}"/>
          </ac:spMkLst>
        </pc:spChg>
      </pc:sldChg>
      <pc:sldChg chg="addSp modSp new ord">
        <pc:chgData name="김동훈" userId="S::zhfptm12@o.cnu.ac.kr::6d91cf28-aa61-4039-8d6f-30b4b8e495a5" providerId="AD" clId="Web-{8D984F55-10A0-E045-15BF-1A3F3B0693E4}" dt="2022-01-23T05:25:26.969" v="389" actId="20577"/>
        <pc:sldMkLst>
          <pc:docMk/>
          <pc:sldMk cId="920058611" sldId="278"/>
        </pc:sldMkLst>
        <pc:spChg chg="add mod">
          <ac:chgData name="김동훈" userId="S::zhfptm12@o.cnu.ac.kr::6d91cf28-aa61-4039-8d6f-30b4b8e495a5" providerId="AD" clId="Web-{8D984F55-10A0-E045-15BF-1A3F3B0693E4}" dt="2022-01-23T05:25:26.969" v="389" actId="20577"/>
          <ac:spMkLst>
            <pc:docMk/>
            <pc:sldMk cId="920058611" sldId="278"/>
            <ac:spMk id="2" creationId="{FCB168E6-4C8E-422A-BE6B-758B6DCB8A54}"/>
          </ac:spMkLst>
        </pc:spChg>
        <pc:picChg chg="add mod">
          <ac:chgData name="김동훈" userId="S::zhfptm12@o.cnu.ac.kr::6d91cf28-aa61-4039-8d6f-30b4b8e495a5" providerId="AD" clId="Web-{8D984F55-10A0-E045-15BF-1A3F3B0693E4}" dt="2022-01-22T15:42:29.198" v="74" actId="14100"/>
          <ac:picMkLst>
            <pc:docMk/>
            <pc:sldMk cId="920058611" sldId="278"/>
            <ac:picMk id="3" creationId="{6A5AAB6D-213B-4F7A-B86A-86015C20F165}"/>
          </ac:picMkLst>
        </pc:picChg>
      </pc:sldChg>
      <pc:sldChg chg="new del">
        <pc:chgData name="김동훈" userId="S::zhfptm12@o.cnu.ac.kr::6d91cf28-aa61-4039-8d6f-30b4b8e495a5" providerId="AD" clId="Web-{8D984F55-10A0-E045-15BF-1A3F3B0693E4}" dt="2022-01-22T15:41:25.868" v="69"/>
        <pc:sldMkLst>
          <pc:docMk/>
          <pc:sldMk cId="2586766958" sldId="278"/>
        </pc:sldMkLst>
      </pc:sldChg>
      <pc:sldChg chg="addSp modSp new">
        <pc:chgData name="김동훈" userId="S::zhfptm12@o.cnu.ac.kr::6d91cf28-aa61-4039-8d6f-30b4b8e495a5" providerId="AD" clId="Web-{8D984F55-10A0-E045-15BF-1A3F3B0693E4}" dt="2022-01-23T06:03:46.811" v="567" actId="20577"/>
        <pc:sldMkLst>
          <pc:docMk/>
          <pc:sldMk cId="2980970768" sldId="279"/>
        </pc:sldMkLst>
        <pc:spChg chg="add mod">
          <ac:chgData name="김동훈" userId="S::zhfptm12@o.cnu.ac.kr::6d91cf28-aa61-4039-8d6f-30b4b8e495a5" providerId="AD" clId="Web-{8D984F55-10A0-E045-15BF-1A3F3B0693E4}" dt="2022-01-23T06:03:46.811" v="567" actId="20577"/>
          <ac:spMkLst>
            <pc:docMk/>
            <pc:sldMk cId="2980970768" sldId="279"/>
            <ac:spMk id="3" creationId="{2422D5C0-E965-4092-851B-41CBCD3E8786}"/>
          </ac:spMkLst>
        </pc:spChg>
        <pc:picChg chg="add mod">
          <ac:chgData name="김동훈" userId="S::zhfptm12@o.cnu.ac.kr::6d91cf28-aa61-4039-8d6f-30b4b8e495a5" providerId="AD" clId="Web-{8D984F55-10A0-E045-15BF-1A3F3B0693E4}" dt="2022-01-23T05:50:40.707" v="394" actId="1076"/>
          <ac:picMkLst>
            <pc:docMk/>
            <pc:sldMk cId="2980970768" sldId="279"/>
            <ac:picMk id="2" creationId="{95DE0706-DA6E-458B-9465-12281CB53F2F}"/>
          </ac:picMkLst>
        </pc:picChg>
      </pc:sldChg>
      <pc:sldChg chg="addSp modSp new">
        <pc:chgData name="김동훈" userId="S::zhfptm12@o.cnu.ac.kr::6d91cf28-aa61-4039-8d6f-30b4b8e495a5" providerId="AD" clId="Web-{8D984F55-10A0-E045-15BF-1A3F3B0693E4}" dt="2022-01-23T06:23:09.688" v="737" actId="20577"/>
        <pc:sldMkLst>
          <pc:docMk/>
          <pc:sldMk cId="2985095625" sldId="280"/>
        </pc:sldMkLst>
        <pc:spChg chg="add mod">
          <ac:chgData name="김동훈" userId="S::zhfptm12@o.cnu.ac.kr::6d91cf28-aa61-4039-8d6f-30b4b8e495a5" providerId="AD" clId="Web-{8D984F55-10A0-E045-15BF-1A3F3B0693E4}" dt="2022-01-23T06:23:09.688" v="737" actId="20577"/>
          <ac:spMkLst>
            <pc:docMk/>
            <pc:sldMk cId="2985095625" sldId="280"/>
            <ac:spMk id="3" creationId="{EAF1698A-2D31-48B1-9FFA-A29E775E843E}"/>
          </ac:spMkLst>
        </pc:spChg>
        <pc:picChg chg="add mod">
          <ac:chgData name="김동훈" userId="S::zhfptm12@o.cnu.ac.kr::6d91cf28-aa61-4039-8d6f-30b4b8e495a5" providerId="AD" clId="Web-{8D984F55-10A0-E045-15BF-1A3F3B0693E4}" dt="2022-01-23T06:05:14.735" v="584" actId="14100"/>
          <ac:picMkLst>
            <pc:docMk/>
            <pc:sldMk cId="2985095625" sldId="280"/>
            <ac:picMk id="2" creationId="{75AB745D-BD2B-4131-8B22-22AA9E792A33}"/>
          </ac:picMkLst>
        </pc:picChg>
      </pc:sldChg>
      <pc:sldChg chg="addSp delSp modSp new">
        <pc:chgData name="김동훈" userId="S::zhfptm12@o.cnu.ac.kr::6d91cf28-aa61-4039-8d6f-30b4b8e495a5" providerId="AD" clId="Web-{8D984F55-10A0-E045-15BF-1A3F3B0693E4}" dt="2022-01-23T06:55:03.158" v="1043" actId="20577"/>
        <pc:sldMkLst>
          <pc:docMk/>
          <pc:sldMk cId="181935338" sldId="281"/>
        </pc:sldMkLst>
        <pc:spChg chg="add mod">
          <ac:chgData name="김동훈" userId="S::zhfptm12@o.cnu.ac.kr::6d91cf28-aa61-4039-8d6f-30b4b8e495a5" providerId="AD" clId="Web-{8D984F55-10A0-E045-15BF-1A3F3B0693E4}" dt="2022-01-23T06:55:03.158" v="1043" actId="20577"/>
          <ac:spMkLst>
            <pc:docMk/>
            <pc:sldMk cId="181935338" sldId="281"/>
            <ac:spMk id="4" creationId="{534EEA2B-16E2-4B43-AAEB-C415676613C8}"/>
          </ac:spMkLst>
        </pc:spChg>
        <pc:picChg chg="add del mod">
          <ac:chgData name="김동훈" userId="S::zhfptm12@o.cnu.ac.kr::6d91cf28-aa61-4039-8d6f-30b4b8e495a5" providerId="AD" clId="Web-{8D984F55-10A0-E045-15BF-1A3F3B0693E4}" dt="2022-01-23T06:23:41.938" v="744"/>
          <ac:picMkLst>
            <pc:docMk/>
            <pc:sldMk cId="181935338" sldId="281"/>
            <ac:picMk id="2" creationId="{62505CA6-5615-4C10-A2C2-6230533490A3}"/>
          </ac:picMkLst>
        </pc:picChg>
        <pc:picChg chg="add mod">
          <ac:chgData name="김동훈" userId="S::zhfptm12@o.cnu.ac.kr::6d91cf28-aa61-4039-8d6f-30b4b8e495a5" providerId="AD" clId="Web-{8D984F55-10A0-E045-15BF-1A3F3B0693E4}" dt="2022-01-23T06:28:11.882" v="790" actId="14100"/>
          <ac:picMkLst>
            <pc:docMk/>
            <pc:sldMk cId="181935338" sldId="281"/>
            <ac:picMk id="3" creationId="{55F1F18C-3E98-405B-B8CE-9CCC8D916E17}"/>
          </ac:picMkLst>
        </pc:picChg>
      </pc:sldChg>
      <pc:sldChg chg="addSp delSp modSp new">
        <pc:chgData name="김동훈" userId="S::zhfptm12@o.cnu.ac.kr::6d91cf28-aa61-4039-8d6f-30b4b8e495a5" providerId="AD" clId="Web-{8D984F55-10A0-E045-15BF-1A3F3B0693E4}" dt="2022-01-23T07:11:57.229" v="1308"/>
        <pc:sldMkLst>
          <pc:docMk/>
          <pc:sldMk cId="2456338028" sldId="282"/>
        </pc:sldMkLst>
        <pc:spChg chg="add mod">
          <ac:chgData name="김동훈" userId="S::zhfptm12@o.cnu.ac.kr::6d91cf28-aa61-4039-8d6f-30b4b8e495a5" providerId="AD" clId="Web-{8D984F55-10A0-E045-15BF-1A3F3B0693E4}" dt="2022-01-23T07:01:56.090" v="1149" actId="14100"/>
          <ac:spMkLst>
            <pc:docMk/>
            <pc:sldMk cId="2456338028" sldId="282"/>
            <ac:spMk id="3" creationId="{E7A317C6-C6F3-418C-A20F-B0604DC1BE48}"/>
          </ac:spMkLst>
        </pc:spChg>
        <pc:spChg chg="add del mod">
          <ac:chgData name="김동훈" userId="S::zhfptm12@o.cnu.ac.kr::6d91cf28-aa61-4039-8d6f-30b4b8e495a5" providerId="AD" clId="Web-{8D984F55-10A0-E045-15BF-1A3F3B0693E4}" dt="2022-01-23T07:11:57.229" v="1308"/>
          <ac:spMkLst>
            <pc:docMk/>
            <pc:sldMk cId="2456338028" sldId="282"/>
            <ac:spMk id="4" creationId="{F8E68CD1-4F22-435C-A2EC-A4E658D85696}"/>
          </ac:spMkLst>
        </pc:spChg>
        <pc:picChg chg="add mod">
          <ac:chgData name="김동훈" userId="S::zhfptm12@o.cnu.ac.kr::6d91cf28-aa61-4039-8d6f-30b4b8e495a5" providerId="AD" clId="Web-{8D984F55-10A0-E045-15BF-1A3F3B0693E4}" dt="2022-01-23T06:58:08.538" v="1047" actId="1076"/>
          <ac:picMkLst>
            <pc:docMk/>
            <pc:sldMk cId="2456338028" sldId="282"/>
            <ac:picMk id="2" creationId="{5E7A6FB4-0D52-4111-A24F-13FBC9CAFB46}"/>
          </ac:picMkLst>
        </pc:picChg>
      </pc:sldChg>
      <pc:sldChg chg="addSp delSp modSp new">
        <pc:chgData name="김동훈" userId="S::zhfptm12@o.cnu.ac.kr::6d91cf28-aa61-4039-8d6f-30b4b8e495a5" providerId="AD" clId="Web-{8D984F55-10A0-E045-15BF-1A3F3B0693E4}" dt="2022-01-23T07:12:07.854" v="1311" actId="1076"/>
        <pc:sldMkLst>
          <pc:docMk/>
          <pc:sldMk cId="4155347424" sldId="283"/>
        </pc:sldMkLst>
        <pc:spChg chg="add mod">
          <ac:chgData name="김동훈" userId="S::zhfptm12@o.cnu.ac.kr::6d91cf28-aa61-4039-8d6f-30b4b8e495a5" providerId="AD" clId="Web-{8D984F55-10A0-E045-15BF-1A3F3B0693E4}" dt="2022-01-23T07:12:07.854" v="1311" actId="1076"/>
          <ac:spMkLst>
            <pc:docMk/>
            <pc:sldMk cId="4155347424" sldId="283"/>
            <ac:spMk id="4" creationId="{FAC00CA6-7288-4DC5-BDBC-280B2B72CE29}"/>
          </ac:spMkLst>
        </pc:spChg>
        <pc:picChg chg="add del mod">
          <ac:chgData name="김동훈" userId="S::zhfptm12@o.cnu.ac.kr::6d91cf28-aa61-4039-8d6f-30b4b8e495a5" providerId="AD" clId="Web-{8D984F55-10A0-E045-15BF-1A3F3B0693E4}" dt="2022-01-23T07:10:48.555" v="1303"/>
          <ac:picMkLst>
            <pc:docMk/>
            <pc:sldMk cId="4155347424" sldId="283"/>
            <ac:picMk id="2" creationId="{77F4E768-2E1D-47C0-83CE-1F1AB1913929}"/>
          </ac:picMkLst>
        </pc:picChg>
        <pc:picChg chg="add mod">
          <ac:chgData name="김동훈" userId="S::zhfptm12@o.cnu.ac.kr::6d91cf28-aa61-4039-8d6f-30b4b8e495a5" providerId="AD" clId="Web-{8D984F55-10A0-E045-15BF-1A3F3B0693E4}" dt="2022-01-23T07:11:52.885" v="1307" actId="1076"/>
          <ac:picMkLst>
            <pc:docMk/>
            <pc:sldMk cId="4155347424" sldId="283"/>
            <ac:picMk id="3" creationId="{AC9D376D-C20D-4B36-9DCA-B8A5E72C4A53}"/>
          </ac:picMkLst>
        </pc:picChg>
      </pc:sldChg>
      <pc:sldChg chg="modSp new">
        <pc:chgData name="김동훈" userId="S::zhfptm12@o.cnu.ac.kr::6d91cf28-aa61-4039-8d6f-30b4b8e495a5" providerId="AD" clId="Web-{8D984F55-10A0-E045-15BF-1A3F3B0693E4}" dt="2022-01-23T15:48:57.506" v="2112" actId="20577"/>
        <pc:sldMkLst>
          <pc:docMk/>
          <pc:sldMk cId="3895997381" sldId="284"/>
        </pc:sldMkLst>
        <pc:spChg chg="mod">
          <ac:chgData name="김동훈" userId="S::zhfptm12@o.cnu.ac.kr::6d91cf28-aa61-4039-8d6f-30b4b8e495a5" providerId="AD" clId="Web-{8D984F55-10A0-E045-15BF-1A3F3B0693E4}" dt="2022-01-23T12:13:40.235" v="1319" actId="20577"/>
          <ac:spMkLst>
            <pc:docMk/>
            <pc:sldMk cId="3895997381" sldId="284"/>
            <ac:spMk id="2" creationId="{3EB1F1F4-401C-45AB-8837-2D5B9454CBFE}"/>
          </ac:spMkLst>
        </pc:spChg>
        <pc:spChg chg="mod">
          <ac:chgData name="김동훈" userId="S::zhfptm12@o.cnu.ac.kr::6d91cf28-aa61-4039-8d6f-30b4b8e495a5" providerId="AD" clId="Web-{8D984F55-10A0-E045-15BF-1A3F3B0693E4}" dt="2022-01-23T15:48:57.506" v="2112" actId="20577"/>
          <ac:spMkLst>
            <pc:docMk/>
            <pc:sldMk cId="3895997381" sldId="284"/>
            <ac:spMk id="3" creationId="{3E27B77E-9A82-4DB1-A146-77B17EDAC125}"/>
          </ac:spMkLst>
        </pc:spChg>
      </pc:sldChg>
      <pc:sldChg chg="addSp modSp new del">
        <pc:chgData name="김동훈" userId="S::zhfptm12@o.cnu.ac.kr::6d91cf28-aa61-4039-8d6f-30b4b8e495a5" providerId="AD" clId="Web-{8D984F55-10A0-E045-15BF-1A3F3B0693E4}" dt="2022-01-23T13:04:13.553" v="1497"/>
        <pc:sldMkLst>
          <pc:docMk/>
          <pc:sldMk cId="1601278598" sldId="285"/>
        </pc:sldMkLst>
        <pc:spChg chg="add mod">
          <ac:chgData name="김동훈" userId="S::zhfptm12@o.cnu.ac.kr::6d91cf28-aa61-4039-8d6f-30b4b8e495a5" providerId="AD" clId="Web-{8D984F55-10A0-E045-15BF-1A3F3B0693E4}" dt="2022-01-23T13:04:12.303" v="1496" actId="20577"/>
          <ac:spMkLst>
            <pc:docMk/>
            <pc:sldMk cId="1601278598" sldId="285"/>
            <ac:spMk id="2" creationId="{4A8750F8-00AD-4C3D-8706-939C8FDB6DC6}"/>
          </ac:spMkLst>
        </pc:spChg>
      </pc:sldChg>
      <pc:sldChg chg="addSp delSp modSp new ord">
        <pc:chgData name="김동훈" userId="S::zhfptm12@o.cnu.ac.kr::6d91cf28-aa61-4039-8d6f-30b4b8e495a5" providerId="AD" clId="Web-{8D984F55-10A0-E045-15BF-1A3F3B0693E4}" dt="2022-01-23T15:58:21.140" v="2256"/>
        <pc:sldMkLst>
          <pc:docMk/>
          <pc:sldMk cId="3858120507" sldId="285"/>
        </pc:sldMkLst>
        <pc:spChg chg="mod">
          <ac:chgData name="김동훈" userId="S::zhfptm12@o.cnu.ac.kr::6d91cf28-aa61-4039-8d6f-30b4b8e495a5" providerId="AD" clId="Web-{8D984F55-10A0-E045-15BF-1A3F3B0693E4}" dt="2022-01-23T14:57:01.485" v="1945" actId="1076"/>
          <ac:spMkLst>
            <pc:docMk/>
            <pc:sldMk cId="3858120507" sldId="285"/>
            <ac:spMk id="2" creationId="{EB86F671-B5B8-4492-A85D-59A5553AC42F}"/>
          </ac:spMkLst>
        </pc:spChg>
        <pc:spChg chg="del mod">
          <ac:chgData name="김동훈" userId="S::zhfptm12@o.cnu.ac.kr::6d91cf28-aa61-4039-8d6f-30b4b8e495a5" providerId="AD" clId="Web-{8D984F55-10A0-E045-15BF-1A3F3B0693E4}" dt="2022-01-23T13:04:57.913" v="1515"/>
          <ac:spMkLst>
            <pc:docMk/>
            <pc:sldMk cId="3858120507" sldId="285"/>
            <ac:spMk id="3" creationId="{8ABF4C8C-CF73-42EA-95E5-59CB142414C6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797" v="1946" actId="1076"/>
          <ac:spMkLst>
            <pc:docMk/>
            <pc:sldMk cId="3858120507" sldId="285"/>
            <ac:spMk id="4" creationId="{4586FB77-799E-4E0E-B2FF-CBF936950FBB}"/>
          </ac:spMkLst>
        </pc:spChg>
        <pc:spChg chg="add del mod">
          <ac:chgData name="김동훈" userId="S::zhfptm12@o.cnu.ac.kr::6d91cf28-aa61-4039-8d6f-30b4b8e495a5" providerId="AD" clId="Web-{8D984F55-10A0-E045-15BF-1A3F3B0693E4}" dt="2022-01-23T13:05:26.461" v="1529"/>
          <ac:spMkLst>
            <pc:docMk/>
            <pc:sldMk cId="3858120507" sldId="285"/>
            <ac:spMk id="5" creationId="{727608AD-771C-4A59-92C0-5F1694915EF5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13" v="1947" actId="1076"/>
          <ac:spMkLst>
            <pc:docMk/>
            <pc:sldMk cId="3858120507" sldId="285"/>
            <ac:spMk id="6" creationId="{CDB5C4E9-AC88-4FCB-BA69-48A58864FA91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13" v="1948" actId="1076"/>
          <ac:spMkLst>
            <pc:docMk/>
            <pc:sldMk cId="3858120507" sldId="285"/>
            <ac:spMk id="7" creationId="{D1D62D74-935A-4317-B116-F3E8091F606D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29" v="1949" actId="1076"/>
          <ac:spMkLst>
            <pc:docMk/>
            <pc:sldMk cId="3858120507" sldId="285"/>
            <ac:spMk id="8" creationId="{790871AD-6234-425C-BF4A-E48E6828A70A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44" v="1950" actId="1076"/>
          <ac:spMkLst>
            <pc:docMk/>
            <pc:sldMk cId="3858120507" sldId="285"/>
            <ac:spMk id="9" creationId="{8D2A82E2-E256-42A4-AF70-F1F4EA9106B0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44" v="1951" actId="1076"/>
          <ac:spMkLst>
            <pc:docMk/>
            <pc:sldMk cId="3858120507" sldId="285"/>
            <ac:spMk id="10" creationId="{FB981A22-68C3-471E-8E88-0B41F3744F0B}"/>
          </ac:spMkLst>
        </pc:spChg>
        <pc:spChg chg="add mod">
          <ac:chgData name="김동훈" userId="S::zhfptm12@o.cnu.ac.kr::6d91cf28-aa61-4039-8d6f-30b4b8e495a5" providerId="AD" clId="Web-{8D984F55-10A0-E045-15BF-1A3F3B0693E4}" dt="2022-01-23T14:57:07.860" v="1952" actId="1076"/>
          <ac:spMkLst>
            <pc:docMk/>
            <pc:sldMk cId="3858120507" sldId="285"/>
            <ac:spMk id="11" creationId="{0F82AA6D-6401-42E4-A77E-F05EC277890E}"/>
          </ac:spMkLst>
        </pc:spChg>
        <pc:spChg chg="add mod">
          <ac:chgData name="김동훈" userId="S::zhfptm12@o.cnu.ac.kr::6d91cf28-aa61-4039-8d6f-30b4b8e495a5" providerId="AD" clId="Web-{8D984F55-10A0-E045-15BF-1A3F3B0693E4}" dt="2022-01-23T13:24:06.608" v="1943" actId="20577"/>
          <ac:spMkLst>
            <pc:docMk/>
            <pc:sldMk cId="3858120507" sldId="285"/>
            <ac:spMk id="12" creationId="{A1414EE0-F8BE-4DAE-9368-7433CD4C7A65}"/>
          </ac:spMkLst>
        </pc:spChg>
      </pc:sldChg>
      <pc:sldChg chg="addSp modSp new">
        <pc:chgData name="김동훈" userId="S::zhfptm12@o.cnu.ac.kr::6d91cf28-aa61-4039-8d6f-30b4b8e495a5" providerId="AD" clId="Web-{8D984F55-10A0-E045-15BF-1A3F3B0693E4}" dt="2022-01-23T17:32:38.713" v="2268" actId="20577"/>
        <pc:sldMkLst>
          <pc:docMk/>
          <pc:sldMk cId="1817599187" sldId="286"/>
        </pc:sldMkLst>
        <pc:spChg chg="mod">
          <ac:chgData name="김동훈" userId="S::zhfptm12@o.cnu.ac.kr::6d91cf28-aa61-4039-8d6f-30b4b8e495a5" providerId="AD" clId="Web-{8D984F55-10A0-E045-15BF-1A3F3B0693E4}" dt="2022-01-23T15:49:11.740" v="2123" actId="1076"/>
          <ac:spMkLst>
            <pc:docMk/>
            <pc:sldMk cId="1817599187" sldId="286"/>
            <ac:spMk id="2" creationId="{ABDBC6B4-B176-4975-8837-A0BA3183930B}"/>
          </ac:spMkLst>
        </pc:spChg>
        <pc:spChg chg="mod">
          <ac:chgData name="김동훈" userId="S::zhfptm12@o.cnu.ac.kr::6d91cf28-aa61-4039-8d6f-30b4b8e495a5" providerId="AD" clId="Web-{8D984F55-10A0-E045-15BF-1A3F3B0693E4}" dt="2022-01-23T17:32:38.713" v="2268" actId="20577"/>
          <ac:spMkLst>
            <pc:docMk/>
            <pc:sldMk cId="1817599187" sldId="286"/>
            <ac:spMk id="3" creationId="{71AF47E3-6EAF-401E-9FD0-2EB7EB3E2855}"/>
          </ac:spMkLst>
        </pc:spChg>
        <pc:picChg chg="add mod">
          <ac:chgData name="김동훈" userId="S::zhfptm12@o.cnu.ac.kr::6d91cf28-aa61-4039-8d6f-30b4b8e495a5" providerId="AD" clId="Web-{8D984F55-10A0-E045-15BF-1A3F3B0693E4}" dt="2022-01-23T15:55:51.354" v="2189" actId="14100"/>
          <ac:picMkLst>
            <pc:docMk/>
            <pc:sldMk cId="1817599187" sldId="286"/>
            <ac:picMk id="4" creationId="{2AB1F535-D595-4A51-B230-33C1B5AA3043}"/>
          </ac:picMkLst>
        </pc:picChg>
      </pc:sldChg>
      <pc:sldChg chg="modSp new ord">
        <pc:chgData name="김동훈" userId="S::zhfptm12@o.cnu.ac.kr::6d91cf28-aa61-4039-8d6f-30b4b8e495a5" providerId="AD" clId="Web-{8D984F55-10A0-E045-15BF-1A3F3B0693E4}" dt="2022-01-24T13:28:09.934" v="2567"/>
        <pc:sldMkLst>
          <pc:docMk/>
          <pc:sldMk cId="1441835641" sldId="287"/>
        </pc:sldMkLst>
        <pc:spChg chg="mod">
          <ac:chgData name="김동훈" userId="S::zhfptm12@o.cnu.ac.kr::6d91cf28-aa61-4039-8d6f-30b4b8e495a5" providerId="AD" clId="Web-{8D984F55-10A0-E045-15BF-1A3F3B0693E4}" dt="2022-01-24T12:36:32.326" v="2279" actId="20577"/>
          <ac:spMkLst>
            <pc:docMk/>
            <pc:sldMk cId="1441835641" sldId="287"/>
            <ac:spMk id="2" creationId="{38DEEC87-860B-482A-BA84-B8CF983FCDC0}"/>
          </ac:spMkLst>
        </pc:spChg>
        <pc:spChg chg="mod">
          <ac:chgData name="김동훈" userId="S::zhfptm12@o.cnu.ac.kr::6d91cf28-aa61-4039-8d6f-30b4b8e495a5" providerId="AD" clId="Web-{8D984F55-10A0-E045-15BF-1A3F3B0693E4}" dt="2022-01-24T13:28:01.012" v="2566" actId="20577"/>
          <ac:spMkLst>
            <pc:docMk/>
            <pc:sldMk cId="1441835641" sldId="287"/>
            <ac:spMk id="3" creationId="{D701D8DE-B6A4-4DA1-9200-72C06D4CA17C}"/>
          </ac:spMkLst>
        </pc:spChg>
      </pc:sldChg>
      <pc:sldChg chg="addSp delSp modSp new">
        <pc:chgData name="김동훈" userId="S::zhfptm12@o.cnu.ac.kr::6d91cf28-aa61-4039-8d6f-30b4b8e495a5" providerId="AD" clId="Web-{8D984F55-10A0-E045-15BF-1A3F3B0693E4}" dt="2022-01-24T16:19:18.416" v="3291" actId="1076"/>
        <pc:sldMkLst>
          <pc:docMk/>
          <pc:sldMk cId="310376420" sldId="288"/>
        </pc:sldMkLst>
        <pc:spChg chg="mod">
          <ac:chgData name="김동훈" userId="S::zhfptm12@o.cnu.ac.kr::6d91cf28-aa61-4039-8d6f-30b4b8e495a5" providerId="AD" clId="Web-{8D984F55-10A0-E045-15BF-1A3F3B0693E4}" dt="2022-01-24T13:42:41.091" v="2578" actId="20577"/>
          <ac:spMkLst>
            <pc:docMk/>
            <pc:sldMk cId="310376420" sldId="288"/>
            <ac:spMk id="2" creationId="{AC53E2E8-2746-42EE-89A9-2F314861C284}"/>
          </ac:spMkLst>
        </pc:spChg>
        <pc:spChg chg="mod">
          <ac:chgData name="김동훈" userId="S::zhfptm12@o.cnu.ac.kr::6d91cf28-aa61-4039-8d6f-30b4b8e495a5" providerId="AD" clId="Web-{8D984F55-10A0-E045-15BF-1A3F3B0693E4}" dt="2022-01-24T16:01:51.608" v="2641" actId="20577"/>
          <ac:spMkLst>
            <pc:docMk/>
            <pc:sldMk cId="310376420" sldId="288"/>
            <ac:spMk id="3" creationId="{EC093DBA-E24E-4540-8243-D6EF33CA82A7}"/>
          </ac:spMkLst>
        </pc:spChg>
        <pc:spChg chg="add del mod">
          <ac:chgData name="김동훈" userId="S::zhfptm12@o.cnu.ac.kr::6d91cf28-aa61-4039-8d6f-30b4b8e495a5" providerId="AD" clId="Web-{8D984F55-10A0-E045-15BF-1A3F3B0693E4}" dt="2022-01-24T16:14:02.598" v="2716"/>
          <ac:spMkLst>
            <pc:docMk/>
            <pc:sldMk cId="310376420" sldId="288"/>
            <ac:spMk id="5" creationId="{2FF4E01B-E140-418E-A0A2-36279B345AD6}"/>
          </ac:spMkLst>
        </pc:spChg>
        <pc:graphicFrameChg chg="add mod modGraphic">
          <ac:chgData name="김동훈" userId="S::zhfptm12@o.cnu.ac.kr::6d91cf28-aa61-4039-8d6f-30b4b8e495a5" providerId="AD" clId="Web-{8D984F55-10A0-E045-15BF-1A3F3B0693E4}" dt="2022-01-24T16:19:18.416" v="3291" actId="1076"/>
          <ac:graphicFrameMkLst>
            <pc:docMk/>
            <pc:sldMk cId="310376420" sldId="288"/>
            <ac:graphicFrameMk id="6" creationId="{F7E6E27E-B60B-4C89-B32A-F3C637F43FE3}"/>
          </ac:graphicFrameMkLst>
        </pc:graphicFrameChg>
        <pc:picChg chg="add mod">
          <ac:chgData name="김동훈" userId="S::zhfptm12@o.cnu.ac.kr::6d91cf28-aa61-4039-8d6f-30b4b8e495a5" providerId="AD" clId="Web-{8D984F55-10A0-E045-15BF-1A3F3B0693E4}" dt="2022-01-24T16:01:13.435" v="2637" actId="1076"/>
          <ac:picMkLst>
            <pc:docMk/>
            <pc:sldMk cId="310376420" sldId="288"/>
            <ac:picMk id="4" creationId="{B15F656C-F672-43D8-988D-E6E08BBB49FA}"/>
          </ac:picMkLst>
        </pc:picChg>
      </pc:sldChg>
      <pc:sldChg chg="addSp modSp new ord">
        <pc:chgData name="김동훈" userId="S::zhfptm12@o.cnu.ac.kr::6d91cf28-aa61-4039-8d6f-30b4b8e495a5" providerId="AD" clId="Web-{8D984F55-10A0-E045-15BF-1A3F3B0693E4}" dt="2022-01-24T17:57:14.197" v="3731" actId="20577"/>
        <pc:sldMkLst>
          <pc:docMk/>
          <pc:sldMk cId="911842264" sldId="289"/>
        </pc:sldMkLst>
        <pc:spChg chg="add mod">
          <ac:chgData name="김동훈" userId="S::zhfptm12@o.cnu.ac.kr::6d91cf28-aa61-4039-8d6f-30b4b8e495a5" providerId="AD" clId="Web-{8D984F55-10A0-E045-15BF-1A3F3B0693E4}" dt="2022-01-24T17:57:14.197" v="3731" actId="20577"/>
          <ac:spMkLst>
            <pc:docMk/>
            <pc:sldMk cId="911842264" sldId="289"/>
            <ac:spMk id="3" creationId="{E206BAD9-90ED-45B6-82C2-1D969B181F9B}"/>
          </ac:spMkLst>
        </pc:spChg>
        <pc:picChg chg="add mod">
          <ac:chgData name="김동훈" userId="S::zhfptm12@o.cnu.ac.kr::6d91cf28-aa61-4039-8d6f-30b4b8e495a5" providerId="AD" clId="Web-{8D984F55-10A0-E045-15BF-1A3F3B0693E4}" dt="2022-01-24T17:33:49.612" v="3297" actId="1076"/>
          <ac:picMkLst>
            <pc:docMk/>
            <pc:sldMk cId="911842264" sldId="289"/>
            <ac:picMk id="2" creationId="{DC14EDCC-FE08-436A-BC6C-D85E872DF74B}"/>
          </ac:picMkLst>
        </pc:picChg>
      </pc:sldChg>
      <pc:sldChg chg="new del">
        <pc:chgData name="김동훈" userId="S::zhfptm12@o.cnu.ac.kr::6d91cf28-aa61-4039-8d6f-30b4b8e495a5" providerId="AD" clId="Web-{8D984F55-10A0-E045-15BF-1A3F3B0693E4}" dt="2022-01-24T17:33:11.830" v="3293"/>
        <pc:sldMkLst>
          <pc:docMk/>
          <pc:sldMk cId="3364637091" sldId="289"/>
        </pc:sldMkLst>
      </pc:sldChg>
      <pc:sldChg chg="addSp modSp new">
        <pc:chgData name="김동훈" userId="S::zhfptm12@o.cnu.ac.kr::6d91cf28-aa61-4039-8d6f-30b4b8e495a5" providerId="AD" clId="Web-{8D984F55-10A0-E045-15BF-1A3F3B0693E4}" dt="2022-01-24T18:39:16.940" v="4070" actId="20577"/>
        <pc:sldMkLst>
          <pc:docMk/>
          <pc:sldMk cId="3689064501" sldId="290"/>
        </pc:sldMkLst>
        <pc:spChg chg="add mod">
          <ac:chgData name="김동훈" userId="S::zhfptm12@o.cnu.ac.kr::6d91cf28-aa61-4039-8d6f-30b4b8e495a5" providerId="AD" clId="Web-{8D984F55-10A0-E045-15BF-1A3F3B0693E4}" dt="2022-01-24T17:53:45.756" v="3625" actId="1076"/>
          <ac:spMkLst>
            <pc:docMk/>
            <pc:sldMk cId="3689064501" sldId="290"/>
            <ac:spMk id="3" creationId="{E6BA725E-6464-4F4A-AB32-91855BDB2F36}"/>
          </ac:spMkLst>
        </pc:spChg>
        <pc:spChg chg="add mod">
          <ac:chgData name="김동훈" userId="S::zhfptm12@o.cnu.ac.kr::6d91cf28-aa61-4039-8d6f-30b4b8e495a5" providerId="AD" clId="Web-{8D984F55-10A0-E045-15BF-1A3F3B0693E4}" dt="2022-01-24T17:56:56.588" v="3730" actId="20577"/>
          <ac:spMkLst>
            <pc:docMk/>
            <pc:sldMk cId="3689064501" sldId="290"/>
            <ac:spMk id="4" creationId="{B7C50D41-61CA-4A69-B586-5C21E800C910}"/>
          </ac:spMkLst>
        </pc:spChg>
        <pc:spChg chg="add mod">
          <ac:chgData name="김동훈" userId="S::zhfptm12@o.cnu.ac.kr::6d91cf28-aa61-4039-8d6f-30b4b8e495a5" providerId="AD" clId="Web-{8D984F55-10A0-E045-15BF-1A3F3B0693E4}" dt="2022-01-24T18:39:16.940" v="4070" actId="20577"/>
          <ac:spMkLst>
            <pc:docMk/>
            <pc:sldMk cId="3689064501" sldId="290"/>
            <ac:spMk id="5" creationId="{11F58FAF-B45D-4EA2-A0E9-B5BB4880BDA6}"/>
          </ac:spMkLst>
        </pc:spChg>
        <pc:picChg chg="add mod">
          <ac:chgData name="김동훈" userId="S::zhfptm12@o.cnu.ac.kr::6d91cf28-aa61-4039-8d6f-30b4b8e495a5" providerId="AD" clId="Web-{8D984F55-10A0-E045-15BF-1A3F3B0693E4}" dt="2022-01-24T17:50:31.894" v="3593" actId="1076"/>
          <ac:picMkLst>
            <pc:docMk/>
            <pc:sldMk cId="3689064501" sldId="290"/>
            <ac:picMk id="2" creationId="{C44EBB40-BD99-4F7A-91C6-735EC0875559}"/>
          </ac:picMkLst>
        </pc:picChg>
      </pc:sldChg>
      <pc:sldChg chg="new del">
        <pc:chgData name="김동훈" userId="S::zhfptm12@o.cnu.ac.kr::6d91cf28-aa61-4039-8d6f-30b4b8e495a5" providerId="AD" clId="Web-{8D984F55-10A0-E045-15BF-1A3F3B0693E4}" dt="2022-01-24T17:50:19.753" v="3591"/>
        <pc:sldMkLst>
          <pc:docMk/>
          <pc:sldMk cId="181372109" sldId="291"/>
        </pc:sldMkLst>
      </pc:sldChg>
      <pc:sldChg chg="addSp delSp modSp new">
        <pc:chgData name="김동훈" userId="S::zhfptm12@o.cnu.ac.kr::6d91cf28-aa61-4039-8d6f-30b4b8e495a5" providerId="AD" clId="Web-{8D984F55-10A0-E045-15BF-1A3F3B0693E4}" dt="2022-01-24T18:41:59.134" v="4155" actId="1076"/>
        <pc:sldMkLst>
          <pc:docMk/>
          <pc:sldMk cId="851348192" sldId="291"/>
        </pc:sldMkLst>
        <pc:spChg chg="add mod">
          <ac:chgData name="김동훈" userId="S::zhfptm12@o.cnu.ac.kr::6d91cf28-aa61-4039-8d6f-30b4b8e495a5" providerId="AD" clId="Web-{8D984F55-10A0-E045-15BF-1A3F3B0693E4}" dt="2022-01-24T18:41:59.134" v="4155" actId="1076"/>
          <ac:spMkLst>
            <pc:docMk/>
            <pc:sldMk cId="851348192" sldId="291"/>
            <ac:spMk id="3" creationId="{FFBE72A3-B9E3-4B80-90C2-B76640D77300}"/>
          </ac:spMkLst>
        </pc:spChg>
        <pc:spChg chg="add mod">
          <ac:chgData name="김동훈" userId="S::zhfptm12@o.cnu.ac.kr::6d91cf28-aa61-4039-8d6f-30b4b8e495a5" providerId="AD" clId="Web-{8D984F55-10A0-E045-15BF-1A3F3B0693E4}" dt="2022-01-24T18:41:48.571" v="4153" actId="1076"/>
          <ac:spMkLst>
            <pc:docMk/>
            <pc:sldMk cId="851348192" sldId="291"/>
            <ac:spMk id="4" creationId="{F71DC2E5-1A38-4F78-B903-66EFD635CD16}"/>
          </ac:spMkLst>
        </pc:spChg>
        <pc:spChg chg="add del mod">
          <ac:chgData name="김동훈" userId="S::zhfptm12@o.cnu.ac.kr::6d91cf28-aa61-4039-8d6f-30b4b8e495a5" providerId="AD" clId="Web-{8D984F55-10A0-E045-15BF-1A3F3B0693E4}" dt="2022-01-24T18:40:07.597" v="4090"/>
          <ac:spMkLst>
            <pc:docMk/>
            <pc:sldMk cId="851348192" sldId="291"/>
            <ac:spMk id="5" creationId="{D535547E-E926-4348-AB25-8D3FF79313EC}"/>
          </ac:spMkLst>
        </pc:spChg>
        <pc:picChg chg="add mod">
          <ac:chgData name="김동훈" userId="S::zhfptm12@o.cnu.ac.kr::6d91cf28-aa61-4039-8d6f-30b4b8e495a5" providerId="AD" clId="Web-{8D984F55-10A0-E045-15BF-1A3F3B0693E4}" dt="2022-01-24T18:41:45.431" v="4152" actId="1076"/>
          <ac:picMkLst>
            <pc:docMk/>
            <pc:sldMk cId="851348192" sldId="291"/>
            <ac:picMk id="2" creationId="{B32B8BE4-8F98-4901-BBA0-54A10B0A5CBA}"/>
          </ac:picMkLst>
        </pc:picChg>
      </pc:sldChg>
      <pc:sldChg chg="new del">
        <pc:chgData name="김동훈" userId="S::zhfptm12@o.cnu.ac.kr::6d91cf28-aa61-4039-8d6f-30b4b8e495a5" providerId="AD" clId="Web-{8D984F55-10A0-E045-15BF-1A3F3B0693E4}" dt="2022-01-24T18:39:13.549" v="4068"/>
        <pc:sldMkLst>
          <pc:docMk/>
          <pc:sldMk cId="694016071" sldId="292"/>
        </pc:sldMkLst>
      </pc:sldChg>
      <pc:sldChg chg="modSp new">
        <pc:chgData name="김동훈" userId="S::zhfptm12@o.cnu.ac.kr::6d91cf28-aa61-4039-8d6f-30b4b8e495a5" providerId="AD" clId="Web-{8D984F55-10A0-E045-15BF-1A3F3B0693E4}" dt="2022-01-25T14:17:56.509" v="4257" actId="20577"/>
        <pc:sldMkLst>
          <pc:docMk/>
          <pc:sldMk cId="3677120091" sldId="292"/>
        </pc:sldMkLst>
        <pc:spChg chg="mod">
          <ac:chgData name="김동훈" userId="S::zhfptm12@o.cnu.ac.kr::6d91cf28-aa61-4039-8d6f-30b4b8e495a5" providerId="AD" clId="Web-{8D984F55-10A0-E045-15BF-1A3F3B0693E4}" dt="2022-01-25T14:16:04.225" v="4163" actId="20577"/>
          <ac:spMkLst>
            <pc:docMk/>
            <pc:sldMk cId="3677120091" sldId="292"/>
            <ac:spMk id="2" creationId="{A230F1E8-38CB-4AFB-ADE8-C835F7D28370}"/>
          </ac:spMkLst>
        </pc:spChg>
        <pc:spChg chg="mod">
          <ac:chgData name="김동훈" userId="S::zhfptm12@o.cnu.ac.kr::6d91cf28-aa61-4039-8d6f-30b4b8e495a5" providerId="AD" clId="Web-{8D984F55-10A0-E045-15BF-1A3F3B0693E4}" dt="2022-01-25T14:17:56.509" v="4257" actId="20577"/>
          <ac:spMkLst>
            <pc:docMk/>
            <pc:sldMk cId="3677120091" sldId="292"/>
            <ac:spMk id="3" creationId="{C25F4243-8B49-4A4B-9628-8345C1CC410E}"/>
          </ac:spMkLst>
        </pc:spChg>
      </pc:sldChg>
      <pc:sldChg chg="addSp delSp modSp new">
        <pc:chgData name="김동훈" userId="S::zhfptm12@o.cnu.ac.kr::6d91cf28-aa61-4039-8d6f-30b4b8e495a5" providerId="AD" clId="Web-{8D984F55-10A0-E045-15BF-1A3F3B0693E4}" dt="2022-01-25T14:47:05.119" v="4445" actId="1076"/>
        <pc:sldMkLst>
          <pc:docMk/>
          <pc:sldMk cId="1506573400" sldId="293"/>
        </pc:sldMkLst>
        <pc:spChg chg="mod">
          <ac:chgData name="김동훈" userId="S::zhfptm12@o.cnu.ac.kr::6d91cf28-aa61-4039-8d6f-30b4b8e495a5" providerId="AD" clId="Web-{8D984F55-10A0-E045-15BF-1A3F3B0693E4}" dt="2022-01-25T14:27:17.143" v="4276" actId="20577"/>
          <ac:spMkLst>
            <pc:docMk/>
            <pc:sldMk cId="1506573400" sldId="293"/>
            <ac:spMk id="2" creationId="{551AAE6A-2450-4CA6-B684-FC6C8DD60B29}"/>
          </ac:spMkLst>
        </pc:spChg>
        <pc:spChg chg="del">
          <ac:chgData name="김동훈" userId="S::zhfptm12@o.cnu.ac.kr::6d91cf28-aa61-4039-8d6f-30b4b8e495a5" providerId="AD" clId="Web-{8D984F55-10A0-E045-15BF-1A3F3B0693E4}" dt="2022-01-25T14:27:36.409" v="4277"/>
          <ac:spMkLst>
            <pc:docMk/>
            <pc:sldMk cId="1506573400" sldId="293"/>
            <ac:spMk id="3" creationId="{EA66BB5C-772A-46A6-B7EA-9B0E76D5D2C7}"/>
          </ac:spMkLst>
        </pc:spChg>
        <pc:spChg chg="add del mod">
          <ac:chgData name="김동훈" userId="S::zhfptm12@o.cnu.ac.kr::6d91cf28-aa61-4039-8d6f-30b4b8e495a5" providerId="AD" clId="Web-{8D984F55-10A0-E045-15BF-1A3F3B0693E4}" dt="2022-01-25T14:46:58.181" v="4443"/>
          <ac:spMkLst>
            <pc:docMk/>
            <pc:sldMk cId="1506573400" sldId="293"/>
            <ac:spMk id="5" creationId="{07CCC56B-2A39-4AF8-92AB-13D2B52C36E4}"/>
          </ac:spMkLst>
        </pc:spChg>
        <pc:picChg chg="add del mod">
          <ac:chgData name="김동훈" userId="S::zhfptm12@o.cnu.ac.kr::6d91cf28-aa61-4039-8d6f-30b4b8e495a5" providerId="AD" clId="Web-{8D984F55-10A0-E045-15BF-1A3F3B0693E4}" dt="2022-01-25T14:44:38.929" v="4431"/>
          <ac:picMkLst>
            <pc:docMk/>
            <pc:sldMk cId="1506573400" sldId="293"/>
            <ac:picMk id="4" creationId="{A23F5D0C-5C8A-4294-80B4-016495987012}"/>
          </ac:picMkLst>
        </pc:picChg>
        <pc:picChg chg="add del mod">
          <ac:chgData name="김동훈" userId="S::zhfptm12@o.cnu.ac.kr::6d91cf28-aa61-4039-8d6f-30b4b8e495a5" providerId="AD" clId="Web-{8D984F55-10A0-E045-15BF-1A3F3B0693E4}" dt="2022-01-25T14:46:01.993" v="4436"/>
          <ac:picMkLst>
            <pc:docMk/>
            <pc:sldMk cId="1506573400" sldId="293"/>
            <ac:picMk id="6" creationId="{4879B03B-7692-48DC-B9CD-6AEC76797891}"/>
          </ac:picMkLst>
        </pc:picChg>
        <pc:picChg chg="add mod">
          <ac:chgData name="김동훈" userId="S::zhfptm12@o.cnu.ac.kr::6d91cf28-aa61-4039-8d6f-30b4b8e495a5" providerId="AD" clId="Web-{8D984F55-10A0-E045-15BF-1A3F3B0693E4}" dt="2022-01-25T14:47:05.119" v="4445" actId="1076"/>
          <ac:picMkLst>
            <pc:docMk/>
            <pc:sldMk cId="1506573400" sldId="293"/>
            <ac:picMk id="7" creationId="{40356766-2C1C-48CC-B7F0-A5A4175099EC}"/>
          </ac:picMkLst>
        </pc:picChg>
      </pc:sldChg>
      <pc:sldChg chg="modSp new">
        <pc:chgData name="김동훈" userId="S::zhfptm12@o.cnu.ac.kr::6d91cf28-aa61-4039-8d6f-30b4b8e495a5" providerId="AD" clId="Web-{8D984F55-10A0-E045-15BF-1A3F3B0693E4}" dt="2022-01-25T17:17:16.878" v="4721" actId="20577"/>
        <pc:sldMkLst>
          <pc:docMk/>
          <pc:sldMk cId="85053858" sldId="294"/>
        </pc:sldMkLst>
        <pc:spChg chg="mod">
          <ac:chgData name="김동훈" userId="S::zhfptm12@o.cnu.ac.kr::6d91cf28-aa61-4039-8d6f-30b4b8e495a5" providerId="AD" clId="Web-{8D984F55-10A0-E045-15BF-1A3F3B0693E4}" dt="2022-01-25T16:09:28.224" v="4460" actId="20577"/>
          <ac:spMkLst>
            <pc:docMk/>
            <pc:sldMk cId="85053858" sldId="294"/>
            <ac:spMk id="2" creationId="{C28E07C4-EB32-4279-9C38-A666E1FF2045}"/>
          </ac:spMkLst>
        </pc:spChg>
        <pc:spChg chg="mod">
          <ac:chgData name="김동훈" userId="S::zhfptm12@o.cnu.ac.kr::6d91cf28-aa61-4039-8d6f-30b4b8e495a5" providerId="AD" clId="Web-{8D984F55-10A0-E045-15BF-1A3F3B0693E4}" dt="2022-01-25T17:17:16.878" v="4721" actId="20577"/>
          <ac:spMkLst>
            <pc:docMk/>
            <pc:sldMk cId="85053858" sldId="294"/>
            <ac:spMk id="3" creationId="{72E3DCE3-9D69-46EC-AD4A-5656DC3FA634}"/>
          </ac:spMkLst>
        </pc:spChg>
      </pc:sldChg>
      <pc:sldChg chg="addSp delSp modSp new ord">
        <pc:chgData name="김동훈" userId="S::zhfptm12@o.cnu.ac.kr::6d91cf28-aa61-4039-8d6f-30b4b8e495a5" providerId="AD" clId="Web-{8D984F55-10A0-E045-15BF-1A3F3B0693E4}" dt="2022-01-25T19:12:06.219" v="5137"/>
        <pc:sldMkLst>
          <pc:docMk/>
          <pc:sldMk cId="557560491" sldId="295"/>
        </pc:sldMkLst>
        <pc:spChg chg="mod">
          <ac:chgData name="김동훈" userId="S::zhfptm12@o.cnu.ac.kr::6d91cf28-aa61-4039-8d6f-30b4b8e495a5" providerId="AD" clId="Web-{8D984F55-10A0-E045-15BF-1A3F3B0693E4}" dt="2022-01-25T17:17:25.331" v="4735" actId="20577"/>
          <ac:spMkLst>
            <pc:docMk/>
            <pc:sldMk cId="557560491" sldId="295"/>
            <ac:spMk id="2" creationId="{25CE9D87-091A-4865-B48A-EC39717367B2}"/>
          </ac:spMkLst>
        </pc:spChg>
        <pc:spChg chg="mod">
          <ac:chgData name="김동훈" userId="S::zhfptm12@o.cnu.ac.kr::6d91cf28-aa61-4039-8d6f-30b4b8e495a5" providerId="AD" clId="Web-{8D984F55-10A0-E045-15BF-1A3F3B0693E4}" dt="2022-01-25T18:50:50.988" v="4943" actId="20577"/>
          <ac:spMkLst>
            <pc:docMk/>
            <pc:sldMk cId="557560491" sldId="295"/>
            <ac:spMk id="3" creationId="{C35072C7-B7B1-4479-A062-91AD55DDEA4C}"/>
          </ac:spMkLst>
        </pc:spChg>
        <pc:spChg chg="add del">
          <ac:chgData name="김동훈" userId="S::zhfptm12@o.cnu.ac.kr::6d91cf28-aa61-4039-8d6f-30b4b8e495a5" providerId="AD" clId="Web-{8D984F55-10A0-E045-15BF-1A3F3B0693E4}" dt="2022-01-25T18:37:08.096" v="4812"/>
          <ac:spMkLst>
            <pc:docMk/>
            <pc:sldMk cId="557560491" sldId="295"/>
            <ac:spMk id="4" creationId="{339D870D-8AFB-44BA-862F-260546B77AC8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8" actId="1076"/>
          <ac:spMkLst>
            <pc:docMk/>
            <pc:sldMk cId="557560491" sldId="295"/>
            <ac:spMk id="5" creationId="{EC236BE6-B69B-4EA7-AED3-34114184BFC3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7" actId="1076"/>
          <ac:spMkLst>
            <pc:docMk/>
            <pc:sldMk cId="557560491" sldId="295"/>
            <ac:spMk id="6" creationId="{A3006D4F-F2B6-44CE-B43D-6146FC4278AC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6" actId="1076"/>
          <ac:spMkLst>
            <pc:docMk/>
            <pc:sldMk cId="557560491" sldId="295"/>
            <ac:spMk id="7" creationId="{734BB5CE-23BE-4F9D-9C23-67B62B3B973A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5" actId="1076"/>
          <ac:spMkLst>
            <pc:docMk/>
            <pc:sldMk cId="557560491" sldId="295"/>
            <ac:spMk id="8" creationId="{A5AC23E9-D658-4D41-B6DD-4B90FD10A2D1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4" actId="1076"/>
          <ac:spMkLst>
            <pc:docMk/>
            <pc:sldMk cId="557560491" sldId="295"/>
            <ac:spMk id="9" creationId="{C71F4C91-BFA2-4CE2-886C-EC4C61D47B45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3" actId="1076"/>
          <ac:spMkLst>
            <pc:docMk/>
            <pc:sldMk cId="557560491" sldId="295"/>
            <ac:spMk id="10" creationId="{C9C48CA9-78A8-44A1-A797-FE1DD81BC096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2" actId="1076"/>
          <ac:spMkLst>
            <pc:docMk/>
            <pc:sldMk cId="557560491" sldId="295"/>
            <ac:spMk id="11" creationId="{6E0DB92C-9E11-4275-9C95-8DBD56C690F5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1" actId="1076"/>
          <ac:spMkLst>
            <pc:docMk/>
            <pc:sldMk cId="557560491" sldId="295"/>
            <ac:spMk id="12" creationId="{B989B5BD-E125-4CE0-B6D5-78DF6C573167}"/>
          </ac:spMkLst>
        </pc:spChg>
        <pc:spChg chg="add mod">
          <ac:chgData name="김동훈" userId="S::zhfptm12@o.cnu.ac.kr::6d91cf28-aa61-4039-8d6f-30b4b8e495a5" providerId="AD" clId="Web-{8D984F55-10A0-E045-15BF-1A3F3B0693E4}" dt="2022-01-25T18:56:52.154" v="5080" actId="1076"/>
          <ac:spMkLst>
            <pc:docMk/>
            <pc:sldMk cId="557560491" sldId="295"/>
            <ac:spMk id="13" creationId="{90B0EA62-BDE4-40C4-98FA-645A11FFBB48}"/>
          </ac:spMkLst>
        </pc:spChg>
        <pc:spChg chg="add mod">
          <ac:chgData name="김동훈" userId="S::zhfptm12@o.cnu.ac.kr::6d91cf28-aa61-4039-8d6f-30b4b8e495a5" providerId="AD" clId="Web-{8D984F55-10A0-E045-15BF-1A3F3B0693E4}" dt="2022-01-25T18:58:47.953" v="5135" actId="1076"/>
          <ac:spMkLst>
            <pc:docMk/>
            <pc:sldMk cId="557560491" sldId="295"/>
            <ac:spMk id="22" creationId="{1E1B366D-0CEF-4891-8597-A39041B19ED0}"/>
          </ac:spMkLst>
        </pc:spChg>
        <pc:cxnChg chg="add mod">
          <ac:chgData name="김동훈" userId="S::zhfptm12@o.cnu.ac.kr::6d91cf28-aa61-4039-8d6f-30b4b8e495a5" providerId="AD" clId="Web-{8D984F55-10A0-E045-15BF-1A3F3B0693E4}" dt="2022-01-25T18:56:52.154" v="5079" actId="1076"/>
          <ac:cxnSpMkLst>
            <pc:docMk/>
            <pc:sldMk cId="557560491" sldId="295"/>
            <ac:cxnSpMk id="14" creationId="{D5BFD1DF-999A-4266-A27A-8D338226BD5C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8" actId="1076"/>
          <ac:cxnSpMkLst>
            <pc:docMk/>
            <pc:sldMk cId="557560491" sldId="295"/>
            <ac:cxnSpMk id="15" creationId="{DDAD4038-C190-42C4-9CB3-DD4CF3C5417E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7" actId="1076"/>
          <ac:cxnSpMkLst>
            <pc:docMk/>
            <pc:sldMk cId="557560491" sldId="295"/>
            <ac:cxnSpMk id="16" creationId="{51B0B172-463E-4D9F-BF6C-3C1D271D9447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6" actId="1076"/>
          <ac:cxnSpMkLst>
            <pc:docMk/>
            <pc:sldMk cId="557560491" sldId="295"/>
            <ac:cxnSpMk id="17" creationId="{8D692865-4B45-4838-A196-F1EE87E7D1F3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5" actId="1076"/>
          <ac:cxnSpMkLst>
            <pc:docMk/>
            <pc:sldMk cId="557560491" sldId="295"/>
            <ac:cxnSpMk id="18" creationId="{D03C9979-F18F-4020-8A44-17143D181524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4" actId="1076"/>
          <ac:cxnSpMkLst>
            <pc:docMk/>
            <pc:sldMk cId="557560491" sldId="295"/>
            <ac:cxnSpMk id="19" creationId="{F012B0F0-F151-45AB-A0D3-82ED7F4507AB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3" actId="1076"/>
          <ac:cxnSpMkLst>
            <pc:docMk/>
            <pc:sldMk cId="557560491" sldId="295"/>
            <ac:cxnSpMk id="20" creationId="{7CC869F1-9F5E-4F63-9DE9-76AEC8DD8A4B}"/>
          </ac:cxnSpMkLst>
        </pc:cxnChg>
        <pc:cxnChg chg="add mod">
          <ac:chgData name="김동훈" userId="S::zhfptm12@o.cnu.ac.kr::6d91cf28-aa61-4039-8d6f-30b4b8e495a5" providerId="AD" clId="Web-{8D984F55-10A0-E045-15BF-1A3F3B0693E4}" dt="2022-01-25T18:56:52.154" v="5072" actId="1076"/>
          <ac:cxnSpMkLst>
            <pc:docMk/>
            <pc:sldMk cId="557560491" sldId="295"/>
            <ac:cxnSpMk id="21" creationId="{210B43B2-E2C0-42D7-B35D-345FDDB5D02C}"/>
          </ac:cxnSpMkLst>
        </pc:cxnChg>
      </pc:sldChg>
      <pc:sldChg chg="addSp modSp new">
        <pc:chgData name="김동훈" userId="S::zhfptm12@o.cnu.ac.kr::6d91cf28-aa61-4039-8d6f-30b4b8e495a5" providerId="AD" clId="Web-{8D984F55-10A0-E045-15BF-1A3F3B0693E4}" dt="2022-01-25T19:28:23.046" v="5440" actId="1076"/>
        <pc:sldMkLst>
          <pc:docMk/>
          <pc:sldMk cId="3132706200" sldId="296"/>
        </pc:sldMkLst>
        <pc:spChg chg="mod">
          <ac:chgData name="김동훈" userId="S::zhfptm12@o.cnu.ac.kr::6d91cf28-aa61-4039-8d6f-30b4b8e495a5" providerId="AD" clId="Web-{8D984F55-10A0-E045-15BF-1A3F3B0693E4}" dt="2022-01-25T19:22:55.373" v="5161" actId="20577"/>
          <ac:spMkLst>
            <pc:docMk/>
            <pc:sldMk cId="3132706200" sldId="296"/>
            <ac:spMk id="2" creationId="{A2180CDE-009C-43DB-99ED-94B777F6C7B6}"/>
          </ac:spMkLst>
        </pc:spChg>
        <pc:spChg chg="mod">
          <ac:chgData name="김동훈" userId="S::zhfptm12@o.cnu.ac.kr::6d91cf28-aa61-4039-8d6f-30b4b8e495a5" providerId="AD" clId="Web-{8D984F55-10A0-E045-15BF-1A3F3B0693E4}" dt="2022-01-25T19:25:18.746" v="5308" actId="14100"/>
          <ac:spMkLst>
            <pc:docMk/>
            <pc:sldMk cId="3132706200" sldId="296"/>
            <ac:spMk id="3" creationId="{61C8DD58-5231-4FA2-8610-B5DDBD0E2391}"/>
          </ac:spMkLst>
        </pc:spChg>
        <pc:spChg chg="add mod">
          <ac:chgData name="김동훈" userId="S::zhfptm12@o.cnu.ac.kr::6d91cf28-aa61-4039-8d6f-30b4b8e495a5" providerId="AD" clId="Web-{8D984F55-10A0-E045-15BF-1A3F3B0693E4}" dt="2022-01-25T19:26:36.184" v="5434" actId="20577"/>
          <ac:spMkLst>
            <pc:docMk/>
            <pc:sldMk cId="3132706200" sldId="296"/>
            <ac:spMk id="4" creationId="{32A27381-41B9-4831-9D79-4D4AAFB8FC88}"/>
          </ac:spMkLst>
        </pc:spChg>
        <pc:picChg chg="add mod">
          <ac:chgData name="김동훈" userId="S::zhfptm12@o.cnu.ac.kr::6d91cf28-aa61-4039-8d6f-30b4b8e495a5" providerId="AD" clId="Web-{8D984F55-10A0-E045-15BF-1A3F3B0693E4}" dt="2022-01-25T19:28:23.046" v="5440" actId="1076"/>
          <ac:picMkLst>
            <pc:docMk/>
            <pc:sldMk cId="3132706200" sldId="296"/>
            <ac:picMk id="5" creationId="{99DB3A5D-0396-42E9-BEBA-1179B0BA3BB8}"/>
          </ac:picMkLst>
        </pc:picChg>
      </pc:sldChg>
      <pc:sldChg chg="addSp modSp new">
        <pc:chgData name="김동훈" userId="S::zhfptm12@o.cnu.ac.kr::6d91cf28-aa61-4039-8d6f-30b4b8e495a5" providerId="AD" clId="Web-{8D984F55-10A0-E045-15BF-1A3F3B0693E4}" dt="2022-01-25T20:05:59.640" v="5708" actId="1076"/>
        <pc:sldMkLst>
          <pc:docMk/>
          <pc:sldMk cId="49293839" sldId="297"/>
        </pc:sldMkLst>
        <pc:spChg chg="mod">
          <ac:chgData name="김동훈" userId="S::zhfptm12@o.cnu.ac.kr::6d91cf28-aa61-4039-8d6f-30b4b8e495a5" providerId="AD" clId="Web-{8D984F55-10A0-E045-15BF-1A3F3B0693E4}" dt="2022-01-25T19:32:01.540" v="5450" actId="20577"/>
          <ac:spMkLst>
            <pc:docMk/>
            <pc:sldMk cId="49293839" sldId="297"/>
            <ac:spMk id="2" creationId="{B6735D9F-1BB7-4684-8EFB-3A21B58CA5B0}"/>
          </ac:spMkLst>
        </pc:spChg>
        <pc:spChg chg="mod">
          <ac:chgData name="김동훈" userId="S::zhfptm12@o.cnu.ac.kr::6d91cf28-aa61-4039-8d6f-30b4b8e495a5" providerId="AD" clId="Web-{8D984F55-10A0-E045-15BF-1A3F3B0693E4}" dt="2022-01-25T20:05:56.390" v="5707" actId="20577"/>
          <ac:spMkLst>
            <pc:docMk/>
            <pc:sldMk cId="49293839" sldId="297"/>
            <ac:spMk id="3" creationId="{10B59B69-116C-46D3-A2C3-BAE3EC9B45E3}"/>
          </ac:spMkLst>
        </pc:spChg>
        <pc:picChg chg="add mod">
          <ac:chgData name="김동훈" userId="S::zhfptm12@o.cnu.ac.kr::6d91cf28-aa61-4039-8d6f-30b4b8e495a5" providerId="AD" clId="Web-{8D984F55-10A0-E045-15BF-1A3F3B0693E4}" dt="2022-01-25T20:05:59.640" v="5708" actId="1076"/>
          <ac:picMkLst>
            <pc:docMk/>
            <pc:sldMk cId="49293839" sldId="297"/>
            <ac:picMk id="4" creationId="{8CC77A7D-3079-4BD6-85B8-9C3284703482}"/>
          </ac:picMkLst>
        </pc:picChg>
      </pc:sldChg>
      <pc:sldChg chg="modSp new ord">
        <pc:chgData name="김동훈" userId="S::zhfptm12@o.cnu.ac.kr::6d91cf28-aa61-4039-8d6f-30b4b8e495a5" providerId="AD" clId="Web-{8D984F55-10A0-E045-15BF-1A3F3B0693E4}" dt="2022-01-26T06:33:15.637" v="6241" actId="20577"/>
        <pc:sldMkLst>
          <pc:docMk/>
          <pc:sldMk cId="1174713857" sldId="298"/>
        </pc:sldMkLst>
        <pc:spChg chg="mod">
          <ac:chgData name="김동훈" userId="S::zhfptm12@o.cnu.ac.kr::6d91cf28-aa61-4039-8d6f-30b4b8e495a5" providerId="AD" clId="Web-{8D984F55-10A0-E045-15BF-1A3F3B0693E4}" dt="2022-01-25T19:32:38.743" v="5466" actId="20577"/>
          <ac:spMkLst>
            <pc:docMk/>
            <pc:sldMk cId="1174713857" sldId="298"/>
            <ac:spMk id="2" creationId="{27F09477-92BF-43A7-A1ED-554C42D32E0F}"/>
          </ac:spMkLst>
        </pc:spChg>
        <pc:spChg chg="mod">
          <ac:chgData name="김동훈" userId="S::zhfptm12@o.cnu.ac.kr::6d91cf28-aa61-4039-8d6f-30b4b8e495a5" providerId="AD" clId="Web-{8D984F55-10A0-E045-15BF-1A3F3B0693E4}" dt="2022-01-26T06:33:15.637" v="6241" actId="20577"/>
          <ac:spMkLst>
            <pc:docMk/>
            <pc:sldMk cId="1174713857" sldId="298"/>
            <ac:spMk id="3" creationId="{FC85560F-9E27-436B-AF84-917DB1DB421F}"/>
          </ac:spMkLst>
        </pc:spChg>
      </pc:sldChg>
      <pc:sldChg chg="modSp new del ord">
        <pc:chgData name="김동훈" userId="S::zhfptm12@o.cnu.ac.kr::6d91cf28-aa61-4039-8d6f-30b4b8e495a5" providerId="AD" clId="Web-{8D984F55-10A0-E045-15BF-1A3F3B0693E4}" dt="2022-01-26T05:54:18.174" v="5710"/>
        <pc:sldMkLst>
          <pc:docMk/>
          <pc:sldMk cId="485459485" sldId="299"/>
        </pc:sldMkLst>
        <pc:spChg chg="mod">
          <ac:chgData name="김동훈" userId="S::zhfptm12@o.cnu.ac.kr::6d91cf28-aa61-4039-8d6f-30b4b8e495a5" providerId="AD" clId="Web-{8D984F55-10A0-E045-15BF-1A3F3B0693E4}" dt="2022-01-25T19:35:34.949" v="5470" actId="20577"/>
          <ac:spMkLst>
            <pc:docMk/>
            <pc:sldMk cId="485459485" sldId="299"/>
            <ac:spMk id="2" creationId="{3803FB0E-3F55-46B9-BC22-9783BC97E45B}"/>
          </ac:spMkLst>
        </pc:spChg>
      </pc:sldChg>
      <pc:sldChg chg="addSp delSp modSp new ord">
        <pc:chgData name="김동훈" userId="S::zhfptm12@o.cnu.ac.kr::6d91cf28-aa61-4039-8d6f-30b4b8e495a5" providerId="AD" clId="Web-{8D984F55-10A0-E045-15BF-1A3F3B0693E4}" dt="2022-01-26T08:30:29.696" v="6867" actId="14100"/>
        <pc:sldMkLst>
          <pc:docMk/>
          <pc:sldMk cId="724725132" sldId="300"/>
        </pc:sldMkLst>
        <pc:spChg chg="mod">
          <ac:chgData name="김동훈" userId="S::zhfptm12@o.cnu.ac.kr::6d91cf28-aa61-4039-8d6f-30b4b8e495a5" providerId="AD" clId="Web-{8D984F55-10A0-E045-15BF-1A3F3B0693E4}" dt="2022-01-25T19:39:50.768" v="5474" actId="20577"/>
          <ac:spMkLst>
            <pc:docMk/>
            <pc:sldMk cId="724725132" sldId="300"/>
            <ac:spMk id="2" creationId="{C411BE63-6E57-4828-BD6E-2F93E66A1696}"/>
          </ac:spMkLst>
        </pc:spChg>
        <pc:spChg chg="mod">
          <ac:chgData name="김동훈" userId="S::zhfptm12@o.cnu.ac.kr::6d91cf28-aa61-4039-8d6f-30b4b8e495a5" providerId="AD" clId="Web-{8D984F55-10A0-E045-15BF-1A3F3B0693E4}" dt="2022-01-26T08:28:54.898" v="6725" actId="20577"/>
          <ac:spMkLst>
            <pc:docMk/>
            <pc:sldMk cId="724725132" sldId="300"/>
            <ac:spMk id="3" creationId="{38C604AE-F53A-419A-B48D-5B99F42615CD}"/>
          </ac:spMkLst>
        </pc:spChg>
        <pc:spChg chg="add mod">
          <ac:chgData name="김동훈" userId="S::zhfptm12@o.cnu.ac.kr::6d91cf28-aa61-4039-8d6f-30b4b8e495a5" providerId="AD" clId="Web-{8D984F55-10A0-E045-15BF-1A3F3B0693E4}" dt="2022-01-26T08:28:35.960" v="6704" actId="1076"/>
          <ac:spMkLst>
            <pc:docMk/>
            <pc:sldMk cId="724725132" sldId="300"/>
            <ac:spMk id="4" creationId="{1916FF61-CFF7-42F1-A0EA-0ADD9E3003F2}"/>
          </ac:spMkLst>
        </pc:spChg>
        <pc:spChg chg="add mod">
          <ac:chgData name="김동훈" userId="S::zhfptm12@o.cnu.ac.kr::6d91cf28-aa61-4039-8d6f-30b4b8e495a5" providerId="AD" clId="Web-{8D984F55-10A0-E045-15BF-1A3F3B0693E4}" dt="2022-01-26T07:49:59.602" v="6429" actId="20577"/>
          <ac:spMkLst>
            <pc:docMk/>
            <pc:sldMk cId="724725132" sldId="300"/>
            <ac:spMk id="5" creationId="{B38BE800-C1BA-4D0E-981C-FE9770D0AAA9}"/>
          </ac:spMkLst>
        </pc:spChg>
        <pc:spChg chg="add mod">
          <ac:chgData name="김동훈" userId="S::zhfptm12@o.cnu.ac.kr::6d91cf28-aa61-4039-8d6f-30b4b8e495a5" providerId="AD" clId="Web-{8D984F55-10A0-E045-15BF-1A3F3B0693E4}" dt="2022-01-26T07:50:06.977" v="6433" actId="20577"/>
          <ac:spMkLst>
            <pc:docMk/>
            <pc:sldMk cId="724725132" sldId="300"/>
            <ac:spMk id="6" creationId="{1489D819-2F58-4F7A-8B46-F0078CCDD669}"/>
          </ac:spMkLst>
        </pc:spChg>
        <pc:spChg chg="add mod">
          <ac:chgData name="김동훈" userId="S::zhfptm12@o.cnu.ac.kr::6d91cf28-aa61-4039-8d6f-30b4b8e495a5" providerId="AD" clId="Web-{8D984F55-10A0-E045-15BF-1A3F3B0693E4}" dt="2022-01-26T08:30:29.696" v="6867" actId="14100"/>
          <ac:spMkLst>
            <pc:docMk/>
            <pc:sldMk cId="724725132" sldId="300"/>
            <ac:spMk id="7" creationId="{AA550E79-331E-4E89-BDF4-225414F08543}"/>
          </ac:spMkLst>
        </pc:spChg>
        <pc:spChg chg="add del">
          <ac:chgData name="김동훈" userId="S::zhfptm12@o.cnu.ac.kr::6d91cf28-aa61-4039-8d6f-30b4b8e495a5" providerId="AD" clId="Web-{8D984F55-10A0-E045-15BF-1A3F3B0693E4}" dt="2022-01-26T07:51:11.791" v="6446"/>
          <ac:spMkLst>
            <pc:docMk/>
            <pc:sldMk cId="724725132" sldId="300"/>
            <ac:spMk id="9" creationId="{03620304-478E-4F04-8D43-95F2F6BE5409}"/>
          </ac:spMkLst>
        </pc:spChg>
        <pc:cxnChg chg="add del mod">
          <ac:chgData name="김동훈" userId="S::zhfptm12@o.cnu.ac.kr::6d91cf28-aa61-4039-8d6f-30b4b8e495a5" providerId="AD" clId="Web-{8D984F55-10A0-E045-15BF-1A3F3B0693E4}" dt="2022-01-26T07:50:28.509" v="6437"/>
          <ac:cxnSpMkLst>
            <pc:docMk/>
            <pc:sldMk cId="724725132" sldId="300"/>
            <ac:cxnSpMk id="7" creationId="{9334F4AF-1B00-4331-8606-BFA32E135B54}"/>
          </ac:cxnSpMkLst>
        </pc:cxnChg>
        <pc:cxnChg chg="add mod">
          <ac:chgData name="김동훈" userId="S::zhfptm12@o.cnu.ac.kr::6d91cf28-aa61-4039-8d6f-30b4b8e495a5" providerId="AD" clId="Web-{8D984F55-10A0-E045-15BF-1A3F3B0693E4}" dt="2022-01-26T07:51:15.557" v="6447" actId="14100"/>
          <ac:cxnSpMkLst>
            <pc:docMk/>
            <pc:sldMk cId="724725132" sldId="300"/>
            <ac:cxnSpMk id="8" creationId="{8EE37B82-8066-4679-989F-C60111DECB30}"/>
          </ac:cxnSpMkLst>
        </pc:cxnChg>
        <pc:cxnChg chg="add mod">
          <ac:chgData name="김동훈" userId="S::zhfptm12@o.cnu.ac.kr::6d91cf28-aa61-4039-8d6f-30b4b8e495a5" providerId="AD" clId="Web-{8D984F55-10A0-E045-15BF-1A3F3B0693E4}" dt="2022-01-26T07:51:20.963" v="6449" actId="1076"/>
          <ac:cxnSpMkLst>
            <pc:docMk/>
            <pc:sldMk cId="724725132" sldId="300"/>
            <ac:cxnSpMk id="10" creationId="{4E182325-1278-46CF-9021-80A7A356C691}"/>
          </ac:cxnSpMkLst>
        </pc:cxnChg>
      </pc:sldChg>
      <pc:sldChg chg="modSp new del">
        <pc:chgData name="김동훈" userId="S::zhfptm12@o.cnu.ac.kr::6d91cf28-aa61-4039-8d6f-30b4b8e495a5" providerId="AD" clId="Web-{8D984F55-10A0-E045-15BF-1A3F3B0693E4}" dt="2022-01-26T08:42:05.770" v="7173"/>
        <pc:sldMkLst>
          <pc:docMk/>
          <pc:sldMk cId="244067317" sldId="301"/>
        </pc:sldMkLst>
        <pc:spChg chg="mod">
          <ac:chgData name="김동훈" userId="S::zhfptm12@o.cnu.ac.kr::6d91cf28-aa61-4039-8d6f-30b4b8e495a5" providerId="AD" clId="Web-{8D984F55-10A0-E045-15BF-1A3F3B0693E4}" dt="2022-01-25T19:41:55.926" v="5478" actId="20577"/>
          <ac:spMkLst>
            <pc:docMk/>
            <pc:sldMk cId="244067317" sldId="301"/>
            <ac:spMk id="2" creationId="{9236F935-B9B3-465D-B778-45B6C8D5773D}"/>
          </ac:spMkLst>
        </pc:spChg>
      </pc:sldChg>
      <pc:sldChg chg="modSp new">
        <pc:chgData name="김동훈" userId="S::zhfptm12@o.cnu.ac.kr::6d91cf28-aa61-4039-8d6f-30b4b8e495a5" providerId="AD" clId="Web-{8D984F55-10A0-E045-15BF-1A3F3B0693E4}" dt="2022-01-26T08:40:57.785" v="7171" actId="20577"/>
        <pc:sldMkLst>
          <pc:docMk/>
          <pc:sldMk cId="213219049" sldId="302"/>
        </pc:sldMkLst>
        <pc:spChg chg="mod">
          <ac:chgData name="김동훈" userId="S::zhfptm12@o.cnu.ac.kr::6d91cf28-aa61-4039-8d6f-30b4b8e495a5" providerId="AD" clId="Web-{8D984F55-10A0-E045-15BF-1A3F3B0693E4}" dt="2022-01-26T08:24:02.284" v="6460" actId="20577"/>
          <ac:spMkLst>
            <pc:docMk/>
            <pc:sldMk cId="213219049" sldId="302"/>
            <ac:spMk id="2" creationId="{820D7E43-D13A-40E1-943D-582C2D47BE95}"/>
          </ac:spMkLst>
        </pc:spChg>
        <pc:spChg chg="mod">
          <ac:chgData name="김동훈" userId="S::zhfptm12@o.cnu.ac.kr::6d91cf28-aa61-4039-8d6f-30b4b8e495a5" providerId="AD" clId="Web-{8D984F55-10A0-E045-15BF-1A3F3B0693E4}" dt="2022-01-26T08:40:57.785" v="7171" actId="20577"/>
          <ac:spMkLst>
            <pc:docMk/>
            <pc:sldMk cId="213219049" sldId="302"/>
            <ac:spMk id="3" creationId="{1528266E-D4FC-4E7D-A55F-9EA3206B9988}"/>
          </ac:spMkLst>
        </pc:spChg>
      </pc:sldChg>
      <pc:sldChg chg="new del">
        <pc:chgData name="김동훈" userId="S::zhfptm12@o.cnu.ac.kr::6d91cf28-aa61-4039-8d6f-30b4b8e495a5" providerId="AD" clId="Web-{8D984F55-10A0-E045-15BF-1A3F3B0693E4}" dt="2022-01-26T08:23:46.221" v="6451"/>
        <pc:sldMkLst>
          <pc:docMk/>
          <pc:sldMk cId="234925513" sldId="302"/>
        </pc:sldMkLst>
      </pc:sldChg>
    </pc:docChg>
  </pc:docChgLst>
  <pc:docChgLst>
    <pc:chgData name="김동훈" userId="S::zhfptm12@o.cnu.ac.kr::6d91cf28-aa61-4039-8d6f-30b4b8e495a5" providerId="AD" clId="Web-{4C1753ED-E3F1-1CF2-C02A-E5FBFE7FCDCE}"/>
    <pc:docChg chg="addSld modSld">
      <pc:chgData name="김동훈" userId="S::zhfptm12@o.cnu.ac.kr::6d91cf28-aa61-4039-8d6f-30b4b8e495a5" providerId="AD" clId="Web-{4C1753ED-E3F1-1CF2-C02A-E5FBFE7FCDCE}" dt="2022-01-11T16:50:59.799" v="135" actId="1076"/>
      <pc:docMkLst>
        <pc:docMk/>
      </pc:docMkLst>
      <pc:sldChg chg="modSp">
        <pc:chgData name="김동훈" userId="S::zhfptm12@o.cnu.ac.kr::6d91cf28-aa61-4039-8d6f-30b4b8e495a5" providerId="AD" clId="Web-{4C1753ED-E3F1-1CF2-C02A-E5FBFE7FCDCE}" dt="2022-01-11T16:50:27.251" v="133" actId="20577"/>
        <pc:sldMkLst>
          <pc:docMk/>
          <pc:sldMk cId="936636305" sldId="258"/>
        </pc:sldMkLst>
        <pc:spChg chg="mod">
          <ac:chgData name="김동훈" userId="S::zhfptm12@o.cnu.ac.kr::6d91cf28-aa61-4039-8d6f-30b4b8e495a5" providerId="AD" clId="Web-{4C1753ED-E3F1-1CF2-C02A-E5FBFE7FCDCE}" dt="2022-01-11T16:50:27.251" v="133" actId="20577"/>
          <ac:spMkLst>
            <pc:docMk/>
            <pc:sldMk cId="936636305" sldId="258"/>
            <ac:spMk id="3" creationId="{143AB7F7-97BC-4333-A4A7-CEF7737AE68A}"/>
          </ac:spMkLst>
        </pc:spChg>
      </pc:sldChg>
      <pc:sldChg chg="addSp modSp new">
        <pc:chgData name="김동훈" userId="S::zhfptm12@o.cnu.ac.kr::6d91cf28-aa61-4039-8d6f-30b4b8e495a5" providerId="AD" clId="Web-{4C1753ED-E3F1-1CF2-C02A-E5FBFE7FCDCE}" dt="2022-01-11T16:50:59.799" v="135" actId="1076"/>
        <pc:sldMkLst>
          <pc:docMk/>
          <pc:sldMk cId="2983342576" sldId="267"/>
        </pc:sldMkLst>
        <pc:spChg chg="mod">
          <ac:chgData name="김동훈" userId="S::zhfptm12@o.cnu.ac.kr::6d91cf28-aa61-4039-8d6f-30b4b8e495a5" providerId="AD" clId="Web-{4C1753ED-E3F1-1CF2-C02A-E5FBFE7FCDCE}" dt="2022-01-11T16:43:23.444" v="5" actId="20577"/>
          <ac:spMkLst>
            <pc:docMk/>
            <pc:sldMk cId="2983342576" sldId="267"/>
            <ac:spMk id="2" creationId="{758587EC-182B-488C-A8AF-ABB4DE49D3A9}"/>
          </ac:spMkLst>
        </pc:spChg>
        <pc:spChg chg="mod">
          <ac:chgData name="김동훈" userId="S::zhfptm12@o.cnu.ac.kr::6d91cf28-aa61-4039-8d6f-30b4b8e495a5" providerId="AD" clId="Web-{4C1753ED-E3F1-1CF2-C02A-E5FBFE7FCDCE}" dt="2022-01-11T16:46:06.229" v="126" actId="20577"/>
          <ac:spMkLst>
            <pc:docMk/>
            <pc:sldMk cId="2983342576" sldId="267"/>
            <ac:spMk id="3" creationId="{C4A41DC1-BF7B-4216-8F0B-621195961757}"/>
          </ac:spMkLst>
        </pc:spChg>
        <pc:picChg chg="add mod">
          <ac:chgData name="김동훈" userId="S::zhfptm12@o.cnu.ac.kr::6d91cf28-aa61-4039-8d6f-30b4b8e495a5" providerId="AD" clId="Web-{4C1753ED-E3F1-1CF2-C02A-E5FBFE7FCDCE}" dt="2022-01-11T16:50:59.799" v="135" actId="1076"/>
          <ac:picMkLst>
            <pc:docMk/>
            <pc:sldMk cId="2983342576" sldId="267"/>
            <ac:picMk id="4" creationId="{570EC59E-5DDB-4C48-8EAD-D54AC4592FAC}"/>
          </ac:picMkLst>
        </pc:picChg>
      </pc:sldChg>
    </pc:docChg>
  </pc:docChgLst>
  <pc:docChgLst>
    <pc:chgData name="김동훈" userId="S::zhfptm12@o.cnu.ac.kr::6d91cf28-aa61-4039-8d6f-30b4b8e495a5" providerId="AD" clId="Web-{70C3D0EA-D3C8-ADD8-8A03-A7C0652EAE07}"/>
    <pc:docChg chg="addSld delSld modSld">
      <pc:chgData name="김동훈" userId="S::zhfptm12@o.cnu.ac.kr::6d91cf28-aa61-4039-8d6f-30b4b8e495a5" providerId="AD" clId="Web-{70C3D0EA-D3C8-ADD8-8A03-A7C0652EAE07}" dt="2022-01-14T17:28:21.898" v="155" actId="20577"/>
      <pc:docMkLst>
        <pc:docMk/>
      </pc:docMkLst>
      <pc:sldChg chg="modSp">
        <pc:chgData name="김동훈" userId="S::zhfptm12@o.cnu.ac.kr::6d91cf28-aa61-4039-8d6f-30b4b8e495a5" providerId="AD" clId="Web-{70C3D0EA-D3C8-ADD8-8A03-A7C0652EAE07}" dt="2022-01-14T14:42:49.306" v="67" actId="20577"/>
        <pc:sldMkLst>
          <pc:docMk/>
          <pc:sldMk cId="2983342576" sldId="267"/>
        </pc:sldMkLst>
        <pc:spChg chg="mod">
          <ac:chgData name="김동훈" userId="S::zhfptm12@o.cnu.ac.kr::6d91cf28-aa61-4039-8d6f-30b4b8e495a5" providerId="AD" clId="Web-{70C3D0EA-D3C8-ADD8-8A03-A7C0652EAE07}" dt="2022-01-14T14:42:49.306" v="67" actId="20577"/>
          <ac:spMkLst>
            <pc:docMk/>
            <pc:sldMk cId="2983342576" sldId="267"/>
            <ac:spMk id="3" creationId="{C4A41DC1-BF7B-4216-8F0B-621195961757}"/>
          </ac:spMkLst>
        </pc:spChg>
        <pc:picChg chg="mod">
          <ac:chgData name="김동훈" userId="S::zhfptm12@o.cnu.ac.kr::6d91cf28-aa61-4039-8d6f-30b4b8e495a5" providerId="AD" clId="Web-{70C3D0EA-D3C8-ADD8-8A03-A7C0652EAE07}" dt="2022-01-14T14:42:24.852" v="60" actId="1076"/>
          <ac:picMkLst>
            <pc:docMk/>
            <pc:sldMk cId="2983342576" sldId="267"/>
            <ac:picMk id="4" creationId="{570EC59E-5DDB-4C48-8EAD-D54AC4592FAC}"/>
          </ac:picMkLst>
        </pc:picChg>
      </pc:sldChg>
      <pc:sldChg chg="modSp new">
        <pc:chgData name="김동훈" userId="S::zhfptm12@o.cnu.ac.kr::6d91cf28-aa61-4039-8d6f-30b4b8e495a5" providerId="AD" clId="Web-{70C3D0EA-D3C8-ADD8-8A03-A7C0652EAE07}" dt="2022-01-14T17:28:21.898" v="155" actId="20577"/>
        <pc:sldMkLst>
          <pc:docMk/>
          <pc:sldMk cId="2515379082" sldId="271"/>
        </pc:sldMkLst>
        <pc:spChg chg="mod">
          <ac:chgData name="김동훈" userId="S::zhfptm12@o.cnu.ac.kr::6d91cf28-aa61-4039-8d6f-30b4b8e495a5" providerId="AD" clId="Web-{70C3D0EA-D3C8-ADD8-8A03-A7C0652EAE07}" dt="2022-01-14T17:15:37.732" v="99" actId="20577"/>
          <ac:spMkLst>
            <pc:docMk/>
            <pc:sldMk cId="2515379082" sldId="271"/>
            <ac:spMk id="2" creationId="{636E1DD4-FE2D-4245-A6D6-6C3EAA04882D}"/>
          </ac:spMkLst>
        </pc:spChg>
        <pc:spChg chg="mod">
          <ac:chgData name="김동훈" userId="S::zhfptm12@o.cnu.ac.kr::6d91cf28-aa61-4039-8d6f-30b4b8e495a5" providerId="AD" clId="Web-{70C3D0EA-D3C8-ADD8-8A03-A7C0652EAE07}" dt="2022-01-14T17:28:21.898" v="155" actId="20577"/>
          <ac:spMkLst>
            <pc:docMk/>
            <pc:sldMk cId="2515379082" sldId="271"/>
            <ac:spMk id="3" creationId="{C0B6615F-4F71-446C-B1CE-71A1C6910185}"/>
          </ac:spMkLst>
        </pc:spChg>
      </pc:sldChg>
      <pc:sldChg chg="new del">
        <pc:chgData name="김동훈" userId="S::zhfptm12@o.cnu.ac.kr::6d91cf28-aa61-4039-8d6f-30b4b8e495a5" providerId="AD" clId="Web-{70C3D0EA-D3C8-ADD8-8A03-A7C0652EAE07}" dt="2022-01-14T14:34:22.015" v="39"/>
        <pc:sldMkLst>
          <pc:docMk/>
          <pc:sldMk cId="4145522366" sldId="271"/>
        </pc:sldMkLst>
      </pc:sldChg>
    </pc:docChg>
  </pc:docChgLst>
  <pc:docChgLst>
    <pc:chgData name="김동훈" userId="S::zhfptm12@o.cnu.ac.kr::6d91cf28-aa61-4039-8d6f-30b4b8e495a5" providerId="AD" clId="Web-{0B5C02D3-ADE7-DC9C-9C43-C71F1A980D69}"/>
    <pc:docChg chg="addSld delSld modSld sldOrd">
      <pc:chgData name="김동훈" userId="S::zhfptm12@o.cnu.ac.kr::6d91cf28-aa61-4039-8d6f-30b4b8e495a5" providerId="AD" clId="Web-{0B5C02D3-ADE7-DC9C-9C43-C71F1A980D69}" dt="2022-01-20T19:02:32.416" v="721" actId="20577"/>
      <pc:docMkLst>
        <pc:docMk/>
      </pc:docMkLst>
      <pc:sldChg chg="modSp">
        <pc:chgData name="김동훈" userId="S::zhfptm12@o.cnu.ac.kr::6d91cf28-aa61-4039-8d6f-30b4b8e495a5" providerId="AD" clId="Web-{0B5C02D3-ADE7-DC9C-9C43-C71F1A980D69}" dt="2022-01-20T17:37:49.080" v="182" actId="20577"/>
        <pc:sldMkLst>
          <pc:docMk/>
          <pc:sldMk cId="1880284223" sldId="261"/>
        </pc:sldMkLst>
        <pc:spChg chg="mod">
          <ac:chgData name="김동훈" userId="S::zhfptm12@o.cnu.ac.kr::6d91cf28-aa61-4039-8d6f-30b4b8e495a5" providerId="AD" clId="Web-{0B5C02D3-ADE7-DC9C-9C43-C71F1A980D69}" dt="2022-01-20T17:37:49.080" v="182" actId="20577"/>
          <ac:spMkLst>
            <pc:docMk/>
            <pc:sldMk cId="1880284223" sldId="261"/>
            <ac:spMk id="3" creationId="{D319A1A4-7021-40CA-89FE-8244D18A1132}"/>
          </ac:spMkLst>
        </pc:spChg>
      </pc:sldChg>
      <pc:sldChg chg="addSp delSp modSp">
        <pc:chgData name="김동훈" userId="S::zhfptm12@o.cnu.ac.kr::6d91cf28-aa61-4039-8d6f-30b4b8e495a5" providerId="AD" clId="Web-{0B5C02D3-ADE7-DC9C-9C43-C71F1A980D69}" dt="2022-01-20T17:23:59.106" v="179" actId="20577"/>
        <pc:sldMkLst>
          <pc:docMk/>
          <pc:sldMk cId="1119221304" sldId="272"/>
        </pc:sldMkLst>
        <pc:spChg chg="mod">
          <ac:chgData name="김동훈" userId="S::zhfptm12@o.cnu.ac.kr::6d91cf28-aa61-4039-8d6f-30b4b8e495a5" providerId="AD" clId="Web-{0B5C02D3-ADE7-DC9C-9C43-C71F1A980D69}" dt="2022-01-20T17:11:45.925" v="115" actId="1076"/>
          <ac:spMkLst>
            <pc:docMk/>
            <pc:sldMk cId="1119221304" sldId="272"/>
            <ac:spMk id="2" creationId="{54B812CE-454D-4ACF-9946-5C94D86B38B0}"/>
          </ac:spMkLst>
        </pc:spChg>
        <pc:spChg chg="add mod">
          <ac:chgData name="김동훈" userId="S::zhfptm12@o.cnu.ac.kr::6d91cf28-aa61-4039-8d6f-30b4b8e495a5" providerId="AD" clId="Web-{0B5C02D3-ADE7-DC9C-9C43-C71F1A980D69}" dt="2022-01-20T17:23:59.106" v="179" actId="20577"/>
          <ac:spMkLst>
            <pc:docMk/>
            <pc:sldMk cId="1119221304" sldId="272"/>
            <ac:spMk id="3" creationId="{73C182A6-8DCB-4AA4-BE25-01A96A0074D8}"/>
          </ac:spMkLst>
        </pc:spChg>
        <pc:spChg chg="del">
          <ac:chgData name="김동훈" userId="S::zhfptm12@o.cnu.ac.kr::6d91cf28-aa61-4039-8d6f-30b4b8e495a5" providerId="AD" clId="Web-{0B5C02D3-ADE7-DC9C-9C43-C71F1A980D69}" dt="2022-01-20T16:47:51.730" v="0"/>
          <ac:spMkLst>
            <pc:docMk/>
            <pc:sldMk cId="1119221304" sldId="272"/>
            <ac:spMk id="3" creationId="{EF908CF7-5575-4E6B-92B5-E5E52F7CC3E3}"/>
          </ac:spMkLst>
        </pc:spChg>
        <pc:picChg chg="add mod ord">
          <ac:chgData name="김동훈" userId="S::zhfptm12@o.cnu.ac.kr::6d91cf28-aa61-4039-8d6f-30b4b8e495a5" providerId="AD" clId="Web-{0B5C02D3-ADE7-DC9C-9C43-C71F1A980D69}" dt="2022-01-20T17:11:33.862" v="112" actId="1076"/>
          <ac:picMkLst>
            <pc:docMk/>
            <pc:sldMk cId="1119221304" sldId="272"/>
            <ac:picMk id="4" creationId="{B69CFDEC-B993-4537-A76C-5109F2E1F557}"/>
          </ac:picMkLst>
        </pc:picChg>
      </pc:sldChg>
      <pc:sldChg chg="modSp">
        <pc:chgData name="김동훈" userId="S::zhfptm12@o.cnu.ac.kr::6d91cf28-aa61-4039-8d6f-30b4b8e495a5" providerId="AD" clId="Web-{0B5C02D3-ADE7-DC9C-9C43-C71F1A980D69}" dt="2022-01-20T18:33:10.215" v="307" actId="20577"/>
        <pc:sldMkLst>
          <pc:docMk/>
          <pc:sldMk cId="714429915" sldId="274"/>
        </pc:sldMkLst>
        <pc:spChg chg="mod">
          <ac:chgData name="김동훈" userId="S::zhfptm12@o.cnu.ac.kr::6d91cf28-aa61-4039-8d6f-30b4b8e495a5" providerId="AD" clId="Web-{0B5C02D3-ADE7-DC9C-9C43-C71F1A980D69}" dt="2022-01-20T18:33:10.215" v="307" actId="20577"/>
          <ac:spMkLst>
            <pc:docMk/>
            <pc:sldMk cId="714429915" sldId="274"/>
            <ac:spMk id="3" creationId="{38270B10-D7D8-4A22-80B1-6AF9E02F8366}"/>
          </ac:spMkLst>
        </pc:spChg>
      </pc:sldChg>
      <pc:sldChg chg="addSp delSp modSp new del">
        <pc:chgData name="김동훈" userId="S::zhfptm12@o.cnu.ac.kr::6d91cf28-aa61-4039-8d6f-30b4b8e495a5" providerId="AD" clId="Web-{0B5C02D3-ADE7-DC9C-9C43-C71F1A980D69}" dt="2022-01-20T16:50:54.920" v="53"/>
        <pc:sldMkLst>
          <pc:docMk/>
          <pc:sldMk cId="1517469693" sldId="275"/>
        </pc:sldMkLst>
        <pc:spChg chg="mod">
          <ac:chgData name="김동훈" userId="S::zhfptm12@o.cnu.ac.kr::6d91cf28-aa61-4039-8d6f-30b4b8e495a5" providerId="AD" clId="Web-{0B5C02D3-ADE7-DC9C-9C43-C71F1A980D69}" dt="2022-01-20T16:48:23.840" v="26" actId="20577"/>
          <ac:spMkLst>
            <pc:docMk/>
            <pc:sldMk cId="1517469693" sldId="275"/>
            <ac:spMk id="2" creationId="{56167839-E373-4D85-8674-1B0CB9B2E31C}"/>
          </ac:spMkLst>
        </pc:spChg>
        <pc:spChg chg="mod">
          <ac:chgData name="김동훈" userId="S::zhfptm12@o.cnu.ac.kr::6d91cf28-aa61-4039-8d6f-30b4b8e495a5" providerId="AD" clId="Web-{0B5C02D3-ADE7-DC9C-9C43-C71F1A980D69}" dt="2022-01-20T16:50:02.810" v="43" actId="20577"/>
          <ac:spMkLst>
            <pc:docMk/>
            <pc:sldMk cId="1517469693" sldId="275"/>
            <ac:spMk id="3" creationId="{8CAABED6-326A-44D0-8107-C53E8D4BCCFF}"/>
          </ac:spMkLst>
        </pc:spChg>
        <pc:spChg chg="add del mod">
          <ac:chgData name="김동훈" userId="S::zhfptm12@o.cnu.ac.kr::6d91cf28-aa61-4039-8d6f-30b4b8e495a5" providerId="AD" clId="Web-{0B5C02D3-ADE7-DC9C-9C43-C71F1A980D69}" dt="2022-01-20T16:50:40.935" v="50"/>
          <ac:spMkLst>
            <pc:docMk/>
            <pc:sldMk cId="1517469693" sldId="275"/>
            <ac:spMk id="8" creationId="{1091C4B7-BBF6-443F-9D04-C9A34FD21033}"/>
          </ac:spMkLst>
        </pc:spChg>
        <pc:spChg chg="add mod">
          <ac:chgData name="김동훈" userId="S::zhfptm12@o.cnu.ac.kr::6d91cf28-aa61-4039-8d6f-30b4b8e495a5" providerId="AD" clId="Web-{0B5C02D3-ADE7-DC9C-9C43-C71F1A980D69}" dt="2022-01-20T16:50:45.717" v="51" actId="1076"/>
          <ac:spMkLst>
            <pc:docMk/>
            <pc:sldMk cId="1517469693" sldId="275"/>
            <ac:spMk id="9" creationId="{AEE678A8-51B0-462E-A121-D09313DFFDA9}"/>
          </ac:spMkLst>
        </pc:spChg>
        <pc:inkChg chg="add del">
          <ac:chgData name="김동훈" userId="S::zhfptm12@o.cnu.ac.kr::6d91cf28-aa61-4039-8d6f-30b4b8e495a5" providerId="AD" clId="Web-{0B5C02D3-ADE7-DC9C-9C43-C71F1A980D69}" dt="2022-01-20T16:49:39.388" v="34"/>
          <ac:inkMkLst>
            <pc:docMk/>
            <pc:sldMk cId="1517469693" sldId="275"/>
            <ac:inkMk id="4" creationId="{7B8EF0BB-DEB8-4681-BEC7-83C263225B68}"/>
          </ac:inkMkLst>
        </pc:inkChg>
        <pc:inkChg chg="add del">
          <ac:chgData name="김동훈" userId="S::zhfptm12@o.cnu.ac.kr::6d91cf28-aa61-4039-8d6f-30b4b8e495a5" providerId="AD" clId="Web-{0B5C02D3-ADE7-DC9C-9C43-C71F1A980D69}" dt="2022-01-20T16:49:39.388" v="33"/>
          <ac:inkMkLst>
            <pc:docMk/>
            <pc:sldMk cId="1517469693" sldId="275"/>
            <ac:inkMk id="5" creationId="{772CAD3D-05AE-4C54-86E3-425B1CE4E3FA}"/>
          </ac:inkMkLst>
        </pc:inkChg>
        <pc:inkChg chg="add del">
          <ac:chgData name="김동훈" userId="S::zhfptm12@o.cnu.ac.kr::6d91cf28-aa61-4039-8d6f-30b4b8e495a5" providerId="AD" clId="Web-{0B5C02D3-ADE7-DC9C-9C43-C71F1A980D69}" dt="2022-01-20T16:49:39.388" v="32"/>
          <ac:inkMkLst>
            <pc:docMk/>
            <pc:sldMk cId="1517469693" sldId="275"/>
            <ac:inkMk id="6" creationId="{18305DA3-7C0A-4E5E-AEB1-B6F63681FA9C}"/>
          </ac:inkMkLst>
        </pc:inkChg>
        <pc:inkChg chg="add del">
          <ac:chgData name="김동훈" userId="S::zhfptm12@o.cnu.ac.kr::6d91cf28-aa61-4039-8d6f-30b4b8e495a5" providerId="AD" clId="Web-{0B5C02D3-ADE7-DC9C-9C43-C71F1A980D69}" dt="2022-01-20T16:49:39.388" v="31"/>
          <ac:inkMkLst>
            <pc:docMk/>
            <pc:sldMk cId="1517469693" sldId="275"/>
            <ac:inkMk id="7" creationId="{18389C56-3988-43AD-88AC-6BC1071C1097}"/>
          </ac:inkMkLst>
        </pc:inkChg>
      </pc:sldChg>
      <pc:sldChg chg="modSp new">
        <pc:chgData name="김동훈" userId="S::zhfptm12@o.cnu.ac.kr::6d91cf28-aa61-4039-8d6f-30b4b8e495a5" providerId="AD" clId="Web-{0B5C02D3-ADE7-DC9C-9C43-C71F1A980D69}" dt="2022-01-20T18:49:44.599" v="469" actId="20577"/>
        <pc:sldMkLst>
          <pc:docMk/>
          <pc:sldMk cId="2468555053" sldId="275"/>
        </pc:sldMkLst>
        <pc:spChg chg="mod">
          <ac:chgData name="김동훈" userId="S::zhfptm12@o.cnu.ac.kr::6d91cf28-aa61-4039-8d6f-30b4b8e495a5" providerId="AD" clId="Web-{0B5C02D3-ADE7-DC9C-9C43-C71F1A980D69}" dt="2022-01-20T18:33:18.293" v="313" actId="20577"/>
          <ac:spMkLst>
            <pc:docMk/>
            <pc:sldMk cId="2468555053" sldId="275"/>
            <ac:spMk id="2" creationId="{BD9AB2BA-8EA9-4808-8057-7DED730AA973}"/>
          </ac:spMkLst>
        </pc:spChg>
        <pc:spChg chg="mod">
          <ac:chgData name="김동훈" userId="S::zhfptm12@o.cnu.ac.kr::6d91cf28-aa61-4039-8d6f-30b4b8e495a5" providerId="AD" clId="Web-{0B5C02D3-ADE7-DC9C-9C43-C71F1A980D69}" dt="2022-01-20T18:49:44.599" v="469" actId="20577"/>
          <ac:spMkLst>
            <pc:docMk/>
            <pc:sldMk cId="2468555053" sldId="275"/>
            <ac:spMk id="3" creationId="{BD7090DF-3E6D-402A-B535-E2CEDFE5CB53}"/>
          </ac:spMkLst>
        </pc:spChg>
      </pc:sldChg>
      <pc:sldChg chg="modSp new del">
        <pc:chgData name="김동훈" userId="S::zhfptm12@o.cnu.ac.kr::6d91cf28-aa61-4039-8d6f-30b4b8e495a5" providerId="AD" clId="Web-{0B5C02D3-ADE7-DC9C-9C43-C71F1A980D69}" dt="2022-01-20T16:48:17.996" v="13"/>
        <pc:sldMkLst>
          <pc:docMk/>
          <pc:sldMk cId="3384830275" sldId="275"/>
        </pc:sldMkLst>
        <pc:spChg chg="mod">
          <ac:chgData name="김동훈" userId="S::zhfptm12@o.cnu.ac.kr::6d91cf28-aa61-4039-8d6f-30b4b8e495a5" providerId="AD" clId="Web-{0B5C02D3-ADE7-DC9C-9C43-C71F1A980D69}" dt="2022-01-20T16:48:17.465" v="12" actId="20577"/>
          <ac:spMkLst>
            <pc:docMk/>
            <pc:sldMk cId="3384830275" sldId="275"/>
            <ac:spMk id="2" creationId="{B1984662-10D2-4352-8CFF-49E12F26663F}"/>
          </ac:spMkLst>
        </pc:spChg>
      </pc:sldChg>
      <pc:sldChg chg="addSp delSp modSp new ord">
        <pc:chgData name="김동훈" userId="S::zhfptm12@o.cnu.ac.kr::6d91cf28-aa61-4039-8d6f-30b4b8e495a5" providerId="AD" clId="Web-{0B5C02D3-ADE7-DC9C-9C43-C71F1A980D69}" dt="2022-01-20T18:54:32.499" v="506"/>
        <pc:sldMkLst>
          <pc:docMk/>
          <pc:sldMk cId="1493343285" sldId="276"/>
        </pc:sldMkLst>
        <pc:spChg chg="del">
          <ac:chgData name="김동훈" userId="S::zhfptm12@o.cnu.ac.kr::6d91cf28-aa61-4039-8d6f-30b4b8e495a5" providerId="AD" clId="Web-{0B5C02D3-ADE7-DC9C-9C43-C71F1A980D69}" dt="2022-01-20T18:49:48.037" v="470"/>
          <ac:spMkLst>
            <pc:docMk/>
            <pc:sldMk cId="1493343285" sldId="276"/>
            <ac:spMk id="2" creationId="{4786E49F-F468-4451-8998-F75E657D3D36}"/>
          </ac:spMkLst>
        </pc:spChg>
        <pc:spChg chg="mod">
          <ac:chgData name="김동훈" userId="S::zhfptm12@o.cnu.ac.kr::6d91cf28-aa61-4039-8d6f-30b4b8e495a5" providerId="AD" clId="Web-{0B5C02D3-ADE7-DC9C-9C43-C71F1A980D69}" dt="2022-01-20T18:53:50.420" v="497" actId="20577"/>
          <ac:spMkLst>
            <pc:docMk/>
            <pc:sldMk cId="1493343285" sldId="276"/>
            <ac:spMk id="3" creationId="{5E909C51-27FE-4467-8DDB-D06210BA4C5F}"/>
          </ac:spMkLst>
        </pc:spChg>
        <pc:spChg chg="add mod">
          <ac:chgData name="김동훈" userId="S::zhfptm12@o.cnu.ac.kr::6d91cf28-aa61-4039-8d6f-30b4b8e495a5" providerId="AD" clId="Web-{0B5C02D3-ADE7-DC9C-9C43-C71F1A980D69}" dt="2022-01-20T18:53:13.872" v="494" actId="1076"/>
          <ac:spMkLst>
            <pc:docMk/>
            <pc:sldMk cId="1493343285" sldId="276"/>
            <ac:spMk id="5" creationId="{2E1A0D0A-52B8-4603-9057-F24AE44D0D0D}"/>
          </ac:spMkLst>
        </pc:spChg>
        <pc:spChg chg="add del mod">
          <ac:chgData name="김동훈" userId="S::zhfptm12@o.cnu.ac.kr::6d91cf28-aa61-4039-8d6f-30b4b8e495a5" providerId="AD" clId="Web-{0B5C02D3-ADE7-DC9C-9C43-C71F1A980D69}" dt="2022-01-20T18:51:22.070" v="489"/>
          <ac:spMkLst>
            <pc:docMk/>
            <pc:sldMk cId="1493343285" sldId="276"/>
            <ac:spMk id="6" creationId="{59072651-E5A7-43AB-B19B-CB2D6A107CB0}"/>
          </ac:spMkLst>
        </pc:spChg>
        <pc:spChg chg="add del mod">
          <ac:chgData name="김동훈" userId="S::zhfptm12@o.cnu.ac.kr::6d91cf28-aa61-4039-8d6f-30b4b8e495a5" providerId="AD" clId="Web-{0B5C02D3-ADE7-DC9C-9C43-C71F1A980D69}" dt="2022-01-20T18:54:32.499" v="506"/>
          <ac:spMkLst>
            <pc:docMk/>
            <pc:sldMk cId="1493343285" sldId="276"/>
            <ac:spMk id="7" creationId="{A7EC17B9-1D72-4A5B-B93A-EE6A9F990FDD}"/>
          </ac:spMkLst>
        </pc:spChg>
        <pc:picChg chg="add mod">
          <ac:chgData name="김동훈" userId="S::zhfptm12@o.cnu.ac.kr::6d91cf28-aa61-4039-8d6f-30b4b8e495a5" providerId="AD" clId="Web-{0B5C02D3-ADE7-DC9C-9C43-C71F1A980D69}" dt="2022-01-20T18:53:10.216" v="492" actId="1076"/>
          <ac:picMkLst>
            <pc:docMk/>
            <pc:sldMk cId="1493343285" sldId="276"/>
            <ac:picMk id="4" creationId="{FBCE73FD-5AA0-4BD2-83D9-E36DE7686F6E}"/>
          </ac:picMkLst>
        </pc:picChg>
      </pc:sldChg>
      <pc:sldChg chg="new del">
        <pc:chgData name="김동훈" userId="S::zhfptm12@o.cnu.ac.kr::6d91cf28-aa61-4039-8d6f-30b4b8e495a5" providerId="AD" clId="Web-{0B5C02D3-ADE7-DC9C-9C43-C71F1A980D69}" dt="2022-01-20T18:36:06.673" v="425"/>
        <pc:sldMkLst>
          <pc:docMk/>
          <pc:sldMk cId="2741832014" sldId="276"/>
        </pc:sldMkLst>
      </pc:sldChg>
      <pc:sldChg chg="new del">
        <pc:chgData name="김동훈" userId="S::zhfptm12@o.cnu.ac.kr::6d91cf28-aa61-4039-8d6f-30b4b8e495a5" providerId="AD" clId="Web-{0B5C02D3-ADE7-DC9C-9C43-C71F1A980D69}" dt="2022-01-20T16:50:58.514" v="55"/>
        <pc:sldMkLst>
          <pc:docMk/>
          <pc:sldMk cId="3383537327" sldId="276"/>
        </pc:sldMkLst>
      </pc:sldChg>
      <pc:sldChg chg="addSp delSp modSp new">
        <pc:chgData name="김동훈" userId="S::zhfptm12@o.cnu.ac.kr::6d91cf28-aa61-4039-8d6f-30b4b8e495a5" providerId="AD" clId="Web-{0B5C02D3-ADE7-DC9C-9C43-C71F1A980D69}" dt="2022-01-20T19:02:32.416" v="721" actId="20577"/>
        <pc:sldMkLst>
          <pc:docMk/>
          <pc:sldMk cId="2528243849" sldId="277"/>
        </pc:sldMkLst>
        <pc:spChg chg="del">
          <ac:chgData name="김동훈" userId="S::zhfptm12@o.cnu.ac.kr::6d91cf28-aa61-4039-8d6f-30b4b8e495a5" providerId="AD" clId="Web-{0B5C02D3-ADE7-DC9C-9C43-C71F1A980D69}" dt="2022-01-20T18:54:41.453" v="508"/>
          <ac:spMkLst>
            <pc:docMk/>
            <pc:sldMk cId="2528243849" sldId="277"/>
            <ac:spMk id="2" creationId="{27DD6BDE-DF33-4782-A1C3-E87A7F55150C}"/>
          </ac:spMkLst>
        </pc:spChg>
        <pc:spChg chg="del mod">
          <ac:chgData name="김동훈" userId="S::zhfptm12@o.cnu.ac.kr::6d91cf28-aa61-4039-8d6f-30b4b8e495a5" providerId="AD" clId="Web-{0B5C02D3-ADE7-DC9C-9C43-C71F1A980D69}" dt="2022-01-20T18:55:14.360" v="511"/>
          <ac:spMkLst>
            <pc:docMk/>
            <pc:sldMk cId="2528243849" sldId="277"/>
            <ac:spMk id="3" creationId="{470ACAFD-A363-40DB-A8F5-DC532C45B4E0}"/>
          </ac:spMkLst>
        </pc:spChg>
        <pc:spChg chg="add mod">
          <ac:chgData name="김동훈" userId="S::zhfptm12@o.cnu.ac.kr::6d91cf28-aa61-4039-8d6f-30b4b8e495a5" providerId="AD" clId="Web-{0B5C02D3-ADE7-DC9C-9C43-C71F1A980D69}" dt="2022-01-20T19:02:32.416" v="721" actId="20577"/>
          <ac:spMkLst>
            <pc:docMk/>
            <pc:sldMk cId="2528243849" sldId="277"/>
            <ac:spMk id="5" creationId="{7978310C-52A0-4C72-A011-C92F5AD0068B}"/>
          </ac:spMkLst>
        </pc:spChg>
        <pc:picChg chg="add mod ord">
          <ac:chgData name="김동훈" userId="S::zhfptm12@o.cnu.ac.kr::6d91cf28-aa61-4039-8d6f-30b4b8e495a5" providerId="AD" clId="Web-{0B5C02D3-ADE7-DC9C-9C43-C71F1A980D69}" dt="2022-01-20T18:58:05.066" v="589" actId="14100"/>
          <ac:picMkLst>
            <pc:docMk/>
            <pc:sldMk cId="2528243849" sldId="277"/>
            <ac:picMk id="4" creationId="{3B208CE1-498D-4FD5-919E-258F17093CF2}"/>
          </ac:picMkLst>
        </pc:picChg>
      </pc:sldChg>
      <pc:sldChg chg="addSp delSp modSp new del">
        <pc:chgData name="김동훈" userId="S::zhfptm12@o.cnu.ac.kr::6d91cf28-aa61-4039-8d6f-30b4b8e495a5" providerId="AD" clId="Web-{0B5C02D3-ADE7-DC9C-9C43-C71F1A980D69}" dt="2022-01-20T17:25:18.217" v="180"/>
        <pc:sldMkLst>
          <pc:docMk/>
          <pc:sldMk cId="2630559722" sldId="277"/>
        </pc:sldMkLst>
        <pc:spChg chg="add mod">
          <ac:chgData name="김동훈" userId="S::zhfptm12@o.cnu.ac.kr::6d91cf28-aa61-4039-8d6f-30b4b8e495a5" providerId="AD" clId="Web-{0B5C02D3-ADE7-DC9C-9C43-C71F1A980D69}" dt="2022-01-20T16:54:39.849" v="108" actId="20577"/>
          <ac:spMkLst>
            <pc:docMk/>
            <pc:sldMk cId="2630559722" sldId="277"/>
            <ac:spMk id="2" creationId="{8B636AA4-4BDB-4131-AA93-0E74F12536B9}"/>
          </ac:spMkLst>
        </pc:spChg>
        <pc:spChg chg="add mod">
          <ac:chgData name="김동훈" userId="S::zhfptm12@o.cnu.ac.kr::6d91cf28-aa61-4039-8d6f-30b4b8e495a5" providerId="AD" clId="Web-{0B5C02D3-ADE7-DC9C-9C43-C71F1A980D69}" dt="2022-01-20T16:54:06.599" v="88" actId="1076"/>
          <ac:spMkLst>
            <pc:docMk/>
            <pc:sldMk cId="2630559722" sldId="277"/>
            <ac:spMk id="6" creationId="{B96A42B4-420A-4CF0-9B16-282640140577}"/>
          </ac:spMkLst>
        </pc:spChg>
        <pc:spChg chg="add mod">
          <ac:chgData name="김동훈" userId="S::zhfptm12@o.cnu.ac.kr::6d91cf28-aa61-4039-8d6f-30b4b8e495a5" providerId="AD" clId="Web-{0B5C02D3-ADE7-DC9C-9C43-C71F1A980D69}" dt="2022-01-20T16:54:47.021" v="110" actId="20577"/>
          <ac:spMkLst>
            <pc:docMk/>
            <pc:sldMk cId="2630559722" sldId="277"/>
            <ac:spMk id="7" creationId="{BF282030-4520-423A-954C-5B0D5A564DCD}"/>
          </ac:spMkLst>
        </pc:spChg>
        <pc:spChg chg="add mod">
          <ac:chgData name="김동훈" userId="S::zhfptm12@o.cnu.ac.kr::6d91cf28-aa61-4039-8d6f-30b4b8e495a5" providerId="AD" clId="Web-{0B5C02D3-ADE7-DC9C-9C43-C71F1A980D69}" dt="2022-01-20T16:54:49.537" v="111" actId="20577"/>
          <ac:spMkLst>
            <pc:docMk/>
            <pc:sldMk cId="2630559722" sldId="277"/>
            <ac:spMk id="8" creationId="{E4FAF1F6-7BF8-45F4-B52F-6EE8BE3CC580}"/>
          </ac:spMkLst>
        </pc:spChg>
        <pc:cxnChg chg="add mod">
          <ac:chgData name="김동훈" userId="S::zhfptm12@o.cnu.ac.kr::6d91cf28-aa61-4039-8d6f-30b4b8e495a5" providerId="AD" clId="Web-{0B5C02D3-ADE7-DC9C-9C43-C71F1A980D69}" dt="2022-01-20T16:52:03.187" v="66" actId="1076"/>
          <ac:cxnSpMkLst>
            <pc:docMk/>
            <pc:sldMk cId="2630559722" sldId="277"/>
            <ac:cxnSpMk id="3" creationId="{BBDC8FED-258D-4894-99A5-0B2663982BF9}"/>
          </ac:cxnSpMkLst>
        </pc:cxnChg>
        <pc:cxnChg chg="add del mod">
          <ac:chgData name="김동훈" userId="S::zhfptm12@o.cnu.ac.kr::6d91cf28-aa61-4039-8d6f-30b4b8e495a5" providerId="AD" clId="Web-{0B5C02D3-ADE7-DC9C-9C43-C71F1A980D69}" dt="2022-01-20T16:52:14.562" v="72"/>
          <ac:cxnSpMkLst>
            <pc:docMk/>
            <pc:sldMk cId="2630559722" sldId="277"/>
            <ac:cxnSpMk id="4" creationId="{20F2E4AA-1BF2-4857-A76E-0FEBDB7FC0CE}"/>
          </ac:cxnSpMkLst>
        </pc:cxnChg>
        <pc:cxnChg chg="add mod">
          <ac:chgData name="김동훈" userId="S::zhfptm12@o.cnu.ac.kr::6d91cf28-aa61-4039-8d6f-30b4b8e495a5" providerId="AD" clId="Web-{0B5C02D3-ADE7-DC9C-9C43-C71F1A980D69}" dt="2022-01-20T16:52:39.484" v="78" actId="1076"/>
          <ac:cxnSpMkLst>
            <pc:docMk/>
            <pc:sldMk cId="2630559722" sldId="277"/>
            <ac:cxnSpMk id="5" creationId="{71CD46DC-2547-44FD-B8B5-FBCE233CA844}"/>
          </ac:cxnSpMkLst>
        </pc:cxnChg>
        <pc:cxnChg chg="add mod">
          <ac:chgData name="김동훈" userId="S::zhfptm12@o.cnu.ac.kr::6d91cf28-aa61-4039-8d6f-30b4b8e495a5" providerId="AD" clId="Web-{0B5C02D3-ADE7-DC9C-9C43-C71F1A980D69}" dt="2022-01-20T16:54:27.459" v="98" actId="1076"/>
          <ac:cxnSpMkLst>
            <pc:docMk/>
            <pc:sldMk cId="2630559722" sldId="277"/>
            <ac:cxnSpMk id="9" creationId="{133645D1-AE74-43D0-A8FC-81F9C127705D}"/>
          </ac:cxnSpMkLst>
        </pc:cxnChg>
      </pc:sldChg>
      <pc:sldChg chg="new del">
        <pc:chgData name="김동훈" userId="S::zhfptm12@o.cnu.ac.kr::6d91cf28-aa61-4039-8d6f-30b4b8e495a5" providerId="AD" clId="Web-{0B5C02D3-ADE7-DC9C-9C43-C71F1A980D69}" dt="2022-01-20T18:36:07.283" v="426"/>
        <pc:sldMkLst>
          <pc:docMk/>
          <pc:sldMk cId="276546069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1263-7C03-45D4-80A0-25E7F5F4E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Ethereum</a:t>
            </a:r>
            <a:r>
              <a:rPr lang="ko-KR" altLang="en-US">
                <a:ea typeface="맑은 고딕"/>
              </a:rPr>
              <a:t> 과 </a:t>
            </a:r>
            <a:r>
              <a:rPr lang="ko-KR" altLang="en-US" err="1">
                <a:ea typeface="맑은 고딕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72166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AE6A-2450-4CA6-B684-FC6C8DD6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블록헤더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40356766-2C1C-48CC-B7F0-A5A41750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1" y="1804762"/>
            <a:ext cx="8730342" cy="47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E07C4-EB32-4279-9C38-A666E1FF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ommers블록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DCE3-9D69-46EC-AD4A-5656DC3F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Ommer는</a:t>
            </a:r>
            <a:r>
              <a:rPr lang="ko-KR" altLang="en-US" sz="1800" dirty="0">
                <a:ea typeface="맑은 고딕"/>
              </a:rPr>
              <a:t> 현재 블록의 부모와 동일한 부모를 두는 블록이다.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채굴된 </a:t>
            </a:r>
            <a:r>
              <a:rPr lang="ko-KR" altLang="en-US" sz="1800" dirty="0" err="1">
                <a:ea typeface="맑은 고딕"/>
              </a:rPr>
              <a:t>블록중</a:t>
            </a:r>
            <a:r>
              <a:rPr lang="ko-KR" altLang="en-US" sz="1800" dirty="0">
                <a:ea typeface="맑은 고딕"/>
              </a:rPr>
              <a:t> 메인체인으로 들어갈 수 없는 블록을 '</a:t>
            </a:r>
            <a:r>
              <a:rPr lang="ko-KR" altLang="en-US" sz="1800" dirty="0" err="1">
                <a:ea typeface="맑은 고딕"/>
              </a:rPr>
              <a:t>엉클블록'이라고</a:t>
            </a:r>
            <a:r>
              <a:rPr lang="ko-KR" altLang="en-US" sz="1800" dirty="0">
                <a:ea typeface="맑은 고딕"/>
              </a:rPr>
              <a:t> 하는데,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Ommer은</a:t>
            </a:r>
            <a:r>
              <a:rPr lang="ko-KR" altLang="en-US" sz="1800" dirty="0">
                <a:ea typeface="맑은 고딕"/>
              </a:rPr>
              <a:t> 이 </a:t>
            </a:r>
            <a:r>
              <a:rPr lang="ko-KR" altLang="en-US" sz="1800" dirty="0" err="1">
                <a:ea typeface="맑은 고딕"/>
              </a:rPr>
              <a:t>엉클블록을</a:t>
            </a:r>
            <a:r>
              <a:rPr lang="ko-KR" altLang="en-US" sz="1800" dirty="0">
                <a:ea typeface="맑은 고딕"/>
              </a:rPr>
              <a:t> 포함하여, 채굴자에게 보상을 확대하는 것이다.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엉클블록</a:t>
            </a:r>
            <a:r>
              <a:rPr lang="ko-KR" altLang="en-US" sz="1800" dirty="0">
                <a:ea typeface="맑은 고딕"/>
              </a:rPr>
              <a:t>(</a:t>
            </a:r>
            <a:r>
              <a:rPr lang="ko-KR" altLang="en-US" sz="1800" dirty="0" err="1">
                <a:ea typeface="맑은 고딕"/>
              </a:rPr>
              <a:t>n</a:t>
            </a:r>
            <a:r>
              <a:rPr lang="ko-KR" altLang="en-US" sz="1800" dirty="0">
                <a:ea typeface="맑은 고딕"/>
              </a:rPr>
              <a:t>)의 검증은 다음에 생성되는 블록(n+1 ~ </a:t>
            </a:r>
            <a:r>
              <a:rPr lang="ko-KR" altLang="en-US" sz="1800" dirty="0" err="1">
                <a:ea typeface="맑은 고딕"/>
              </a:rPr>
              <a:t>n</a:t>
            </a:r>
            <a:r>
              <a:rPr lang="ko-KR" altLang="en-US" sz="1800" dirty="0">
                <a:ea typeface="맑은 고딕"/>
              </a:rPr>
              <a:t> + 7)이 검증한다.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엉클블록의</a:t>
            </a:r>
            <a:r>
              <a:rPr lang="ko-KR" altLang="en-US" sz="1800" dirty="0">
                <a:ea typeface="맑은 고딕"/>
              </a:rPr>
              <a:t> 문제점은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1. 트랜잭션을 지연시킴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2. 컴퓨팅 파워 낭비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3. 보안 문제 발생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==&gt; </a:t>
            </a:r>
            <a:r>
              <a:rPr lang="ko-KR" altLang="en-US" sz="1800" dirty="0" err="1">
                <a:ea typeface="맑은 고딕"/>
              </a:rPr>
              <a:t>Greedy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Heaviest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Object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SubTree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8505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E9D87-091A-4865-B48A-EC397173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고스트프로토콜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072C7-B7B1-4479-A062-91AD55DD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정상블록은 최대 2개의 </a:t>
            </a:r>
            <a:r>
              <a:rPr lang="ko-KR" altLang="en-US" sz="1800" dirty="0" err="1">
                <a:ea typeface="맑은 고딕"/>
              </a:rPr>
              <a:t>엉클블록을</a:t>
            </a:r>
            <a:r>
              <a:rPr lang="ko-KR" altLang="en-US" sz="1800" dirty="0">
                <a:ea typeface="맑은 고딕"/>
              </a:rPr>
              <a:t> 가진다</a:t>
            </a:r>
            <a:endParaRPr lang="ko-KR" altLang="en-US" sz="180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블록A의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엉클블록</a:t>
            </a:r>
            <a:r>
              <a:rPr lang="ko-KR" altLang="en-US" sz="1800" dirty="0">
                <a:ea typeface="맑은 고딕"/>
              </a:rPr>
              <a:t> </a:t>
            </a:r>
            <a:r>
              <a:rPr lang="ko-KR" altLang="en-US" sz="1800" dirty="0" err="1">
                <a:ea typeface="맑은 고딕"/>
              </a:rPr>
              <a:t>A'은</a:t>
            </a: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A의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k번쨰</a:t>
            </a:r>
            <a:r>
              <a:rPr lang="ko-KR" altLang="en-US" sz="1800" dirty="0">
                <a:ea typeface="맑은 고딕"/>
              </a:rPr>
              <a:t> 조상의 직접적인 자손이다(2 &lt;= k &lt;= 7)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블록 채굴자의 보상 : 기본블록보상(2이더) + 트랜잭션 수수료 + </a:t>
            </a:r>
            <a:r>
              <a:rPr lang="ko-KR" altLang="en-US" sz="1800" dirty="0" err="1">
                <a:ea typeface="맑은 고딕"/>
              </a:rPr>
              <a:t>엉클블록</a:t>
            </a:r>
            <a:r>
              <a:rPr lang="ko-KR" altLang="en-US" sz="1800" dirty="0">
                <a:ea typeface="맑은 고딕"/>
              </a:rPr>
              <a:t> 1개당 블록보상 3.125%(0.0625이더) - </a:t>
            </a:r>
            <a:r>
              <a:rPr lang="ko-KR" altLang="en-US" sz="1800" dirty="0" err="1">
                <a:ea typeface="맑은 고딕"/>
              </a:rPr>
              <a:t>burnt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fee</a:t>
            </a:r>
            <a:r>
              <a:rPr lang="ko-KR" altLang="en-US" sz="1800" dirty="0">
                <a:ea typeface="맑은 고딕"/>
              </a:rPr>
              <a:t>(</a:t>
            </a:r>
            <a:r>
              <a:rPr lang="ko-KR" altLang="en-US" sz="1800" dirty="0" err="1">
                <a:ea typeface="맑은 고딕"/>
              </a:rPr>
              <a:t>Base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Fee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Per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Gas</a:t>
            </a:r>
            <a:r>
              <a:rPr lang="ko-KR" altLang="en-US" sz="1800" dirty="0">
                <a:ea typeface="맑은 고딕"/>
              </a:rPr>
              <a:t> * (</a:t>
            </a:r>
            <a:r>
              <a:rPr lang="ko-KR" altLang="en-US" sz="1800" dirty="0" err="1">
                <a:ea typeface="맑은 고딕"/>
              </a:rPr>
              <a:t>Gas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Used</a:t>
            </a:r>
            <a:r>
              <a:rPr lang="ko-KR" altLang="en-US" sz="1800" dirty="0">
                <a:ea typeface="맑은 고딕"/>
              </a:rPr>
              <a:t> / </a:t>
            </a:r>
            <a:r>
              <a:rPr lang="ko-KR" altLang="en-US" sz="1800" dirty="0" err="1">
                <a:ea typeface="맑은 고딕"/>
              </a:rPr>
              <a:t>Gas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Limit</a:t>
            </a:r>
            <a:r>
              <a:rPr lang="ko-KR" altLang="en-US" sz="1800" dirty="0">
                <a:ea typeface="맑은 고딕"/>
              </a:rPr>
              <a:t>) )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엉클 블록 채굴자의 보상 : ( 8 - (정상 블록 번호 - </a:t>
            </a:r>
            <a:r>
              <a:rPr lang="ko-KR" altLang="en-US" sz="1800" dirty="0" err="1">
                <a:ea typeface="맑은 고딕"/>
              </a:rPr>
              <a:t>엉클블록</a:t>
            </a:r>
            <a:r>
              <a:rPr lang="ko-KR" altLang="en-US" sz="1800" dirty="0">
                <a:ea typeface="맑은 고딕"/>
              </a:rPr>
              <a:t> 번호) ) / 8 * 블록 보상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236BE6-B69B-4EA7-AED3-34114184BFC3}"/>
              </a:ext>
            </a:extLst>
          </p:cNvPr>
          <p:cNvSpPr/>
          <p:nvPr/>
        </p:nvSpPr>
        <p:spPr>
          <a:xfrm>
            <a:off x="1237553" y="5688748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19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06D4F-F2B6-44CE-B43D-6146FC4278AC}"/>
              </a:ext>
            </a:extLst>
          </p:cNvPr>
          <p:cNvSpPr/>
          <p:nvPr/>
        </p:nvSpPr>
        <p:spPr>
          <a:xfrm>
            <a:off x="2111065" y="5688748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BB5CE-23BE-4F9D-9C23-67B62B3B973A}"/>
              </a:ext>
            </a:extLst>
          </p:cNvPr>
          <p:cNvSpPr/>
          <p:nvPr/>
        </p:nvSpPr>
        <p:spPr>
          <a:xfrm>
            <a:off x="2919528" y="5688748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AC23E9-D658-4D41-B6DD-4B90FD10A2D1}"/>
              </a:ext>
            </a:extLst>
          </p:cNvPr>
          <p:cNvSpPr/>
          <p:nvPr/>
        </p:nvSpPr>
        <p:spPr>
          <a:xfrm>
            <a:off x="3765162" y="5372796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1F4C91-BFA2-4CE2-886C-EC4C61D47B45}"/>
              </a:ext>
            </a:extLst>
          </p:cNvPr>
          <p:cNvSpPr/>
          <p:nvPr/>
        </p:nvSpPr>
        <p:spPr>
          <a:xfrm>
            <a:off x="3765161" y="5976820"/>
            <a:ext cx="529682" cy="4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22'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48CA9-78A8-44A1-A797-FE1DD81BC096}"/>
              </a:ext>
            </a:extLst>
          </p:cNvPr>
          <p:cNvSpPr/>
          <p:nvPr/>
        </p:nvSpPr>
        <p:spPr>
          <a:xfrm>
            <a:off x="4573626" y="5103309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0DB92C-9E11-4275-9C95-8DBD56C690F5}"/>
              </a:ext>
            </a:extLst>
          </p:cNvPr>
          <p:cNvSpPr/>
          <p:nvPr/>
        </p:nvSpPr>
        <p:spPr>
          <a:xfrm>
            <a:off x="4573626" y="5688748"/>
            <a:ext cx="529682" cy="4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23'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89B5BD-E125-4CE0-B6D5-78DF6C573167}"/>
              </a:ext>
            </a:extLst>
          </p:cNvPr>
          <p:cNvSpPr/>
          <p:nvPr/>
        </p:nvSpPr>
        <p:spPr>
          <a:xfrm>
            <a:off x="6320650" y="5103308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B0EA62-BDE4-40C4-98FA-645A11FFBB48}"/>
              </a:ext>
            </a:extLst>
          </p:cNvPr>
          <p:cNvSpPr/>
          <p:nvPr/>
        </p:nvSpPr>
        <p:spPr>
          <a:xfrm>
            <a:off x="5419259" y="5103308"/>
            <a:ext cx="529682" cy="418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24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BFD1DF-999A-4266-A27A-8D338226BD5C}"/>
              </a:ext>
            </a:extLst>
          </p:cNvPr>
          <p:cNvCxnSpPr/>
          <p:nvPr/>
        </p:nvCxnSpPr>
        <p:spPr>
          <a:xfrm>
            <a:off x="1705671" y="5896672"/>
            <a:ext cx="455342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AD4038-C190-42C4-9CB3-DD4CF3C5417E}"/>
              </a:ext>
            </a:extLst>
          </p:cNvPr>
          <p:cNvCxnSpPr>
            <a:cxnSpLocks/>
          </p:cNvCxnSpPr>
          <p:nvPr/>
        </p:nvCxnSpPr>
        <p:spPr>
          <a:xfrm>
            <a:off x="2560598" y="5896671"/>
            <a:ext cx="455342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B0B172-463E-4D9F-BF6C-3C1D271D9447}"/>
              </a:ext>
            </a:extLst>
          </p:cNvPr>
          <p:cNvCxnSpPr>
            <a:cxnSpLocks/>
          </p:cNvCxnSpPr>
          <p:nvPr/>
        </p:nvCxnSpPr>
        <p:spPr>
          <a:xfrm flipV="1">
            <a:off x="3415524" y="5571428"/>
            <a:ext cx="408879" cy="232317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692865-4B45-4838-A196-F1EE87E7D1F3}"/>
              </a:ext>
            </a:extLst>
          </p:cNvPr>
          <p:cNvCxnSpPr>
            <a:cxnSpLocks/>
          </p:cNvCxnSpPr>
          <p:nvPr/>
        </p:nvCxnSpPr>
        <p:spPr>
          <a:xfrm>
            <a:off x="3313304" y="5896671"/>
            <a:ext cx="520390" cy="16726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3C9979-F18F-4020-8A44-17143D181524}"/>
              </a:ext>
            </a:extLst>
          </p:cNvPr>
          <p:cNvCxnSpPr>
            <a:cxnSpLocks/>
          </p:cNvCxnSpPr>
          <p:nvPr/>
        </p:nvCxnSpPr>
        <p:spPr>
          <a:xfrm flipV="1">
            <a:off x="4149646" y="5339112"/>
            <a:ext cx="511098" cy="15797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12B0F0-F151-45AB-A0D3-82ED7F4507AB}"/>
              </a:ext>
            </a:extLst>
          </p:cNvPr>
          <p:cNvCxnSpPr>
            <a:cxnSpLocks/>
          </p:cNvCxnSpPr>
          <p:nvPr/>
        </p:nvCxnSpPr>
        <p:spPr>
          <a:xfrm>
            <a:off x="4140353" y="5627184"/>
            <a:ext cx="576147" cy="167267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C869F1-9F5E-4F63-9DE9-76AEC8DD8A4B}"/>
              </a:ext>
            </a:extLst>
          </p:cNvPr>
          <p:cNvCxnSpPr>
            <a:cxnSpLocks/>
          </p:cNvCxnSpPr>
          <p:nvPr/>
        </p:nvCxnSpPr>
        <p:spPr>
          <a:xfrm>
            <a:off x="5106793" y="5292647"/>
            <a:ext cx="455342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10B43B2-E2C0-42D7-B35D-345FDDB5D02C}"/>
              </a:ext>
            </a:extLst>
          </p:cNvPr>
          <p:cNvCxnSpPr>
            <a:cxnSpLocks/>
          </p:cNvCxnSpPr>
          <p:nvPr/>
        </p:nvCxnSpPr>
        <p:spPr>
          <a:xfrm flipV="1">
            <a:off x="5859500" y="5292646"/>
            <a:ext cx="576146" cy="2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1B366D-0CEF-4891-8597-A39041B19ED0}"/>
              </a:ext>
            </a:extLst>
          </p:cNvPr>
          <p:cNvSpPr txBox="1"/>
          <p:nvPr/>
        </p:nvSpPr>
        <p:spPr>
          <a:xfrm>
            <a:off x="7066156" y="5049644"/>
            <a:ext cx="4285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22' : 2 * (8 - (25-22) ) = 2*(5/8) = 1.25</a:t>
            </a:r>
          </a:p>
          <a:p>
            <a:r>
              <a:rPr lang="ko-KR" altLang="en-US" dirty="0">
                <a:ea typeface="맑은 고딕"/>
              </a:rPr>
              <a:t>23' : 2 * (6/8) = 1.5</a:t>
            </a:r>
          </a:p>
        </p:txBody>
      </p:sp>
    </p:spTree>
    <p:extLst>
      <p:ext uri="{BB962C8B-B14F-4D97-AF65-F5344CB8AC3E}">
        <p14:creationId xmlns:p14="http://schemas.microsoft.com/office/powerpoint/2010/main" val="55756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0CDE-009C-43DB-99ED-94B777F6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ReceiptTrie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8DD58-5231-4FA2-8610-B5DDBD0E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79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모든 </a:t>
            </a:r>
            <a:r>
              <a:rPr lang="ko-KR" altLang="en-US" sz="1800" err="1">
                <a:latin typeface="18"/>
                <a:ea typeface="맑은 고딕"/>
              </a:rPr>
              <a:t>Tx</a:t>
            </a:r>
            <a:r>
              <a:rPr lang="ko-KR" altLang="en-US" sz="1800" dirty="0">
                <a:latin typeface="18"/>
                <a:ea typeface="맑은 고딕"/>
              </a:rPr>
              <a:t> 마다 </a:t>
            </a:r>
            <a:r>
              <a:rPr lang="ko-KR" altLang="en-US" sz="1800" err="1">
                <a:latin typeface="18"/>
                <a:ea typeface="맑은 고딕"/>
              </a:rPr>
              <a:t>receipt를</a:t>
            </a:r>
            <a:r>
              <a:rPr lang="ko-KR" altLang="en-US" sz="1800" dirty="0">
                <a:latin typeface="18"/>
                <a:ea typeface="맑은 고딕"/>
              </a:rPr>
              <a:t> 발행한다</a:t>
            </a:r>
            <a:endParaRPr lang="ko-KR" sz="180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latin typeface="18"/>
                <a:ea typeface="맑은 고딕"/>
              </a:rPr>
              <a:t>Receipt에는</a:t>
            </a:r>
            <a:endParaRPr lang="ko-KR" altLang="en-US" sz="1800" dirty="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1. 블록 넘버</a:t>
            </a: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2. 블록 </a:t>
            </a:r>
            <a:r>
              <a:rPr lang="ko-KR" altLang="en-US" sz="1800" dirty="0" err="1">
                <a:latin typeface="18"/>
                <a:ea typeface="맑은 고딕"/>
              </a:rPr>
              <a:t>해시값</a:t>
            </a:r>
            <a:endParaRPr lang="ko-KR" altLang="en-US" sz="1800" dirty="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3. </a:t>
            </a:r>
            <a:r>
              <a:rPr lang="ko-KR" altLang="en-US" sz="1800" dirty="0" err="1">
                <a:latin typeface="18"/>
                <a:ea typeface="맑은 고딕"/>
              </a:rPr>
              <a:t>Tx</a:t>
            </a:r>
            <a:r>
              <a:rPr lang="ko-KR" altLang="en-US" sz="1800" dirty="0">
                <a:latin typeface="18"/>
                <a:ea typeface="맑은 고딕"/>
              </a:rPr>
              <a:t> </a:t>
            </a:r>
            <a:r>
              <a:rPr lang="ko-KR" altLang="en-US" sz="1800" dirty="0" err="1">
                <a:latin typeface="18"/>
                <a:ea typeface="맑은 고딕"/>
              </a:rPr>
              <a:t>해시값</a:t>
            </a:r>
            <a:endParaRPr lang="ko-KR" altLang="en-US" sz="1800" dirty="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4. </a:t>
            </a:r>
            <a:r>
              <a:rPr lang="ko-KR" altLang="en-US" sz="1800" dirty="0" err="1">
                <a:latin typeface="18"/>
                <a:ea typeface="맑은 고딕"/>
              </a:rPr>
              <a:t>Used</a:t>
            </a:r>
            <a:r>
              <a:rPr lang="ko-KR" altLang="en-US" sz="1800" dirty="0">
                <a:latin typeface="18"/>
                <a:ea typeface="맑은 고딕"/>
              </a:rPr>
              <a:t> </a:t>
            </a:r>
            <a:r>
              <a:rPr lang="ko-KR" altLang="en-US" sz="1800" dirty="0" err="1">
                <a:latin typeface="18"/>
                <a:ea typeface="맑은 고딕"/>
              </a:rPr>
              <a:t>Gas</a:t>
            </a:r>
            <a:endParaRPr lang="ko-KR" altLang="en-US" sz="1800" dirty="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5. 현재 블록 내 트랜잭션의 누적 </a:t>
            </a:r>
            <a:r>
              <a:rPr lang="ko-KR" altLang="en-US" sz="1800" dirty="0" err="1">
                <a:latin typeface="18"/>
                <a:ea typeface="맑은 고딕"/>
              </a:rPr>
              <a:t>gas량</a:t>
            </a:r>
            <a:endParaRPr lang="ko-KR" altLang="en-US" sz="1800" dirty="0">
              <a:latin typeface="18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6. 현재 트랜잭션을 실행하면서 생성된 로그들</a:t>
            </a:r>
          </a:p>
          <a:p>
            <a:pPr marL="0" indent="0">
              <a:buNone/>
            </a:pPr>
            <a:r>
              <a:rPr lang="ko-KR" altLang="en-US" sz="1800" dirty="0">
                <a:latin typeface="18"/>
                <a:ea typeface="맑은 고딕"/>
              </a:rPr>
              <a:t>7. 기타</a:t>
            </a:r>
          </a:p>
          <a:p>
            <a:pPr marL="0" indent="0">
              <a:buNone/>
            </a:pPr>
            <a:endParaRPr lang="ko-KR" altLang="en-US" sz="1800" dirty="0">
              <a:latin typeface="18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27381-41B9-4831-9D79-4D4AAFB8FC88}"/>
              </a:ext>
            </a:extLst>
          </p:cNvPr>
          <p:cNvSpPr txBox="1"/>
          <p:nvPr/>
        </p:nvSpPr>
        <p:spPr>
          <a:xfrm>
            <a:off x="6234023" y="1820174"/>
            <a:ext cx="52592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Logs는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bloom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filter라는</a:t>
            </a:r>
            <a:r>
              <a:rPr lang="ko-KR" altLang="en-US" dirty="0">
                <a:ea typeface="맑은 고딕"/>
              </a:rPr>
              <a:t> 자료구조로 저장된다</a:t>
            </a:r>
          </a:p>
          <a:p>
            <a:r>
              <a:rPr lang="ko-KR" altLang="en-US" dirty="0" err="1">
                <a:ea typeface="맑은 고딕"/>
              </a:rPr>
              <a:t>Logs에는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logger의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account</a:t>
            </a:r>
            <a:r>
              <a:rPr lang="ko-KR" altLang="en-US" dirty="0">
                <a:ea typeface="맑은 고딕"/>
              </a:rPr>
              <a:t> 주소</a:t>
            </a:r>
          </a:p>
          <a:p>
            <a:r>
              <a:rPr lang="ko-KR" altLang="en-US" dirty="0">
                <a:ea typeface="맑은 고딕"/>
              </a:rPr>
              <a:t>2. 다양한 </a:t>
            </a:r>
            <a:r>
              <a:rPr lang="ko-KR" altLang="en-US" dirty="0" err="1">
                <a:ea typeface="맑은 고딕"/>
              </a:rPr>
              <a:t>event들을</a:t>
            </a:r>
            <a:r>
              <a:rPr lang="ko-KR" altLang="en-US" dirty="0">
                <a:ea typeface="맑은 고딕"/>
              </a:rPr>
              <a:t> 표현하는 일련의 </a:t>
            </a:r>
            <a:r>
              <a:rPr lang="ko-KR" altLang="en-US" dirty="0" err="1">
                <a:ea typeface="맑은 고딕"/>
              </a:rPr>
              <a:t>topic들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3. 이런 </a:t>
            </a:r>
            <a:r>
              <a:rPr lang="ko-KR" altLang="en-US" dirty="0" err="1">
                <a:ea typeface="맑은 고딕"/>
              </a:rPr>
              <a:t>event들과</a:t>
            </a:r>
            <a:r>
              <a:rPr lang="ko-KR" altLang="en-US" dirty="0">
                <a:ea typeface="맑은 고딕"/>
              </a:rPr>
              <a:t> 관련된 데이터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9DB3A5D-0396-42E9-BEBA-1179B0BA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58" y="3574907"/>
            <a:ext cx="5636029" cy="27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0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35D9F-1BB7-4684-8EFB-3A21B58C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bloom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filter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9B69-116C-46D3-A2C3-BAE3EC9B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어떤 원소가 집합에 속하는지 여부를 파악하는 데 사용되는 확률적 자료구조.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X,y,z</a:t>
            </a:r>
            <a:r>
              <a:rPr lang="ko-KR" altLang="en-US" sz="1800" dirty="0">
                <a:ea typeface="맑은 고딕"/>
              </a:rPr>
              <a:t> 원소가 3개의 </a:t>
            </a:r>
            <a:r>
              <a:rPr lang="ko-KR" altLang="en-US" sz="1800" dirty="0" err="1">
                <a:ea typeface="맑은 고딕"/>
              </a:rPr>
              <a:t>해쉬</a:t>
            </a:r>
            <a:r>
              <a:rPr lang="ko-KR" altLang="en-US" sz="1800" dirty="0">
                <a:ea typeface="맑은 고딕"/>
              </a:rPr>
              <a:t> 함수에 의해 3개의 숫자로 나오고, 해당 수의 위치의 비트를 검사하여 1이면 있다고 판단한다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False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Negative</a:t>
            </a:r>
            <a:r>
              <a:rPr lang="ko-KR" altLang="en-US" sz="1800" dirty="0">
                <a:ea typeface="맑은 고딕"/>
              </a:rPr>
              <a:t> 는 집합 내에 있는데 없다고 판단하는 경우이다.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이러한 </a:t>
            </a:r>
            <a:r>
              <a:rPr lang="ko-KR" altLang="en-US" sz="1800" dirty="0" err="1">
                <a:ea typeface="맑은 고딕"/>
              </a:rPr>
              <a:t>False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Negative가</a:t>
            </a:r>
            <a:r>
              <a:rPr lang="ko-KR" altLang="en-US" sz="1800" dirty="0">
                <a:ea typeface="맑은 고딕"/>
              </a:rPr>
              <a:t> 발생하지 않는다.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</p:txBody>
      </p:sp>
      <p:pic>
        <p:nvPicPr>
          <p:cNvPr id="4" name="그림 4" descr="옷걸이이(가) 표시된 사진&#10;&#10;자동 생성된 설명">
            <a:extLst>
              <a:ext uri="{FF2B5EF4-FFF2-40B4-BE49-F238E27FC236}">
                <a16:creationId xmlns:a16="http://schemas.microsoft.com/office/drawing/2014/main" id="{8CC77A7D-3079-4BD6-85B8-9C328470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1" y="3526736"/>
            <a:ext cx="4799162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EEC87-860B-482A-BA84-B8CF983F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Gas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1D8DE-B6A4-4DA1-9200-72C06D4C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이더리움에서</a:t>
            </a:r>
            <a:r>
              <a:rPr lang="ko-KR" altLang="en-US" sz="1800" dirty="0">
                <a:ea typeface="맑은 고딕"/>
              </a:rPr>
              <a:t> 트랜잭션의 연산작업에서 수수료가 발생하는데 이 수수료의 단위를 </a:t>
            </a:r>
            <a:r>
              <a:rPr lang="ko-KR" altLang="en-US" sz="1800" dirty="0" err="1">
                <a:ea typeface="맑은 고딕"/>
              </a:rPr>
              <a:t>GAS라고</a:t>
            </a:r>
            <a:r>
              <a:rPr lang="ko-KR" altLang="en-US" sz="1800" dirty="0">
                <a:ea typeface="맑은 고딕"/>
              </a:rPr>
              <a:t> 한다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1 ETH = 10^18 </a:t>
            </a:r>
            <a:r>
              <a:rPr lang="ko-KR" altLang="en-US" sz="1800" dirty="0" err="1">
                <a:ea typeface="맑은 고딕"/>
              </a:rPr>
              <a:t>wei</a:t>
            </a: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1 </a:t>
            </a:r>
            <a:r>
              <a:rPr lang="ko-KR" altLang="en-US" sz="1800" dirty="0" err="1">
                <a:ea typeface="맑은 고딕"/>
              </a:rPr>
              <a:t>Gwei</a:t>
            </a:r>
            <a:r>
              <a:rPr lang="ko-KR" altLang="en-US" sz="1800" dirty="0">
                <a:ea typeface="맑은 고딕"/>
              </a:rPr>
              <a:t> = 10^9 </a:t>
            </a:r>
            <a:r>
              <a:rPr lang="ko-KR" altLang="en-US" sz="1800" dirty="0" err="1">
                <a:ea typeface="맑은 고딕"/>
              </a:rPr>
              <a:t>wei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Gas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Price는</a:t>
            </a:r>
            <a:r>
              <a:rPr lang="ko-KR" altLang="en-US" sz="1800" dirty="0">
                <a:ea typeface="맑은 고딕"/>
              </a:rPr>
              <a:t> 가스 당 지불하려고 생각하는 </a:t>
            </a:r>
            <a:r>
              <a:rPr lang="ko-KR" altLang="en-US" sz="1800" dirty="0" err="1">
                <a:ea typeface="맑은 고딕"/>
              </a:rPr>
              <a:t>ETH의</a:t>
            </a:r>
            <a:r>
              <a:rPr lang="ko-KR" altLang="en-US" sz="1800" dirty="0">
                <a:ea typeface="맑은 고딕"/>
              </a:rPr>
              <a:t> 양이다.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Gas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Limit은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트랙잭션을</a:t>
            </a:r>
            <a:r>
              <a:rPr lang="ko-KR" altLang="en-US" sz="1800" dirty="0">
                <a:ea typeface="맑은 고딕"/>
              </a:rPr>
              <a:t> 실행시키면서 지불할 수수료의 최대치이다.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수수료는 </a:t>
            </a:r>
            <a:r>
              <a:rPr lang="ko-KR" altLang="en-US" sz="1800" dirty="0" err="1">
                <a:ea typeface="맑은 고딕"/>
              </a:rPr>
              <a:t>gasLimit</a:t>
            </a:r>
            <a:r>
              <a:rPr lang="ko-KR" altLang="en-US" sz="1800" dirty="0">
                <a:ea typeface="맑은 고딕"/>
              </a:rPr>
              <a:t> * </a:t>
            </a:r>
            <a:r>
              <a:rPr lang="ko-KR" altLang="en-US" sz="1800" dirty="0" err="1">
                <a:ea typeface="맑은 고딕"/>
              </a:rPr>
              <a:t>gasPrice가</a:t>
            </a:r>
            <a:r>
              <a:rPr lang="ko-KR" altLang="en-US" sz="1800" dirty="0">
                <a:ea typeface="맑은 고딕"/>
              </a:rPr>
              <a:t> 된다.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하나의 스마트 </a:t>
            </a:r>
            <a:r>
              <a:rPr lang="ko-KR" altLang="en-US" sz="1800" dirty="0" err="1">
                <a:ea typeface="맑은 고딕"/>
              </a:rPr>
              <a:t>컨트랙트를</a:t>
            </a:r>
            <a:r>
              <a:rPr lang="ko-KR" altLang="en-US" sz="1800" dirty="0">
                <a:ea typeface="맑은 고딕"/>
              </a:rPr>
              <a:t> 끝까지 실행시키는 데 필요한 수수료는 발신자가 모두 내야한다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이 수수료는 그 트랜잭션을 블록에 담은 채굴자가 가져간다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83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3E2E8-2746-42EE-89A9-2F31486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트랜잭션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3DBA-E24E-4540-8243-D6EF33CA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57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암호학적으로</a:t>
            </a:r>
            <a:r>
              <a:rPr lang="ko-KR" altLang="en-US" sz="1800" dirty="0">
                <a:ea typeface="맑은 고딕"/>
              </a:rPr>
              <a:t> 서명된 일종의 </a:t>
            </a:r>
            <a:r>
              <a:rPr lang="ko-KR" altLang="en-US" sz="1800" dirty="0" err="1">
                <a:ea typeface="맑은 고딕"/>
              </a:rPr>
              <a:t>지시문</a:t>
            </a:r>
            <a:r>
              <a:rPr lang="ko-KR" altLang="en-US" sz="1800" dirty="0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EOA에</a:t>
            </a:r>
            <a:r>
              <a:rPr lang="ko-KR" altLang="en-US" sz="1800" dirty="0">
                <a:ea typeface="맑은 고딕"/>
              </a:rPr>
              <a:t> 의해서만 발생한다.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15F656C-F672-43D8-988D-E6E08BBB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5" y="3004365"/>
            <a:ext cx="2743200" cy="3171039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7E6E27E-B60B-4C89-B32A-F3C637F4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35493"/>
              </p:ext>
            </p:extLst>
          </p:nvPr>
        </p:nvGraphicFramePr>
        <p:xfrm>
          <a:off x="5464097" y="2580735"/>
          <a:ext cx="5821873" cy="359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84">
                  <a:extLst>
                    <a:ext uri="{9D8B030D-6E8A-4147-A177-3AD203B41FA5}">
                      <a16:colId xmlns:a16="http://schemas.microsoft.com/office/drawing/2014/main" val="1193577185"/>
                    </a:ext>
                  </a:extLst>
                </a:gridCol>
                <a:gridCol w="4400389">
                  <a:extLst>
                    <a:ext uri="{9D8B030D-6E8A-4147-A177-3AD203B41FA5}">
                      <a16:colId xmlns:a16="http://schemas.microsoft.com/office/drawing/2014/main" val="1111197810"/>
                    </a:ext>
                  </a:extLst>
                </a:gridCol>
              </a:tblGrid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nonce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송신자에 의해 보내진 트랜잭션 개수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88964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gasLimit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지불할 용의가 있는 최대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gas수량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10968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gasPrice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Gas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1단위 당 가격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01711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받는 주소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67330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수신자에게 전송한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이더의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양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04500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vrs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트랜잭션 발신자를 식별할 서명을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생성할때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사용되는 변수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8497"/>
                  </a:ext>
                </a:extLst>
              </a:tr>
              <a:tr h="462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컨트랙트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메세지를 담을 수 있는 데이터 필드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2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C14EDCC-FE08-436A-BC6C-D85E872D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7" y="298048"/>
            <a:ext cx="5704935" cy="6267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6BAD9-90ED-45B6-82C2-1D969B181F9B}"/>
              </a:ext>
            </a:extLst>
          </p:cNvPr>
          <p:cNvSpPr txBox="1"/>
          <p:nvPr/>
        </p:nvSpPr>
        <p:spPr>
          <a:xfrm>
            <a:off x="6507718" y="976819"/>
            <a:ext cx="510354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TxHash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from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value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gasPrice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gasLimit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data</a:t>
            </a:r>
          </a:p>
          <a:p>
            <a:r>
              <a:rPr lang="ko-KR" altLang="en-US" dirty="0">
                <a:ea typeface="맑은 고딕"/>
              </a:rPr>
              <a:t>등의 정보를 확인 할 수 있다.</a:t>
            </a:r>
          </a:p>
          <a:p>
            <a:r>
              <a:rPr lang="ko-KR" altLang="en-US" dirty="0" err="1">
                <a:ea typeface="맑은 고딕"/>
              </a:rPr>
              <a:t>V,r,s는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rawTransaction</a:t>
            </a:r>
            <a:r>
              <a:rPr lang="ko-KR" altLang="en-US" dirty="0">
                <a:ea typeface="맑은 고딕"/>
              </a:rPr>
              <a:t> 이란 것에 담겨있다.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RawTransaction은</a:t>
            </a:r>
            <a:r>
              <a:rPr lang="ko-KR" altLang="en-US" dirty="0">
                <a:ea typeface="맑은 고딕"/>
              </a:rPr>
              <a:t> 트랜잭션 정보와 서명(</a:t>
            </a:r>
            <a:r>
              <a:rPr lang="ko-KR" altLang="en-US" dirty="0" err="1">
                <a:ea typeface="맑은 고딕"/>
              </a:rPr>
              <a:t>v,r,s</a:t>
            </a:r>
            <a:r>
              <a:rPr lang="ko-KR" altLang="en-US" dirty="0">
                <a:ea typeface="맑은 고딕"/>
              </a:rPr>
              <a:t>)을 RLP 인코딩한 것.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V,r,s</a:t>
            </a:r>
            <a:r>
              <a:rPr lang="ko-KR" altLang="en-US" dirty="0">
                <a:ea typeface="맑은 고딕"/>
              </a:rPr>
              <a:t> 는 타원곡선을 이용해 만들어진다.</a:t>
            </a:r>
          </a:p>
          <a:p>
            <a:r>
              <a:rPr lang="ko-KR" altLang="en-US" dirty="0" err="1">
                <a:ea typeface="맑은 고딕"/>
              </a:rPr>
              <a:t>이더리움의</a:t>
            </a:r>
            <a:r>
              <a:rPr lang="ko-KR" altLang="en-US" dirty="0">
                <a:ea typeface="맑은 고딕"/>
              </a:rPr>
              <a:t> 타원곡선은 SECP256K1이다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184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44EBB40-BD99-4F7A-91C6-735EC087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427082"/>
            <a:ext cx="2743200" cy="2754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BA725E-6464-4F4A-AB32-91855BDB2F36}"/>
              </a:ext>
            </a:extLst>
          </p:cNvPr>
          <p:cNvSpPr txBox="1"/>
          <p:nvPr/>
        </p:nvSpPr>
        <p:spPr>
          <a:xfrm>
            <a:off x="974014" y="3243532"/>
            <a:ext cx="1748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y^2 = x^3 + 7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50D41-61CA-4A69-B586-5C21E800C910}"/>
              </a:ext>
            </a:extLst>
          </p:cNvPr>
          <p:cNvSpPr txBox="1"/>
          <p:nvPr/>
        </p:nvSpPr>
        <p:spPr>
          <a:xfrm>
            <a:off x="397495" y="374286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타원곡선의 형태는</a:t>
            </a:r>
          </a:p>
          <a:p>
            <a:r>
              <a:rPr lang="ko-KR" altLang="en-US" dirty="0">
                <a:ea typeface="맑은 고딕"/>
              </a:rPr>
              <a:t>Y^2 = x^3 + </a:t>
            </a:r>
            <a:r>
              <a:rPr lang="ko-KR" altLang="en-US" dirty="0" err="1">
                <a:ea typeface="맑은 고딕"/>
              </a:rPr>
              <a:t>ax</a:t>
            </a:r>
            <a:r>
              <a:rPr lang="ko-KR" altLang="en-US" dirty="0">
                <a:ea typeface="맑은 고딕"/>
              </a:rPr>
              <a:t> + </a:t>
            </a:r>
            <a:r>
              <a:rPr lang="ko-KR" altLang="en-US" dirty="0" err="1">
                <a:ea typeface="맑은 고딕"/>
              </a:rPr>
              <a:t>b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SECP256K1은</a:t>
            </a:r>
          </a:p>
          <a:p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=0,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=7, </a:t>
            </a:r>
          </a:p>
          <a:p>
            <a:r>
              <a:rPr lang="ko-KR" altLang="en-US" dirty="0">
                <a:ea typeface="맑은 고딕"/>
              </a:rPr>
              <a:t>기준점 </a:t>
            </a:r>
            <a:r>
              <a:rPr lang="ko-KR" altLang="en-US" dirty="0" err="1">
                <a:ea typeface="맑은 고딕"/>
              </a:rPr>
              <a:t>G가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정해진 곡선이다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58FAF-B45D-4EA2-A0E9-B5BB4880BDA6}"/>
              </a:ext>
            </a:extLst>
          </p:cNvPr>
          <p:cNvSpPr txBox="1"/>
          <p:nvPr/>
        </p:nvSpPr>
        <p:spPr>
          <a:xfrm>
            <a:off x="3609278" y="431180"/>
            <a:ext cx="811805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r은</a:t>
            </a:r>
            <a:r>
              <a:rPr lang="ko-KR" altLang="en-US" dirty="0">
                <a:ea typeface="맑은 고딕"/>
              </a:rPr>
              <a:t> k*</a:t>
            </a:r>
            <a:r>
              <a:rPr lang="ko-KR" altLang="en-US" dirty="0" err="1">
                <a:ea typeface="맑은 고딕"/>
              </a:rPr>
              <a:t>G</a:t>
            </a:r>
            <a:r>
              <a:rPr lang="ko-KR" altLang="en-US" dirty="0">
                <a:ea typeface="맑은 고딕"/>
              </a:rPr>
              <a:t> 이다. </a:t>
            </a:r>
          </a:p>
          <a:p>
            <a:r>
              <a:rPr lang="ko-KR" altLang="en-US" dirty="0">
                <a:ea typeface="맑은 고딕"/>
              </a:rPr>
              <a:t>위 식의 </a:t>
            </a:r>
            <a:r>
              <a:rPr lang="ko-KR" altLang="en-US" dirty="0" err="1">
                <a:ea typeface="맑은 고딕"/>
              </a:rPr>
              <a:t>k는</a:t>
            </a:r>
            <a:r>
              <a:rPr lang="ko-KR" altLang="en-US" dirty="0">
                <a:ea typeface="맑은 고딕"/>
              </a:rPr>
              <a:t> 1~ n-1범위의 정수를 랜덤하게 뽑은 값이다</a:t>
            </a:r>
          </a:p>
          <a:p>
            <a:r>
              <a:rPr lang="en-US" altLang="ko-KR" dirty="0">
                <a:ea typeface="+mn-lt"/>
                <a:cs typeface="+mn-lt"/>
              </a:rPr>
              <a:t>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02 79BE667E F9DCBBAC 55A06295 CE870B07 029BFCDB 2DCE28D9 59F2815B 16F81798</a:t>
            </a:r>
          </a:p>
          <a:p>
            <a:endParaRPr 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s는</a:t>
            </a:r>
            <a:r>
              <a:rPr lang="en-US" altLang="ko-KR" dirty="0">
                <a:ea typeface="맑은 고딕"/>
              </a:rPr>
              <a:t>  </a:t>
            </a:r>
            <a:r>
              <a:rPr lang="en-US" dirty="0">
                <a:latin typeface="Consolas"/>
                <a:ea typeface="맑은 고딕"/>
              </a:rPr>
              <a:t>k^-1(</a:t>
            </a:r>
            <a:r>
              <a:rPr lang="en-US" dirty="0" err="1">
                <a:latin typeface="Consolas"/>
                <a:ea typeface="맑은 고딕"/>
              </a:rPr>
              <a:t>z+r</a:t>
            </a:r>
            <a:r>
              <a:rPr lang="en-US" dirty="0">
                <a:latin typeface="Consolas"/>
                <a:ea typeface="맑은 고딕"/>
              </a:rPr>
              <a:t>*private key) mod n </a:t>
            </a:r>
            <a:r>
              <a:rPr lang="ko-KR" altLang="en-US" dirty="0">
                <a:latin typeface="Consolas"/>
                <a:ea typeface="맑은 고딕"/>
              </a:rPr>
              <a:t>이다</a:t>
            </a:r>
          </a:p>
          <a:p>
            <a:r>
              <a:rPr lang="ko-KR" altLang="en-US" dirty="0" err="1">
                <a:latin typeface="Consolas"/>
                <a:ea typeface="맑은 고딕"/>
              </a:rPr>
              <a:t>z</a:t>
            </a:r>
            <a:r>
              <a:rPr lang="ko-KR" altLang="en-US" dirty="0">
                <a:latin typeface="Consolas"/>
                <a:ea typeface="맑은 고딕"/>
              </a:rPr>
              <a:t> = 트랜잭션 정보를 직렬 정렬한 값</a:t>
            </a:r>
          </a:p>
          <a:p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 err="1">
                <a:latin typeface="Consolas"/>
                <a:ea typeface="맑은 고딕"/>
              </a:rPr>
              <a:t>v</a:t>
            </a:r>
            <a:r>
              <a:rPr lang="ko-KR" altLang="en-US" dirty="0">
                <a:latin typeface="Consolas"/>
                <a:ea typeface="맑은 고딕"/>
              </a:rPr>
              <a:t> = </a:t>
            </a:r>
            <a:r>
              <a:rPr lang="ko-KR" altLang="en-US" dirty="0" err="1">
                <a:latin typeface="Consolas"/>
                <a:ea typeface="맑은 고딕"/>
              </a:rPr>
              <a:t>이더리움에서</a:t>
            </a:r>
            <a:r>
              <a:rPr lang="ko-KR" altLang="en-US" dirty="0">
                <a:latin typeface="Consolas"/>
                <a:ea typeface="맑은 고딕"/>
              </a:rPr>
              <a:t> 보통 27,28이다.(마지막 1bit 0또는 1 + 26)</a:t>
            </a:r>
          </a:p>
          <a:p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>
                <a:latin typeface="Consolas"/>
                <a:ea typeface="맑은 고딕"/>
              </a:rPr>
              <a:t>서명 확인 절차</a:t>
            </a:r>
          </a:p>
          <a:p>
            <a:r>
              <a:rPr lang="ko-KR" altLang="en-US" dirty="0">
                <a:latin typeface="Consolas"/>
                <a:ea typeface="맑은 고딕"/>
              </a:rPr>
              <a:t>U1 * </a:t>
            </a:r>
            <a:r>
              <a:rPr lang="ko-KR" altLang="en-US" dirty="0" err="1">
                <a:latin typeface="Consolas"/>
                <a:ea typeface="맑은 고딕"/>
              </a:rPr>
              <a:t>G</a:t>
            </a:r>
            <a:r>
              <a:rPr lang="ko-KR" altLang="en-US" dirty="0">
                <a:latin typeface="Consolas"/>
                <a:ea typeface="맑은 고딕"/>
              </a:rPr>
              <a:t> + U2 * </a:t>
            </a:r>
            <a:r>
              <a:rPr lang="ko-KR" altLang="en-US" dirty="0" err="1">
                <a:latin typeface="Consolas"/>
                <a:ea typeface="맑은 고딕"/>
              </a:rPr>
              <a:t>public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key</a:t>
            </a:r>
            <a:r>
              <a:rPr lang="ko-KR" altLang="en-US" dirty="0">
                <a:latin typeface="Consolas"/>
                <a:ea typeface="맑은 고딕"/>
              </a:rPr>
              <a:t> == </a:t>
            </a:r>
            <a:r>
              <a:rPr lang="ko-KR" altLang="en-US" dirty="0" err="1">
                <a:latin typeface="Consolas"/>
                <a:ea typeface="맑은 고딕"/>
              </a:rPr>
              <a:t>r</a:t>
            </a:r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>
                <a:latin typeface="Consolas"/>
                <a:ea typeface="맑은 고딕"/>
              </a:rPr>
              <a:t>U1 = </a:t>
            </a:r>
            <a:r>
              <a:rPr lang="ko-KR" altLang="en-US" dirty="0" err="1">
                <a:latin typeface="Consolas"/>
                <a:ea typeface="맑은 고딕"/>
              </a:rPr>
              <a:t>z</a:t>
            </a:r>
            <a:r>
              <a:rPr lang="ko-KR" altLang="en-US" dirty="0">
                <a:latin typeface="Consolas"/>
                <a:ea typeface="맑은 고딕"/>
              </a:rPr>
              <a:t>*</a:t>
            </a:r>
            <a:r>
              <a:rPr lang="ko-KR" altLang="en-US" dirty="0" err="1">
                <a:latin typeface="Consolas"/>
                <a:ea typeface="맑은 고딕"/>
              </a:rPr>
              <a:t>w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mod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n</a:t>
            </a:r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>
                <a:latin typeface="Consolas"/>
                <a:ea typeface="맑은 고딕"/>
              </a:rPr>
              <a:t>U2 = </a:t>
            </a:r>
            <a:r>
              <a:rPr lang="ko-KR" altLang="en-US" dirty="0" err="1">
                <a:latin typeface="Consolas"/>
                <a:ea typeface="맑은 고딕"/>
              </a:rPr>
              <a:t>r</a:t>
            </a:r>
            <a:r>
              <a:rPr lang="ko-KR" altLang="en-US" dirty="0">
                <a:latin typeface="Consolas"/>
                <a:ea typeface="맑은 고딕"/>
              </a:rPr>
              <a:t>*</a:t>
            </a:r>
            <a:r>
              <a:rPr lang="ko-KR" altLang="en-US" dirty="0" err="1">
                <a:latin typeface="Consolas"/>
                <a:ea typeface="맑은 고딕"/>
              </a:rPr>
              <a:t>w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mod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n</a:t>
            </a:r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 err="1">
                <a:latin typeface="Consolas"/>
                <a:ea typeface="맑은 고딕"/>
              </a:rPr>
              <a:t>W</a:t>
            </a:r>
            <a:r>
              <a:rPr lang="ko-KR" altLang="en-US" dirty="0">
                <a:latin typeface="Consolas"/>
                <a:ea typeface="맑은 고딕"/>
              </a:rPr>
              <a:t> = </a:t>
            </a:r>
            <a:r>
              <a:rPr lang="ko-KR" altLang="en-US" dirty="0" err="1">
                <a:latin typeface="Consolas"/>
                <a:ea typeface="맑은 고딕"/>
              </a:rPr>
              <a:t>s</a:t>
            </a:r>
            <a:r>
              <a:rPr lang="ko-KR" altLang="en-US" dirty="0">
                <a:latin typeface="Consolas"/>
                <a:ea typeface="맑은 고딕"/>
              </a:rPr>
              <a:t>^-1 </a:t>
            </a:r>
            <a:r>
              <a:rPr lang="ko-KR" altLang="en-US" dirty="0" err="1">
                <a:latin typeface="Consolas"/>
                <a:ea typeface="맑은 고딕"/>
              </a:rPr>
              <a:t>mod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n</a:t>
            </a:r>
            <a:endParaRPr lang="ko-KR" altLang="en-US" dirty="0">
              <a:latin typeface="Consolas"/>
              <a:ea typeface="맑은 고딕"/>
            </a:endParaRPr>
          </a:p>
          <a:p>
            <a:endParaRPr lang="ko-KR" altLang="en-US" dirty="0">
              <a:latin typeface="Consolas"/>
              <a:ea typeface="맑은 고딕"/>
            </a:endParaRPr>
          </a:p>
          <a:p>
            <a:r>
              <a:rPr lang="ko-KR" altLang="en-US" dirty="0">
                <a:latin typeface="Consolas"/>
                <a:ea typeface="맑은 고딕"/>
              </a:rPr>
              <a:t>공개키 추출 </a:t>
            </a:r>
            <a:r>
              <a:rPr lang="ko-KR" altLang="en-US" dirty="0" err="1">
                <a:latin typeface="Consolas"/>
                <a:ea typeface="맑은 고딕"/>
              </a:rPr>
              <a:t>solidity에서</a:t>
            </a:r>
            <a:r>
              <a:rPr lang="ko-KR" altLang="en-US" dirty="0">
                <a:latin typeface="Consolas"/>
                <a:ea typeface="맑은 고딕"/>
              </a:rPr>
              <a:t> </a:t>
            </a:r>
            <a:r>
              <a:rPr lang="ko-KR" altLang="en-US" dirty="0" err="1">
                <a:latin typeface="Consolas"/>
                <a:ea typeface="맑은 고딕"/>
              </a:rPr>
              <a:t>ecrecover이라는</a:t>
            </a:r>
            <a:r>
              <a:rPr lang="ko-KR" altLang="en-US" dirty="0">
                <a:latin typeface="Consolas"/>
                <a:ea typeface="맑은 고딕"/>
              </a:rPr>
              <a:t> 함수가 있다.</a:t>
            </a:r>
          </a:p>
          <a:p>
            <a:endParaRPr lang="ko-KR" altLang="en-US" dirty="0">
              <a:latin typeface="Consolas"/>
              <a:ea typeface="맑은 고딕"/>
            </a:endParaRPr>
          </a:p>
          <a:p>
            <a:endParaRPr lang="ko-KR" altLang="en-US" dirty="0">
              <a:latin typeface="Consolas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906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32B8BE4-8F98-4901-BBA0-54A10B0A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14" y="352918"/>
            <a:ext cx="4455226" cy="5133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E72A3-B9E3-4B80-90C2-B76640D77300}"/>
              </a:ext>
            </a:extLst>
          </p:cNvPr>
          <p:cNvSpPr txBox="1"/>
          <p:nvPr/>
        </p:nvSpPr>
        <p:spPr>
          <a:xfrm>
            <a:off x="2289959" y="5565568"/>
            <a:ext cx="4336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latin typeface="Consolas"/>
                <a:ea typeface="맑은 고딕"/>
              </a:rPr>
              <a:t>TxHash</a:t>
            </a:r>
            <a:r>
              <a:rPr lang="ko-KR" dirty="0">
                <a:latin typeface="Consolas"/>
                <a:ea typeface="맑은 고딕"/>
              </a:rPr>
              <a:t> : </a:t>
            </a:r>
            <a:r>
              <a:rPr lang="ko-KR" dirty="0">
                <a:latin typeface="Malgun Gothic"/>
                <a:ea typeface="Malgun Gothic"/>
              </a:rPr>
              <a:t>0x4b8d5180d63282bf9697147cf4d74f3a89e405930297fa3012b7236a762b513b</a:t>
            </a:r>
            <a:endParaRPr lang="ko-KR" dirty="0">
              <a:ea typeface="+mn-lt"/>
              <a:cs typeface="+mn-lt"/>
            </a:endParaRPr>
          </a:p>
          <a:p>
            <a:pPr algn="l"/>
            <a:endParaRPr lang="ko-KR" dirty="0">
              <a:latin typeface="Malgun Gothic"/>
              <a:ea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DC2E5-1A38-4F78-B903-66EFD635CD16}"/>
              </a:ext>
            </a:extLst>
          </p:cNvPr>
          <p:cNvSpPr txBox="1"/>
          <p:nvPr/>
        </p:nvSpPr>
        <p:spPr>
          <a:xfrm>
            <a:off x="6915768" y="404130"/>
            <a:ext cx="274320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Nonce</a:t>
            </a:r>
            <a:endParaRPr lang="ko-KR" dirty="0" err="1">
              <a:ea typeface="맑은 고딕" panose="020B0503020000020004" pitchFamily="34" charset="-127"/>
            </a:endParaRPr>
          </a:p>
          <a:p>
            <a:pPr algn="l"/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GasPrice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GasLimit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To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Value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V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R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513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587EC-182B-488C-A8AF-ABB4DE49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블록체인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41DC1-BF7B-4216-8F0B-62119596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다수의 거래내역을 '블록' 이라고 하는 자료 구조에 저장하여 체인의 형태를 이룬 고, 전부 또는 일부를 p2p방식으로 분산하여 저장*관리 하는 기술이다 </a:t>
            </a:r>
          </a:p>
          <a:p>
            <a:r>
              <a:rPr lang="ko-KR" altLang="en-US" dirty="0">
                <a:ea typeface="맑은 고딕"/>
              </a:rPr>
              <a:t>분산컴퓨팅 기반의 원장 관리 기술이다</a:t>
            </a:r>
          </a:p>
          <a:p>
            <a:r>
              <a:rPr lang="ko-KR" altLang="en-US" dirty="0">
                <a:ea typeface="맑은 고딕"/>
              </a:rPr>
              <a:t>퍼블릭 블록체인</a:t>
            </a:r>
          </a:p>
          <a:p>
            <a:r>
              <a:rPr lang="ko-KR" altLang="en-US" dirty="0" err="1">
                <a:ea typeface="맑은 고딕"/>
              </a:rPr>
              <a:t>프라이빗</a:t>
            </a:r>
            <a:r>
              <a:rPr lang="ko-KR" altLang="en-US" dirty="0">
                <a:ea typeface="맑은 고딕"/>
              </a:rPr>
              <a:t> 블록체인</a:t>
            </a:r>
          </a:p>
          <a:p>
            <a:r>
              <a:rPr lang="ko-KR" altLang="en-US">
                <a:ea typeface="맑은 고딕"/>
              </a:rPr>
              <a:t>하이브리드 블록체인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70EC59E-5DDB-4C48-8EAD-D54AC459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51" y="3699170"/>
            <a:ext cx="4691495" cy="18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9477-92BF-43A7-A1ED-554C42D3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RLP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5560F-9E27-436B-AF84-917DB1DB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이더리움</a:t>
            </a:r>
            <a:r>
              <a:rPr lang="ko-KR" altLang="en-US" sz="1800" dirty="0">
                <a:ea typeface="맑은 고딕"/>
              </a:rPr>
              <a:t> 네트워크에서 쓰이는 직렬화 기법이다</a:t>
            </a:r>
            <a:endParaRPr lang="ko-KR" sz="1800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ea typeface="+mn-lt"/>
                <a:cs typeface="+mn-lt"/>
              </a:rPr>
              <a:t>이더리움</a:t>
            </a:r>
            <a:r>
              <a:rPr lang="ko-KR" altLang="en-US" sz="1800">
                <a:ea typeface="+mn-lt"/>
                <a:cs typeface="+mn-lt"/>
              </a:rPr>
              <a:t> 네트워크에서 노드에 데이터 구조를 저장하거나, 노드끼리 주고 받으려면 통일된 형식이 필요한데, 이 통일된 형식을 바이트 스트림 이라하고, 만드는 것을 직렬화 라고 한다</a:t>
            </a:r>
          </a:p>
          <a:p>
            <a:pPr marL="0" indent="0">
              <a:buNone/>
            </a:pPr>
            <a:endParaRPr lang="ko-KR" alt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RLP 인코딩</a:t>
            </a: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1. 단일 바이트가 [0x00, 0x7f]사이의 값이면 그대로 [0x00, 0x7f]</a:t>
            </a: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2. 문자열 길이가 0~55바이트면, (0x80 + 문자열 길이) + 문자열[0x80,0xb7]</a:t>
            </a: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3. 길이가 55바이트가 넘어가면, (0xb7 + 길이값의 바이트값) + 길이의 바이트값 + 문자열 </a:t>
            </a: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[0xb8, 0xbf]</a:t>
            </a:r>
            <a:endParaRPr lang="ko-KR"/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4. 배열이면, 모든 아이템 들이 rlp 인코딩 된 값의 길이가 55바이트보다 작으면, (0xc0 + 아이템 각각의 rlp인코딩 값의 길이) + 아이템의 인코딩값 [0xc0,0xf7]</a:t>
            </a:r>
            <a:endParaRPr lang="ko-KR" alt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800" dirty="0">
                <a:ea typeface="+mn-lt"/>
                <a:cs typeface="+mn-lt"/>
              </a:rPr>
              <a:t>5. 55바이트보다 크면, (0xf7 + 아이템 각각의 rlp인코딩 값들의 길이를 표현한 값의 길이) + 아이템들</a:t>
            </a:r>
            <a:r>
              <a:rPr lang="ko-KR" altLang="en-US" sz="1800">
                <a:ea typeface="+mn-lt"/>
                <a:cs typeface="+mn-lt"/>
              </a:rPr>
              <a:t>의 길이값의 합 + 각 아이템의 rlp인코딩 값 [0xf8, 0xff]</a:t>
            </a:r>
          </a:p>
        </p:txBody>
      </p:sp>
    </p:spTree>
    <p:extLst>
      <p:ext uri="{BB962C8B-B14F-4D97-AF65-F5344CB8AC3E}">
        <p14:creationId xmlns:p14="http://schemas.microsoft.com/office/powerpoint/2010/main" val="117471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1BE63-6E57-4828-BD6E-2F93E66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EVM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604AE-F53A-419A-B48D-5B99F426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>
                <a:ea typeface="맑은 고딕"/>
              </a:rPr>
              <a:t>트랜잭션 처리를 실제로 다루는 프로토콜인 이더리움의 가상 머신이다.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실행가능한 연산은 제공되는 gas양에 의해 제한된다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EVM은 stack 자료구조를 기반으로 동작한다. 각 스택 항목들의 사이즈는 256비트이며, 최대 1024개의 항목들을 가질 수 있다.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EVM은 휘발성, 비휘발성 메모리로 구성.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16FF61-CFF7-42F1-A0EA-0ADD9E3003F2}"/>
              </a:ext>
            </a:extLst>
          </p:cNvPr>
          <p:cNvSpPr/>
          <p:nvPr/>
        </p:nvSpPr>
        <p:spPr>
          <a:xfrm>
            <a:off x="836762" y="3719423"/>
            <a:ext cx="4313206" cy="460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Solidity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BE800-C1BA-4D0E-981C-FE9770D0AAA9}"/>
              </a:ext>
            </a:extLst>
          </p:cNvPr>
          <p:cNvSpPr/>
          <p:nvPr/>
        </p:nvSpPr>
        <p:spPr>
          <a:xfrm>
            <a:off x="836761" y="4725837"/>
            <a:ext cx="4313206" cy="460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Ethereum Bytecodes</a:t>
            </a:r>
            <a:endParaRPr 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9D819-2F58-4F7A-8B46-F0078CCDD669}"/>
              </a:ext>
            </a:extLst>
          </p:cNvPr>
          <p:cNvSpPr/>
          <p:nvPr/>
        </p:nvSpPr>
        <p:spPr>
          <a:xfrm>
            <a:off x="836762" y="5717875"/>
            <a:ext cx="4313206" cy="460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Ethereum VM</a:t>
            </a:r>
            <a:endParaRPr lang="ko-KR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E37B82-8066-4679-989F-C60111DECB30}"/>
              </a:ext>
            </a:extLst>
          </p:cNvPr>
          <p:cNvCxnSpPr/>
          <p:nvPr/>
        </p:nvCxnSpPr>
        <p:spPr>
          <a:xfrm flipH="1">
            <a:off x="2929186" y="4233281"/>
            <a:ext cx="3120" cy="491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182325-1278-46CF-9021-80A7A356C691}"/>
              </a:ext>
            </a:extLst>
          </p:cNvPr>
          <p:cNvCxnSpPr>
            <a:cxnSpLocks/>
          </p:cNvCxnSpPr>
          <p:nvPr/>
        </p:nvCxnSpPr>
        <p:spPr>
          <a:xfrm flipH="1">
            <a:off x="2929186" y="5236891"/>
            <a:ext cx="3120" cy="491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550E79-331E-4E89-BDF4-225414F08543}"/>
              </a:ext>
            </a:extLst>
          </p:cNvPr>
          <p:cNvSpPr txBox="1"/>
          <p:nvPr/>
        </p:nvSpPr>
        <p:spPr>
          <a:xfrm>
            <a:off x="5443268" y="3717985"/>
            <a:ext cx="600685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비휘발성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-storage : 상태저장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-code : 스마트 컨트랙트의 컴파일된 바이트 코드 저장</a:t>
            </a:r>
          </a:p>
          <a:p>
            <a:r>
              <a:rPr lang="ko-KR" altLang="en-US">
                <a:ea typeface="맑은 고딕"/>
              </a:rPr>
              <a:t>휘발성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-stack</a:t>
            </a:r>
            <a:r>
              <a:rPr lang="ko-KR">
                <a:latin typeface="Malgun Gothic"/>
                <a:ea typeface="Malgun Gothic"/>
              </a:rPr>
              <a:t> : OP코드를 실행하기 위한 스택영역</a:t>
            </a:r>
            <a:endParaRPr lang="ko-KR">
              <a:ea typeface="+mn-lt"/>
              <a:cs typeface="+mn-lt"/>
            </a:endParaRPr>
          </a:p>
          <a:p>
            <a:r>
              <a:rPr lang="ko-KR" altLang="en-US">
                <a:ea typeface="맑은 고딕"/>
              </a:rPr>
              <a:t>-args : 컨트랙트 호출시에 넘어오는 인자를 저장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-memory : word단위로 아이템을 저장하는 바이트 배열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472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7E43-D13A-40E1-943D-582C2D47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EVM동작과정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8266E-D4FC-4E7D-A55F-9EA3206B9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>
                <a:ea typeface="맑은 고딕"/>
              </a:rPr>
              <a:t>1. 트랜잭션이 올바른 형식인지 확인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 실행에 대해 시작하면, 메모리 와 스택은 비어있고, pc=0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3. 반복적으로 트랜잭션을 실행하고 각 루프에 대한 시스템 state와 머신 state를 연산한다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머신 state는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    1)이용 가능한 gas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    2) 프로그램 카운터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    3) 메모리 내용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    4) 메모리 상 활성화 된 word들의 수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        5) 스택의 내용 으로 구성된다.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4. 이때 스택의 항목들은 가장 왼쪽부터 더하고 제거되고, 사이클마다 적절한 양의 gas만큼 감소하고 pc는 증가한다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5.예외 state 또는 순서대로 다음 루프 진행 또는 실행 프로세스의 끝에 도달 의 3가지 경우가 존재한다</a:t>
            </a:r>
          </a:p>
        </p:txBody>
      </p:sp>
    </p:spTree>
    <p:extLst>
      <p:ext uri="{BB962C8B-B14F-4D97-AF65-F5344CB8AC3E}">
        <p14:creationId xmlns:p14="http://schemas.microsoft.com/office/powerpoint/2010/main" val="21321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10A34-7A33-48B6-B3C7-4BECB63B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분산 합의(</a:t>
            </a:r>
            <a:r>
              <a:rPr lang="ko-KR" altLang="en-US" err="1">
                <a:ea typeface="맑은 고딕"/>
              </a:rPr>
              <a:t>Distributed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Consensus</a:t>
            </a:r>
            <a:r>
              <a:rPr lang="ko-KR" altLang="en-US">
                <a:ea typeface="맑은 고딕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4045F-9EF5-48E2-8067-64DED686E6D5}"/>
              </a:ext>
            </a:extLst>
          </p:cNvPr>
          <p:cNvSpPr txBox="1"/>
          <p:nvPr/>
        </p:nvSpPr>
        <p:spPr>
          <a:xfrm>
            <a:off x="954101" y="2475814"/>
            <a:ext cx="100612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참여자 중 누구에게 블록을 생성할 권한을 </a:t>
            </a:r>
            <a:r>
              <a:rPr lang="ko-KR" altLang="en-US" err="1">
                <a:ea typeface="맑은 고딕"/>
              </a:rPr>
              <a:t>주느냐를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결정하는것</a:t>
            </a:r>
            <a:r>
              <a:rPr lang="ko-KR" altLang="en-US">
                <a:ea typeface="맑은 고딕"/>
              </a:rPr>
              <a:t>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성공적인 분산 합의가 이루어지기 위해선 두가지 요구 조건이 </a:t>
            </a:r>
            <a:r>
              <a:rPr lang="ko-KR" altLang="en-US" err="1">
                <a:ea typeface="맑은 고딕"/>
              </a:rPr>
              <a:t>만족되어야함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   1. 올바른 참가들 모두에 의해, 같은 값으로 결정을 내리면서 합의 과정이 </a:t>
            </a:r>
            <a:r>
              <a:rPr lang="ko-KR" altLang="en-US" err="1">
                <a:ea typeface="맑은 고딕"/>
              </a:rPr>
              <a:t>끝나야한다</a:t>
            </a:r>
            <a:r>
              <a:rPr lang="ko-KR" altLang="en-US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    2. 합의의 결과 결정된 값은 임의의 값이 될 수 없고,, 적어도 하나의 올바른 참가자에 의해서 제안된 값이어야 한다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블록체인 상의 모든 참여자들이 동일한 순서로 블록을 연결하기 위해서는 합의 알고리즘이 필요.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8CA7B-B6F5-4C34-973D-BEF429E01364}"/>
              </a:ext>
            </a:extLst>
          </p:cNvPr>
          <p:cNvSpPr txBox="1"/>
          <p:nvPr/>
        </p:nvSpPr>
        <p:spPr>
          <a:xfrm>
            <a:off x="1115683" y="2107720"/>
            <a:ext cx="10061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874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83C6-5D7A-4075-A7EB-19E5ED64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분산 합의의 기술적 어려움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9A1A4-7021-40CA-89FE-8244D18A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노드가 제거되거나, 악의적인 경우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인터넷 연결 상태가 좋지 않으면 통신 실패 상태가 될 가능성.</a:t>
            </a:r>
          </a:p>
          <a:p>
            <a:r>
              <a:rPr lang="ko-KR" altLang="en-US" dirty="0">
                <a:ea typeface="맑은 고딕"/>
              </a:rPr>
              <a:t>모든 데이터를 관리하는 데이터 센터가 없으므로, 통신지연 발생 가능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028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867A-858C-4F4F-8684-AA66F7FF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분산 합의 알고리즘 종류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46697-C879-4382-B5F2-290D9C9F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PoW</a:t>
            </a:r>
            <a:r>
              <a:rPr lang="ko-KR" altLang="en-US">
                <a:ea typeface="맑은 고딕"/>
              </a:rPr>
              <a:t>(작업증명)</a:t>
            </a:r>
            <a:endParaRPr lang="ko-KR" altLang="en-US"/>
          </a:p>
          <a:p>
            <a:r>
              <a:rPr lang="ko-KR" altLang="en-US" err="1">
                <a:ea typeface="맑은 고딕"/>
              </a:rPr>
              <a:t>Pow</a:t>
            </a:r>
            <a:r>
              <a:rPr lang="ko-KR" altLang="en-US">
                <a:ea typeface="맑은 고딕"/>
              </a:rPr>
              <a:t>(지분증명)</a:t>
            </a:r>
          </a:p>
          <a:p>
            <a:r>
              <a:rPr lang="ko-KR" altLang="en-US" err="1">
                <a:ea typeface="맑은 고딕"/>
              </a:rPr>
              <a:t>DPoS</a:t>
            </a:r>
            <a:r>
              <a:rPr lang="ko-KR" altLang="en-US">
                <a:ea typeface="맑은 고딕"/>
              </a:rPr>
              <a:t>(위임증명)</a:t>
            </a:r>
          </a:p>
          <a:p>
            <a:r>
              <a:rPr lang="ko-KR" altLang="en-US">
                <a:ea typeface="맑은 고딕"/>
              </a:rPr>
              <a:t>PBFT(비잔틴 장애 허용)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768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F96ED-B818-425C-93FB-427E377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PoW</a:t>
            </a:r>
            <a:r>
              <a:rPr lang="ko-KR" altLang="en-US">
                <a:ea typeface="맑은 고딕"/>
              </a:rPr>
              <a:t>(작업증명)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1429D-202D-46DC-898C-EFB50FD5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목표값</a:t>
            </a:r>
            <a:r>
              <a:rPr lang="ko-KR" altLang="en-US">
                <a:ea typeface="맑은 고딕"/>
              </a:rPr>
              <a:t> 이하의 해시를 찾는 과정을 무수히 반복함으로써 해당 작업에 참여했음을 증명한다</a:t>
            </a:r>
          </a:p>
          <a:p>
            <a:r>
              <a:rPr lang="ko-KR" altLang="en-US" err="1">
                <a:ea typeface="맑은 고딕"/>
              </a:rPr>
              <a:t>Bitcoin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Ethereum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Litecoin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Zcash등의</a:t>
            </a:r>
            <a:r>
              <a:rPr lang="ko-KR" altLang="en-US">
                <a:ea typeface="맑은 고딕"/>
              </a:rPr>
              <a:t> 블록체인이 사용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015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B2DB7-B15F-4719-8A53-5FC006EE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PoW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Ethash</a:t>
            </a:r>
            <a:endParaRPr lang="ko-KR" altLang="en-US" dirty="0" err="1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51C0896-D4BD-4CE8-B844-E5E4D88A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01" y="1825625"/>
            <a:ext cx="10075997" cy="4351338"/>
          </a:xfrm>
        </p:spPr>
      </p:pic>
    </p:spTree>
    <p:extLst>
      <p:ext uri="{BB962C8B-B14F-4D97-AF65-F5344CB8AC3E}">
        <p14:creationId xmlns:p14="http://schemas.microsoft.com/office/powerpoint/2010/main" val="381359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C481-57D3-4779-B672-BE70BE06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Ethash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70B10-D7D8-4A22-80B1-6AF9E02F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메모리 기반의 </a:t>
            </a:r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작업증명 알고리즘</a:t>
            </a:r>
          </a:p>
          <a:p>
            <a:r>
              <a:rPr lang="ko-KR" altLang="en-US" dirty="0">
                <a:ea typeface="맑은 고딕"/>
              </a:rPr>
              <a:t>128 </a:t>
            </a:r>
            <a:r>
              <a:rPr lang="ko-KR" altLang="en-US" dirty="0" err="1">
                <a:ea typeface="맑은 고딕"/>
              </a:rPr>
              <a:t>bytes</a:t>
            </a:r>
            <a:r>
              <a:rPr lang="ko-KR" altLang="en-US" dirty="0">
                <a:ea typeface="맑은 고딕"/>
              </a:rPr>
              <a:t> 크기의 페이지를 </a:t>
            </a:r>
            <a:r>
              <a:rPr lang="ko-KR" altLang="en-US" dirty="0" err="1">
                <a:ea typeface="맑은 고딕"/>
              </a:rPr>
              <a:t>DAG에서</a:t>
            </a:r>
            <a:r>
              <a:rPr lang="ko-KR" altLang="en-US" dirty="0">
                <a:ea typeface="맑은 고딕"/>
              </a:rPr>
              <a:t> 불러올 </a:t>
            </a:r>
            <a:r>
              <a:rPr lang="ko-KR" altLang="en-US" dirty="0" err="1">
                <a:ea typeface="맑은 고딕"/>
              </a:rPr>
              <a:t>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mix과정을</a:t>
            </a:r>
            <a:r>
              <a:rPr lang="ko-KR" altLang="en-US" dirty="0">
                <a:ea typeface="맑은 고딕"/>
              </a:rPr>
              <a:t> 통해 다음에 불러올 페이지를 예측할 수 없게 설계 하였다.</a:t>
            </a:r>
          </a:p>
          <a:p>
            <a:r>
              <a:rPr lang="ko-KR" altLang="en-US" dirty="0" err="1">
                <a:ea typeface="맑은 고딕"/>
              </a:rPr>
              <a:t>DAG의</a:t>
            </a:r>
            <a:r>
              <a:rPr lang="ko-KR" altLang="en-US" dirty="0">
                <a:ea typeface="맑은 고딕"/>
              </a:rPr>
              <a:t> 크기는 수 </a:t>
            </a:r>
            <a:r>
              <a:rPr lang="ko-KR" altLang="en-US" dirty="0" err="1">
                <a:ea typeface="맑은 고딕"/>
              </a:rPr>
              <a:t>GB이므로</a:t>
            </a:r>
            <a:r>
              <a:rPr lang="ko-KR" altLang="en-US" dirty="0">
                <a:ea typeface="맑은 고딕"/>
              </a:rPr>
              <a:t> 캐시 메모리를 사용불가.</a:t>
            </a:r>
          </a:p>
          <a:p>
            <a:r>
              <a:rPr lang="ko-KR" altLang="en-US" dirty="0">
                <a:ea typeface="맑은 고딕"/>
              </a:rPr>
              <a:t>이러한 구조로 ASIC 저항성을 갖췄다 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44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AB2BA-8EA9-4808-8057-7DED730A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Ethash</a:t>
            </a:r>
            <a:r>
              <a:rPr lang="ko-KR" altLang="en-US" dirty="0">
                <a:ea typeface="맑은 고딕"/>
              </a:rPr>
              <a:t> 동작구조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90DF-3E6D-402A-B535-E2CEDFE5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1. 현재 포인트까지 블록의 헤더를 스캔해 </a:t>
            </a:r>
            <a:r>
              <a:rPr lang="ko-KR" altLang="en-US" err="1">
                <a:ea typeface="맑은 고딕"/>
              </a:rPr>
              <a:t>Seed계산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seed</a:t>
            </a:r>
            <a:r>
              <a:rPr lang="ko-KR" altLang="en-US" dirty="0">
                <a:ea typeface="맑은 고딕"/>
              </a:rPr>
              <a:t> 는 30,000블록마다 바뀐다)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2. 이 </a:t>
            </a:r>
            <a:r>
              <a:rPr lang="ko-KR" altLang="en-US" err="1">
                <a:ea typeface="맑은 고딕"/>
              </a:rPr>
              <a:t>Seed를</a:t>
            </a:r>
            <a:r>
              <a:rPr lang="ko-KR" altLang="en-US" dirty="0">
                <a:ea typeface="맑은 고딕"/>
              </a:rPr>
              <a:t> 통해 </a:t>
            </a:r>
            <a:r>
              <a:rPr lang="ko-KR" altLang="en-US" err="1">
                <a:ea typeface="맑은 고딕"/>
              </a:rPr>
              <a:t>pseudo-random하게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cache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data생성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cache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data로</a:t>
            </a:r>
            <a:r>
              <a:rPr lang="ko-KR" altLang="en-US" dirty="0">
                <a:ea typeface="맑은 고딕"/>
              </a:rPr>
              <a:t> 1GB 이상의 </a:t>
            </a:r>
            <a:r>
              <a:rPr lang="ko-KR" altLang="en-US" err="1">
                <a:ea typeface="맑은 고딕"/>
              </a:rPr>
              <a:t>dataset을</a:t>
            </a:r>
            <a:r>
              <a:rPr lang="ko-KR" altLang="en-US" dirty="0">
                <a:ea typeface="맑은 고딕"/>
              </a:rPr>
              <a:t> 생성. </a:t>
            </a:r>
            <a:r>
              <a:rPr lang="ko-KR" altLang="en-US" err="1">
                <a:ea typeface="맑은 고딕"/>
              </a:rPr>
              <a:t>Full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client와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miner는</a:t>
            </a:r>
            <a:r>
              <a:rPr lang="ko-KR" altLang="en-US" dirty="0">
                <a:ea typeface="맑은 고딕"/>
              </a:rPr>
              <a:t> 이 </a:t>
            </a:r>
            <a:r>
              <a:rPr lang="ko-KR" altLang="en-US" err="1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(DAG)을 저장</a:t>
            </a:r>
          </a:p>
          <a:p>
            <a:r>
              <a:rPr lang="ko-KR" altLang="en-US" err="1">
                <a:ea typeface="맑은 고딕"/>
              </a:rPr>
              <a:t>Mining할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떄</a:t>
            </a:r>
            <a:r>
              <a:rPr lang="ko-KR" altLang="en-US" dirty="0">
                <a:ea typeface="맑은 고딕"/>
              </a:rPr>
              <a:t> 이 </a:t>
            </a:r>
            <a:r>
              <a:rPr lang="ko-KR" altLang="en-US" err="1">
                <a:ea typeface="맑은 고딕"/>
              </a:rPr>
              <a:t>dataset의</a:t>
            </a:r>
            <a:r>
              <a:rPr lang="ko-KR" altLang="en-US" dirty="0">
                <a:ea typeface="맑은 고딕"/>
              </a:rPr>
              <a:t> 일부를 함께 </a:t>
            </a:r>
            <a:r>
              <a:rPr lang="ko-KR" altLang="en-US" err="1">
                <a:ea typeface="맑은 고딕"/>
              </a:rPr>
              <a:t>해싱</a:t>
            </a:r>
            <a:endParaRPr lang="ko-KR" altLang="en-US">
              <a:ea typeface="맑은 고딕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85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1F1F4-401C-45AB-8837-2D5B9454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account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7B77E-9A82-4DB1-A146-77B17EDA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 err="1">
                <a:ea typeface="맑은 고딕"/>
              </a:rPr>
              <a:t>Externally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Owned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Account</a:t>
            </a:r>
            <a:r>
              <a:rPr lang="ko-KR" altLang="en-US" sz="1800" dirty="0">
                <a:ea typeface="맑은 고딕"/>
              </a:rPr>
              <a:t>(EOA) : 개인 키로 제어되는 것으로서 코드를 저장할 수 없다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다른 </a:t>
            </a:r>
            <a:r>
              <a:rPr lang="ko-KR" altLang="en-US" sz="1800" dirty="0" err="1">
                <a:ea typeface="맑은 고딕"/>
              </a:rPr>
              <a:t>EOA나</a:t>
            </a:r>
            <a:r>
              <a:rPr lang="ko-KR" altLang="en-US" sz="1800" dirty="0">
                <a:ea typeface="맑은 고딕"/>
              </a:rPr>
              <a:t> CA에 메시지를 보낼 수 있다.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r>
              <a:rPr lang="ko-KR" altLang="en-US" sz="1800" dirty="0" err="1">
                <a:ea typeface="맑은 고딕"/>
              </a:rPr>
              <a:t>Contract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Account</a:t>
            </a:r>
            <a:r>
              <a:rPr lang="ko-KR" altLang="en-US" sz="1800" dirty="0">
                <a:ea typeface="맑은 고딕"/>
              </a:rPr>
              <a:t>(CA) : 스마트 </a:t>
            </a:r>
            <a:r>
              <a:rPr lang="ko-KR" altLang="en-US" sz="1800" dirty="0" err="1">
                <a:ea typeface="맑은 고딕"/>
              </a:rPr>
              <a:t>컨트랙트</a:t>
            </a:r>
            <a:r>
              <a:rPr lang="ko-KR" altLang="en-US" sz="1800" dirty="0">
                <a:ea typeface="맑은 고딕"/>
              </a:rPr>
              <a:t> 코드에 의해 제어되며 특정 CA에 코드를 저장할 수 있다.</a:t>
            </a:r>
          </a:p>
          <a:p>
            <a:pPr marL="0" indent="0">
              <a:buNone/>
            </a:pPr>
            <a:r>
              <a:rPr lang="ko-KR" altLang="en-US" sz="1800" err="1">
                <a:ea typeface="맑은 고딕"/>
              </a:rPr>
              <a:t>EOA나</a:t>
            </a:r>
            <a:r>
              <a:rPr lang="ko-KR" altLang="en-US" sz="1800" dirty="0">
                <a:ea typeface="맑은 고딕"/>
              </a:rPr>
              <a:t> 다른 CA의 메시지를 받고, 내부의 코드를 실행하게 된다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Nonce</a:t>
            </a:r>
            <a:r>
              <a:rPr lang="ko-KR" altLang="en-US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Balance</a:t>
            </a:r>
            <a:r>
              <a:rPr lang="ko-KR" altLang="en-US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storageRoot</a:t>
            </a:r>
            <a:r>
              <a:rPr lang="ko-KR" altLang="en-US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codeHash</a:t>
            </a:r>
            <a:r>
              <a:rPr lang="ko-KR" altLang="en-US" sz="1800" dirty="0">
                <a:ea typeface="맑은 고딕"/>
              </a:rPr>
              <a:t> 4가지 요소로 구성된다 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Nonce</a:t>
            </a:r>
            <a:r>
              <a:rPr lang="ko-KR" altLang="en-US" sz="1800" dirty="0">
                <a:ea typeface="맑은 고딕"/>
              </a:rPr>
              <a:t> : </a:t>
            </a:r>
            <a:r>
              <a:rPr lang="ko-KR" altLang="en-US" sz="1800" dirty="0" err="1">
                <a:ea typeface="맑은 고딕"/>
              </a:rPr>
              <a:t>EOA는</a:t>
            </a:r>
            <a:r>
              <a:rPr lang="ko-KR" altLang="en-US" sz="1800" dirty="0">
                <a:ea typeface="맑은 고딕"/>
              </a:rPr>
              <a:t> 해당 </a:t>
            </a:r>
            <a:r>
              <a:rPr lang="ko-KR" altLang="en-US" sz="1800" dirty="0" err="1">
                <a:ea typeface="맑은 고딕"/>
              </a:rPr>
              <a:t>어카운트로부터</a:t>
            </a:r>
            <a:r>
              <a:rPr lang="ko-KR" altLang="en-US" sz="1800" dirty="0">
                <a:ea typeface="맑은 고딕"/>
              </a:rPr>
              <a:t> 보내진 </a:t>
            </a:r>
            <a:r>
              <a:rPr lang="ko-KR" altLang="en-US" sz="1800" dirty="0" err="1">
                <a:ea typeface="맑은 고딕"/>
              </a:rPr>
              <a:t>Tx수</a:t>
            </a:r>
            <a:r>
              <a:rPr lang="ko-KR" altLang="en-US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CA는</a:t>
            </a:r>
            <a:r>
              <a:rPr lang="ko-KR" altLang="en-US" sz="1800" dirty="0">
                <a:ea typeface="맑은 고딕"/>
              </a:rPr>
              <a:t> 해당 </a:t>
            </a:r>
            <a:r>
              <a:rPr lang="ko-KR" altLang="en-US" sz="1800" dirty="0" err="1">
                <a:ea typeface="맑은 고딕"/>
              </a:rPr>
              <a:t>어카운트에</a:t>
            </a:r>
            <a:r>
              <a:rPr lang="ko-KR" altLang="en-US" sz="1800" dirty="0">
                <a:ea typeface="맑은 고딕"/>
              </a:rPr>
              <a:t> 의해 생성된 </a:t>
            </a:r>
            <a:r>
              <a:rPr lang="ko-KR" altLang="en-US" sz="1800" dirty="0" err="1">
                <a:ea typeface="맑은 고딕"/>
              </a:rPr>
              <a:t>컨트랙트</a:t>
            </a:r>
            <a:r>
              <a:rPr lang="ko-KR" altLang="en-US" sz="1800" dirty="0">
                <a:ea typeface="맑은 고딕"/>
              </a:rPr>
              <a:t> 수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Balance</a:t>
            </a:r>
            <a:r>
              <a:rPr lang="ko-KR" altLang="en-US" sz="1800" dirty="0">
                <a:ea typeface="맑은 고딕"/>
              </a:rPr>
              <a:t> : 해당 </a:t>
            </a:r>
            <a:r>
              <a:rPr lang="ko-KR" altLang="en-US" sz="1800" dirty="0" err="1">
                <a:ea typeface="맑은 고딕"/>
              </a:rPr>
              <a:t>어카운트의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Wei양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StorageRoot</a:t>
            </a:r>
            <a:r>
              <a:rPr lang="ko-KR" altLang="en-US" sz="1800" dirty="0">
                <a:ea typeface="맑은 고딕"/>
              </a:rPr>
              <a:t> : </a:t>
            </a:r>
            <a:r>
              <a:rPr lang="ko-KR" sz="1800" dirty="0" err="1">
                <a:ea typeface="+mn-lt"/>
                <a:cs typeface="+mn-lt"/>
              </a:rPr>
              <a:t>머클</a:t>
            </a:r>
            <a:r>
              <a:rPr lang="ko-KR" sz="1800" dirty="0">
                <a:ea typeface="+mn-lt"/>
                <a:cs typeface="+mn-lt"/>
              </a:rPr>
              <a:t> </a:t>
            </a:r>
            <a:r>
              <a:rPr lang="ko-KR" sz="1800" dirty="0" err="1">
                <a:ea typeface="+mn-lt"/>
                <a:cs typeface="+mn-lt"/>
              </a:rPr>
              <a:t>패트리시아</a:t>
            </a:r>
            <a:r>
              <a:rPr lang="ko-KR" sz="1800" dirty="0">
                <a:ea typeface="+mn-lt"/>
                <a:cs typeface="+mn-lt"/>
              </a:rPr>
              <a:t> 트리의 루트 노드의 </a:t>
            </a:r>
            <a:r>
              <a:rPr lang="ko-KR" sz="1800" dirty="0" err="1">
                <a:ea typeface="+mn-lt"/>
                <a:cs typeface="+mn-lt"/>
              </a:rPr>
              <a:t>해시값</a:t>
            </a:r>
            <a:endParaRPr lang="ko-KR" altLang="en-US" sz="1800" dirty="0" err="1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 err="1">
                <a:ea typeface="맑은 고딕"/>
              </a:rPr>
              <a:t>CodeHash</a:t>
            </a:r>
            <a:r>
              <a:rPr lang="ko-KR" altLang="en-US" sz="1800" dirty="0">
                <a:ea typeface="맑은 고딕"/>
              </a:rPr>
              <a:t> : </a:t>
            </a:r>
            <a:r>
              <a:rPr lang="ko-KR" altLang="en-US" sz="1800" dirty="0" err="1">
                <a:ea typeface="맑은 고딕"/>
              </a:rPr>
              <a:t>EVM에서</a:t>
            </a:r>
            <a:r>
              <a:rPr lang="ko-KR" altLang="en-US" sz="1800" dirty="0">
                <a:ea typeface="맑은 고딕"/>
              </a:rPr>
              <a:t> 실행될 코드의 </a:t>
            </a:r>
            <a:r>
              <a:rPr lang="ko-KR" altLang="en-US" sz="1800" dirty="0" err="1">
                <a:ea typeface="맑은 고딕"/>
              </a:rPr>
              <a:t>해시값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5997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09C51-27FE-4467-8DDB-D06210BA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236"/>
            <a:ext cx="10515600" cy="5647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현재 블록 개수 대략</a:t>
            </a:r>
            <a:r>
              <a:rPr lang="ko-KR" altLang="en-US" dirty="0">
                <a:ea typeface="+mn-lt"/>
                <a:cs typeface="+mn-lt"/>
              </a:rPr>
              <a:t> 1400만개(</a:t>
            </a:r>
            <a:r>
              <a:rPr lang="ko-KR" dirty="0">
                <a:ea typeface="+mn-lt"/>
                <a:cs typeface="+mn-lt"/>
              </a:rPr>
              <a:t>14044177</a:t>
            </a:r>
            <a:r>
              <a:rPr lang="ko-KR" altLang="en-US" dirty="0">
                <a:ea typeface="+mn-lt"/>
                <a:cs typeface="+mn-lt"/>
              </a:rPr>
              <a:t>개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CE73FD-5AA0-4BD2-83D9-E36DE768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7" y="1480627"/>
            <a:ext cx="10227577" cy="42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A0D0A-52B8-4603-9057-F24AE44D0D0D}"/>
              </a:ext>
            </a:extLst>
          </p:cNvPr>
          <p:cNvSpPr txBox="1"/>
          <p:nvPr/>
        </p:nvSpPr>
        <p:spPr>
          <a:xfrm>
            <a:off x="893806" y="10173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9334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208CE1-498D-4FD5-919E-258F17093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5" y="186532"/>
            <a:ext cx="7153275" cy="3057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8310C-52A0-4C72-A011-C92F5AD0068B}"/>
              </a:ext>
            </a:extLst>
          </p:cNvPr>
          <p:cNvSpPr txBox="1"/>
          <p:nvPr/>
        </p:nvSpPr>
        <p:spPr>
          <a:xfrm>
            <a:off x="337751" y="3426940"/>
            <a:ext cx="58991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cache_size</a:t>
            </a:r>
            <a:r>
              <a:rPr lang="ko-KR" altLang="en-US" dirty="0">
                <a:ea typeface="맑은 고딕"/>
              </a:rPr>
              <a:t>: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2: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= 2**24 + 2**17 * (</a:t>
            </a:r>
            <a:r>
              <a:rPr lang="ko-KR" altLang="en-US" dirty="0" err="1">
                <a:ea typeface="맑은 고딕"/>
              </a:rPr>
              <a:t>block_number</a:t>
            </a:r>
            <a:r>
              <a:rPr lang="ko-KR" altLang="en-US" dirty="0">
                <a:ea typeface="맑은 고딕"/>
              </a:rPr>
              <a:t> // 30000) </a:t>
            </a:r>
          </a:p>
          <a:p>
            <a:r>
              <a:rPr lang="ko-KR" altLang="en-US" dirty="0">
                <a:ea typeface="맑은 고딕"/>
              </a:rPr>
              <a:t>    = 16777216 + (131072 * 466) = </a:t>
            </a:r>
            <a:r>
              <a:rPr lang="ko-KR" dirty="0">
                <a:ea typeface="+mn-lt"/>
                <a:cs typeface="+mn-lt"/>
              </a:rPr>
              <a:t>77,856,768</a:t>
            </a: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4: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 -= HASH_BYTES =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-=64 = 77,856,704</a:t>
            </a:r>
          </a:p>
          <a:p>
            <a:r>
              <a:rPr lang="ko-KR" altLang="en-US" dirty="0" err="1">
                <a:ea typeface="맑은 고딕"/>
              </a:rPr>
              <a:t>While문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/ 64가 소수가 일 때 까지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128만큼 감소</a:t>
            </a:r>
          </a:p>
          <a:p>
            <a:r>
              <a:rPr lang="ko-KR" altLang="en-US" dirty="0">
                <a:ea typeface="맑은 고딕"/>
              </a:rPr>
              <a:t>최종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는 </a:t>
            </a:r>
            <a:r>
              <a:rPr lang="ko-KR" dirty="0">
                <a:ea typeface="+mn-lt"/>
                <a:cs typeface="+mn-lt"/>
              </a:rPr>
              <a:t>78118336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326A5-6659-4EB5-A8CE-FCD70744813B}"/>
              </a:ext>
            </a:extLst>
          </p:cNvPr>
          <p:cNvSpPr txBox="1"/>
          <p:nvPr/>
        </p:nvSpPr>
        <p:spPr>
          <a:xfrm>
            <a:off x="6238604" y="3371184"/>
            <a:ext cx="58991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Data_size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최종 </a:t>
            </a:r>
            <a:r>
              <a:rPr lang="ko-KR" altLang="en-US" dirty="0" err="1">
                <a:ea typeface="맑은 고딕"/>
              </a:rPr>
              <a:t>sz</a:t>
            </a:r>
            <a:r>
              <a:rPr lang="ko-KR" altLang="en-US" dirty="0">
                <a:ea typeface="맑은 고딕"/>
              </a:rPr>
              <a:t> = </a:t>
            </a:r>
            <a:r>
              <a:rPr lang="ko-KR" dirty="0">
                <a:ea typeface="+mn-lt"/>
                <a:cs typeface="+mn-lt"/>
              </a:rPr>
              <a:t>4999607168</a:t>
            </a:r>
          </a:p>
          <a:p>
            <a:r>
              <a:rPr lang="ko-KR" altLang="en-US" dirty="0">
                <a:ea typeface="맑은 고딕"/>
              </a:rPr>
              <a:t>대략 4.65GB</a:t>
            </a:r>
          </a:p>
        </p:txBody>
      </p:sp>
    </p:spTree>
    <p:extLst>
      <p:ext uri="{BB962C8B-B14F-4D97-AF65-F5344CB8AC3E}">
        <p14:creationId xmlns:p14="http://schemas.microsoft.com/office/powerpoint/2010/main" val="252824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168E6-4C8E-422A-BE6B-758B6DCB8A54}"/>
              </a:ext>
            </a:extLst>
          </p:cNvPr>
          <p:cNvSpPr txBox="1"/>
          <p:nvPr/>
        </p:nvSpPr>
        <p:spPr>
          <a:xfrm>
            <a:off x="419595" y="3942608"/>
            <a:ext cx="65235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 = </a:t>
            </a:r>
            <a:r>
              <a:rPr lang="ko-KR" dirty="0">
                <a:ea typeface="+mn-lt"/>
                <a:cs typeface="+mn-lt"/>
              </a:rPr>
              <a:t>1,220,599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첫번째 </a:t>
            </a:r>
            <a:r>
              <a:rPr lang="ko-KR" altLang="en-US" err="1">
                <a:ea typeface="+mn-lt"/>
                <a:cs typeface="+mn-lt"/>
              </a:rPr>
              <a:t>에포크에서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seed는</a:t>
            </a:r>
            <a:r>
              <a:rPr lang="ko-KR" altLang="en-US" dirty="0">
                <a:ea typeface="+mn-lt"/>
                <a:cs typeface="+mn-lt"/>
              </a:rPr>
              <a:t> 0으로 이루어진 32바이트길이의 </a:t>
            </a:r>
            <a:r>
              <a:rPr lang="ko-KR" altLang="en-US" err="1">
                <a:ea typeface="+mn-lt"/>
                <a:cs typeface="+mn-lt"/>
              </a:rPr>
              <a:t>hash이다</a:t>
            </a:r>
            <a:r>
              <a:rPr lang="ko-KR" altLang="en-US" dirty="0">
                <a:ea typeface="+mn-lt"/>
                <a:cs typeface="+mn-lt"/>
              </a:rPr>
              <a:t>. 이후 </a:t>
            </a:r>
            <a:r>
              <a:rPr lang="ko-KR" altLang="en-US" err="1">
                <a:ea typeface="+mn-lt"/>
                <a:cs typeface="+mn-lt"/>
              </a:rPr>
              <a:t>에포크에서는</a:t>
            </a:r>
            <a:r>
              <a:rPr lang="ko-KR" altLang="en-US" dirty="0">
                <a:ea typeface="+mn-lt"/>
                <a:cs typeface="+mn-lt"/>
              </a:rPr>
              <a:t> 이전 </a:t>
            </a:r>
            <a:r>
              <a:rPr lang="ko-KR" altLang="en-US" err="1">
                <a:ea typeface="+mn-lt"/>
                <a:cs typeface="+mn-lt"/>
              </a:rPr>
              <a:t>seed를</a:t>
            </a:r>
            <a:r>
              <a:rPr lang="ko-KR" altLang="en-US">
                <a:ea typeface="+mn-lt"/>
                <a:cs typeface="+mn-lt"/>
              </a:rPr>
              <a:t> 해시한 값이다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err="1">
                <a:ea typeface="+mn-lt"/>
                <a:cs typeface="+mn-lt"/>
              </a:rPr>
              <a:t>Line</a:t>
            </a:r>
            <a:r>
              <a:rPr lang="ko-KR" altLang="en-US" dirty="0">
                <a:ea typeface="+mn-lt"/>
                <a:cs typeface="+mn-lt"/>
              </a:rPr>
              <a:t> 5 : </a:t>
            </a:r>
            <a:r>
              <a:rPr lang="ko-KR" altLang="en-US" dirty="0" err="1">
                <a:ea typeface="+mn-lt"/>
                <a:cs typeface="+mn-lt"/>
              </a:rPr>
              <a:t>o의</a:t>
            </a:r>
            <a:r>
              <a:rPr lang="ko-KR" altLang="en-US">
                <a:ea typeface="+mn-lt"/>
                <a:cs typeface="+mn-lt"/>
              </a:rPr>
              <a:t> 첫번째 값을 64바이트의 해시값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 err="1">
                <a:ea typeface="+mn-lt"/>
                <a:cs typeface="+mn-lt"/>
              </a:rPr>
              <a:t>Line</a:t>
            </a:r>
            <a:r>
              <a:rPr lang="ko-KR" altLang="en-US" dirty="0">
                <a:ea typeface="+mn-lt"/>
                <a:cs typeface="+mn-lt"/>
              </a:rPr>
              <a:t> 6 : </a:t>
            </a:r>
            <a:r>
              <a:rPr lang="ko-KR" altLang="en-US">
                <a:ea typeface="+mn-lt"/>
                <a:cs typeface="+mn-lt"/>
              </a:rPr>
              <a:t>n-1번</a:t>
            </a:r>
            <a:r>
              <a:rPr lang="ko-KR" altLang="en-US" dirty="0">
                <a:ea typeface="+mn-lt"/>
                <a:cs typeface="+mn-lt"/>
              </a:rPr>
              <a:t> 만큼 </a:t>
            </a:r>
            <a:r>
              <a:rPr lang="ko-KR" altLang="en-US" dirty="0" err="1">
                <a:ea typeface="+mn-lt"/>
                <a:cs typeface="+mn-lt"/>
              </a:rPr>
              <a:t>o의</a:t>
            </a:r>
            <a:r>
              <a:rPr lang="ko-KR" altLang="en-US" dirty="0">
                <a:ea typeface="+mn-lt"/>
                <a:cs typeface="+mn-lt"/>
              </a:rPr>
              <a:t> 마지막 값을 해시하여 추가</a:t>
            </a:r>
          </a:p>
          <a:p>
            <a:r>
              <a:rPr lang="ko-KR" altLang="en-US" dirty="0" err="1">
                <a:ea typeface="+mn-lt"/>
                <a:cs typeface="+mn-lt"/>
              </a:rPr>
              <a:t>O의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size는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n</a:t>
            </a:r>
            <a:r>
              <a:rPr lang="ko-KR" altLang="en-US" dirty="0">
                <a:ea typeface="+mn-lt"/>
                <a:cs typeface="+mn-lt"/>
              </a:rPr>
              <a:t> * 64바이트  = </a:t>
            </a:r>
            <a:r>
              <a:rPr lang="en-US" altLang="ko-KR">
                <a:ea typeface="+mn-lt"/>
                <a:cs typeface="+mn-lt"/>
              </a:rPr>
              <a:t>78,118,336바이트 = 약 74.49MB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</a:rPr>
              <a:t>Line 10 ~ 13 : strict memory hard hashing functions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계산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수행에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필요한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메모리에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비해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dirty="0" err="1">
                <a:ea typeface="+mn-lt"/>
                <a:cs typeface="+mn-lt"/>
              </a:rPr>
              <a:t>계산에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사용</a:t>
            </a:r>
            <a:r>
              <a:rPr lang="en-US" altLang="ko-KR" dirty="0">
                <a:ea typeface="+mn-lt"/>
                <a:cs typeface="+mn-lt"/>
              </a:rPr>
              <a:t> 할 수 </a:t>
            </a:r>
            <a:r>
              <a:rPr lang="en-US" altLang="ko-KR" dirty="0" err="1">
                <a:ea typeface="+mn-lt"/>
                <a:cs typeface="+mn-lt"/>
              </a:rPr>
              <a:t>있는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메모리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크기를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줄이면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연산속도가</a:t>
            </a:r>
            <a:r>
              <a:rPr lang="en-US" altLang="ko-KR">
                <a:ea typeface="+mn-lt"/>
                <a:cs typeface="+mn-lt"/>
              </a:rPr>
              <a:t> 증가</a:t>
            </a:r>
            <a:endParaRPr lang="en-US" altLang="ko-KR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5AAB6D-213B-4F7A-B86A-86015C20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8" y="226066"/>
            <a:ext cx="6533407" cy="35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5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5DE0706-DA6E-458B-9465-12281CB5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37454"/>
            <a:ext cx="6957290" cy="3088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2D5C0-E965-4092-851B-41CBCD3E8786}"/>
              </a:ext>
            </a:extLst>
          </p:cNvPr>
          <p:cNvSpPr txBox="1"/>
          <p:nvPr/>
        </p:nvSpPr>
        <p:spPr>
          <a:xfrm>
            <a:off x="279400" y="3627582"/>
            <a:ext cx="73844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Cache는</a:t>
            </a:r>
            <a:r>
              <a:rPr lang="ko-KR" altLang="en-US" dirty="0">
                <a:ea typeface="맑은 고딕"/>
              </a:rPr>
              <a:t> 위에서 만든 </a:t>
            </a:r>
            <a:r>
              <a:rPr lang="ko-KR" altLang="en-US" dirty="0" err="1">
                <a:ea typeface="맑은 고딕"/>
              </a:rPr>
              <a:t>o배열이고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i는</a:t>
            </a:r>
            <a:r>
              <a:rPr lang="ko-KR" altLang="en-US" dirty="0">
                <a:ea typeface="맑은 고딕"/>
              </a:rPr>
              <a:t> 현재 함수가 실행된 횟수이다</a:t>
            </a:r>
          </a:p>
          <a:p>
            <a:r>
              <a:rPr lang="ko-KR" altLang="en-US" dirty="0">
                <a:ea typeface="맑은 고딕"/>
              </a:rPr>
              <a:t>~</a:t>
            </a:r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7 : 초기 </a:t>
            </a:r>
            <a:r>
              <a:rPr lang="ko-KR" altLang="en-US" dirty="0" err="1">
                <a:ea typeface="맑은 고딕"/>
              </a:rPr>
              <a:t>mix값을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설정해놓는다</a:t>
            </a: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9 ~ 11 : </a:t>
            </a:r>
            <a:r>
              <a:rPr lang="ko-KR" altLang="en-US" dirty="0" err="1">
                <a:ea typeface="맑은 고딕"/>
              </a:rPr>
              <a:t>DATASET_PARENTS는</a:t>
            </a:r>
            <a:r>
              <a:rPr lang="ko-KR" altLang="en-US" dirty="0">
                <a:ea typeface="맑은 고딕"/>
              </a:rPr>
              <a:t> 256이고, 256번 돌면서 </a:t>
            </a:r>
            <a:r>
              <a:rPr lang="ko-KR" altLang="en-US" dirty="0" err="1">
                <a:ea typeface="맑은 고딕"/>
              </a:rPr>
              <a:t>fnv해시함수를</a:t>
            </a:r>
            <a:r>
              <a:rPr lang="ko-KR" altLang="en-US" dirty="0">
                <a:ea typeface="맑은 고딕"/>
              </a:rPr>
              <a:t> 사용하여 </a:t>
            </a:r>
            <a:r>
              <a:rPr lang="ko-KR" altLang="en-US" dirty="0" err="1">
                <a:ea typeface="맑은 고딕"/>
              </a:rPr>
              <a:t>cache_index를</a:t>
            </a:r>
            <a:r>
              <a:rPr lang="ko-KR" altLang="en-US" dirty="0">
                <a:ea typeface="맑은 고딕"/>
              </a:rPr>
              <a:t> 만들어 낸다. </a:t>
            </a:r>
            <a:r>
              <a:rPr lang="ko-KR" altLang="en-US" dirty="0" err="1">
                <a:ea typeface="맑은 고딕"/>
              </a:rPr>
              <a:t>Mix를</a:t>
            </a:r>
            <a:r>
              <a:rPr lang="ko-KR" altLang="en-US" dirty="0">
                <a:ea typeface="맑은 고딕"/>
              </a:rPr>
              <a:t> 만들어내고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mix를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hash하여</a:t>
            </a:r>
            <a:r>
              <a:rPr lang="ko-KR" altLang="en-US" dirty="0">
                <a:ea typeface="맑은 고딕"/>
              </a:rPr>
              <a:t> 64바이트 데이터를 </a:t>
            </a:r>
            <a:r>
              <a:rPr lang="ko-KR" altLang="en-US" dirty="0" err="1">
                <a:ea typeface="맑은 고딕"/>
              </a:rPr>
              <a:t>리턴한다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0970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75AB745D-BD2B-4131-8B22-22AA9E79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3" y="555842"/>
            <a:ext cx="10409381" cy="793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1698A-2D31-48B1-9FFA-A29E775E843E}"/>
              </a:ext>
            </a:extLst>
          </p:cNvPr>
          <p:cNvSpPr txBox="1"/>
          <p:nvPr/>
        </p:nvSpPr>
        <p:spPr>
          <a:xfrm>
            <a:off x="452582" y="1711036"/>
            <a:ext cx="104093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Full_size는</a:t>
            </a:r>
            <a:r>
              <a:rPr lang="ko-KR" altLang="en-US" dirty="0">
                <a:ea typeface="맑은 고딕"/>
              </a:rPr>
              <a:t> 위에서 구한 </a:t>
            </a:r>
            <a:r>
              <a:rPr lang="ko-KR" dirty="0">
                <a:latin typeface="Malgun Gothic"/>
                <a:ea typeface="Malgun Gothic"/>
              </a:rPr>
              <a:t>4999607168이다</a:t>
            </a:r>
            <a:endParaRPr lang="en-US" dirty="0">
              <a:latin typeface="Malgun Gothic"/>
              <a:ea typeface="Malgun Gothic"/>
            </a:endParaRPr>
          </a:p>
          <a:p>
            <a:r>
              <a:rPr lang="en-US" altLang="ko-KR" dirty="0" err="1">
                <a:latin typeface="Malgun Gothic"/>
                <a:ea typeface="Malgun Gothic"/>
              </a:rPr>
              <a:t>Calc_dataset_item함수를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full_size</a:t>
            </a:r>
            <a:r>
              <a:rPr lang="en-US" altLang="ko-KR" dirty="0">
                <a:latin typeface="Malgun Gothic"/>
                <a:ea typeface="Malgun Gothic"/>
              </a:rPr>
              <a:t> // </a:t>
            </a:r>
            <a:r>
              <a:rPr lang="en-US" altLang="ko-KR" dirty="0" err="1">
                <a:latin typeface="Malgun Gothic"/>
                <a:ea typeface="Malgun Gothic"/>
              </a:rPr>
              <a:t>hash_bytes</a:t>
            </a: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en-US" dirty="0">
                <a:ea typeface="+mn-lt"/>
                <a:cs typeface="+mn-lt"/>
              </a:rPr>
              <a:t>78,118,862)</a:t>
            </a:r>
            <a:r>
              <a:rPr lang="ko-KR" altLang="en-US" dirty="0">
                <a:ea typeface="+mn-lt"/>
                <a:cs typeface="+mn-lt"/>
              </a:rPr>
              <a:t>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실행한다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따라서 </a:t>
            </a:r>
            <a:r>
              <a:rPr lang="ko-KR" altLang="en-US" dirty="0" err="1">
                <a:latin typeface="맑은 고딕"/>
                <a:ea typeface="맑은 고딕"/>
              </a:rPr>
              <a:t>calc_dataset_item함수는</a:t>
            </a:r>
            <a:r>
              <a:rPr lang="ko-KR" altLang="en-US" dirty="0">
                <a:latin typeface="맑은 고딕"/>
                <a:ea typeface="맑은 고딕"/>
              </a:rPr>
              <a:t> 64바이트의 데이터를 </a:t>
            </a:r>
            <a:r>
              <a:rPr lang="ko-KR" altLang="en-US" dirty="0" err="1">
                <a:latin typeface="맑은 고딕"/>
                <a:ea typeface="맑은 고딕"/>
              </a:rPr>
              <a:t>리턴하므로</a:t>
            </a:r>
            <a:r>
              <a:rPr lang="ko-KR" altLang="en-US" dirty="0">
                <a:latin typeface="맑은 고딕"/>
                <a:ea typeface="맑은 고딕"/>
              </a:rPr>
              <a:t>, 총 64바이트 * 78118862의 크기의 데이터셋(DAG)이 생성된다 이 값은 대략 4.65GB이다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509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5F1F18C-3E98-405B-B8CE-9CCC8D91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7240"/>
            <a:ext cx="6137563" cy="6407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EEA2B-16E2-4B43-AAEB-C415676613C8}"/>
              </a:ext>
            </a:extLst>
          </p:cNvPr>
          <p:cNvSpPr txBox="1"/>
          <p:nvPr/>
        </p:nvSpPr>
        <p:spPr>
          <a:xfrm>
            <a:off x="6294582" y="129309"/>
            <a:ext cx="573347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6 : 헤더와 </a:t>
            </a:r>
            <a:r>
              <a:rPr lang="ko-KR" altLang="en-US" dirty="0" err="1">
                <a:ea typeface="맑은 고딕"/>
              </a:rPr>
              <a:t>nonce를</a:t>
            </a:r>
            <a:r>
              <a:rPr lang="ko-KR" altLang="en-US" dirty="0">
                <a:ea typeface="맑은 고딕"/>
              </a:rPr>
              <a:t> 거꾸로 뒤집어 </a:t>
            </a:r>
            <a:r>
              <a:rPr lang="ko-KR" altLang="en-US" dirty="0" err="1">
                <a:ea typeface="맑은 고딕"/>
              </a:rPr>
              <a:t>더한뒤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해시한다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9,10 : 위에서 생성한 </a:t>
            </a:r>
            <a:r>
              <a:rPr lang="ko-KR" altLang="en-US" dirty="0" err="1">
                <a:ea typeface="맑은 고딕"/>
              </a:rPr>
              <a:t>seed를</a:t>
            </a:r>
            <a:r>
              <a:rPr lang="ko-KR" altLang="en-US" dirty="0">
                <a:ea typeface="맑은 고딕"/>
              </a:rPr>
              <a:t> 2번 </a:t>
            </a:r>
            <a:r>
              <a:rPr lang="ko-KR" altLang="en-US" dirty="0" err="1">
                <a:ea typeface="맑은 고딕"/>
              </a:rPr>
              <a:t>mix의</a:t>
            </a:r>
            <a:r>
              <a:rPr lang="ko-KR" altLang="en-US" dirty="0">
                <a:ea typeface="맑은 고딕"/>
              </a:rPr>
              <a:t> 끝에 추가한다 </a:t>
            </a: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12~17 : </a:t>
            </a:r>
            <a:r>
              <a:rPr lang="ko-KR" altLang="en-US" dirty="0" err="1">
                <a:ea typeface="맑은 고딕"/>
              </a:rPr>
              <a:t>fnv해시함수를</a:t>
            </a:r>
            <a:r>
              <a:rPr lang="ko-KR" altLang="en-US" dirty="0">
                <a:ea typeface="맑은 고딕"/>
              </a:rPr>
              <a:t> 통해 랜덤하게 </a:t>
            </a:r>
            <a:r>
              <a:rPr lang="ko-KR" altLang="en-US" dirty="0" err="1">
                <a:ea typeface="맑은 고딕"/>
              </a:rPr>
              <a:t>p값을</a:t>
            </a:r>
            <a:r>
              <a:rPr lang="ko-KR" altLang="en-US" dirty="0">
                <a:ea typeface="맑은 고딕"/>
              </a:rPr>
              <a:t> 정하고, </a:t>
            </a:r>
            <a:r>
              <a:rPr lang="ko-KR" altLang="en-US" dirty="0" err="1">
                <a:ea typeface="맑은 고딕"/>
              </a:rPr>
              <a:t>DAG파일에서</a:t>
            </a:r>
            <a:r>
              <a:rPr lang="ko-KR" altLang="en-US" dirty="0">
                <a:ea typeface="맑은 고딕"/>
              </a:rPr>
              <a:t> 연속된 2개의 데이터(128바이트)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가져와 </a:t>
            </a:r>
            <a:r>
              <a:rPr lang="ko-KR" altLang="en-US" dirty="0" err="1">
                <a:ea typeface="맑은 고딕"/>
              </a:rPr>
              <a:t>newdata배열에</a:t>
            </a:r>
            <a:r>
              <a:rPr lang="ko-KR" altLang="en-US" dirty="0">
                <a:ea typeface="맑은 고딕"/>
              </a:rPr>
              <a:t> 추가한다. 그리고 </a:t>
            </a:r>
            <a:r>
              <a:rPr lang="ko-KR" altLang="en-US" dirty="0" err="1">
                <a:ea typeface="맑은 고딕"/>
              </a:rPr>
              <a:t>mix는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newdata와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fnv함수로</a:t>
            </a:r>
            <a:r>
              <a:rPr lang="ko-KR" altLang="en-US" dirty="0">
                <a:ea typeface="맑은 고딕"/>
              </a:rPr>
              <a:t> 다시 </a:t>
            </a:r>
            <a:r>
              <a:rPr lang="ko-KR" altLang="en-US" dirty="0" err="1">
                <a:ea typeface="맑은 고딕"/>
              </a:rPr>
              <a:t>해싱된다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20 : </a:t>
            </a:r>
            <a:r>
              <a:rPr lang="ko-KR" altLang="en-US" dirty="0" err="1">
                <a:ea typeface="맑은 고딕"/>
              </a:rPr>
              <a:t>mix배열의</a:t>
            </a:r>
            <a:r>
              <a:rPr lang="ko-KR" altLang="en-US" dirty="0">
                <a:ea typeface="맑은 고딕"/>
              </a:rPr>
              <a:t> 연속된 4개의 값을 </a:t>
            </a:r>
            <a:r>
              <a:rPr lang="ko-KR" altLang="en-US" dirty="0" err="1">
                <a:ea typeface="맑은 고딕"/>
              </a:rPr>
              <a:t>fnv해싱을</a:t>
            </a:r>
            <a:r>
              <a:rPr lang="ko-KR" altLang="en-US" dirty="0">
                <a:ea typeface="맑은 고딕"/>
              </a:rPr>
              <a:t> 하고 </a:t>
            </a:r>
            <a:r>
              <a:rPr lang="ko-KR" altLang="en-US" dirty="0" err="1">
                <a:ea typeface="맑은 고딕"/>
              </a:rPr>
              <a:t>cmix배열에</a:t>
            </a:r>
            <a:r>
              <a:rPr lang="ko-KR" altLang="en-US" dirty="0">
                <a:ea typeface="맑은 고딕"/>
              </a:rPr>
              <a:t> 추가한다</a:t>
            </a:r>
          </a:p>
          <a:p>
            <a:r>
              <a:rPr lang="ko-KR" altLang="en-US" dirty="0" err="1">
                <a:ea typeface="맑은 고딕"/>
              </a:rPr>
              <a:t>Line</a:t>
            </a:r>
            <a:r>
              <a:rPr lang="ko-KR" altLang="en-US" dirty="0">
                <a:ea typeface="맑은 고딕"/>
              </a:rPr>
              <a:t> 22~25 :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93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7A6FB4-0D52-4111-A24F-13FBC9CA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8" y="264436"/>
            <a:ext cx="9624290" cy="2507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317C6-C6F3-418C-A20F-B0604DC1BE48}"/>
              </a:ext>
            </a:extLst>
          </p:cNvPr>
          <p:cNvSpPr txBox="1"/>
          <p:nvPr/>
        </p:nvSpPr>
        <p:spPr>
          <a:xfrm>
            <a:off x="337126" y="2981036"/>
            <a:ext cx="85390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랜덤하게 </a:t>
            </a:r>
            <a:r>
              <a:rPr lang="ko-KR" altLang="en-US" dirty="0" err="1">
                <a:ea typeface="맑은 고딕"/>
              </a:rPr>
              <a:t>nonce를</a:t>
            </a:r>
            <a:r>
              <a:rPr lang="ko-KR" altLang="en-US" dirty="0">
                <a:ea typeface="맑은 고딕"/>
              </a:rPr>
              <a:t> 생성하고 </a:t>
            </a:r>
            <a:r>
              <a:rPr lang="ko-KR" altLang="en-US" dirty="0" err="1">
                <a:ea typeface="맑은 고딕"/>
              </a:rPr>
              <a:t>hashimoto_full</a:t>
            </a:r>
            <a:r>
              <a:rPr lang="ko-KR" altLang="en-US" dirty="0">
                <a:ea typeface="맑은 고딕"/>
              </a:rPr>
              <a:t> 함수의 </a:t>
            </a:r>
            <a:r>
              <a:rPr lang="ko-KR" altLang="en-US" dirty="0" err="1">
                <a:ea typeface="맑은 고딕"/>
              </a:rPr>
              <a:t>리턴값이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target보다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작게되면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success이고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nonce를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리턴한다</a:t>
            </a:r>
          </a:p>
          <a:p>
            <a:r>
              <a:rPr lang="ko-KR" altLang="en-US" dirty="0">
                <a:ea typeface="맑은 고딕"/>
              </a:rPr>
              <a:t>만약 크다면 </a:t>
            </a:r>
            <a:r>
              <a:rPr lang="ko-KR" altLang="en-US" dirty="0" err="1">
                <a:ea typeface="맑은 고딕"/>
              </a:rPr>
              <a:t>fail이고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nonce를</a:t>
            </a:r>
            <a:r>
              <a:rPr lang="ko-KR" altLang="en-US" dirty="0">
                <a:ea typeface="맑은 고딕"/>
              </a:rPr>
              <a:t> 1증가시켜 다시 </a:t>
            </a:r>
            <a:r>
              <a:rPr lang="ko-KR" altLang="en-US" dirty="0" err="1">
                <a:ea typeface="맑은 고딕"/>
              </a:rPr>
              <a:t>hashimoto_full함수를</a:t>
            </a:r>
            <a:r>
              <a:rPr lang="ko-KR" altLang="en-US" dirty="0">
                <a:ea typeface="맑은 고딕"/>
              </a:rPr>
              <a:t> 실행한다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6338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AC9D376D-C20D-4B36-9DCA-B8A5E72C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6" y="160131"/>
            <a:ext cx="9162472" cy="4020829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FAC00CA6-7288-4DC5-BDBC-280B2B72CE29}"/>
              </a:ext>
            </a:extLst>
          </p:cNvPr>
          <p:cNvSpPr txBox="1"/>
          <p:nvPr/>
        </p:nvSpPr>
        <p:spPr>
          <a:xfrm>
            <a:off x="1184275" y="4174548"/>
            <a:ext cx="9762836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header</a:t>
            </a:r>
            <a:r>
              <a:rPr lang="ko-KR" altLang="en-US" dirty="0">
                <a:ea typeface="맑은 고딕"/>
              </a:rPr>
              <a:t> 와 </a:t>
            </a:r>
            <a:r>
              <a:rPr lang="ko-KR" altLang="en-US" dirty="0" err="1">
                <a:ea typeface="맑은 고딕"/>
              </a:rPr>
              <a:t>nonce를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해싱하여</a:t>
            </a:r>
            <a:r>
              <a:rPr lang="ko-KR" altLang="en-US" dirty="0">
                <a:ea typeface="맑은 고딕"/>
              </a:rPr>
              <a:t> 초기 </a:t>
            </a:r>
            <a:r>
              <a:rPr lang="ko-KR" altLang="en-US" dirty="0" err="1">
                <a:ea typeface="맑은 고딕"/>
              </a:rPr>
              <a:t>mix를</a:t>
            </a:r>
            <a:r>
              <a:rPr lang="ko-KR" altLang="en-US" dirty="0">
                <a:ea typeface="맑은 고딕"/>
              </a:rPr>
              <a:t> 만든다</a:t>
            </a:r>
          </a:p>
          <a:p>
            <a:r>
              <a:rPr lang="ko-KR" altLang="en-US" dirty="0">
                <a:ea typeface="맑은 고딕"/>
              </a:rPr>
              <a:t>2. </a:t>
            </a:r>
            <a:r>
              <a:rPr lang="ko-KR" altLang="en-US" dirty="0" err="1">
                <a:ea typeface="맑은 고딕"/>
              </a:rPr>
              <a:t>DAG파일에서</a:t>
            </a:r>
            <a:r>
              <a:rPr lang="ko-KR" altLang="en-US" dirty="0">
                <a:ea typeface="맑은 고딕"/>
              </a:rPr>
              <a:t> 128바이트의 데이터를 불러온다</a:t>
            </a:r>
          </a:p>
          <a:p>
            <a:r>
              <a:rPr lang="ko-KR" altLang="en-US" dirty="0">
                <a:ea typeface="맑은 고딕"/>
              </a:rPr>
              <a:t>3. </a:t>
            </a:r>
            <a:r>
              <a:rPr lang="ko-KR" altLang="en-US" dirty="0" err="1">
                <a:ea typeface="맑은 고딕"/>
              </a:rPr>
              <a:t>mix와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DAG파일에서</a:t>
            </a:r>
            <a:r>
              <a:rPr lang="ko-KR" altLang="en-US" dirty="0">
                <a:ea typeface="맑은 고딕"/>
              </a:rPr>
              <a:t> 불러온 데이터를 </a:t>
            </a:r>
            <a:r>
              <a:rPr lang="ko-KR" altLang="en-US" dirty="0" err="1">
                <a:ea typeface="맑은 고딕"/>
              </a:rPr>
              <a:t>fnv하여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mix를</a:t>
            </a:r>
            <a:r>
              <a:rPr lang="ko-KR" altLang="en-US" dirty="0">
                <a:ea typeface="맑은 고딕"/>
              </a:rPr>
              <a:t> 만든다</a:t>
            </a:r>
          </a:p>
          <a:p>
            <a:r>
              <a:rPr lang="ko-KR" altLang="en-US" dirty="0">
                <a:ea typeface="맑은 고딕"/>
              </a:rPr>
              <a:t>4. 3번 과정을 64번 수행한다</a:t>
            </a:r>
          </a:p>
          <a:p>
            <a:r>
              <a:rPr lang="ko-KR" altLang="en-US" dirty="0">
                <a:ea typeface="맑은 고딕"/>
              </a:rPr>
              <a:t>5. 32바이트의 </a:t>
            </a:r>
            <a:r>
              <a:rPr lang="ko-KR" altLang="en-US" dirty="0" err="1">
                <a:ea typeface="맑은 고딕"/>
              </a:rPr>
              <a:t>mix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digest를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리턴한다</a:t>
            </a:r>
          </a:p>
          <a:p>
            <a:r>
              <a:rPr lang="ko-KR" altLang="en-US" dirty="0">
                <a:ea typeface="맑은 고딕"/>
              </a:rPr>
              <a:t>6. </a:t>
            </a:r>
            <a:r>
              <a:rPr lang="ko-KR" altLang="en-US" dirty="0" err="1">
                <a:ea typeface="맑은 고딕"/>
              </a:rPr>
              <a:t>target과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digest를</a:t>
            </a:r>
            <a:r>
              <a:rPr lang="ko-KR" altLang="en-US" dirty="0">
                <a:ea typeface="맑은 고딕"/>
              </a:rPr>
              <a:t> 비교하여 </a:t>
            </a:r>
            <a:r>
              <a:rPr lang="ko-KR" altLang="en-US" dirty="0" err="1">
                <a:ea typeface="맑은 고딕"/>
              </a:rPr>
              <a:t>nonce</a:t>
            </a:r>
            <a:r>
              <a:rPr lang="ko-KR" altLang="en-US" dirty="0">
                <a:ea typeface="맑은 고딕"/>
              </a:rPr>
              <a:t> 결정한다</a:t>
            </a:r>
          </a:p>
        </p:txBody>
      </p:sp>
    </p:spTree>
    <p:extLst>
      <p:ext uri="{BB962C8B-B14F-4D97-AF65-F5344CB8AC3E}">
        <p14:creationId xmlns:p14="http://schemas.microsoft.com/office/powerpoint/2010/main" val="4155347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EE7D-0EF1-4DDD-8FC1-4D3AE12B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PoS</a:t>
            </a:r>
            <a:r>
              <a:rPr lang="ko-KR" altLang="en-US">
                <a:ea typeface="맑은 고딕"/>
              </a:rPr>
              <a:t>(지분증명)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70FE0-B58D-4A92-8848-FC2A6BC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암호화폐를 보유하고 있는 지분율에 비례하여 의사결정 권한을 준다</a:t>
            </a:r>
          </a:p>
          <a:p>
            <a:r>
              <a:rPr lang="ko-KR" altLang="en-US">
                <a:ea typeface="맑은 고딕"/>
              </a:rPr>
              <a:t>QTUM, </a:t>
            </a:r>
            <a:r>
              <a:rPr lang="ko-KR" altLang="en-US" err="1">
                <a:ea typeface="맑은 고딕"/>
              </a:rPr>
              <a:t>Peercoin등의</a:t>
            </a:r>
            <a:r>
              <a:rPr lang="ko-KR" altLang="en-US">
                <a:ea typeface="맑은 고딕"/>
              </a:rPr>
              <a:t> 블록체인이 </a:t>
            </a:r>
            <a:r>
              <a:rPr lang="ko-KR" altLang="en-US" err="1">
                <a:ea typeface="맑은 고딕"/>
              </a:rPr>
              <a:t>사용중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942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A4BF-9316-427A-A194-C40C5DEF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시빌</a:t>
            </a:r>
            <a:r>
              <a:rPr lang="ko-KR" altLang="en-US" dirty="0">
                <a:ea typeface="맑은 고딕"/>
              </a:rPr>
              <a:t> 공격(</a:t>
            </a:r>
            <a:r>
              <a:rPr lang="ko-KR" altLang="en-US" dirty="0" err="1">
                <a:ea typeface="맑은 고딕"/>
              </a:rPr>
              <a:t>sybil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attacks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82484-E513-48C3-B436-CBDD762C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한 개인이 다수의 계정이나, 노드, 컴퓨터를 구성해 네트워크를 장학하는 공격</a:t>
            </a:r>
          </a:p>
          <a:p>
            <a:r>
              <a:rPr lang="ko-KR" altLang="en-US" dirty="0">
                <a:ea typeface="맑은 고딕"/>
              </a:rPr>
              <a:t>=&gt; 한 개인이 다수의 노드를 사용하여 악의적으로 정보를 조작할 수 있다.</a:t>
            </a:r>
          </a:p>
          <a:p>
            <a:r>
              <a:rPr lang="ko-KR" altLang="en-US" dirty="0">
                <a:ea typeface="맑은 고딕"/>
              </a:rPr>
              <a:t>대규모 </a:t>
            </a:r>
            <a:r>
              <a:rPr lang="ko-KR" altLang="en-US" dirty="0" err="1">
                <a:ea typeface="맑은 고딕"/>
              </a:rPr>
              <a:t>시빌</a:t>
            </a:r>
            <a:r>
              <a:rPr lang="ko-KR" altLang="en-US" dirty="0">
                <a:ea typeface="맑은 고딕"/>
              </a:rPr>
              <a:t> 공격일 경우, 51%공격이 가능하다.</a:t>
            </a:r>
          </a:p>
          <a:p>
            <a:r>
              <a:rPr lang="ko-KR" altLang="en-US" dirty="0">
                <a:ea typeface="맑은 고딕"/>
              </a:rPr>
              <a:t>이에 대한 방어법으로, </a:t>
            </a:r>
          </a:p>
          <a:p>
            <a:r>
              <a:rPr lang="ko-KR" altLang="en-US" dirty="0" err="1">
                <a:ea typeface="맑은 고딕"/>
              </a:rPr>
              <a:t>Proof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Work</a:t>
            </a:r>
            <a:r>
              <a:rPr lang="ko-KR" altLang="en-US" dirty="0">
                <a:ea typeface="맑은 고딕"/>
              </a:rPr>
              <a:t> </a:t>
            </a:r>
          </a:p>
          <a:p>
            <a:r>
              <a:rPr lang="ko-KR" altLang="en-US" dirty="0" err="1">
                <a:ea typeface="맑은 고딕"/>
              </a:rPr>
              <a:t>Proof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Stake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334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F671-B5B8-4492-A85D-59A5553A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개인키, 공개키, </a:t>
            </a:r>
            <a:r>
              <a:rPr lang="ko-KR" altLang="en-US" dirty="0" err="1">
                <a:ea typeface="맑은 고딕"/>
              </a:rPr>
              <a:t>어카운트</a:t>
            </a:r>
            <a:r>
              <a:rPr lang="ko-KR" altLang="en-US" dirty="0">
                <a:ea typeface="맑은 고딕"/>
              </a:rPr>
              <a:t> 주소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FB77-799E-4E0E-B2FF-CBF936950FBB}"/>
              </a:ext>
            </a:extLst>
          </p:cNvPr>
          <p:cNvSpPr txBox="1"/>
          <p:nvPr/>
        </p:nvSpPr>
        <p:spPr>
          <a:xfrm>
            <a:off x="2568498" y="1927302"/>
            <a:ext cx="9218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개인키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5C4E9-AC88-4FCB-BA69-48A58864FA91}"/>
              </a:ext>
            </a:extLst>
          </p:cNvPr>
          <p:cNvSpPr txBox="1"/>
          <p:nvPr/>
        </p:nvSpPr>
        <p:spPr>
          <a:xfrm>
            <a:off x="4501375" y="1927302"/>
            <a:ext cx="9218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공개키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62D74-935A-4317-B116-F3E8091F606D}"/>
              </a:ext>
            </a:extLst>
          </p:cNvPr>
          <p:cNvSpPr txBox="1"/>
          <p:nvPr/>
        </p:nvSpPr>
        <p:spPr>
          <a:xfrm>
            <a:off x="6527180" y="1927301"/>
            <a:ext cx="1646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어카운트</a:t>
            </a:r>
            <a:r>
              <a:rPr lang="ko-KR" altLang="en-US" dirty="0">
                <a:ea typeface="맑은 고딕"/>
              </a:rPr>
              <a:t> 주소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90871AD-6234-425C-BF4A-E48E6828A70A}"/>
              </a:ext>
            </a:extLst>
          </p:cNvPr>
          <p:cNvSpPr/>
          <p:nvPr/>
        </p:nvSpPr>
        <p:spPr>
          <a:xfrm>
            <a:off x="3640232" y="1982118"/>
            <a:ext cx="659780" cy="2601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D2A82E2-E256-42A4-AF70-F1F4EA9106B0}"/>
              </a:ext>
            </a:extLst>
          </p:cNvPr>
          <p:cNvSpPr/>
          <p:nvPr/>
        </p:nvSpPr>
        <p:spPr>
          <a:xfrm>
            <a:off x="5656744" y="1982118"/>
            <a:ext cx="659780" cy="2601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81A22-68C3-471E-8E88-0B41F3744F0B}"/>
              </a:ext>
            </a:extLst>
          </p:cNvPr>
          <p:cNvSpPr txBox="1"/>
          <p:nvPr/>
        </p:nvSpPr>
        <p:spPr>
          <a:xfrm>
            <a:off x="3365345" y="2352443"/>
            <a:ext cx="1312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secp256k1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2AA6D-6401-42E4-A77E-F05EC277890E}"/>
              </a:ext>
            </a:extLst>
          </p:cNvPr>
          <p:cNvSpPr txBox="1"/>
          <p:nvPr/>
        </p:nvSpPr>
        <p:spPr>
          <a:xfrm>
            <a:off x="5335394" y="2408199"/>
            <a:ext cx="1312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keccak256</a:t>
            </a:r>
            <a:endParaRPr 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14EE0-F8BE-4DAE-9368-7433CD4C7A65}"/>
              </a:ext>
            </a:extLst>
          </p:cNvPr>
          <p:cNvSpPr txBox="1"/>
          <p:nvPr/>
        </p:nvSpPr>
        <p:spPr>
          <a:xfrm>
            <a:off x="729708" y="3071464"/>
            <a:ext cx="105211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개인키는 난수 생성기에 의해서 생성된다. 32바이트 길이이다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공개키는 타원 곡선인 secp256k1을 사용하여 개인키로부터 </a:t>
            </a:r>
            <a:r>
              <a:rPr lang="ko-KR" altLang="en-US" dirty="0" err="1">
                <a:ea typeface="맑은 고딕"/>
              </a:rPr>
              <a:t>prefix</a:t>
            </a:r>
            <a:r>
              <a:rPr lang="ko-KR" altLang="en-US" dirty="0">
                <a:ea typeface="맑은 고딕"/>
              </a:rPr>
              <a:t> 04를 제외하면 64바이트의 길이로 만들어진다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주소는 공개키를 keccak256 함수를 사용하여 생성된 32바이트 </a:t>
            </a:r>
            <a:r>
              <a:rPr lang="ko-KR" altLang="en-US" dirty="0" err="1">
                <a:ea typeface="맑은 고딕"/>
              </a:rPr>
              <a:t>문자열중</a:t>
            </a:r>
            <a:r>
              <a:rPr lang="ko-KR" altLang="en-US" dirty="0">
                <a:ea typeface="맑은 고딕"/>
              </a:rPr>
              <a:t>, 마지막 20바이트 길이의 문자열을 사용한다.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EIP-55사용한 주소는 주소를 </a:t>
            </a:r>
            <a:r>
              <a:rPr lang="ko-KR" altLang="en-US" dirty="0" err="1">
                <a:ea typeface="맑은 고딕"/>
              </a:rPr>
              <a:t>keccak해시하여</a:t>
            </a:r>
            <a:r>
              <a:rPr lang="ko-KR" altLang="en-US" dirty="0">
                <a:ea typeface="맑은 고딕"/>
              </a:rPr>
              <a:t> 나온 </a:t>
            </a:r>
            <a:r>
              <a:rPr lang="ko-KR" altLang="en-US" dirty="0" err="1">
                <a:ea typeface="맑은 고딕"/>
              </a:rPr>
              <a:t>해시값과</a:t>
            </a:r>
            <a:r>
              <a:rPr lang="ko-KR" altLang="en-US" dirty="0">
                <a:ea typeface="맑은 고딕"/>
              </a:rPr>
              <a:t> 각 자리 문자들을 비교한다</a:t>
            </a:r>
          </a:p>
          <a:p>
            <a:r>
              <a:rPr lang="ko-KR" altLang="en-US" dirty="0">
                <a:ea typeface="맑은 고딕"/>
              </a:rPr>
              <a:t>해시 값이 0x8보다 크거나 같다면 주소의 문자를 대문자로 변경한다</a:t>
            </a:r>
          </a:p>
          <a:p>
            <a:r>
              <a:rPr lang="ko-KR" altLang="en-US">
                <a:ea typeface="맑은 고딕"/>
              </a:rPr>
              <a:t>0e1f3...</a:t>
            </a:r>
          </a:p>
          <a:p>
            <a:r>
              <a:rPr lang="ko-KR" altLang="en-US">
                <a:ea typeface="맑은 고딕"/>
              </a:rPr>
              <a:t>214bf... =&gt;0e1F3...</a:t>
            </a:r>
          </a:p>
        </p:txBody>
      </p:sp>
    </p:spTree>
    <p:extLst>
      <p:ext uri="{BB962C8B-B14F-4D97-AF65-F5344CB8AC3E}">
        <p14:creationId xmlns:p14="http://schemas.microsoft.com/office/powerpoint/2010/main" val="38581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BC6B4-B176-4975-8837-A0BA3183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F47E3-6EAF-401E-9FD0-2EB7EB3E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407" y="1568327"/>
            <a:ext cx="59337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ko-KR" sz="1800" dirty="0">
                <a:ea typeface="맑은 고딕"/>
              </a:rPr>
              <a:t>Global </a:t>
            </a:r>
            <a:r>
              <a:rPr lang="en-US" altLang="ko-KR" sz="1800" dirty="0" err="1">
                <a:ea typeface="맑은 고딕"/>
              </a:rPr>
              <a:t>state는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주소</a:t>
            </a:r>
            <a:r>
              <a:rPr lang="en-US" altLang="ko-KR" sz="1800" dirty="0">
                <a:ea typeface="맑은 고딕"/>
              </a:rPr>
              <a:t>(</a:t>
            </a:r>
            <a:r>
              <a:rPr lang="en-US" altLang="ko-KR" sz="1800" dirty="0" err="1">
                <a:ea typeface="맑은 고딕"/>
              </a:rPr>
              <a:t>eoa</a:t>
            </a:r>
            <a:r>
              <a:rPr lang="en-US" altLang="ko-KR" sz="1800" dirty="0">
                <a:ea typeface="맑은 고딕"/>
              </a:rPr>
              <a:t>, ca)와 </a:t>
            </a:r>
            <a:r>
              <a:rPr lang="en-US" altLang="ko-KR" sz="1800" dirty="0" err="1">
                <a:ea typeface="맑은 고딕"/>
              </a:rPr>
              <a:t>어카운트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간의</a:t>
            </a:r>
            <a:r>
              <a:rPr lang="en-US" altLang="ko-KR" sz="1800" dirty="0">
                <a:ea typeface="맑은 고딕"/>
              </a:rPr>
              <a:t> key-</a:t>
            </a:r>
            <a:r>
              <a:rPr lang="en-US" altLang="ko-KR" sz="1800" dirty="0" err="1">
                <a:ea typeface="맑은 고딕"/>
              </a:rPr>
              <a:t>value맵핑으로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구성된다</a:t>
            </a:r>
            <a:endParaRPr lang="en-US" altLang="ko-KR" sz="1800">
              <a:ea typeface="맑은 고딕"/>
            </a:endParaRPr>
          </a:p>
          <a:p>
            <a:pPr>
              <a:buNone/>
            </a:pPr>
            <a:r>
              <a:rPr lang="en-US" altLang="ko-KR" sz="1800" dirty="0" err="1">
                <a:ea typeface="맑은 고딕"/>
              </a:rPr>
              <a:t>이더리움의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상태는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머클</a:t>
            </a:r>
            <a:r>
              <a:rPr lang="en-US" altLang="ko-KR" sz="1800" dirty="0">
                <a:ea typeface="맑은 고딕"/>
              </a:rPr>
              <a:t> 패트리샤 트리 의 </a:t>
            </a:r>
            <a:r>
              <a:rPr lang="en-US" altLang="ko-KR" sz="1800" dirty="0" err="1">
                <a:ea typeface="맑은 고딕"/>
              </a:rPr>
              <a:t>형태로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저장되고</a:t>
            </a:r>
            <a:r>
              <a:rPr lang="en-US" altLang="ko-KR" sz="1800" dirty="0">
                <a:ea typeface="맑은 고딕"/>
              </a:rPr>
              <a:t>, </a:t>
            </a:r>
            <a:r>
              <a:rPr lang="en-US" altLang="ko-KR" sz="1800" dirty="0" err="1">
                <a:ea typeface="맑은 고딕"/>
              </a:rPr>
              <a:t>이때의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머클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패트리샤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트리를</a:t>
            </a:r>
            <a:r>
              <a:rPr lang="en-US" altLang="ko-KR" sz="1800" dirty="0">
                <a:ea typeface="맑은 고딕"/>
              </a:rPr>
              <a:t> State </a:t>
            </a:r>
            <a:r>
              <a:rPr lang="en-US" altLang="ko-KR" sz="1800" dirty="0" err="1">
                <a:ea typeface="맑은 고딕"/>
              </a:rPr>
              <a:t>Trie라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한다</a:t>
            </a:r>
          </a:p>
          <a:p>
            <a:pPr>
              <a:buNone/>
            </a:pPr>
            <a:endParaRPr lang="en-US" altLang="ko-KR" sz="1800" dirty="0">
              <a:ea typeface="맑은 고딕"/>
            </a:endParaRPr>
          </a:p>
          <a:p>
            <a:pPr>
              <a:buNone/>
            </a:pPr>
            <a:r>
              <a:rPr lang="en-US" altLang="ko-KR" sz="1800" dirty="0" err="1">
                <a:ea typeface="맑은 고딕"/>
              </a:rPr>
              <a:t>이더리움의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Trie는</a:t>
            </a:r>
            <a:r>
              <a:rPr lang="en-US" altLang="ko-KR" sz="1800" dirty="0">
                <a:ea typeface="맑은 고딕"/>
              </a:rPr>
              <a:t> 3가지가 </a:t>
            </a:r>
            <a:r>
              <a:rPr lang="en-US" altLang="ko-KR" sz="1800">
                <a:ea typeface="맑은 고딕"/>
              </a:rPr>
              <a:t>있다 </a:t>
            </a:r>
          </a:p>
          <a:p>
            <a:pPr>
              <a:buNone/>
            </a:pPr>
            <a:r>
              <a:rPr lang="en-US" altLang="ko-KR" sz="1800" dirty="0">
                <a:ea typeface="맑은 고딕"/>
              </a:rPr>
              <a:t>1. State Trie</a:t>
            </a:r>
          </a:p>
          <a:p>
            <a:pPr>
              <a:buNone/>
            </a:pPr>
            <a:r>
              <a:rPr lang="en-US" altLang="ko-KR" sz="1800" dirty="0">
                <a:ea typeface="맑은 고딕"/>
              </a:rPr>
              <a:t>2. Transaction Trie</a:t>
            </a:r>
          </a:p>
          <a:p>
            <a:pPr>
              <a:buNone/>
            </a:pPr>
            <a:r>
              <a:rPr lang="en-US" altLang="ko-KR" sz="1800" dirty="0">
                <a:ea typeface="맑은 고딕"/>
              </a:rPr>
              <a:t>3. Receipts Trie</a:t>
            </a:r>
          </a:p>
          <a:p>
            <a:pPr>
              <a:buNone/>
            </a:pPr>
            <a:endParaRPr lang="en-US" altLang="ko-KR" sz="1800" dirty="0">
              <a:ea typeface="맑은 고딕"/>
            </a:endParaRPr>
          </a:p>
          <a:p>
            <a:pPr>
              <a:buNone/>
            </a:pPr>
            <a:endParaRPr lang="en-US" altLang="ko-KR" sz="1800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AB1F535-D595-4A51-B230-33C1B5AA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2" y="1573156"/>
            <a:ext cx="5307980" cy="43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1A992F-7B6D-4B10-B671-E9DE8EEB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>
                <a:ea typeface="맑은 고딕"/>
              </a:rPr>
              <a:t>머클 트리(merkle tree)</a:t>
            </a:r>
            <a:endParaRPr lang="ko-KR" alt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BB07F09-ADD9-4A7C-995F-2F0A2CCE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07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085952-EE3C-4B5B-98C6-0C1D0F75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ea typeface="맑은 고딕"/>
              </a:rPr>
              <a:t>생성과정:</a:t>
            </a:r>
            <a:endParaRPr 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1. 최초 데이터를 SHA256형태의 </a:t>
            </a:r>
            <a:r>
              <a:rPr lang="ko-KR" altLang="en-US" sz="1800" dirty="0" err="1">
                <a:ea typeface="맑은 고딕"/>
              </a:rPr>
              <a:t>해시값으로</a:t>
            </a:r>
            <a:r>
              <a:rPr lang="ko-KR" altLang="en-US" sz="1800" dirty="0">
                <a:ea typeface="맑은 고딕"/>
              </a:rPr>
              <a:t> 변환한다</a:t>
            </a:r>
          </a:p>
          <a:p>
            <a:r>
              <a:rPr lang="ko-KR" altLang="en-US" sz="1800" dirty="0">
                <a:ea typeface="맑은 고딕"/>
              </a:rPr>
              <a:t>2. 가장 가까운 노드 2개를 묶어 해시 값으로 변환한다</a:t>
            </a:r>
          </a:p>
          <a:p>
            <a:r>
              <a:rPr lang="ko-KR" altLang="en-US" sz="1800" dirty="0">
                <a:ea typeface="맑은 고딕"/>
              </a:rPr>
              <a:t>3. 하나가 </a:t>
            </a:r>
            <a:r>
              <a:rPr lang="ko-KR" altLang="en-US" sz="1800" dirty="0" err="1">
                <a:ea typeface="맑은 고딕"/>
              </a:rPr>
              <a:t>남을때까지</a:t>
            </a:r>
            <a:r>
              <a:rPr lang="ko-KR" altLang="en-US" sz="1800" dirty="0">
                <a:ea typeface="맑은 고딕"/>
              </a:rPr>
              <a:t> 반복한다</a:t>
            </a:r>
          </a:p>
          <a:p>
            <a:r>
              <a:rPr lang="ko-KR" altLang="en-US" sz="1800" dirty="0">
                <a:ea typeface="맑은 고딕"/>
              </a:rPr>
              <a:t>4. 마지막 노드가 </a:t>
            </a:r>
            <a:r>
              <a:rPr lang="ko-KR" altLang="en-US" sz="1800" dirty="0" err="1">
                <a:ea typeface="맑은 고딕"/>
              </a:rPr>
              <a:t>머클루트가</a:t>
            </a:r>
            <a:r>
              <a:rPr lang="ko-KR" altLang="en-US" sz="1800" dirty="0">
                <a:ea typeface="맑은 고딕"/>
              </a:rPr>
              <a:t> 되고, 홀수개의 노드라면 마지막 노드를 1개 더 복제하여 짝수개로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18783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812CE-454D-4ACF-9946-5C94D86B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머클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패트리샤</a:t>
            </a:r>
            <a:r>
              <a:rPr lang="ko-KR" altLang="en-US" dirty="0">
                <a:ea typeface="맑은 고딕"/>
              </a:rPr>
              <a:t> 트리(</a:t>
            </a:r>
            <a:r>
              <a:rPr lang="ko-KR" b="1" dirty="0" err="1">
                <a:ea typeface="+mj-lt"/>
                <a:cs typeface="+mj-lt"/>
              </a:rPr>
              <a:t>Merkle</a:t>
            </a:r>
            <a:r>
              <a:rPr lang="ko-KR" b="1" dirty="0">
                <a:ea typeface="+mj-lt"/>
                <a:cs typeface="+mj-lt"/>
              </a:rPr>
              <a:t> </a:t>
            </a:r>
            <a:r>
              <a:rPr lang="ko-KR" b="1" dirty="0" err="1">
                <a:ea typeface="+mj-lt"/>
                <a:cs typeface="+mj-lt"/>
              </a:rPr>
              <a:t>Patricia</a:t>
            </a:r>
            <a:r>
              <a:rPr lang="ko-KR" b="1" dirty="0">
                <a:ea typeface="+mj-lt"/>
                <a:cs typeface="+mj-lt"/>
              </a:rPr>
              <a:t> Tree</a:t>
            </a:r>
            <a:r>
              <a:rPr lang="en-US" altLang="ko-KR" b="1" dirty="0">
                <a:ea typeface="+mj-lt"/>
                <a:cs typeface="+mj-lt"/>
              </a:rPr>
              <a:t>)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69CFDEC-B993-4537-A76C-5109F2E1F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93" y="1695527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182A6-8DCB-4AA4-BE25-01A96A0074D8}"/>
              </a:ext>
            </a:extLst>
          </p:cNvPr>
          <p:cNvSpPr txBox="1"/>
          <p:nvPr/>
        </p:nvSpPr>
        <p:spPr>
          <a:xfrm>
            <a:off x="6963937" y="2113156"/>
            <a:ext cx="45552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Extension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 : 공통으로 가지는 부분</a:t>
            </a:r>
          </a:p>
          <a:p>
            <a:r>
              <a:rPr lang="ko-KR" altLang="en-US" dirty="0" err="1">
                <a:ea typeface="맑은 고딕"/>
              </a:rPr>
              <a:t>Branch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 : 현재 위치에서 분기</a:t>
            </a:r>
          </a:p>
          <a:p>
            <a:r>
              <a:rPr lang="ko-KR" altLang="en-US" dirty="0" err="1">
                <a:ea typeface="맑은 고딕"/>
              </a:rPr>
              <a:t>Leaf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 : 끝나는 부분</a:t>
            </a:r>
          </a:p>
        </p:txBody>
      </p:sp>
    </p:spTree>
    <p:extLst>
      <p:ext uri="{BB962C8B-B14F-4D97-AF65-F5344CB8AC3E}">
        <p14:creationId xmlns:p14="http://schemas.microsoft.com/office/powerpoint/2010/main" val="11192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1C76-D6F6-4D6F-9BA6-67A6F3E1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머클</a:t>
            </a:r>
            <a:r>
              <a:rPr lang="ko-KR" altLang="en-US" dirty="0">
                <a:ea typeface="맑은 고딕"/>
              </a:rPr>
              <a:t> 루트 연산과정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CD669-6172-46C0-9545-BF635008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>
                <a:ea typeface="맑은 고딕"/>
              </a:rPr>
              <a:t>모든 </a:t>
            </a:r>
            <a:r>
              <a:rPr lang="ko-KR" altLang="en-US" sz="1800" err="1">
                <a:ea typeface="맑은 고딕"/>
              </a:rPr>
              <a:t>리프노드는</a:t>
            </a:r>
            <a:r>
              <a:rPr lang="ko-KR" altLang="en-US" sz="1800" dirty="0">
                <a:ea typeface="맑은 고딕"/>
              </a:rPr>
              <a:t> 빅 </a:t>
            </a:r>
            <a:r>
              <a:rPr lang="ko-KR" altLang="en-US" sz="1800" err="1">
                <a:ea typeface="맑은 고딕"/>
              </a:rPr>
              <a:t>엔디안</a:t>
            </a:r>
            <a:r>
              <a:rPr lang="ko-KR" altLang="en-US" sz="1800" dirty="0">
                <a:ea typeface="맑은 고딕"/>
              </a:rPr>
              <a:t> 형태로 변형한다</a:t>
            </a:r>
          </a:p>
          <a:p>
            <a:r>
              <a:rPr lang="ko-KR" altLang="en-US" sz="1800" dirty="0">
                <a:ea typeface="맑은 고딕"/>
              </a:rPr>
              <a:t>가장 가까운 두 노드의 문자열 값을 묶어 SHA256해시 함수를 통해 2중 </a:t>
            </a:r>
            <a:r>
              <a:rPr lang="ko-KR" altLang="en-US" sz="1800" err="1">
                <a:ea typeface="맑은 고딕"/>
              </a:rPr>
              <a:t>해시값으로</a:t>
            </a:r>
            <a:r>
              <a:rPr lang="ko-KR" altLang="en-US" sz="1800" dirty="0">
                <a:ea typeface="맑은 고딕"/>
              </a:rPr>
              <a:t> 변형하고, 이를 반복한다</a:t>
            </a:r>
          </a:p>
          <a:p>
            <a:r>
              <a:rPr lang="ko-KR" altLang="en-US" sz="1800" dirty="0">
                <a:ea typeface="맑은 고딕"/>
              </a:rPr>
              <a:t>하나의 값만 남았을 경우, 이 값을 리틀 </a:t>
            </a:r>
            <a:r>
              <a:rPr lang="ko-KR" altLang="en-US" sz="1800" err="1">
                <a:ea typeface="맑은 고딕"/>
              </a:rPr>
              <a:t>엔디안</a:t>
            </a:r>
            <a:r>
              <a:rPr lang="ko-KR" altLang="en-US" sz="1800" dirty="0">
                <a:ea typeface="맑은 고딕"/>
              </a:rPr>
              <a:t> 형태로 변형한다(</a:t>
            </a:r>
            <a:r>
              <a:rPr lang="ko-KR" altLang="en-US" sz="1800" err="1">
                <a:ea typeface="맑은 고딕"/>
              </a:rPr>
              <a:t>binary</a:t>
            </a:r>
            <a:r>
              <a:rPr lang="ko-KR" altLang="en-US" sz="1800" dirty="0">
                <a:ea typeface="맑은 고딕"/>
              </a:rPr>
              <a:t> 데이터를 </a:t>
            </a:r>
            <a:r>
              <a:rPr lang="ko-KR" altLang="en-US" sz="1800" err="1">
                <a:ea typeface="맑은 고딕"/>
              </a:rPr>
              <a:t>hex값으로</a:t>
            </a:r>
            <a:r>
              <a:rPr lang="ko-KR" altLang="en-US" sz="1800" dirty="0">
                <a:ea typeface="맑은 고딕"/>
              </a:rPr>
              <a:t> 변형하고, </a:t>
            </a:r>
            <a:r>
              <a:rPr lang="ko-KR" altLang="en-US" sz="1800" err="1">
                <a:ea typeface="맑은 고딕"/>
              </a:rPr>
              <a:t>hex값을</a:t>
            </a:r>
            <a:r>
              <a:rPr lang="ko-KR" altLang="en-US" sz="1800" dirty="0">
                <a:ea typeface="맑은 고딕"/>
              </a:rPr>
              <a:t> 다시 </a:t>
            </a:r>
            <a:r>
              <a:rPr lang="ko-KR" altLang="en-US" sz="1800" err="1">
                <a:ea typeface="맑은 고딕"/>
              </a:rPr>
              <a:t>스왑하는</a:t>
            </a:r>
            <a:r>
              <a:rPr lang="ko-KR" altLang="en-US" sz="1800" dirty="0">
                <a:ea typeface="맑은 고딕"/>
              </a:rPr>
              <a:t> 과정이다)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==&gt;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모든 </a:t>
            </a:r>
            <a:r>
              <a:rPr lang="ko-KR" altLang="en-US" sz="1800" err="1">
                <a:ea typeface="맑은 고딕"/>
              </a:rPr>
              <a:t>리프노드</a:t>
            </a:r>
            <a:r>
              <a:rPr lang="ko-KR" altLang="en-US" sz="1800" dirty="0">
                <a:ea typeface="맑은 고딕"/>
              </a:rPr>
              <a:t> 빅 </a:t>
            </a:r>
            <a:r>
              <a:rPr lang="ko-KR" altLang="en-US" sz="1800" err="1">
                <a:ea typeface="맑은 고딕"/>
              </a:rPr>
              <a:t>엔디안으로</a:t>
            </a:r>
            <a:r>
              <a:rPr lang="ko-KR" altLang="en-US" sz="1800" dirty="0">
                <a:ea typeface="맑은 고딕"/>
              </a:rPr>
              <a:t> 변환 -&gt; 바이너리 형태로 변형 -&gt; 두 노드의 문자열을 합치고 이중 </a:t>
            </a:r>
            <a:r>
              <a:rPr lang="ko-KR" altLang="en-US" sz="1800" err="1">
                <a:ea typeface="맑은 고딕"/>
              </a:rPr>
              <a:t>해시한다</a:t>
            </a:r>
            <a:r>
              <a:rPr lang="ko-KR" altLang="en-US" sz="1800" dirty="0">
                <a:ea typeface="맑은 고딕"/>
              </a:rPr>
              <a:t> -&gt; 최종 결과 값을 </a:t>
            </a:r>
            <a:r>
              <a:rPr lang="ko-KR" altLang="en-US" sz="1800" err="1">
                <a:ea typeface="맑은 고딕"/>
              </a:rPr>
              <a:t>hex로</a:t>
            </a:r>
            <a:r>
              <a:rPr lang="ko-KR" altLang="en-US" sz="1800" dirty="0">
                <a:ea typeface="맑은 고딕"/>
              </a:rPr>
              <a:t> 변환하고, 리틀 </a:t>
            </a:r>
            <a:r>
              <a:rPr lang="ko-KR" altLang="en-US" sz="1800" err="1">
                <a:ea typeface="맑은 고딕"/>
              </a:rPr>
              <a:t>엔디안으로</a:t>
            </a:r>
            <a:r>
              <a:rPr lang="ko-KR" altLang="en-US" sz="1800" dirty="0">
                <a:ea typeface="맑은 고딕"/>
              </a:rPr>
              <a:t> 변형한다</a:t>
            </a:r>
          </a:p>
        </p:txBody>
      </p:sp>
    </p:spTree>
    <p:extLst>
      <p:ext uri="{BB962C8B-B14F-4D97-AF65-F5344CB8AC3E}">
        <p14:creationId xmlns:p14="http://schemas.microsoft.com/office/powerpoint/2010/main" val="2553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0F1E8-38CB-4AFB-ADE8-C835F7D2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이더리움</a:t>
            </a:r>
            <a:r>
              <a:rPr lang="ko-KR" altLang="en-US" dirty="0">
                <a:ea typeface="맑은 고딕"/>
              </a:rPr>
              <a:t>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F4243-8B49-4A4B-9628-8345C1CC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모든 트랜잭션들은 블록 단위로 </a:t>
            </a:r>
            <a:r>
              <a:rPr lang="ko-KR" altLang="en-US" err="1">
                <a:ea typeface="맑은 고딕"/>
              </a:rPr>
              <a:t>묶여있다</a:t>
            </a:r>
            <a:r>
              <a:rPr lang="ko-KR" altLang="en-US" dirty="0">
                <a:ea typeface="맑은 고딕"/>
              </a:rPr>
              <a:t>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블록은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블록헤더</a:t>
            </a: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2. 해당 블록에 포함된 트랜잭션 집합에 대한 정보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3. 현재 블록의 </a:t>
            </a:r>
            <a:r>
              <a:rPr lang="ko-KR" altLang="en-US" dirty="0" err="1">
                <a:ea typeface="맑은 고딕"/>
              </a:rPr>
              <a:t>ommers블록에</a:t>
            </a:r>
            <a:r>
              <a:rPr lang="ko-KR" altLang="en-US" dirty="0">
                <a:ea typeface="맑은 고딕"/>
              </a:rPr>
              <a:t> 대한 블록 헤더 집합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71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Microsoft Office PowerPoint</Application>
  <PresentationFormat>와이드스크린</PresentationFormat>
  <Paragraphs>326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18</vt:lpstr>
      <vt:lpstr>맑은 고딕</vt:lpstr>
      <vt:lpstr>맑은 고딕</vt:lpstr>
      <vt:lpstr>Arial</vt:lpstr>
      <vt:lpstr>Calibri</vt:lpstr>
      <vt:lpstr>Consolas</vt:lpstr>
      <vt:lpstr>Office 테마</vt:lpstr>
      <vt:lpstr>Ethereum 과 Blockchain</vt:lpstr>
      <vt:lpstr>블록체인</vt:lpstr>
      <vt:lpstr>이더리움 account</vt:lpstr>
      <vt:lpstr>개인키, 공개키, 어카운트 주소</vt:lpstr>
      <vt:lpstr>이더리움 State</vt:lpstr>
      <vt:lpstr>머클 트리(merkle tree)</vt:lpstr>
      <vt:lpstr>머클 패트리샤 트리(Merkle Patricia Tree)</vt:lpstr>
      <vt:lpstr>머클 루트 연산과정</vt:lpstr>
      <vt:lpstr>이더리움 블록</vt:lpstr>
      <vt:lpstr>이더리움 블록헤더</vt:lpstr>
      <vt:lpstr>이더리움 ommers블록</vt:lpstr>
      <vt:lpstr>이더리움 고스트프로토콜</vt:lpstr>
      <vt:lpstr>이더리움 ReceiptTrie</vt:lpstr>
      <vt:lpstr>이더리움 bloom filter</vt:lpstr>
      <vt:lpstr>이더리움 Gas</vt:lpstr>
      <vt:lpstr>이더리움 트랜잭션</vt:lpstr>
      <vt:lpstr>PowerPoint 프레젠테이션</vt:lpstr>
      <vt:lpstr>PowerPoint 프레젠테이션</vt:lpstr>
      <vt:lpstr>PowerPoint 프레젠테이션</vt:lpstr>
      <vt:lpstr>RLP</vt:lpstr>
      <vt:lpstr>EVM</vt:lpstr>
      <vt:lpstr>EVM동작과정</vt:lpstr>
      <vt:lpstr>분산 합의(Distributed Consensus)</vt:lpstr>
      <vt:lpstr>분산 합의의 기술적 어려움</vt:lpstr>
      <vt:lpstr>분산 합의 알고리즘 종류</vt:lpstr>
      <vt:lpstr>PoW(작업증명)</vt:lpstr>
      <vt:lpstr>이더리움의 PoW : Ethash</vt:lpstr>
      <vt:lpstr>Ethash</vt:lpstr>
      <vt:lpstr>Ethash 동작구조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PoS(지분증명)</vt:lpstr>
      <vt:lpstr>시빌 공격(sybil attacks)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김동훈</cp:lastModifiedBy>
  <cp:revision>1326</cp:revision>
  <dcterms:created xsi:type="dcterms:W3CDTF">2022-01-11T12:18:53Z</dcterms:created>
  <dcterms:modified xsi:type="dcterms:W3CDTF">2022-05-03T13:20:18Z</dcterms:modified>
</cp:coreProperties>
</file>