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2"/>
  </p:sldMasterIdLst>
  <p:notesMasterIdLst>
    <p:notesMasterId r:id="rId19"/>
  </p:notesMasterIdLst>
  <p:sldIdLst>
    <p:sldId id="257" r:id="rId3"/>
    <p:sldId id="275" r:id="rId4"/>
    <p:sldId id="259" r:id="rId5"/>
    <p:sldId id="276" r:id="rId6"/>
    <p:sldId id="260" r:id="rId7"/>
    <p:sldId id="261" r:id="rId8"/>
    <p:sldId id="263" r:id="rId9"/>
    <p:sldId id="262" r:id="rId10"/>
    <p:sldId id="264" r:id="rId11"/>
    <p:sldId id="265" r:id="rId12"/>
    <p:sldId id="266" r:id="rId13"/>
    <p:sldId id="268" r:id="rId14"/>
    <p:sldId id="270" r:id="rId15"/>
    <p:sldId id="271" r:id="rId16"/>
    <p:sldId id="273"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295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6308"/>
    <a:srgbClr val="0080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26" autoAdjust="0"/>
    <p:restoredTop sz="94660"/>
  </p:normalViewPr>
  <p:slideViewPr>
    <p:cSldViewPr showGuides="1">
      <p:cViewPr varScale="1">
        <p:scale>
          <a:sx n="68" d="100"/>
          <a:sy n="68" d="100"/>
        </p:scale>
        <p:origin x="1470" y="66"/>
      </p:cViewPr>
      <p:guideLst>
        <p:guide orient="horz" pos="2184"/>
        <p:guide pos="295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9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1048799"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E16272-617E-4DAF-98A7-1E249FC6E62B}" type="datetimeFigureOut">
              <a:rPr lang="en-US" smtClean="0"/>
              <a:t>7/6/2025</a:t>
            </a:fld>
            <a:endParaRPr lang="en-US"/>
          </a:p>
        </p:txBody>
      </p:sp>
      <p:sp>
        <p:nvSpPr>
          <p:cNvPr id="1048800"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48801"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02"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1048803"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3306E6-DC10-44A3-83DD-EDA3C03FF55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2" name="Slide Image Placeholder 1"/>
          <p:cNvSpPr>
            <a:spLocks noGrp="1" noRot="1" noChangeAspect="1"/>
          </p:cNvSpPr>
          <p:nvPr>
            <p:ph type="sldImg"/>
          </p:nvPr>
        </p:nvSpPr>
        <p:spPr/>
      </p:sp>
      <p:sp>
        <p:nvSpPr>
          <p:cNvPr id="1048643" name="Notes Placeholder 2"/>
          <p:cNvSpPr>
            <a:spLocks noGrp="1"/>
          </p:cNvSpPr>
          <p:nvPr>
            <p:ph type="body" idx="1"/>
          </p:nvPr>
        </p:nvSpPr>
        <p:spPr/>
        <p:txBody>
          <a:bodyPr/>
          <a:lstStyle/>
          <a:p>
            <a:endParaRPr lang="en-US" dirty="0"/>
          </a:p>
        </p:txBody>
      </p:sp>
      <p:sp>
        <p:nvSpPr>
          <p:cNvPr id="1048644" name="Slide Number Placeholder 3"/>
          <p:cNvSpPr>
            <a:spLocks noGrp="1"/>
          </p:cNvSpPr>
          <p:nvPr>
            <p:ph type="sldNum" sz="quarter" idx="5"/>
          </p:nvPr>
        </p:nvSpPr>
        <p:spPr/>
        <p:txBody>
          <a:bodyPr/>
          <a:lstStyle/>
          <a:p>
            <a:fld id="{3C3306E6-DC10-44A3-83DD-EDA3C03FF55B}" type="slidenum">
              <a:rPr lang="en-US" smtClean="0"/>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6" name="Title 1"/>
          <p:cNvSpPr>
            <a:spLocks noGrp="1"/>
          </p:cNvSpPr>
          <p:nvPr>
            <p:ph type="title"/>
          </p:nvPr>
        </p:nvSpPr>
        <p:spPr>
          <a:xfrm>
            <a:off x="612648" y="228600"/>
            <a:ext cx="7616952" cy="990600"/>
          </a:xfrm>
        </p:spPr>
        <p:txBody>
          <a:bodyPr/>
          <a:lstStyle/>
          <a:p>
            <a:r>
              <a:rPr kumimoji="0" lang="en-US"/>
              <a:t>Click to edit Master title style</a:t>
            </a:r>
          </a:p>
        </p:txBody>
      </p:sp>
      <p:sp>
        <p:nvSpPr>
          <p:cNvPr id="1048597" name="Date Placeholder 3"/>
          <p:cNvSpPr>
            <a:spLocks noGrp="1"/>
          </p:cNvSpPr>
          <p:nvPr>
            <p:ph type="dt" sz="half" idx="10"/>
          </p:nvPr>
        </p:nvSpPr>
        <p:spPr>
          <a:xfrm>
            <a:off x="6248400" y="6400800"/>
            <a:ext cx="2514600" cy="304800"/>
          </a:xfrm>
          <a:solidFill>
            <a:srgbClr val="008000"/>
          </a:solidFill>
        </p:spPr>
        <p:txBody>
          <a:bodyPr/>
          <a:lstStyle>
            <a:lvl1pPr algn="r">
              <a:defRPr b="0">
                <a:solidFill>
                  <a:schemeClr val="bg1"/>
                </a:solidFill>
              </a:defRPr>
            </a:lvl1pPr>
          </a:lstStyle>
          <a:p>
            <a:r>
              <a:rPr lang="en-US"/>
              <a:t>CS-FYP    Hamdard University </a:t>
            </a:r>
            <a:endParaRPr lang="en-US" dirty="0"/>
          </a:p>
        </p:txBody>
      </p:sp>
      <p:sp>
        <p:nvSpPr>
          <p:cNvPr id="1048598" name="Footer Placeholder 4"/>
          <p:cNvSpPr>
            <a:spLocks noGrp="1"/>
          </p:cNvSpPr>
          <p:nvPr>
            <p:ph type="ftr" sz="quarter" idx="11"/>
          </p:nvPr>
        </p:nvSpPr>
        <p:spPr>
          <a:xfrm>
            <a:off x="609601" y="6400800"/>
            <a:ext cx="5410200" cy="288925"/>
          </a:xfrm>
          <a:solidFill>
            <a:srgbClr val="F86308"/>
          </a:solidFill>
        </p:spPr>
        <p:txBody>
          <a:bodyPr/>
          <a:lstStyle>
            <a:lvl1pPr algn="l">
              <a:defRPr b="0">
                <a:solidFill>
                  <a:schemeClr val="bg1"/>
                </a:solidFill>
              </a:defRPr>
            </a:lvl1pPr>
          </a:lstStyle>
          <a:p>
            <a:r>
              <a:rPr lang="en-US"/>
              <a:t>Project Name Here</a:t>
            </a:r>
            <a:endParaRPr lang="en-US" dirty="0"/>
          </a:p>
        </p:txBody>
      </p:sp>
      <p:sp>
        <p:nvSpPr>
          <p:cNvPr id="1048599" name="Slide Number Placeholder 5"/>
          <p:cNvSpPr>
            <a:spLocks noGrp="1"/>
          </p:cNvSpPr>
          <p:nvPr>
            <p:ph type="sldNum" sz="quarter" idx="12"/>
          </p:nvPr>
        </p:nvSpPr>
        <p:spPr>
          <a:xfrm>
            <a:off x="0" y="1279524"/>
            <a:ext cx="533400" cy="244476"/>
          </a:xfrm>
          <a:solidFill>
            <a:srgbClr val="008000"/>
          </a:solidFill>
        </p:spPr>
        <p:txBody>
          <a:bodyPr>
            <a:noAutofit/>
          </a:bodyPr>
          <a:lstStyle>
            <a:lvl1pPr>
              <a:defRPr sz="1800" b="1">
                <a:solidFill>
                  <a:srgbClr val="FFFFFF"/>
                </a:solidFill>
              </a:defRPr>
            </a:lvl1pPr>
          </a:lstStyle>
          <a:p>
            <a:fld id="{9EBC64C3-3FC7-4C40-910B-2643F037F02C}" type="slidenum">
              <a:rPr lang="en-US" smtClean="0"/>
              <a:t>‹#›</a:t>
            </a:fld>
            <a:endParaRPr lang="en-US" dirty="0"/>
          </a:p>
        </p:txBody>
      </p:sp>
      <p:sp>
        <p:nvSpPr>
          <p:cNvPr id="1048600" name="Content Placeholder 7"/>
          <p:cNvSpPr>
            <a:spLocks noGrp="1"/>
          </p:cNvSpPr>
          <p:nvPr>
            <p:ph sz="quarter" idx="1"/>
          </p:nvPr>
        </p:nvSpPr>
        <p:spPr>
          <a:xfrm>
            <a:off x="612648" y="1600200"/>
            <a:ext cx="8153400" cy="4495800"/>
          </a:xfrm>
        </p:spPr>
        <p:txBody>
          <a:bodyPr/>
          <a:lstStyle>
            <a:lvl1pPr>
              <a:buClr>
                <a:srgbClr val="008000"/>
              </a:buCl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pic>
        <p:nvPicPr>
          <p:cNvPr id="2097154" name="Picture 2"/>
          <p:cNvPicPr>
            <a:picLocks noChangeAspect="1"/>
          </p:cNvPicPr>
          <p:nvPr userDrawn="1"/>
        </p:nvPicPr>
        <p:blipFill>
          <a:blip r:embed="rId2" cstate="print"/>
          <a:stretch>
            <a:fillRect/>
          </a:stretch>
        </p:blipFill>
        <p:spPr>
          <a:xfrm>
            <a:off x="8305800" y="381000"/>
            <a:ext cx="732241" cy="638664"/>
          </a:xfrm>
          <a:prstGeom prst="rect">
            <a:avLst/>
          </a:prstGeom>
        </p:spPr>
      </p:pic>
      <p:sp>
        <p:nvSpPr>
          <p:cNvPr id="1048601" name="Rectangle 6"/>
          <p:cNvSpPr/>
          <p:nvPr userDrawn="1"/>
        </p:nvSpPr>
        <p:spPr>
          <a:xfrm>
            <a:off x="609600" y="1295400"/>
            <a:ext cx="8534400" cy="228600"/>
          </a:xfrm>
          <a:prstGeom prst="rect">
            <a:avLst/>
          </a:prstGeom>
          <a:solidFill>
            <a:srgbClr val="F86308"/>
          </a:solidFill>
          <a:ln>
            <a:solidFill>
              <a:srgbClr val="F863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1048716"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1048717"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718" name="Date Placeholder 3"/>
          <p:cNvSpPr>
            <a:spLocks noGrp="1"/>
          </p:cNvSpPr>
          <p:nvPr>
            <p:ph type="dt" sz="half" idx="10"/>
          </p:nvPr>
        </p:nvSpPr>
        <p:spPr>
          <a:xfrm>
            <a:off x="6553200" y="6248402"/>
            <a:ext cx="2209800" cy="365125"/>
          </a:xfrm>
        </p:spPr>
        <p:txBody>
          <a:bodyPr/>
          <a:lstStyle/>
          <a:p>
            <a:r>
              <a:rPr lang="en-US"/>
              <a:t>CS-FYP    Hamdard University </a:t>
            </a:r>
          </a:p>
        </p:txBody>
      </p:sp>
      <p:sp>
        <p:nvSpPr>
          <p:cNvPr id="1048719" name="Footer Placeholder 4"/>
          <p:cNvSpPr>
            <a:spLocks noGrp="1"/>
          </p:cNvSpPr>
          <p:nvPr>
            <p:ph type="ftr" sz="quarter" idx="11"/>
          </p:nvPr>
        </p:nvSpPr>
        <p:spPr>
          <a:xfrm>
            <a:off x="457201" y="6248207"/>
            <a:ext cx="5573483" cy="365125"/>
          </a:xfrm>
        </p:spPr>
        <p:txBody>
          <a:bodyPr/>
          <a:lstStyle/>
          <a:p>
            <a:r>
              <a:rPr lang="en-US"/>
              <a:t>Project Name Here</a:t>
            </a:r>
          </a:p>
        </p:txBody>
      </p:sp>
      <p:sp>
        <p:nvSpPr>
          <p:cNvPr id="1048720"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048721"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048722"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048723" name="Slide Number Placeholder 5"/>
          <p:cNvSpPr>
            <a:spLocks noGrp="1"/>
          </p:cNvSpPr>
          <p:nvPr>
            <p:ph type="sldNum" sz="quarter" idx="12"/>
          </p:nvPr>
        </p:nvSpPr>
        <p:spPr>
          <a:xfrm rot="5400000">
            <a:off x="5989638" y="144462"/>
            <a:ext cx="533400" cy="244476"/>
          </a:xfrm>
        </p:spPr>
        <p:txBody>
          <a:bodyPr/>
          <a:lstStyle/>
          <a:p>
            <a:fld id="{9EBC64C3-3FC7-4C40-910B-2643F037F02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766" name="Title 1"/>
          <p:cNvSpPr>
            <a:spLocks noGrp="1"/>
          </p:cNvSpPr>
          <p:nvPr>
            <p:ph type="ctrTitle"/>
          </p:nvPr>
        </p:nvSpPr>
        <p:spPr>
          <a:xfrm>
            <a:off x="685800" y="2130425"/>
            <a:ext cx="7772400" cy="1470025"/>
          </a:xfrm>
        </p:spPr>
        <p:txBody>
          <a:bodyPr/>
          <a:lstStyle/>
          <a:p>
            <a:r>
              <a:rPr lang="en-US"/>
              <a:t>Click to edit Master title style</a:t>
            </a:r>
          </a:p>
        </p:txBody>
      </p:sp>
      <p:sp>
        <p:nvSpPr>
          <p:cNvPr id="1048767"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768" name="Date Placeholder 3"/>
          <p:cNvSpPr>
            <a:spLocks noGrp="1"/>
          </p:cNvSpPr>
          <p:nvPr>
            <p:ph type="dt" sz="half" idx="10"/>
          </p:nvPr>
        </p:nvSpPr>
        <p:spPr/>
        <p:txBody>
          <a:bodyPr/>
          <a:lstStyle/>
          <a:p>
            <a:fld id="{036888AC-FB0C-48C5-9546-BFA209E1C0B0}" type="datetimeFigureOut">
              <a:rPr lang="en-US" smtClean="0"/>
              <a:t>7/6/2025</a:t>
            </a:fld>
            <a:endParaRPr lang="en-US"/>
          </a:p>
        </p:txBody>
      </p:sp>
      <p:sp>
        <p:nvSpPr>
          <p:cNvPr id="1048769" name="Footer Placeholder 4"/>
          <p:cNvSpPr>
            <a:spLocks noGrp="1"/>
          </p:cNvSpPr>
          <p:nvPr>
            <p:ph type="ftr" sz="quarter" idx="11"/>
          </p:nvPr>
        </p:nvSpPr>
        <p:spPr/>
        <p:txBody>
          <a:bodyPr/>
          <a:lstStyle/>
          <a:p>
            <a:endParaRPr lang="en-US"/>
          </a:p>
        </p:txBody>
      </p:sp>
      <p:sp>
        <p:nvSpPr>
          <p:cNvPr id="1048770" name="Slide Number Placeholder 5"/>
          <p:cNvSpPr>
            <a:spLocks noGrp="1"/>
          </p:cNvSpPr>
          <p:nvPr>
            <p:ph type="sldNum" sz="quarter" idx="12"/>
          </p:nvPr>
        </p:nvSpPr>
        <p:spPr/>
        <p:txBody>
          <a:bodyPr/>
          <a:lstStyle/>
          <a:p>
            <a:fld id="{3DED491B-7DAF-4731-BA96-CAE54A69398C}"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760" name="Title 1"/>
          <p:cNvSpPr>
            <a:spLocks noGrp="1"/>
          </p:cNvSpPr>
          <p:nvPr>
            <p:ph type="title" hasCustomPrompt="1"/>
          </p:nvPr>
        </p:nvSpPr>
        <p:spPr>
          <a:xfrm>
            <a:off x="533400" y="304800"/>
            <a:ext cx="8122664" cy="914400"/>
          </a:xfrm>
          <a:ln>
            <a:solidFill>
              <a:srgbClr val="008000"/>
            </a:solidFill>
          </a:ln>
        </p:spPr>
        <p:txBody>
          <a:bodyPr/>
          <a:lstStyle>
            <a:lvl1pPr algn="l"/>
          </a:lstStyle>
          <a:p>
            <a:r>
              <a:rPr lang="en-US" dirty="0"/>
              <a:t> Click to edit Master title style</a:t>
            </a:r>
          </a:p>
        </p:txBody>
      </p:sp>
      <p:sp>
        <p:nvSpPr>
          <p:cNvPr id="1048761" name="Content Placeholder 2"/>
          <p:cNvSpPr>
            <a:spLocks noGrp="1"/>
          </p:cNvSpPr>
          <p:nvPr>
            <p:ph idx="1"/>
          </p:nvPr>
        </p:nvSpPr>
        <p:spPr>
          <a:xfrm>
            <a:off x="457200" y="1722437"/>
            <a:ext cx="8229600" cy="4525963"/>
          </a:xfrm>
        </p:spPr>
        <p:txBody>
          <a:bodyPr/>
          <a:lstStyle>
            <a:lvl1pPr marL="342900" indent="-342900">
              <a:buClr>
                <a:srgbClr val="008000"/>
              </a:buClr>
              <a:buSzPct val="70000"/>
              <a:buFont typeface="Wingdings" panose="05000000000000000000" pitchFamily="2" charset="2"/>
              <a:buChar char="q"/>
            </a:lvl1pPr>
            <a:lvl2pPr marL="742950" indent="-285750">
              <a:buClr>
                <a:srgbClr val="008000"/>
              </a:buClr>
              <a:buSzPct val="70000"/>
              <a:buFont typeface="Wingdings" panose="05000000000000000000" pitchFamily="2" charset="2"/>
              <a:buChar char="§"/>
            </a:lvl2pPr>
            <a:lvl3pPr marL="1143000" indent="-228600">
              <a:buClr>
                <a:srgbClr val="008000"/>
              </a:buClr>
              <a:buSzPct val="70000"/>
              <a:buFont typeface="Courier New" panose="02070309020205020404" pitchFamily="49" charset="0"/>
              <a:buChar char="o"/>
            </a:lvl3pPr>
            <a:lvl4pPr marL="1600200" indent="-228600">
              <a:buClr>
                <a:srgbClr val="008000"/>
              </a:buClr>
              <a:buSzPct val="70000"/>
              <a:buFont typeface="Wingdings" panose="05000000000000000000" pitchFamily="2" charset="2"/>
              <a:buChar char="q"/>
            </a:lvl4pPr>
            <a:lvl5pPr marL="2057400" indent="-228600">
              <a:buClr>
                <a:srgbClr val="008000"/>
              </a:buClr>
              <a:buSzPct val="70000"/>
              <a:buFont typeface="Wingdings" panose="05000000000000000000" pitchFamily="2" charset="2"/>
              <a:buChar char="q"/>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762" name="Rectangle 6"/>
          <p:cNvSpPr/>
          <p:nvPr userDrawn="1"/>
        </p:nvSpPr>
        <p:spPr>
          <a:xfrm>
            <a:off x="533400" y="1371600"/>
            <a:ext cx="8122664" cy="228600"/>
          </a:xfrm>
          <a:prstGeom prst="rect">
            <a:avLst/>
          </a:prstGeom>
          <a:solidFill>
            <a:srgbClr val="F86308"/>
          </a:solidFill>
          <a:ln>
            <a:solidFill>
              <a:srgbClr val="F863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63" name="Slide Number Placeholder 5"/>
          <p:cNvSpPr txBox="1"/>
          <p:nvPr userDrawn="1"/>
        </p:nvSpPr>
        <p:spPr>
          <a:xfrm>
            <a:off x="0" y="1355724"/>
            <a:ext cx="533400" cy="244476"/>
          </a:xfrm>
          <a:prstGeom prst="rect">
            <a:avLst/>
          </a:prstGeom>
          <a:solidFill>
            <a:srgbClr val="008000"/>
          </a:solidFill>
        </p:spPr>
        <p:txBody>
          <a:bodyPr vert="horz" lIns="91440" tIns="45720" rIns="91440" bIns="45720" rtlCol="0" anchor="ctr">
            <a:noAutofit/>
          </a:bodyPr>
          <a:lstStyle>
            <a:defPPr>
              <a:defRPr lang="en-US"/>
            </a:defPPr>
            <a:lvl1pPr marL="0" algn="r" defTabSz="914400" rtl="0" eaLnBrk="1" latinLnBrk="0" hangingPunct="1">
              <a:defRPr sz="18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EBC64C3-3FC7-4C40-910B-2643F037F02C}" type="slidenum">
              <a:rPr lang="en-US" smtClean="0"/>
              <a:t>‹#›</a:t>
            </a:fld>
            <a:endParaRPr lang="en-US" dirty="0"/>
          </a:p>
        </p:txBody>
      </p:sp>
      <p:sp>
        <p:nvSpPr>
          <p:cNvPr id="1048764" name="Date Placeholder 3"/>
          <p:cNvSpPr>
            <a:spLocks noGrp="1"/>
          </p:cNvSpPr>
          <p:nvPr>
            <p:ph type="dt" sz="half" idx="10"/>
          </p:nvPr>
        </p:nvSpPr>
        <p:spPr>
          <a:xfrm>
            <a:off x="6400800" y="6477000"/>
            <a:ext cx="2362200" cy="228600"/>
          </a:xfrm>
          <a:solidFill>
            <a:srgbClr val="008000"/>
          </a:solidFill>
        </p:spPr>
        <p:txBody>
          <a:bodyPr/>
          <a:lstStyle>
            <a:lvl1pPr algn="r">
              <a:defRPr b="0">
                <a:solidFill>
                  <a:schemeClr val="bg1"/>
                </a:solidFill>
              </a:defRPr>
            </a:lvl1pPr>
          </a:lstStyle>
          <a:p>
            <a:r>
              <a:rPr lang="en-US"/>
              <a:t>CS-FYP    Hamdard University </a:t>
            </a:r>
            <a:endParaRPr lang="en-US" dirty="0"/>
          </a:p>
        </p:txBody>
      </p:sp>
      <p:sp>
        <p:nvSpPr>
          <p:cNvPr id="1048765" name="Footer Placeholder 4"/>
          <p:cNvSpPr>
            <a:spLocks noGrp="1"/>
          </p:cNvSpPr>
          <p:nvPr>
            <p:ph type="ftr" sz="quarter" idx="11"/>
          </p:nvPr>
        </p:nvSpPr>
        <p:spPr>
          <a:xfrm>
            <a:off x="914400" y="6477000"/>
            <a:ext cx="5334000" cy="228600"/>
          </a:xfrm>
          <a:solidFill>
            <a:srgbClr val="F86308"/>
          </a:solidFill>
        </p:spPr>
        <p:txBody>
          <a:bodyPr/>
          <a:lstStyle>
            <a:lvl1pPr algn="l">
              <a:defRPr b="0">
                <a:solidFill>
                  <a:schemeClr val="bg1"/>
                </a:solidFill>
              </a:defRPr>
            </a:lvl1pPr>
          </a:lstStyle>
          <a:p>
            <a:r>
              <a:rPr lang="en-US"/>
              <a:t>Project Name Here</a:t>
            </a:r>
            <a:endParaRPr lang="en-US" dirty="0"/>
          </a:p>
        </p:txBody>
      </p:sp>
      <p:pic>
        <p:nvPicPr>
          <p:cNvPr id="2097159" name="Picture 10"/>
          <p:cNvPicPr>
            <a:picLocks noChangeAspect="1"/>
          </p:cNvPicPr>
          <p:nvPr userDrawn="1"/>
        </p:nvPicPr>
        <p:blipFill>
          <a:blip r:embed="rId2" cstate="print"/>
          <a:stretch>
            <a:fillRect/>
          </a:stretch>
        </p:blipFill>
        <p:spPr>
          <a:xfrm>
            <a:off x="76200" y="6248400"/>
            <a:ext cx="611554" cy="53340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81"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1048782"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783" name="Date Placeholder 3"/>
          <p:cNvSpPr>
            <a:spLocks noGrp="1"/>
          </p:cNvSpPr>
          <p:nvPr>
            <p:ph type="dt" sz="half" idx="10"/>
          </p:nvPr>
        </p:nvSpPr>
        <p:spPr/>
        <p:txBody>
          <a:bodyPr/>
          <a:lstStyle/>
          <a:p>
            <a:fld id="{036888AC-FB0C-48C5-9546-BFA209E1C0B0}" type="datetimeFigureOut">
              <a:rPr lang="en-US" smtClean="0"/>
              <a:t>7/6/2025</a:t>
            </a:fld>
            <a:endParaRPr lang="en-US"/>
          </a:p>
        </p:txBody>
      </p:sp>
      <p:sp>
        <p:nvSpPr>
          <p:cNvPr id="1048784" name="Footer Placeholder 4"/>
          <p:cNvSpPr>
            <a:spLocks noGrp="1"/>
          </p:cNvSpPr>
          <p:nvPr>
            <p:ph type="ftr" sz="quarter" idx="11"/>
          </p:nvPr>
        </p:nvSpPr>
        <p:spPr/>
        <p:txBody>
          <a:bodyPr/>
          <a:lstStyle/>
          <a:p>
            <a:endParaRPr lang="en-US"/>
          </a:p>
        </p:txBody>
      </p:sp>
      <p:sp>
        <p:nvSpPr>
          <p:cNvPr id="1048785" name="Slide Number Placeholder 5"/>
          <p:cNvSpPr>
            <a:spLocks noGrp="1"/>
          </p:cNvSpPr>
          <p:nvPr>
            <p:ph type="sldNum" sz="quarter" idx="12"/>
          </p:nvPr>
        </p:nvSpPr>
        <p:spPr/>
        <p:txBody>
          <a:bodyPr/>
          <a:lstStyle/>
          <a:p>
            <a:fld id="{3DED491B-7DAF-4731-BA96-CAE54A69398C}"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92" name="Title 1"/>
          <p:cNvSpPr>
            <a:spLocks noGrp="1"/>
          </p:cNvSpPr>
          <p:nvPr>
            <p:ph type="title"/>
          </p:nvPr>
        </p:nvSpPr>
        <p:spPr/>
        <p:txBody>
          <a:bodyPr/>
          <a:lstStyle/>
          <a:p>
            <a:r>
              <a:rPr lang="en-US"/>
              <a:t>Click to edit Master title style</a:t>
            </a:r>
          </a:p>
        </p:txBody>
      </p:sp>
      <p:sp>
        <p:nvSpPr>
          <p:cNvPr id="104879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9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95" name="Date Placeholder 4"/>
          <p:cNvSpPr>
            <a:spLocks noGrp="1"/>
          </p:cNvSpPr>
          <p:nvPr>
            <p:ph type="dt" sz="half" idx="10"/>
          </p:nvPr>
        </p:nvSpPr>
        <p:spPr/>
        <p:txBody>
          <a:bodyPr/>
          <a:lstStyle/>
          <a:p>
            <a:fld id="{036888AC-FB0C-48C5-9546-BFA209E1C0B0}" type="datetimeFigureOut">
              <a:rPr lang="en-US" smtClean="0"/>
              <a:t>7/6/2025</a:t>
            </a:fld>
            <a:endParaRPr lang="en-US"/>
          </a:p>
        </p:txBody>
      </p:sp>
      <p:sp>
        <p:nvSpPr>
          <p:cNvPr id="1048796" name="Footer Placeholder 5"/>
          <p:cNvSpPr>
            <a:spLocks noGrp="1"/>
          </p:cNvSpPr>
          <p:nvPr>
            <p:ph type="ftr" sz="quarter" idx="11"/>
          </p:nvPr>
        </p:nvSpPr>
        <p:spPr/>
        <p:txBody>
          <a:bodyPr/>
          <a:lstStyle/>
          <a:p>
            <a:endParaRPr lang="en-US"/>
          </a:p>
        </p:txBody>
      </p:sp>
      <p:sp>
        <p:nvSpPr>
          <p:cNvPr id="1048797" name="Slide Number Placeholder 6"/>
          <p:cNvSpPr>
            <a:spLocks noGrp="1"/>
          </p:cNvSpPr>
          <p:nvPr>
            <p:ph type="sldNum" sz="quarter" idx="12"/>
          </p:nvPr>
        </p:nvSpPr>
        <p:spPr/>
        <p:txBody>
          <a:bodyPr/>
          <a:lstStyle/>
          <a:p>
            <a:fld id="{3DED491B-7DAF-4731-BA96-CAE54A69398C}"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39" name="Title 1"/>
          <p:cNvSpPr>
            <a:spLocks noGrp="1"/>
          </p:cNvSpPr>
          <p:nvPr>
            <p:ph type="title"/>
          </p:nvPr>
        </p:nvSpPr>
        <p:spPr/>
        <p:txBody>
          <a:bodyPr/>
          <a:lstStyle/>
          <a:p>
            <a:r>
              <a:rPr lang="en-US"/>
              <a:t>Click to edit Master title style</a:t>
            </a:r>
          </a:p>
        </p:txBody>
      </p:sp>
      <p:sp>
        <p:nvSpPr>
          <p:cNvPr id="1048740"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41"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42"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43"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44" name="Date Placeholder 6"/>
          <p:cNvSpPr>
            <a:spLocks noGrp="1"/>
          </p:cNvSpPr>
          <p:nvPr>
            <p:ph type="dt" sz="half" idx="10"/>
          </p:nvPr>
        </p:nvSpPr>
        <p:spPr/>
        <p:txBody>
          <a:bodyPr/>
          <a:lstStyle/>
          <a:p>
            <a:fld id="{036888AC-FB0C-48C5-9546-BFA209E1C0B0}" type="datetimeFigureOut">
              <a:rPr lang="en-US" smtClean="0"/>
              <a:t>7/6/2025</a:t>
            </a:fld>
            <a:endParaRPr lang="en-US"/>
          </a:p>
        </p:txBody>
      </p:sp>
      <p:sp>
        <p:nvSpPr>
          <p:cNvPr id="1048745" name="Footer Placeholder 7"/>
          <p:cNvSpPr>
            <a:spLocks noGrp="1"/>
          </p:cNvSpPr>
          <p:nvPr>
            <p:ph type="ftr" sz="quarter" idx="11"/>
          </p:nvPr>
        </p:nvSpPr>
        <p:spPr/>
        <p:txBody>
          <a:bodyPr/>
          <a:lstStyle/>
          <a:p>
            <a:endParaRPr lang="en-US"/>
          </a:p>
        </p:txBody>
      </p:sp>
      <p:sp>
        <p:nvSpPr>
          <p:cNvPr id="1048746" name="Slide Number Placeholder 8"/>
          <p:cNvSpPr>
            <a:spLocks noGrp="1"/>
          </p:cNvSpPr>
          <p:nvPr>
            <p:ph type="sldNum" sz="quarter" idx="12"/>
          </p:nvPr>
        </p:nvSpPr>
        <p:spPr/>
        <p:txBody>
          <a:bodyPr/>
          <a:lstStyle/>
          <a:p>
            <a:fld id="{3DED491B-7DAF-4731-BA96-CAE54A69398C}"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56" name="Title 1"/>
          <p:cNvSpPr>
            <a:spLocks noGrp="1"/>
          </p:cNvSpPr>
          <p:nvPr>
            <p:ph type="title"/>
          </p:nvPr>
        </p:nvSpPr>
        <p:spPr/>
        <p:txBody>
          <a:bodyPr/>
          <a:lstStyle/>
          <a:p>
            <a:r>
              <a:rPr lang="en-US"/>
              <a:t>Click to edit Master title style</a:t>
            </a:r>
          </a:p>
        </p:txBody>
      </p:sp>
      <p:sp>
        <p:nvSpPr>
          <p:cNvPr id="1048757" name="Date Placeholder 2"/>
          <p:cNvSpPr>
            <a:spLocks noGrp="1"/>
          </p:cNvSpPr>
          <p:nvPr>
            <p:ph type="dt" sz="half" idx="10"/>
          </p:nvPr>
        </p:nvSpPr>
        <p:spPr/>
        <p:txBody>
          <a:bodyPr/>
          <a:lstStyle/>
          <a:p>
            <a:fld id="{036888AC-FB0C-48C5-9546-BFA209E1C0B0}" type="datetimeFigureOut">
              <a:rPr lang="en-US" smtClean="0"/>
              <a:t>7/6/2025</a:t>
            </a:fld>
            <a:endParaRPr lang="en-US"/>
          </a:p>
        </p:txBody>
      </p:sp>
      <p:sp>
        <p:nvSpPr>
          <p:cNvPr id="1048758" name="Footer Placeholder 3"/>
          <p:cNvSpPr>
            <a:spLocks noGrp="1"/>
          </p:cNvSpPr>
          <p:nvPr>
            <p:ph type="ftr" sz="quarter" idx="11"/>
          </p:nvPr>
        </p:nvSpPr>
        <p:spPr/>
        <p:txBody>
          <a:bodyPr/>
          <a:lstStyle/>
          <a:p>
            <a:endParaRPr lang="en-US"/>
          </a:p>
        </p:txBody>
      </p:sp>
      <p:sp>
        <p:nvSpPr>
          <p:cNvPr id="1048759" name="Slide Number Placeholder 4"/>
          <p:cNvSpPr>
            <a:spLocks noGrp="1"/>
          </p:cNvSpPr>
          <p:nvPr>
            <p:ph type="sldNum" sz="quarter" idx="12"/>
          </p:nvPr>
        </p:nvSpPr>
        <p:spPr/>
        <p:txBody>
          <a:bodyPr/>
          <a:lstStyle/>
          <a:p>
            <a:fld id="{3DED491B-7DAF-4731-BA96-CAE54A69398C}"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53" name="Date Placeholder 1"/>
          <p:cNvSpPr>
            <a:spLocks noGrp="1"/>
          </p:cNvSpPr>
          <p:nvPr>
            <p:ph type="dt" sz="half" idx="10"/>
          </p:nvPr>
        </p:nvSpPr>
        <p:spPr/>
        <p:txBody>
          <a:bodyPr/>
          <a:lstStyle/>
          <a:p>
            <a:fld id="{036888AC-FB0C-48C5-9546-BFA209E1C0B0}" type="datetimeFigureOut">
              <a:rPr lang="en-US" smtClean="0"/>
              <a:t>7/6/2025</a:t>
            </a:fld>
            <a:endParaRPr lang="en-US"/>
          </a:p>
        </p:txBody>
      </p:sp>
      <p:sp>
        <p:nvSpPr>
          <p:cNvPr id="1048754" name="Footer Placeholder 2"/>
          <p:cNvSpPr>
            <a:spLocks noGrp="1"/>
          </p:cNvSpPr>
          <p:nvPr>
            <p:ph type="ftr" sz="quarter" idx="11"/>
          </p:nvPr>
        </p:nvSpPr>
        <p:spPr/>
        <p:txBody>
          <a:bodyPr/>
          <a:lstStyle/>
          <a:p>
            <a:endParaRPr lang="en-US"/>
          </a:p>
        </p:txBody>
      </p:sp>
      <p:sp>
        <p:nvSpPr>
          <p:cNvPr id="1048755" name="Slide Number Placeholder 3"/>
          <p:cNvSpPr>
            <a:spLocks noGrp="1"/>
          </p:cNvSpPr>
          <p:nvPr>
            <p:ph type="sldNum" sz="quarter" idx="12"/>
          </p:nvPr>
        </p:nvSpPr>
        <p:spPr/>
        <p:txBody>
          <a:bodyPr/>
          <a:lstStyle/>
          <a:p>
            <a:fld id="{3DED491B-7DAF-4731-BA96-CAE54A69398C}"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86"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1048787"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88"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89" name="Date Placeholder 4"/>
          <p:cNvSpPr>
            <a:spLocks noGrp="1"/>
          </p:cNvSpPr>
          <p:nvPr>
            <p:ph type="dt" sz="half" idx="10"/>
          </p:nvPr>
        </p:nvSpPr>
        <p:spPr/>
        <p:txBody>
          <a:bodyPr/>
          <a:lstStyle/>
          <a:p>
            <a:fld id="{036888AC-FB0C-48C5-9546-BFA209E1C0B0}" type="datetimeFigureOut">
              <a:rPr lang="en-US" smtClean="0"/>
              <a:t>7/6/2025</a:t>
            </a:fld>
            <a:endParaRPr lang="en-US"/>
          </a:p>
        </p:txBody>
      </p:sp>
      <p:sp>
        <p:nvSpPr>
          <p:cNvPr id="1048790" name="Footer Placeholder 5"/>
          <p:cNvSpPr>
            <a:spLocks noGrp="1"/>
          </p:cNvSpPr>
          <p:nvPr>
            <p:ph type="ftr" sz="quarter" idx="11"/>
          </p:nvPr>
        </p:nvSpPr>
        <p:spPr/>
        <p:txBody>
          <a:bodyPr/>
          <a:lstStyle/>
          <a:p>
            <a:endParaRPr lang="en-US"/>
          </a:p>
        </p:txBody>
      </p:sp>
      <p:sp>
        <p:nvSpPr>
          <p:cNvPr id="1048791" name="Slide Number Placeholder 6"/>
          <p:cNvSpPr>
            <a:spLocks noGrp="1"/>
          </p:cNvSpPr>
          <p:nvPr>
            <p:ph type="sldNum" sz="quarter" idx="12"/>
          </p:nvPr>
        </p:nvSpPr>
        <p:spPr/>
        <p:txBody>
          <a:bodyPr/>
          <a:lstStyle/>
          <a:p>
            <a:fld id="{3DED491B-7DAF-4731-BA96-CAE54A69398C}"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47"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1048748"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48749"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50" name="Date Placeholder 4"/>
          <p:cNvSpPr>
            <a:spLocks noGrp="1"/>
          </p:cNvSpPr>
          <p:nvPr>
            <p:ph type="dt" sz="half" idx="10"/>
          </p:nvPr>
        </p:nvSpPr>
        <p:spPr/>
        <p:txBody>
          <a:bodyPr/>
          <a:lstStyle/>
          <a:p>
            <a:fld id="{036888AC-FB0C-48C5-9546-BFA209E1C0B0}" type="datetimeFigureOut">
              <a:rPr lang="en-US" smtClean="0"/>
              <a:t>7/6/2025</a:t>
            </a:fld>
            <a:endParaRPr lang="en-US"/>
          </a:p>
        </p:txBody>
      </p:sp>
      <p:sp>
        <p:nvSpPr>
          <p:cNvPr id="1048751" name="Footer Placeholder 5"/>
          <p:cNvSpPr>
            <a:spLocks noGrp="1"/>
          </p:cNvSpPr>
          <p:nvPr>
            <p:ph type="ftr" sz="quarter" idx="11"/>
          </p:nvPr>
        </p:nvSpPr>
        <p:spPr/>
        <p:txBody>
          <a:bodyPr/>
          <a:lstStyle/>
          <a:p>
            <a:endParaRPr lang="en-US"/>
          </a:p>
        </p:txBody>
      </p:sp>
      <p:sp>
        <p:nvSpPr>
          <p:cNvPr id="1048752" name="Slide Number Placeholder 6"/>
          <p:cNvSpPr>
            <a:spLocks noGrp="1"/>
          </p:cNvSpPr>
          <p:nvPr>
            <p:ph type="sldNum" sz="quarter" idx="12"/>
          </p:nvPr>
        </p:nvSpPr>
        <p:spPr/>
        <p:txBody>
          <a:bodyPr/>
          <a:lstStyle/>
          <a:p>
            <a:fld id="{3DED491B-7DAF-4731-BA96-CAE54A69398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048687" name="Text Placeholder 2"/>
          <p:cNvSpPr>
            <a:spLocks noGrp="1"/>
          </p:cNvSpPr>
          <p:nvPr>
            <p:ph type="body" idx="1"/>
          </p:nvPr>
        </p:nvSpPr>
        <p:spPr>
          <a:xfrm>
            <a:off x="1752599" y="2743200"/>
            <a:ext cx="6742113" cy="1676400"/>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048688"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89" name="Rectangle 7"/>
          <p:cNvSpPr/>
          <p:nvPr/>
        </p:nvSpPr>
        <p:spPr>
          <a:xfrm>
            <a:off x="0" y="1600200"/>
            <a:ext cx="1295400" cy="990600"/>
          </a:xfrm>
          <a:prstGeom prst="rect">
            <a:avLst/>
          </a:prstGeom>
          <a:solidFill>
            <a:srgbClr val="008000"/>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90" name="Rectangle 8"/>
          <p:cNvSpPr/>
          <p:nvPr/>
        </p:nvSpPr>
        <p:spPr>
          <a:xfrm>
            <a:off x="1371600" y="1600200"/>
            <a:ext cx="7772400" cy="990600"/>
          </a:xfrm>
          <a:prstGeom prst="rect">
            <a:avLst/>
          </a:prstGeom>
          <a:solidFill>
            <a:srgbClr val="F86308"/>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91"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048692" name="Date Placeholder 11"/>
          <p:cNvSpPr>
            <a:spLocks noGrp="1"/>
          </p:cNvSpPr>
          <p:nvPr>
            <p:ph type="dt" sz="half" idx="10"/>
          </p:nvPr>
        </p:nvSpPr>
        <p:spPr>
          <a:solidFill>
            <a:srgbClr val="008000"/>
          </a:solidFill>
        </p:spPr>
        <p:txBody>
          <a:bodyPr/>
          <a:lstStyle>
            <a:lvl1pPr algn="r">
              <a:defRPr>
                <a:solidFill>
                  <a:schemeClr val="bg1"/>
                </a:solidFill>
              </a:defRPr>
            </a:lvl1pPr>
          </a:lstStyle>
          <a:p>
            <a:r>
              <a:rPr lang="en-US"/>
              <a:t>CS-FYP    Hamdard University </a:t>
            </a:r>
            <a:endParaRPr lang="en-US" dirty="0"/>
          </a:p>
        </p:txBody>
      </p:sp>
      <p:sp>
        <p:nvSpPr>
          <p:cNvPr id="104869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9EBC64C3-3FC7-4C40-910B-2643F037F02C}" type="slidenum">
              <a:rPr lang="en-US" smtClean="0"/>
              <a:t>‹#›</a:t>
            </a:fld>
            <a:endParaRPr lang="en-US" dirty="0"/>
          </a:p>
        </p:txBody>
      </p:sp>
      <p:sp>
        <p:nvSpPr>
          <p:cNvPr id="1048694" name="Footer Placeholder 13"/>
          <p:cNvSpPr>
            <a:spLocks noGrp="1"/>
          </p:cNvSpPr>
          <p:nvPr>
            <p:ph type="ftr" sz="quarter" idx="12"/>
          </p:nvPr>
        </p:nvSpPr>
        <p:spPr>
          <a:solidFill>
            <a:srgbClr val="F86308"/>
          </a:solidFill>
        </p:spPr>
        <p:txBody>
          <a:bodyPr/>
          <a:lstStyle>
            <a:lvl1pPr algn="l">
              <a:defRPr>
                <a:solidFill>
                  <a:schemeClr val="bg1"/>
                </a:solidFill>
              </a:defRPr>
            </a:lvl1pPr>
          </a:lstStyle>
          <a:p>
            <a:r>
              <a:rPr lang="en-US"/>
              <a:t>Project Name Here</a:t>
            </a:r>
            <a:endParaRPr lang="en-US" dirty="0"/>
          </a:p>
        </p:txBody>
      </p:sp>
      <p:pic>
        <p:nvPicPr>
          <p:cNvPr id="2097158" name="Picture 3"/>
          <p:cNvPicPr>
            <a:picLocks noChangeAspect="1"/>
          </p:cNvPicPr>
          <p:nvPr userDrawn="1"/>
        </p:nvPicPr>
        <p:blipFill>
          <a:blip r:embed="rId2" cstate="print"/>
          <a:stretch>
            <a:fillRect/>
          </a:stretch>
        </p:blipFill>
        <p:spPr>
          <a:xfrm>
            <a:off x="228601" y="3899346"/>
            <a:ext cx="1295400" cy="1129854"/>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76" name="Title 1"/>
          <p:cNvSpPr>
            <a:spLocks noGrp="1"/>
          </p:cNvSpPr>
          <p:nvPr>
            <p:ph type="title"/>
          </p:nvPr>
        </p:nvSpPr>
        <p:spPr/>
        <p:txBody>
          <a:bodyPr/>
          <a:lstStyle/>
          <a:p>
            <a:r>
              <a:rPr lang="en-US"/>
              <a:t>Click to edit Master title style</a:t>
            </a:r>
          </a:p>
        </p:txBody>
      </p:sp>
      <p:sp>
        <p:nvSpPr>
          <p:cNvPr id="1048777"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78" name="Date Placeholder 3"/>
          <p:cNvSpPr>
            <a:spLocks noGrp="1"/>
          </p:cNvSpPr>
          <p:nvPr>
            <p:ph type="dt" sz="half" idx="10"/>
          </p:nvPr>
        </p:nvSpPr>
        <p:spPr/>
        <p:txBody>
          <a:bodyPr/>
          <a:lstStyle/>
          <a:p>
            <a:fld id="{036888AC-FB0C-48C5-9546-BFA209E1C0B0}" type="datetimeFigureOut">
              <a:rPr lang="en-US" smtClean="0"/>
              <a:t>7/6/2025</a:t>
            </a:fld>
            <a:endParaRPr lang="en-US"/>
          </a:p>
        </p:txBody>
      </p:sp>
      <p:sp>
        <p:nvSpPr>
          <p:cNvPr id="1048779" name="Footer Placeholder 4"/>
          <p:cNvSpPr>
            <a:spLocks noGrp="1"/>
          </p:cNvSpPr>
          <p:nvPr>
            <p:ph type="ftr" sz="quarter" idx="11"/>
          </p:nvPr>
        </p:nvSpPr>
        <p:spPr/>
        <p:txBody>
          <a:bodyPr/>
          <a:lstStyle/>
          <a:p>
            <a:endParaRPr lang="en-US"/>
          </a:p>
        </p:txBody>
      </p:sp>
      <p:sp>
        <p:nvSpPr>
          <p:cNvPr id="1048780" name="Slide Number Placeholder 5"/>
          <p:cNvSpPr>
            <a:spLocks noGrp="1"/>
          </p:cNvSpPr>
          <p:nvPr>
            <p:ph type="sldNum" sz="quarter" idx="12"/>
          </p:nvPr>
        </p:nvSpPr>
        <p:spPr/>
        <p:txBody>
          <a:bodyPr/>
          <a:lstStyle/>
          <a:p>
            <a:fld id="{3DED491B-7DAF-4731-BA96-CAE54A69398C}"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71"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1048772"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73" name="Date Placeholder 3"/>
          <p:cNvSpPr>
            <a:spLocks noGrp="1"/>
          </p:cNvSpPr>
          <p:nvPr>
            <p:ph type="dt" sz="half" idx="10"/>
          </p:nvPr>
        </p:nvSpPr>
        <p:spPr/>
        <p:txBody>
          <a:bodyPr/>
          <a:lstStyle/>
          <a:p>
            <a:fld id="{036888AC-FB0C-48C5-9546-BFA209E1C0B0}" type="datetimeFigureOut">
              <a:rPr lang="en-US" smtClean="0"/>
              <a:t>7/6/2025</a:t>
            </a:fld>
            <a:endParaRPr lang="en-US"/>
          </a:p>
        </p:txBody>
      </p:sp>
      <p:sp>
        <p:nvSpPr>
          <p:cNvPr id="1048774" name="Footer Placeholder 4"/>
          <p:cNvSpPr>
            <a:spLocks noGrp="1"/>
          </p:cNvSpPr>
          <p:nvPr>
            <p:ph type="ftr" sz="quarter" idx="11"/>
          </p:nvPr>
        </p:nvSpPr>
        <p:spPr/>
        <p:txBody>
          <a:bodyPr/>
          <a:lstStyle/>
          <a:p>
            <a:endParaRPr lang="en-US"/>
          </a:p>
        </p:txBody>
      </p:sp>
      <p:sp>
        <p:nvSpPr>
          <p:cNvPr id="1048775" name="Slide Number Placeholder 5"/>
          <p:cNvSpPr>
            <a:spLocks noGrp="1"/>
          </p:cNvSpPr>
          <p:nvPr>
            <p:ph type="sldNum" sz="quarter" idx="12"/>
          </p:nvPr>
        </p:nvSpPr>
        <p:spPr/>
        <p:txBody>
          <a:bodyPr/>
          <a:lstStyle/>
          <a:p>
            <a:fld id="{3DED491B-7DAF-4731-BA96-CAE54A69398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10" name="Title 1"/>
          <p:cNvSpPr>
            <a:spLocks noGrp="1"/>
          </p:cNvSpPr>
          <p:nvPr>
            <p:ph type="title"/>
          </p:nvPr>
        </p:nvSpPr>
        <p:spPr/>
        <p:txBody>
          <a:bodyPr/>
          <a:lstStyle/>
          <a:p>
            <a:r>
              <a:rPr kumimoji="0" lang="en-US"/>
              <a:t>Click to edit Master title style</a:t>
            </a:r>
          </a:p>
        </p:txBody>
      </p:sp>
      <p:sp>
        <p:nvSpPr>
          <p:cNvPr id="1048711"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712"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713" name="Slide Number Placeholder 9"/>
          <p:cNvSpPr>
            <a:spLocks noGrp="1"/>
          </p:cNvSpPr>
          <p:nvPr>
            <p:ph type="sldNum" sz="quarter" idx="16"/>
          </p:nvPr>
        </p:nvSpPr>
        <p:spPr/>
        <p:txBody>
          <a:bodyPr rtlCol="0"/>
          <a:lstStyle/>
          <a:p>
            <a:fld id="{9EBC64C3-3FC7-4C40-910B-2643F037F02C}" type="slidenum">
              <a:rPr lang="en-US" smtClean="0"/>
              <a:t>‹#›</a:t>
            </a:fld>
            <a:endParaRPr lang="en-US"/>
          </a:p>
        </p:txBody>
      </p:sp>
      <p:sp>
        <p:nvSpPr>
          <p:cNvPr id="1048714" name="Footer Placeholder 13"/>
          <p:cNvSpPr txBox="1"/>
          <p:nvPr userDrawn="1"/>
        </p:nvSpPr>
        <p:spPr>
          <a:xfrm>
            <a:off x="609600" y="6400606"/>
            <a:ext cx="5421083" cy="365125"/>
          </a:xfrm>
          <a:prstGeom prst="rect">
            <a:avLst/>
          </a:prstGeom>
          <a:solidFill>
            <a:srgbClr val="F86308"/>
          </a:solidFill>
        </p:spPr>
        <p:txBody>
          <a:bodyPr vert="horz" anchor="ctr"/>
          <a:lstStyle>
            <a:defPPr>
              <a:defRPr lang="en-US"/>
            </a:defPPr>
            <a:lvl1pPr marL="0" algn="l" defTabSz="914400" rtl="0" eaLnBrk="1" latinLnBrk="0" hangingPunct="1">
              <a:defRPr kumimoji="0" sz="14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Project name here</a:t>
            </a:r>
            <a:endParaRPr lang="en-US" dirty="0"/>
          </a:p>
        </p:txBody>
      </p:sp>
      <p:sp>
        <p:nvSpPr>
          <p:cNvPr id="1048715" name="Date Placeholder 11"/>
          <p:cNvSpPr>
            <a:spLocks noGrp="1"/>
          </p:cNvSpPr>
          <p:nvPr>
            <p:ph type="dt" sz="half" idx="10"/>
          </p:nvPr>
        </p:nvSpPr>
        <p:spPr>
          <a:xfrm>
            <a:off x="6096000" y="6416675"/>
            <a:ext cx="2667000" cy="365125"/>
          </a:xfrm>
          <a:solidFill>
            <a:srgbClr val="008000"/>
          </a:solidFill>
        </p:spPr>
        <p:txBody>
          <a:bodyPr/>
          <a:lstStyle>
            <a:lvl1pPr algn="r">
              <a:defRPr>
                <a:solidFill>
                  <a:schemeClr val="bg1"/>
                </a:solidFill>
              </a:defRPr>
            </a:lvl1pPr>
          </a:lstStyle>
          <a:p>
            <a:r>
              <a:rPr lang="en-US"/>
              <a:t>CS-FYP    Hamdard University </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79" name="Title 1"/>
          <p:cNvSpPr>
            <a:spLocks noGrp="1"/>
          </p:cNvSpPr>
          <p:nvPr>
            <p:ph type="title"/>
          </p:nvPr>
        </p:nvSpPr>
        <p:spPr>
          <a:xfrm>
            <a:off x="533400" y="273050"/>
            <a:ext cx="8153400" cy="869950"/>
          </a:xfrm>
        </p:spPr>
        <p:txBody>
          <a:bodyPr anchor="ctr"/>
          <a:lstStyle/>
          <a:p>
            <a:r>
              <a:rPr kumimoji="0" lang="en-US"/>
              <a:t>Click to edit Master title style</a:t>
            </a:r>
          </a:p>
        </p:txBody>
      </p:sp>
      <p:sp>
        <p:nvSpPr>
          <p:cNvPr id="1048680"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81"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682" name="Date Placeholder 9"/>
          <p:cNvSpPr>
            <a:spLocks noGrp="1"/>
          </p:cNvSpPr>
          <p:nvPr>
            <p:ph type="dt" sz="half" idx="15"/>
          </p:nvPr>
        </p:nvSpPr>
        <p:spPr/>
        <p:txBody>
          <a:bodyPr rtlCol="0"/>
          <a:lstStyle/>
          <a:p>
            <a:r>
              <a:rPr lang="en-US"/>
              <a:t>CS-FYP    Hamdard University </a:t>
            </a:r>
          </a:p>
        </p:txBody>
      </p:sp>
      <p:sp>
        <p:nvSpPr>
          <p:cNvPr id="1048683" name="Slide Number Placeholder 11"/>
          <p:cNvSpPr>
            <a:spLocks noGrp="1"/>
          </p:cNvSpPr>
          <p:nvPr>
            <p:ph type="sldNum" sz="quarter" idx="16"/>
          </p:nvPr>
        </p:nvSpPr>
        <p:spPr/>
        <p:txBody>
          <a:bodyPr rtlCol="0"/>
          <a:lstStyle/>
          <a:p>
            <a:fld id="{9EBC64C3-3FC7-4C40-910B-2643F037F02C}" type="slidenum">
              <a:rPr lang="en-US" smtClean="0"/>
              <a:t>‹#›</a:t>
            </a:fld>
            <a:endParaRPr lang="en-US"/>
          </a:p>
        </p:txBody>
      </p:sp>
      <p:sp>
        <p:nvSpPr>
          <p:cNvPr id="1048684" name="Footer Placeholder 13"/>
          <p:cNvSpPr>
            <a:spLocks noGrp="1"/>
          </p:cNvSpPr>
          <p:nvPr>
            <p:ph type="ftr" sz="quarter" idx="17"/>
          </p:nvPr>
        </p:nvSpPr>
        <p:spPr/>
        <p:txBody>
          <a:bodyPr rtlCol="0"/>
          <a:lstStyle/>
          <a:p>
            <a:r>
              <a:rPr lang="en-US"/>
              <a:t>Project Name Here</a:t>
            </a:r>
          </a:p>
        </p:txBody>
      </p:sp>
      <p:sp>
        <p:nvSpPr>
          <p:cNvPr id="1048685"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048686"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95" name="Title 1"/>
          <p:cNvSpPr>
            <a:spLocks noGrp="1"/>
          </p:cNvSpPr>
          <p:nvPr>
            <p:ph type="title"/>
          </p:nvPr>
        </p:nvSpPr>
        <p:spPr/>
        <p:txBody>
          <a:bodyPr/>
          <a:lstStyle/>
          <a:p>
            <a:r>
              <a:rPr kumimoji="0" lang="en-US"/>
              <a:t>Click to edit Master title style</a:t>
            </a:r>
          </a:p>
        </p:txBody>
      </p:sp>
      <p:sp>
        <p:nvSpPr>
          <p:cNvPr id="1048696" name="Date Placeholder 2"/>
          <p:cNvSpPr>
            <a:spLocks noGrp="1"/>
          </p:cNvSpPr>
          <p:nvPr>
            <p:ph type="dt" sz="half" idx="10"/>
          </p:nvPr>
        </p:nvSpPr>
        <p:spPr/>
        <p:txBody>
          <a:bodyPr/>
          <a:lstStyle/>
          <a:p>
            <a:r>
              <a:rPr lang="en-US"/>
              <a:t>CS-FYP    Hamdard University </a:t>
            </a:r>
          </a:p>
        </p:txBody>
      </p:sp>
      <p:sp>
        <p:nvSpPr>
          <p:cNvPr id="1048697" name="Footer Placeholder 3"/>
          <p:cNvSpPr>
            <a:spLocks noGrp="1"/>
          </p:cNvSpPr>
          <p:nvPr>
            <p:ph type="ftr" sz="quarter" idx="11"/>
          </p:nvPr>
        </p:nvSpPr>
        <p:spPr/>
        <p:txBody>
          <a:bodyPr/>
          <a:lstStyle/>
          <a:p>
            <a:r>
              <a:rPr lang="en-US"/>
              <a:t>Project Name Here</a:t>
            </a:r>
          </a:p>
        </p:txBody>
      </p:sp>
      <p:sp>
        <p:nvSpPr>
          <p:cNvPr id="1048698" name="Slide Number Placeholder 4"/>
          <p:cNvSpPr>
            <a:spLocks noGrp="1"/>
          </p:cNvSpPr>
          <p:nvPr>
            <p:ph type="sldNum" sz="quarter" idx="12"/>
          </p:nvPr>
        </p:nvSpPr>
        <p:spPr/>
        <p:txBody>
          <a:bodyPr/>
          <a:lstStyle>
            <a:lvl1pPr>
              <a:defRPr>
                <a:solidFill>
                  <a:srgbClr val="FFFFFF"/>
                </a:solidFill>
              </a:defRPr>
            </a:lvl1pPr>
          </a:lstStyle>
          <a:p>
            <a:fld id="{9EBC64C3-3FC7-4C40-910B-2643F037F02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48584" name="Date Placeholder 1"/>
          <p:cNvSpPr>
            <a:spLocks noGrp="1"/>
          </p:cNvSpPr>
          <p:nvPr>
            <p:ph type="dt" sz="half" idx="10"/>
          </p:nvPr>
        </p:nvSpPr>
        <p:spPr/>
        <p:txBody>
          <a:bodyPr/>
          <a:lstStyle/>
          <a:p>
            <a:r>
              <a:rPr lang="en-US"/>
              <a:t>CS-FYP    Hamdard University </a:t>
            </a:r>
          </a:p>
        </p:txBody>
      </p:sp>
      <p:sp>
        <p:nvSpPr>
          <p:cNvPr id="1048585" name="Footer Placeholder 2"/>
          <p:cNvSpPr>
            <a:spLocks noGrp="1"/>
          </p:cNvSpPr>
          <p:nvPr>
            <p:ph type="ftr" sz="quarter" idx="11"/>
          </p:nvPr>
        </p:nvSpPr>
        <p:spPr/>
        <p:txBody>
          <a:bodyPr/>
          <a:lstStyle/>
          <a:p>
            <a:r>
              <a:rPr lang="en-US"/>
              <a:t>Project Name Here</a:t>
            </a:r>
          </a:p>
        </p:txBody>
      </p:sp>
      <p:sp>
        <p:nvSpPr>
          <p:cNvPr id="1048586"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9EBC64C3-3FC7-4C40-910B-2643F037F02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99"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1048700" name="Date Placeholder 4"/>
          <p:cNvSpPr>
            <a:spLocks noGrp="1"/>
          </p:cNvSpPr>
          <p:nvPr>
            <p:ph type="dt" sz="half" idx="10"/>
          </p:nvPr>
        </p:nvSpPr>
        <p:spPr/>
        <p:txBody>
          <a:bodyPr/>
          <a:lstStyle/>
          <a:p>
            <a:r>
              <a:rPr lang="en-US"/>
              <a:t>CS-FYP    Hamdard University </a:t>
            </a:r>
          </a:p>
        </p:txBody>
      </p:sp>
      <p:sp>
        <p:nvSpPr>
          <p:cNvPr id="1048701" name="Footer Placeholder 5"/>
          <p:cNvSpPr>
            <a:spLocks noGrp="1"/>
          </p:cNvSpPr>
          <p:nvPr>
            <p:ph type="ftr" sz="quarter" idx="11"/>
          </p:nvPr>
        </p:nvSpPr>
        <p:spPr/>
        <p:txBody>
          <a:bodyPr/>
          <a:lstStyle/>
          <a:p>
            <a:r>
              <a:rPr lang="en-US"/>
              <a:t>Project Name Here</a:t>
            </a:r>
          </a:p>
        </p:txBody>
      </p:sp>
      <p:sp>
        <p:nvSpPr>
          <p:cNvPr id="1048702" name="Slide Number Placeholder 6"/>
          <p:cNvSpPr>
            <a:spLocks noGrp="1"/>
          </p:cNvSpPr>
          <p:nvPr>
            <p:ph type="sldNum" sz="quarter" idx="12"/>
          </p:nvPr>
        </p:nvSpPr>
        <p:spPr/>
        <p:txBody>
          <a:bodyPr/>
          <a:lstStyle>
            <a:lvl1pPr>
              <a:defRPr>
                <a:solidFill>
                  <a:srgbClr val="FFFFFF"/>
                </a:solidFill>
              </a:defRPr>
            </a:lvl1pPr>
          </a:lstStyle>
          <a:p>
            <a:fld id="{9EBC64C3-3FC7-4C40-910B-2643F037F02C}" type="slidenum">
              <a:rPr lang="en-US" smtClean="0"/>
              <a:t>‹#›</a:t>
            </a:fld>
            <a:endParaRPr lang="en-US"/>
          </a:p>
        </p:txBody>
      </p:sp>
      <p:sp>
        <p:nvSpPr>
          <p:cNvPr id="104870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1048704"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104872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1048725"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726"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727"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728"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048729"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730" name="Date Placeholder 11"/>
          <p:cNvSpPr>
            <a:spLocks noGrp="1"/>
          </p:cNvSpPr>
          <p:nvPr>
            <p:ph type="dt" sz="half" idx="10"/>
          </p:nvPr>
        </p:nvSpPr>
        <p:spPr>
          <a:xfrm>
            <a:off x="6248400" y="6248400"/>
            <a:ext cx="2667000" cy="365125"/>
          </a:xfrm>
        </p:spPr>
        <p:txBody>
          <a:bodyPr rtlCol="0"/>
          <a:lstStyle/>
          <a:p>
            <a:r>
              <a:rPr lang="en-US"/>
              <a:t>CS-FYP    Hamdard University </a:t>
            </a:r>
          </a:p>
        </p:txBody>
      </p:sp>
      <p:sp>
        <p:nvSpPr>
          <p:cNvPr id="1048731" name="Slide Number Placeholder 12"/>
          <p:cNvSpPr>
            <a:spLocks noGrp="1"/>
          </p:cNvSpPr>
          <p:nvPr>
            <p:ph type="sldNum" sz="quarter" idx="11"/>
          </p:nvPr>
        </p:nvSpPr>
        <p:spPr>
          <a:xfrm>
            <a:off x="0" y="4667249"/>
            <a:ext cx="1447800" cy="663578"/>
          </a:xfrm>
        </p:spPr>
        <p:txBody>
          <a:bodyPr rtlCol="0"/>
          <a:lstStyle>
            <a:lvl1pPr>
              <a:defRPr sz="2800"/>
            </a:lvl1pPr>
          </a:lstStyle>
          <a:p>
            <a:fld id="{9EBC64C3-3FC7-4C40-910B-2643F037F02C}" type="slidenum">
              <a:rPr lang="en-US" smtClean="0"/>
              <a:t>‹#›</a:t>
            </a:fld>
            <a:endParaRPr lang="en-US"/>
          </a:p>
        </p:txBody>
      </p:sp>
      <p:sp>
        <p:nvSpPr>
          <p:cNvPr id="1048732" name="Footer Placeholder 13"/>
          <p:cNvSpPr>
            <a:spLocks noGrp="1"/>
          </p:cNvSpPr>
          <p:nvPr>
            <p:ph type="ftr" sz="quarter" idx="12"/>
          </p:nvPr>
        </p:nvSpPr>
        <p:spPr>
          <a:xfrm>
            <a:off x="1600200" y="6248206"/>
            <a:ext cx="4572000" cy="365125"/>
          </a:xfrm>
        </p:spPr>
        <p:txBody>
          <a:bodyPr rtlCol="0"/>
          <a:lstStyle/>
          <a:p>
            <a:r>
              <a:rPr lang="en-US"/>
              <a:t>Project Name Here</a:t>
            </a:r>
          </a:p>
        </p:txBody>
      </p:sp>
      <p:sp>
        <p:nvSpPr>
          <p:cNvPr id="104873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05" name="Title 1"/>
          <p:cNvSpPr>
            <a:spLocks noGrp="1"/>
          </p:cNvSpPr>
          <p:nvPr>
            <p:ph type="title"/>
          </p:nvPr>
        </p:nvSpPr>
        <p:spPr/>
        <p:txBody>
          <a:bodyPr/>
          <a:lstStyle/>
          <a:p>
            <a:r>
              <a:rPr kumimoji="0" lang="en-US"/>
              <a:t>Click to edit Master title style</a:t>
            </a:r>
          </a:p>
        </p:txBody>
      </p:sp>
      <p:sp>
        <p:nvSpPr>
          <p:cNvPr id="1048706"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48707" name="Date Placeholder 3"/>
          <p:cNvSpPr>
            <a:spLocks noGrp="1"/>
          </p:cNvSpPr>
          <p:nvPr>
            <p:ph type="dt" sz="half" idx="10"/>
          </p:nvPr>
        </p:nvSpPr>
        <p:spPr/>
        <p:txBody>
          <a:bodyPr/>
          <a:lstStyle/>
          <a:p>
            <a:r>
              <a:rPr lang="en-US"/>
              <a:t>CS-FYP    Hamdard University </a:t>
            </a:r>
          </a:p>
        </p:txBody>
      </p:sp>
      <p:sp>
        <p:nvSpPr>
          <p:cNvPr id="1048708" name="Footer Placeholder 4"/>
          <p:cNvSpPr>
            <a:spLocks noGrp="1"/>
          </p:cNvSpPr>
          <p:nvPr>
            <p:ph type="ftr" sz="quarter" idx="11"/>
          </p:nvPr>
        </p:nvSpPr>
        <p:spPr/>
        <p:txBody>
          <a:bodyPr/>
          <a:lstStyle/>
          <a:p>
            <a:r>
              <a:rPr lang="en-US"/>
              <a:t>Project Name Here</a:t>
            </a:r>
          </a:p>
        </p:txBody>
      </p:sp>
      <p:sp>
        <p:nvSpPr>
          <p:cNvPr id="1048709" name="Slide Number Placeholder 5"/>
          <p:cNvSpPr>
            <a:spLocks noGrp="1"/>
          </p:cNvSpPr>
          <p:nvPr>
            <p:ph type="sldNum" sz="quarter" idx="12"/>
          </p:nvPr>
        </p:nvSpPr>
        <p:spPr/>
        <p:txBody>
          <a:bodyPr/>
          <a:lstStyle/>
          <a:p>
            <a:fld id="{9EBC64C3-3FC7-4C40-910B-2643F037F02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048577"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48578"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r>
              <a:rPr lang="en-US"/>
              <a:t>CS-FYP    Hamdard University </a:t>
            </a:r>
          </a:p>
        </p:txBody>
      </p:sp>
      <p:sp>
        <p:nvSpPr>
          <p:cNvPr id="1048579"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a:t>Project Name Here</a:t>
            </a:r>
          </a:p>
        </p:txBody>
      </p:sp>
      <p:sp>
        <p:nvSpPr>
          <p:cNvPr id="1048580"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81"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82"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8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9EBC64C3-3FC7-4C40-910B-2643F037F02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panose="05000000000000000000"/>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panose="05000000000000000000"/>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panose="05000000000000000000"/>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panose="05000000000000000000"/>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48734"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1048735"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36"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6888AC-FB0C-48C5-9546-BFA209E1C0B0}" type="datetimeFigureOut">
              <a:rPr lang="en-US" smtClean="0"/>
              <a:t>7/6/2025</a:t>
            </a:fld>
            <a:endParaRPr lang="en-US"/>
          </a:p>
        </p:txBody>
      </p:sp>
      <p:sp>
        <p:nvSpPr>
          <p:cNvPr id="1048737"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048738"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ED491B-7DAF-4731-BA96-CAE54A69398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6.png"/><Relationship Id="rId4" Type="http://schemas.openxmlformats.org/officeDocument/2006/relationships/image" Target="../media/image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3" name="Picture 2"/>
          <p:cNvPicPr>
            <a:picLocks noChangeAspect="1" noChangeArrowheads="1"/>
          </p:cNvPicPr>
          <p:nvPr/>
        </p:nvPicPr>
        <p:blipFill>
          <a:blip r:embed="rId2" cstate="print"/>
          <a:srcRect/>
          <a:stretch>
            <a:fillRect/>
          </a:stretch>
        </p:blipFill>
        <p:spPr bwMode="auto">
          <a:xfrm>
            <a:off x="1" y="4572000"/>
            <a:ext cx="9140612" cy="2321673"/>
          </a:xfrm>
          <a:prstGeom prst="rect">
            <a:avLst/>
          </a:prstGeom>
          <a:noFill/>
          <a:ln>
            <a:noFill/>
          </a:ln>
          <a:effectLst/>
        </p:spPr>
      </p:pic>
      <p:sp>
        <p:nvSpPr>
          <p:cNvPr id="1048594" name="Rectangle 11"/>
          <p:cNvSpPr/>
          <p:nvPr/>
        </p:nvSpPr>
        <p:spPr>
          <a:xfrm>
            <a:off x="-1" y="6324599"/>
            <a:ext cx="9144001" cy="457201"/>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33680" algn="ctr"/>
            <a:r>
              <a:rPr lang="en-US" sz="2000" dirty="0" err="1"/>
              <a:t>Hamdard</a:t>
            </a:r>
            <a:r>
              <a:rPr lang="en-US" sz="2000" dirty="0"/>
              <a:t> University</a:t>
            </a:r>
          </a:p>
        </p:txBody>
      </p:sp>
      <p:sp>
        <p:nvSpPr>
          <p:cNvPr id="1048595" name="Rectangle 12"/>
          <p:cNvSpPr/>
          <p:nvPr/>
        </p:nvSpPr>
        <p:spPr>
          <a:xfrm>
            <a:off x="0" y="6781800"/>
            <a:ext cx="9140612" cy="114300"/>
          </a:xfrm>
          <a:prstGeom prst="rect">
            <a:avLst/>
          </a:prstGeom>
          <a:solidFill>
            <a:srgbClr val="F863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p:cNvGrpSpPr/>
          <p:nvPr/>
        </p:nvGrpSpPr>
        <p:grpSpPr>
          <a:xfrm>
            <a:off x="275590" y="220345"/>
            <a:ext cx="8639810" cy="1514512"/>
            <a:chOff x="275731" y="724507"/>
            <a:chExt cx="8639669" cy="1639830"/>
          </a:xfrm>
        </p:grpSpPr>
        <p:sp>
          <p:nvSpPr>
            <p:cNvPr id="1048587" name="Rectangle 5"/>
            <p:cNvSpPr/>
            <p:nvPr/>
          </p:nvSpPr>
          <p:spPr>
            <a:xfrm>
              <a:off x="1596608" y="724507"/>
              <a:ext cx="5994673" cy="109065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Early detection of Autism spectrum disorder using EEG Techniques (ML)</a:t>
              </a:r>
            </a:p>
          </p:txBody>
        </p:sp>
        <p:pic>
          <p:nvPicPr>
            <p:cNvPr id="2097152" name="Picture 7"/>
            <p:cNvPicPr>
              <a:picLocks noChangeAspect="1"/>
            </p:cNvPicPr>
            <p:nvPr/>
          </p:nvPicPr>
          <p:blipFill>
            <a:blip r:embed="rId3" cstate="print"/>
            <a:stretch>
              <a:fillRect/>
            </a:stretch>
          </p:blipFill>
          <p:spPr>
            <a:xfrm>
              <a:off x="275731" y="755759"/>
              <a:ext cx="1129108" cy="1184239"/>
            </a:xfrm>
            <a:prstGeom prst="rect">
              <a:avLst/>
            </a:prstGeom>
          </p:spPr>
        </p:pic>
        <p:sp>
          <p:nvSpPr>
            <p:cNvPr id="1048593" name="Rectangle 13"/>
            <p:cNvSpPr/>
            <p:nvPr/>
          </p:nvSpPr>
          <p:spPr>
            <a:xfrm>
              <a:off x="1596608" y="1857826"/>
              <a:ext cx="5994672" cy="82172"/>
            </a:xfrm>
            <a:prstGeom prst="rect">
              <a:avLst/>
            </a:prstGeom>
            <a:solidFill>
              <a:srgbClr val="F863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599499" y="1932560"/>
              <a:ext cx="5994673" cy="431777"/>
            </a:xfrm>
            <a:prstGeom prst="rect">
              <a:avLst/>
            </a:prstGeom>
            <a:noFill/>
          </p:spPr>
          <p:txBody>
            <a:bodyPr wrap="square" rtlCol="0">
              <a:spAutoFit/>
            </a:bodyPr>
            <a:lstStyle/>
            <a:p>
              <a:pPr algn="ctr">
                <a:spcBef>
                  <a:spcPts val="600"/>
                </a:spcBef>
                <a:spcAft>
                  <a:spcPts val="600"/>
                </a:spcAft>
              </a:pPr>
              <a:r>
                <a:rPr lang="en-US" sz="2000" b="1" dirty="0" smtClean="0"/>
                <a:t>FYP Proposal</a:t>
              </a:r>
              <a:endParaRPr lang="en-US" sz="2000" b="1" dirty="0"/>
            </a:p>
          </p:txBody>
        </p:sp>
        <p:pic>
          <p:nvPicPr>
            <p:cNvPr id="16"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86292" y="774260"/>
              <a:ext cx="1129108" cy="1129108"/>
            </a:xfrm>
            <a:prstGeom prst="rect">
              <a:avLst/>
            </a:prstGeom>
          </p:spPr>
        </p:pic>
      </p:grpSp>
      <p:graphicFrame>
        <p:nvGraphicFramePr>
          <p:cNvPr id="7" name="Table 6"/>
          <p:cNvGraphicFramePr>
            <a:graphicFrameLocks noGrp="1"/>
          </p:cNvGraphicFramePr>
          <p:nvPr/>
        </p:nvGraphicFramePr>
        <p:xfrm>
          <a:off x="1545944" y="2257426"/>
          <a:ext cx="6117236" cy="2040255"/>
        </p:xfrm>
        <a:graphic>
          <a:graphicData uri="http://schemas.openxmlformats.org/drawingml/2006/table">
            <a:tbl>
              <a:tblPr firstRow="1" bandRow="1">
                <a:tableStyleId>{2D5ABB26-0587-4C30-8999-92F81FD0307C}</a:tableStyleId>
              </a:tblPr>
              <a:tblGrid>
                <a:gridCol w="3330856">
                  <a:extLst>
                    <a:ext uri="{9D8B030D-6E8A-4147-A177-3AD203B41FA5}">
                      <a16:colId xmlns:a16="http://schemas.microsoft.com/office/drawing/2014/main" val="20000"/>
                    </a:ext>
                  </a:extLst>
                </a:gridCol>
                <a:gridCol w="2786380">
                  <a:extLst>
                    <a:ext uri="{9D8B030D-6E8A-4147-A177-3AD203B41FA5}">
                      <a16:colId xmlns:a16="http://schemas.microsoft.com/office/drawing/2014/main" val="20001"/>
                    </a:ext>
                  </a:extLst>
                </a:gridCol>
              </a:tblGrid>
              <a:tr h="394335">
                <a:tc>
                  <a:txBody>
                    <a:bodyPr/>
                    <a:lstStyle/>
                    <a:p>
                      <a:pPr algn="r"/>
                      <a:r>
                        <a:rPr lang="en-US" dirty="0" smtClean="0"/>
                        <a:t>Mujtaba Khan </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smtClean="0"/>
                        <a:t>(1802-2021)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gn="r"/>
                      <a:r>
                        <a:rPr lang="en-US" dirty="0" smtClean="0"/>
                        <a:t>Nuha Amir </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smtClean="0"/>
                        <a:t>(1611-2021)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r"/>
                      <a:r>
                        <a:rPr lang="en-US" dirty="0" smtClean="0">
                          <a:effectLst/>
                          <a:ea typeface="Times New Roman" panose="02020603050405020304" pitchFamily="18" charset="0"/>
                        </a:rPr>
                        <a:t>Rubbaishe </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smtClean="0">
                          <a:effectLst/>
                          <a:ea typeface="Times New Roman" panose="02020603050405020304" pitchFamily="18" charset="0"/>
                        </a:rPr>
                        <a:t>(2192-2021)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370840">
                <a:tc gridSpan="2">
                  <a:txBody>
                    <a:bodyPr/>
                    <a:lstStyle/>
                    <a:p>
                      <a:pPr algn="ctr"/>
                      <a:endParaRPr lang="en-US" b="1" dirty="0" smtClean="0"/>
                    </a:p>
                    <a:p>
                      <a:pPr algn="ctr"/>
                      <a:r>
                        <a:rPr lang="en-US" b="1" dirty="0" smtClean="0"/>
                        <a:t>Supervisor</a:t>
                      </a:r>
                      <a:r>
                        <a:rPr lang="en-US" dirty="0" smtClean="0"/>
                        <a:t/>
                      </a:r>
                      <a:br>
                        <a:rPr lang="en-US" dirty="0" smtClean="0"/>
                      </a:br>
                      <a:r>
                        <a:rPr lang="en-US" dirty="0" smtClean="0"/>
                        <a:t>Saad Akbar</a:t>
                      </a:r>
                      <a:endParaRPr lang="en-US" dirty="0">
                        <a:effectLst/>
                        <a:ea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7" name="Title 1"/>
          <p:cNvSpPr>
            <a:spLocks noGrp="1"/>
          </p:cNvSpPr>
          <p:nvPr>
            <p:ph type="title"/>
          </p:nvPr>
        </p:nvSpPr>
        <p:spPr>
          <a:xfrm>
            <a:off x="536448" y="228600"/>
            <a:ext cx="7616952" cy="990600"/>
          </a:xfrm>
        </p:spPr>
        <p:txBody>
          <a:bodyPr>
            <a:normAutofit/>
          </a:bodyPr>
          <a:lstStyle/>
          <a:p>
            <a:r>
              <a:rPr lang="en-US" sz="3800" dirty="0" smtClean="0">
                <a:solidFill>
                  <a:schemeClr val="dk2"/>
                </a:solidFill>
                <a:latin typeface="Twentieth Century"/>
                <a:ea typeface="Twentieth Century"/>
                <a:cs typeface="Twentieth Century"/>
              </a:rPr>
              <a:t>Project </a:t>
            </a:r>
            <a:r>
              <a:rPr lang="en-US" sz="3800" b="1" dirty="0"/>
              <a:t>Role</a:t>
            </a:r>
            <a:r>
              <a:rPr lang="en-US" sz="3800" dirty="0"/>
              <a:t> &amp; </a:t>
            </a:r>
            <a:r>
              <a:rPr lang="en-US" sz="3800" b="1" dirty="0"/>
              <a:t>Responsibilities</a:t>
            </a:r>
            <a:r>
              <a:rPr lang="en-US" sz="3800" dirty="0"/>
              <a:t> </a:t>
            </a:r>
            <a:endParaRPr lang="en-US" sz="3800" dirty="0">
              <a:solidFill>
                <a:schemeClr val="dk2"/>
              </a:solidFill>
              <a:latin typeface="Twentieth Century"/>
              <a:ea typeface="Twentieth Century"/>
              <a:cs typeface="Twentieth Century"/>
            </a:endParaRPr>
          </a:p>
        </p:txBody>
      </p:sp>
      <p:sp>
        <p:nvSpPr>
          <p:cNvPr id="1048638" name="Content Placeholder 2"/>
          <p:cNvSpPr>
            <a:spLocks noGrp="1"/>
          </p:cNvSpPr>
          <p:nvPr>
            <p:ph sz="quarter" idx="1"/>
          </p:nvPr>
        </p:nvSpPr>
        <p:spPr/>
        <p:txBody>
          <a:bodyPr>
            <a:noAutofit/>
          </a:bodyPr>
          <a:lstStyle/>
          <a:p>
            <a:pPr algn="just">
              <a:buFont typeface="Wingdings" panose="05000000000000000000" pitchFamily="2" charset="2"/>
              <a:buChar char="q"/>
            </a:pPr>
            <a:r>
              <a:rPr lang="en-US" sz="2800" dirty="0" smtClean="0"/>
              <a:t>RACI Chart</a:t>
            </a:r>
            <a:endParaRPr lang="en-US" sz="2800" dirty="0"/>
          </a:p>
          <a:p>
            <a:pPr marL="0" indent="0" algn="just">
              <a:buFont typeface="Wingdings" panose="05000000000000000000" pitchFamily="2" charset="2"/>
              <a:buNone/>
            </a:pPr>
            <a:endParaRPr lang="en-US" sz="2800" dirty="0"/>
          </a:p>
          <a:p>
            <a:pPr marL="0" indent="0" algn="just">
              <a:buNone/>
            </a:pPr>
            <a:r>
              <a:rPr lang="en-US" sz="2800" dirty="0"/>
              <a:t>  </a:t>
            </a:r>
          </a:p>
          <a:p>
            <a:pPr marL="0" indent="0" algn="just">
              <a:buNone/>
            </a:pPr>
            <a:endParaRPr lang="en-US" sz="2800" dirty="0"/>
          </a:p>
          <a:p>
            <a:pPr marL="0" indent="0" algn="just">
              <a:buNone/>
            </a:pPr>
            <a:endParaRPr lang="en-US" sz="2800" dirty="0"/>
          </a:p>
          <a:p>
            <a:pPr marL="0" indent="0" algn="just">
              <a:buNone/>
            </a:pPr>
            <a:endParaRPr lang="en-US" sz="2800" dirty="0"/>
          </a:p>
          <a:p>
            <a:pPr marL="0" indent="0" algn="just">
              <a:buNone/>
            </a:pPr>
            <a:endParaRPr lang="en-US" sz="2800" dirty="0"/>
          </a:p>
          <a:p>
            <a:pPr marL="0" indent="0" algn="just">
              <a:buNone/>
            </a:pPr>
            <a:endParaRPr lang="en-US" sz="2800" dirty="0"/>
          </a:p>
          <a:p>
            <a:pPr marL="0" indent="0" algn="just">
              <a:buNone/>
            </a:pPr>
            <a:endParaRPr lang="en-US" sz="2800" dirty="0"/>
          </a:p>
          <a:p>
            <a:pPr marL="0" indent="0" fontAlgn="base">
              <a:buNone/>
            </a:pPr>
            <a:endParaRPr lang="en-US" sz="2200" dirty="0">
              <a:cs typeface="Calibri" panose="020F0502020204030204" pitchFamily="34" charset="0"/>
            </a:endParaRPr>
          </a:p>
        </p:txBody>
      </p:sp>
      <p:sp>
        <p:nvSpPr>
          <p:cNvPr id="1048639" name="Footer Placeholder 3"/>
          <p:cNvSpPr>
            <a:spLocks noGrp="1"/>
          </p:cNvSpPr>
          <p:nvPr>
            <p:ph type="ftr" sz="quarter" idx="11"/>
          </p:nvPr>
        </p:nvSpPr>
        <p:spPr/>
        <p:txBody>
          <a:bodyPr/>
          <a:lstStyle/>
          <a:p>
            <a:pPr algn="l"/>
            <a:r>
              <a:rPr lang="en-US" dirty="0"/>
              <a:t>Autism Spectrum Disorder</a:t>
            </a:r>
          </a:p>
        </p:txBody>
      </p:sp>
      <p:sp>
        <p:nvSpPr>
          <p:cNvPr id="1048640" name="Date Placeholder 5"/>
          <p:cNvSpPr>
            <a:spLocks noGrp="1"/>
          </p:cNvSpPr>
          <p:nvPr>
            <p:ph type="dt" sz="half" idx="10"/>
          </p:nvPr>
        </p:nvSpPr>
        <p:spPr/>
        <p:txBody>
          <a:bodyPr/>
          <a:lstStyle/>
          <a:p>
            <a:r>
              <a:rPr lang="en-US" dirty="0"/>
              <a:t>AI-FYP   </a:t>
            </a:r>
            <a:r>
              <a:rPr lang="en-US" dirty="0" err="1"/>
              <a:t>Hamdard</a:t>
            </a:r>
            <a:r>
              <a:rPr lang="en-US" dirty="0"/>
              <a:t> University </a:t>
            </a:r>
          </a:p>
        </p:txBody>
      </p:sp>
      <p:sp>
        <p:nvSpPr>
          <p:cNvPr id="1048641" name="Slide Number Placeholder 6"/>
          <p:cNvSpPr>
            <a:spLocks noGrp="1"/>
          </p:cNvSpPr>
          <p:nvPr>
            <p:ph type="sldNum" sz="quarter" idx="12"/>
          </p:nvPr>
        </p:nvSpPr>
        <p:spPr/>
        <p:txBody>
          <a:bodyPr/>
          <a:lstStyle/>
          <a:p>
            <a:fld id="{9EBC64C3-3FC7-4C40-910B-2643F037F02C}" type="slidenum">
              <a:rPr lang="en-US" sz="1200" smtClean="0"/>
              <a:t>10</a:t>
            </a:fld>
            <a:endParaRPr lang="en-US" sz="1200" dirty="0" smtClean="0"/>
          </a:p>
        </p:txBody>
      </p:sp>
      <p:graphicFrame>
        <p:nvGraphicFramePr>
          <p:cNvPr id="2" name="Table 1"/>
          <p:cNvGraphicFramePr/>
          <p:nvPr>
            <p:custDataLst>
              <p:tags r:id="rId1"/>
            </p:custDataLst>
          </p:nvPr>
        </p:nvGraphicFramePr>
        <p:xfrm>
          <a:off x="1905000" y="2148840"/>
          <a:ext cx="5459095" cy="3947160"/>
        </p:xfrm>
        <a:graphic>
          <a:graphicData uri="http://schemas.openxmlformats.org/drawingml/2006/table">
            <a:tbl>
              <a:tblPr/>
              <a:tblGrid>
                <a:gridCol w="2745105">
                  <a:extLst>
                    <a:ext uri="{9D8B030D-6E8A-4147-A177-3AD203B41FA5}">
                      <a16:colId xmlns:a16="http://schemas.microsoft.com/office/drawing/2014/main" val="20000"/>
                    </a:ext>
                  </a:extLst>
                </a:gridCol>
                <a:gridCol w="896620">
                  <a:extLst>
                    <a:ext uri="{9D8B030D-6E8A-4147-A177-3AD203B41FA5}">
                      <a16:colId xmlns:a16="http://schemas.microsoft.com/office/drawing/2014/main" val="20001"/>
                    </a:ext>
                  </a:extLst>
                </a:gridCol>
                <a:gridCol w="851535">
                  <a:extLst>
                    <a:ext uri="{9D8B030D-6E8A-4147-A177-3AD203B41FA5}">
                      <a16:colId xmlns:a16="http://schemas.microsoft.com/office/drawing/2014/main" val="20002"/>
                    </a:ext>
                  </a:extLst>
                </a:gridCol>
                <a:gridCol w="965835">
                  <a:extLst>
                    <a:ext uri="{9D8B030D-6E8A-4147-A177-3AD203B41FA5}">
                      <a16:colId xmlns:a16="http://schemas.microsoft.com/office/drawing/2014/main" val="20003"/>
                    </a:ext>
                  </a:extLst>
                </a:gridCol>
              </a:tblGrid>
              <a:tr h="328930">
                <a:tc>
                  <a:txBody>
                    <a:bodyPr/>
                    <a:lstStyle/>
                    <a:p>
                      <a:pPr marL="9525" indent="0" algn="ctr">
                        <a:spcBef>
                          <a:spcPct val="0"/>
                        </a:spcBef>
                        <a:spcAft>
                          <a:spcPct val="0"/>
                        </a:spcAft>
                      </a:pPr>
                      <a:r>
                        <a:rPr sz="1200" b="1">
                          <a:solidFill>
                            <a:srgbClr val="000000"/>
                          </a:solidFill>
                          <a:latin typeface="Times New Roman" panose="02020603050405020304"/>
                          <a:ea typeface="Times New Roman" panose="02020603050405020304"/>
                        </a:rPr>
                        <a:t>TASK</a:t>
                      </a:r>
                    </a:p>
                  </a:txBody>
                  <a:tcPr marL="9525" marR="9525" marT="9525" marB="0"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solidFill>
                      <a:srgbClr val="9AD5F0"/>
                    </a:solidFill>
                  </a:tcPr>
                </a:tc>
                <a:tc>
                  <a:txBody>
                    <a:bodyPr/>
                    <a:lstStyle/>
                    <a:p>
                      <a:pPr marL="9525" indent="0" algn="ctr">
                        <a:spcBef>
                          <a:spcPct val="0"/>
                        </a:spcBef>
                        <a:spcAft>
                          <a:spcPct val="0"/>
                        </a:spcAft>
                      </a:pPr>
                      <a:r>
                        <a:rPr sz="1200" b="1">
                          <a:solidFill>
                            <a:srgbClr val="000000"/>
                          </a:solidFill>
                          <a:latin typeface="Times New Roman" panose="02020603050405020304"/>
                          <a:ea typeface="Times New Roman" panose="02020603050405020304"/>
                        </a:rPr>
                        <a:t>MUJTABA</a:t>
                      </a:r>
                    </a:p>
                  </a:txBody>
                  <a:tcPr marL="9525" marR="9525" marT="9525" marB="0"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solidFill>
                      <a:srgbClr val="9AD5F0"/>
                    </a:solidFill>
                  </a:tcPr>
                </a:tc>
                <a:tc>
                  <a:txBody>
                    <a:bodyPr/>
                    <a:lstStyle/>
                    <a:p>
                      <a:pPr marL="9525" indent="0" algn="ctr">
                        <a:spcBef>
                          <a:spcPct val="0"/>
                        </a:spcBef>
                        <a:spcAft>
                          <a:spcPct val="0"/>
                        </a:spcAft>
                      </a:pPr>
                      <a:r>
                        <a:rPr sz="1200" b="1">
                          <a:solidFill>
                            <a:srgbClr val="000000"/>
                          </a:solidFill>
                          <a:latin typeface="Times New Roman" panose="02020603050405020304"/>
                          <a:ea typeface="Times New Roman" panose="02020603050405020304"/>
                        </a:rPr>
                        <a:t>NUHA</a:t>
                      </a:r>
                    </a:p>
                  </a:txBody>
                  <a:tcPr marL="9525" marR="9525" marT="9525" marB="0"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solidFill>
                      <a:srgbClr val="9AD5F0"/>
                    </a:solidFill>
                  </a:tcPr>
                </a:tc>
                <a:tc>
                  <a:txBody>
                    <a:bodyPr/>
                    <a:lstStyle/>
                    <a:p>
                      <a:pPr marL="9525" indent="0" algn="ctr">
                        <a:spcBef>
                          <a:spcPct val="0"/>
                        </a:spcBef>
                        <a:spcAft>
                          <a:spcPct val="0"/>
                        </a:spcAft>
                      </a:pPr>
                      <a:r>
                        <a:rPr sz="1200" b="1">
                          <a:solidFill>
                            <a:srgbClr val="000000"/>
                          </a:solidFill>
                          <a:latin typeface="Times New Roman" panose="02020603050405020304"/>
                          <a:ea typeface="Times New Roman" panose="02020603050405020304"/>
                        </a:rPr>
                        <a:t>RUBBAISHE</a:t>
                      </a:r>
                    </a:p>
                  </a:txBody>
                  <a:tcPr marL="9525" marR="9525" marT="9525" marB="0"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solidFill>
                      <a:srgbClr val="9AD5F0"/>
                    </a:solidFill>
                  </a:tcPr>
                </a:tc>
                <a:extLst>
                  <a:ext uri="{0D108BD9-81ED-4DB2-BD59-A6C34878D82A}">
                    <a16:rowId xmlns:a16="http://schemas.microsoft.com/office/drawing/2014/main" val="10000"/>
                  </a:ext>
                </a:extLst>
              </a:tr>
              <a:tr h="328930">
                <a:tc>
                  <a:txBody>
                    <a:bodyPr/>
                    <a:lstStyle/>
                    <a:p>
                      <a:pPr marL="9525" indent="0" algn="ctr">
                        <a:spcBef>
                          <a:spcPct val="0"/>
                        </a:spcBef>
                        <a:spcAft>
                          <a:spcPct val="0"/>
                        </a:spcAft>
                      </a:pPr>
                      <a:r>
                        <a:rPr sz="1200">
                          <a:latin typeface="Poppins" panose="00000500000000000000"/>
                          <a:ea typeface="SimSun" panose="02010600030101010101" pitchFamily="2" charset="-122"/>
                        </a:rPr>
                        <a:t>Project Planning</a:t>
                      </a:r>
                      <a:r>
                        <a:rPr sz="1200">
                          <a:solidFill>
                            <a:srgbClr val="000000"/>
                          </a:solidFill>
                          <a:latin typeface="Poppins" panose="00000500000000000000"/>
                          <a:ea typeface="Poppins" panose="00000500000000000000"/>
                        </a:rPr>
                        <a:t> </a:t>
                      </a:r>
                    </a:p>
                  </a:txBody>
                  <a:tcPr marL="9525" marR="9525" marT="9525" marB="0"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solidFill>
                      <a:srgbClr val="9AD5F0"/>
                    </a:solidFill>
                  </a:tcPr>
                </a:tc>
                <a:tc>
                  <a:txBody>
                    <a:bodyPr/>
                    <a:lstStyle/>
                    <a:p>
                      <a:pPr marL="9525" indent="0" algn="ctr">
                        <a:spcBef>
                          <a:spcPct val="0"/>
                        </a:spcBef>
                        <a:spcAft>
                          <a:spcPct val="0"/>
                        </a:spcAft>
                      </a:pPr>
                      <a:r>
                        <a:rPr sz="1200">
                          <a:solidFill>
                            <a:srgbClr val="000000"/>
                          </a:solidFill>
                          <a:latin typeface="Times New Roman" panose="02020603050405020304"/>
                          <a:ea typeface="Times New Roman" panose="02020603050405020304"/>
                        </a:rPr>
                        <a:t>A</a:t>
                      </a:r>
                    </a:p>
                  </a:txBody>
                  <a:tcPr marL="9525" marR="9525" marT="9525" marB="0"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solidFill>
                      <a:srgbClr val="FFFF00"/>
                    </a:solidFill>
                  </a:tcPr>
                </a:tc>
                <a:tc>
                  <a:txBody>
                    <a:bodyPr/>
                    <a:lstStyle/>
                    <a:p>
                      <a:pPr marL="9525" indent="0" algn="ctr">
                        <a:spcBef>
                          <a:spcPct val="0"/>
                        </a:spcBef>
                        <a:spcAft>
                          <a:spcPct val="0"/>
                        </a:spcAft>
                      </a:pPr>
                      <a:r>
                        <a:rPr sz="1200">
                          <a:solidFill>
                            <a:srgbClr val="000000"/>
                          </a:solidFill>
                          <a:latin typeface="Times New Roman" panose="02020603050405020304"/>
                          <a:ea typeface="Times New Roman" panose="02020603050405020304"/>
                        </a:rPr>
                        <a:t>R</a:t>
                      </a:r>
                    </a:p>
                  </a:txBody>
                  <a:tcPr marL="9525" marR="9525" marT="9525" marB="0"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solidFill>
                      <a:srgbClr val="FF0000"/>
                    </a:solidFill>
                  </a:tcPr>
                </a:tc>
                <a:tc>
                  <a:txBody>
                    <a:bodyPr/>
                    <a:lstStyle/>
                    <a:p>
                      <a:pPr marL="9525" indent="0" algn="ctr">
                        <a:spcBef>
                          <a:spcPct val="0"/>
                        </a:spcBef>
                        <a:spcAft>
                          <a:spcPct val="0"/>
                        </a:spcAft>
                      </a:pPr>
                      <a:r>
                        <a:rPr sz="1200">
                          <a:solidFill>
                            <a:srgbClr val="000000"/>
                          </a:solidFill>
                          <a:latin typeface="Times New Roman" panose="02020603050405020304"/>
                          <a:ea typeface="Times New Roman" panose="02020603050405020304"/>
                        </a:rPr>
                        <a:t>I</a:t>
                      </a:r>
                    </a:p>
                  </a:txBody>
                  <a:tcPr marL="9525" marR="9525" marT="9525" marB="0"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solidFill>
                      <a:srgbClr val="6699FF"/>
                    </a:solidFill>
                  </a:tcPr>
                </a:tc>
                <a:extLst>
                  <a:ext uri="{0D108BD9-81ED-4DB2-BD59-A6C34878D82A}">
                    <a16:rowId xmlns:a16="http://schemas.microsoft.com/office/drawing/2014/main" val="10001"/>
                  </a:ext>
                </a:extLst>
              </a:tr>
              <a:tr h="328930">
                <a:tc>
                  <a:txBody>
                    <a:bodyPr/>
                    <a:lstStyle/>
                    <a:p>
                      <a:pPr marL="9525" indent="0" algn="ctr">
                        <a:spcBef>
                          <a:spcPct val="0"/>
                        </a:spcBef>
                        <a:spcAft>
                          <a:spcPct val="0"/>
                        </a:spcAft>
                      </a:pPr>
                      <a:r>
                        <a:rPr sz="1200">
                          <a:latin typeface="Poppins" panose="00000500000000000000"/>
                          <a:ea typeface="SimSun" panose="02010600030101010101" pitchFamily="2" charset="-122"/>
                        </a:rPr>
                        <a:t>Data Collection</a:t>
                      </a:r>
                      <a:r>
                        <a:rPr sz="1200">
                          <a:solidFill>
                            <a:srgbClr val="000000"/>
                          </a:solidFill>
                          <a:latin typeface="Poppins" panose="00000500000000000000"/>
                          <a:ea typeface="Poppins" panose="00000500000000000000"/>
                        </a:rPr>
                        <a:t> </a:t>
                      </a:r>
                    </a:p>
                  </a:txBody>
                  <a:tcPr marL="9525" marR="9525" marT="9525" marB="0"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solidFill>
                      <a:srgbClr val="9AD5F0"/>
                    </a:solidFill>
                  </a:tcPr>
                </a:tc>
                <a:tc>
                  <a:txBody>
                    <a:bodyPr/>
                    <a:lstStyle/>
                    <a:p>
                      <a:pPr marL="9525" indent="0" algn="ctr">
                        <a:spcBef>
                          <a:spcPct val="0"/>
                        </a:spcBef>
                        <a:spcAft>
                          <a:spcPct val="0"/>
                        </a:spcAft>
                      </a:pPr>
                      <a:r>
                        <a:rPr sz="1200">
                          <a:solidFill>
                            <a:srgbClr val="000000"/>
                          </a:solidFill>
                          <a:latin typeface="Times New Roman" panose="02020603050405020304"/>
                          <a:ea typeface="Times New Roman" panose="02020603050405020304"/>
                        </a:rPr>
                        <a:t>C</a:t>
                      </a:r>
                    </a:p>
                  </a:txBody>
                  <a:tcPr marL="9525" marR="9525" marT="9525" marB="0"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solidFill>
                      <a:srgbClr val="C0F1C8"/>
                    </a:solidFill>
                  </a:tcPr>
                </a:tc>
                <a:tc>
                  <a:txBody>
                    <a:bodyPr/>
                    <a:lstStyle/>
                    <a:p>
                      <a:pPr marL="9525" indent="0" algn="ctr">
                        <a:spcBef>
                          <a:spcPct val="0"/>
                        </a:spcBef>
                        <a:spcAft>
                          <a:spcPct val="0"/>
                        </a:spcAft>
                      </a:pPr>
                      <a:r>
                        <a:rPr sz="1200">
                          <a:solidFill>
                            <a:srgbClr val="000000"/>
                          </a:solidFill>
                          <a:latin typeface="Times New Roman" panose="02020603050405020304"/>
                          <a:ea typeface="Times New Roman" panose="02020603050405020304"/>
                        </a:rPr>
                        <a:t>I</a:t>
                      </a:r>
                    </a:p>
                  </a:txBody>
                  <a:tcPr marL="9525" marR="9525" marT="9525" marB="0"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solidFill>
                      <a:srgbClr val="6699FF"/>
                    </a:solidFill>
                  </a:tcPr>
                </a:tc>
                <a:tc>
                  <a:txBody>
                    <a:bodyPr/>
                    <a:lstStyle/>
                    <a:p>
                      <a:pPr marL="9525" indent="0" algn="ctr">
                        <a:spcBef>
                          <a:spcPct val="0"/>
                        </a:spcBef>
                        <a:spcAft>
                          <a:spcPct val="0"/>
                        </a:spcAft>
                      </a:pPr>
                      <a:r>
                        <a:rPr sz="1200">
                          <a:solidFill>
                            <a:srgbClr val="000000"/>
                          </a:solidFill>
                          <a:latin typeface="Times New Roman" panose="02020603050405020304"/>
                          <a:ea typeface="Times New Roman" panose="02020603050405020304"/>
                        </a:rPr>
                        <a:t>R</a:t>
                      </a:r>
                    </a:p>
                  </a:txBody>
                  <a:tcPr marL="9525" marR="9525" marT="9525" marB="0"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solidFill>
                      <a:srgbClr val="FF0000"/>
                    </a:solidFill>
                  </a:tcPr>
                </a:tc>
                <a:extLst>
                  <a:ext uri="{0D108BD9-81ED-4DB2-BD59-A6C34878D82A}">
                    <a16:rowId xmlns:a16="http://schemas.microsoft.com/office/drawing/2014/main" val="10002"/>
                  </a:ext>
                </a:extLst>
              </a:tr>
              <a:tr h="328930">
                <a:tc>
                  <a:txBody>
                    <a:bodyPr/>
                    <a:lstStyle/>
                    <a:p>
                      <a:pPr marL="9525" indent="0" algn="ctr">
                        <a:spcBef>
                          <a:spcPct val="0"/>
                        </a:spcBef>
                        <a:spcAft>
                          <a:spcPct val="0"/>
                        </a:spcAft>
                      </a:pPr>
                      <a:r>
                        <a:rPr sz="1200">
                          <a:latin typeface="Poppins" panose="00000500000000000000"/>
                          <a:ea typeface="SimSun" panose="02010600030101010101" pitchFamily="2" charset="-122"/>
                        </a:rPr>
                        <a:t>Data Preprocessing </a:t>
                      </a:r>
                      <a:r>
                        <a:rPr sz="1200">
                          <a:solidFill>
                            <a:srgbClr val="000000"/>
                          </a:solidFill>
                          <a:latin typeface="Poppins" panose="00000500000000000000"/>
                          <a:ea typeface="Poppins" panose="00000500000000000000"/>
                        </a:rPr>
                        <a:t> </a:t>
                      </a:r>
                    </a:p>
                  </a:txBody>
                  <a:tcPr marL="9525" marR="9525" marT="9525" marB="0"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solidFill>
                      <a:srgbClr val="9AD5F0"/>
                    </a:solidFill>
                  </a:tcPr>
                </a:tc>
                <a:tc>
                  <a:txBody>
                    <a:bodyPr/>
                    <a:lstStyle/>
                    <a:p>
                      <a:pPr marL="9525" indent="0" algn="ctr">
                        <a:spcBef>
                          <a:spcPct val="0"/>
                        </a:spcBef>
                        <a:spcAft>
                          <a:spcPct val="0"/>
                        </a:spcAft>
                      </a:pPr>
                      <a:r>
                        <a:rPr sz="1200">
                          <a:solidFill>
                            <a:srgbClr val="000000"/>
                          </a:solidFill>
                          <a:latin typeface="Times New Roman" panose="02020603050405020304"/>
                          <a:ea typeface="Times New Roman" panose="02020603050405020304"/>
                        </a:rPr>
                        <a:t>I</a:t>
                      </a:r>
                    </a:p>
                  </a:txBody>
                  <a:tcPr marL="9525" marR="9525" marT="9525" marB="0"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solidFill>
                      <a:srgbClr val="6699FF"/>
                    </a:solidFill>
                  </a:tcPr>
                </a:tc>
                <a:tc>
                  <a:txBody>
                    <a:bodyPr/>
                    <a:lstStyle/>
                    <a:p>
                      <a:pPr marL="9525" indent="0" algn="ctr">
                        <a:spcBef>
                          <a:spcPct val="0"/>
                        </a:spcBef>
                        <a:spcAft>
                          <a:spcPct val="0"/>
                        </a:spcAft>
                      </a:pPr>
                      <a:r>
                        <a:rPr sz="1200">
                          <a:solidFill>
                            <a:srgbClr val="000000"/>
                          </a:solidFill>
                          <a:latin typeface="Times New Roman" panose="02020603050405020304"/>
                          <a:ea typeface="Times New Roman" panose="02020603050405020304"/>
                        </a:rPr>
                        <a:t>A</a:t>
                      </a:r>
                    </a:p>
                  </a:txBody>
                  <a:tcPr marL="9525" marR="9525" marT="9525" marB="0"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solidFill>
                      <a:srgbClr val="FFFF00"/>
                    </a:solidFill>
                  </a:tcPr>
                </a:tc>
                <a:tc>
                  <a:txBody>
                    <a:bodyPr/>
                    <a:lstStyle/>
                    <a:p>
                      <a:pPr marL="9525" indent="0" algn="ctr">
                        <a:spcBef>
                          <a:spcPct val="0"/>
                        </a:spcBef>
                        <a:spcAft>
                          <a:spcPct val="0"/>
                        </a:spcAft>
                      </a:pPr>
                      <a:r>
                        <a:rPr sz="1200">
                          <a:solidFill>
                            <a:srgbClr val="000000"/>
                          </a:solidFill>
                          <a:latin typeface="Times New Roman" panose="02020603050405020304"/>
                          <a:ea typeface="Times New Roman" panose="02020603050405020304"/>
                        </a:rPr>
                        <a:t>R</a:t>
                      </a:r>
                    </a:p>
                  </a:txBody>
                  <a:tcPr marL="9525" marR="9525" marT="9525" marB="0"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solidFill>
                      <a:srgbClr val="FF0000"/>
                    </a:solidFill>
                  </a:tcPr>
                </a:tc>
                <a:extLst>
                  <a:ext uri="{0D108BD9-81ED-4DB2-BD59-A6C34878D82A}">
                    <a16:rowId xmlns:a16="http://schemas.microsoft.com/office/drawing/2014/main" val="10003"/>
                  </a:ext>
                </a:extLst>
              </a:tr>
              <a:tr h="328930">
                <a:tc>
                  <a:txBody>
                    <a:bodyPr/>
                    <a:lstStyle/>
                    <a:p>
                      <a:pPr marL="9525" indent="0" algn="ctr">
                        <a:spcBef>
                          <a:spcPct val="0"/>
                        </a:spcBef>
                        <a:spcAft>
                          <a:spcPct val="0"/>
                        </a:spcAft>
                      </a:pPr>
                      <a:r>
                        <a:rPr sz="1200">
                          <a:latin typeface="Poppins" panose="00000500000000000000"/>
                          <a:ea typeface="SimSun" panose="02010600030101010101" pitchFamily="2" charset="-122"/>
                        </a:rPr>
                        <a:t>Noise Reduction</a:t>
                      </a:r>
                      <a:endParaRPr sz="1200">
                        <a:solidFill>
                          <a:srgbClr val="000000"/>
                        </a:solidFill>
                        <a:latin typeface="Poppins" panose="00000500000000000000"/>
                        <a:ea typeface="SimSun" panose="02010600030101010101" pitchFamily="2" charset="-122"/>
                      </a:endParaRPr>
                    </a:p>
                  </a:txBody>
                  <a:tcPr marL="9525" marR="9525" marT="9525" marB="0"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solidFill>
                      <a:srgbClr val="9AD5F0"/>
                    </a:solidFill>
                  </a:tcPr>
                </a:tc>
                <a:tc>
                  <a:txBody>
                    <a:bodyPr/>
                    <a:lstStyle/>
                    <a:p>
                      <a:pPr marL="9525" indent="0" algn="ctr">
                        <a:spcBef>
                          <a:spcPct val="0"/>
                        </a:spcBef>
                        <a:spcAft>
                          <a:spcPct val="0"/>
                        </a:spcAft>
                      </a:pPr>
                      <a:r>
                        <a:rPr sz="1200">
                          <a:solidFill>
                            <a:srgbClr val="000000"/>
                          </a:solidFill>
                          <a:latin typeface="Times New Roman" panose="02020603050405020304"/>
                          <a:ea typeface="Times New Roman" panose="02020603050405020304"/>
                        </a:rPr>
                        <a:t>R</a:t>
                      </a:r>
                    </a:p>
                  </a:txBody>
                  <a:tcPr marL="9525" marR="9525" marT="9525" marB="0"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solidFill>
                      <a:srgbClr val="FF0000"/>
                    </a:solidFill>
                  </a:tcPr>
                </a:tc>
                <a:tc>
                  <a:txBody>
                    <a:bodyPr/>
                    <a:lstStyle/>
                    <a:p>
                      <a:pPr marL="9525" indent="0" algn="ctr">
                        <a:spcBef>
                          <a:spcPct val="0"/>
                        </a:spcBef>
                        <a:spcAft>
                          <a:spcPct val="0"/>
                        </a:spcAft>
                      </a:pPr>
                      <a:r>
                        <a:rPr sz="1200">
                          <a:solidFill>
                            <a:srgbClr val="000000"/>
                          </a:solidFill>
                          <a:latin typeface="Times New Roman" panose="02020603050405020304"/>
                          <a:ea typeface="Times New Roman" panose="02020603050405020304"/>
                        </a:rPr>
                        <a:t>I</a:t>
                      </a:r>
                    </a:p>
                  </a:txBody>
                  <a:tcPr marL="9525" marR="9525" marT="9525" marB="0"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solidFill>
                      <a:srgbClr val="6699FF"/>
                    </a:solidFill>
                  </a:tcPr>
                </a:tc>
                <a:tc>
                  <a:txBody>
                    <a:bodyPr/>
                    <a:lstStyle/>
                    <a:p>
                      <a:pPr marL="9525" indent="0" algn="ctr">
                        <a:spcBef>
                          <a:spcPct val="0"/>
                        </a:spcBef>
                        <a:spcAft>
                          <a:spcPct val="0"/>
                        </a:spcAft>
                      </a:pPr>
                      <a:r>
                        <a:rPr sz="1200">
                          <a:solidFill>
                            <a:srgbClr val="000000"/>
                          </a:solidFill>
                          <a:latin typeface="Times New Roman" panose="02020603050405020304"/>
                          <a:ea typeface="Times New Roman" panose="02020603050405020304"/>
                        </a:rPr>
                        <a:t>A</a:t>
                      </a:r>
                    </a:p>
                  </a:txBody>
                  <a:tcPr marL="9525" marR="9525" marT="9525" marB="0"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solidFill>
                      <a:srgbClr val="FFFF00"/>
                    </a:solidFill>
                  </a:tcPr>
                </a:tc>
                <a:extLst>
                  <a:ext uri="{0D108BD9-81ED-4DB2-BD59-A6C34878D82A}">
                    <a16:rowId xmlns:a16="http://schemas.microsoft.com/office/drawing/2014/main" val="10004"/>
                  </a:ext>
                </a:extLst>
              </a:tr>
              <a:tr h="328930">
                <a:tc>
                  <a:txBody>
                    <a:bodyPr/>
                    <a:lstStyle/>
                    <a:p>
                      <a:pPr marL="9525" indent="0" algn="ctr">
                        <a:spcBef>
                          <a:spcPct val="0"/>
                        </a:spcBef>
                        <a:spcAft>
                          <a:spcPct val="0"/>
                        </a:spcAft>
                      </a:pPr>
                      <a:r>
                        <a:rPr sz="1200">
                          <a:latin typeface="Poppins" panose="00000500000000000000"/>
                          <a:ea typeface="SimSun" panose="02010600030101010101" pitchFamily="2" charset="-122"/>
                        </a:rPr>
                        <a:t>Model Development</a:t>
                      </a:r>
                      <a:endParaRPr sz="1200">
                        <a:solidFill>
                          <a:srgbClr val="000000"/>
                        </a:solidFill>
                        <a:latin typeface="Poppins" panose="00000500000000000000"/>
                        <a:ea typeface="SimSun" panose="02010600030101010101" pitchFamily="2" charset="-122"/>
                      </a:endParaRPr>
                    </a:p>
                  </a:txBody>
                  <a:tcPr marL="9525" marR="9525" marT="9525" marB="0"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solidFill>
                      <a:srgbClr val="9AD5F0"/>
                    </a:solidFill>
                  </a:tcPr>
                </a:tc>
                <a:tc>
                  <a:txBody>
                    <a:bodyPr/>
                    <a:lstStyle/>
                    <a:p>
                      <a:pPr marL="9525" indent="0" algn="ctr">
                        <a:spcBef>
                          <a:spcPct val="0"/>
                        </a:spcBef>
                        <a:spcAft>
                          <a:spcPct val="0"/>
                        </a:spcAft>
                      </a:pPr>
                      <a:r>
                        <a:rPr sz="1200">
                          <a:solidFill>
                            <a:srgbClr val="000000"/>
                          </a:solidFill>
                          <a:latin typeface="Times New Roman" panose="02020603050405020304"/>
                          <a:ea typeface="Times New Roman" panose="02020603050405020304"/>
                        </a:rPr>
                        <a:t>I</a:t>
                      </a:r>
                    </a:p>
                  </a:txBody>
                  <a:tcPr marL="9525" marR="9525" marT="9525" marB="0"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solidFill>
                      <a:srgbClr val="6699FF"/>
                    </a:solidFill>
                  </a:tcPr>
                </a:tc>
                <a:tc>
                  <a:txBody>
                    <a:bodyPr/>
                    <a:lstStyle/>
                    <a:p>
                      <a:pPr marL="9525" indent="0" algn="ctr">
                        <a:spcBef>
                          <a:spcPct val="0"/>
                        </a:spcBef>
                        <a:spcAft>
                          <a:spcPct val="0"/>
                        </a:spcAft>
                      </a:pPr>
                      <a:r>
                        <a:rPr sz="1200">
                          <a:solidFill>
                            <a:srgbClr val="000000"/>
                          </a:solidFill>
                          <a:latin typeface="Times New Roman" panose="02020603050405020304"/>
                          <a:ea typeface="Times New Roman" panose="02020603050405020304"/>
                        </a:rPr>
                        <a:t>R</a:t>
                      </a:r>
                    </a:p>
                  </a:txBody>
                  <a:tcPr marL="9525" marR="9525" marT="9525" marB="0"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solidFill>
                      <a:srgbClr val="FF0000"/>
                    </a:solidFill>
                  </a:tcPr>
                </a:tc>
                <a:tc>
                  <a:txBody>
                    <a:bodyPr/>
                    <a:lstStyle/>
                    <a:p>
                      <a:pPr marL="9525" indent="0" algn="ctr">
                        <a:spcBef>
                          <a:spcPct val="0"/>
                        </a:spcBef>
                        <a:spcAft>
                          <a:spcPct val="0"/>
                        </a:spcAft>
                      </a:pPr>
                      <a:r>
                        <a:rPr sz="1200">
                          <a:solidFill>
                            <a:srgbClr val="000000"/>
                          </a:solidFill>
                          <a:latin typeface="Times New Roman" panose="02020603050405020304"/>
                          <a:ea typeface="Times New Roman" panose="02020603050405020304"/>
                        </a:rPr>
                        <a:t>C</a:t>
                      </a:r>
                    </a:p>
                  </a:txBody>
                  <a:tcPr marL="9525" marR="9525" marT="9525" marB="0"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solidFill>
                      <a:srgbClr val="C0F1C8"/>
                    </a:solidFill>
                  </a:tcPr>
                </a:tc>
                <a:extLst>
                  <a:ext uri="{0D108BD9-81ED-4DB2-BD59-A6C34878D82A}">
                    <a16:rowId xmlns:a16="http://schemas.microsoft.com/office/drawing/2014/main" val="10005"/>
                  </a:ext>
                </a:extLst>
              </a:tr>
              <a:tr h="328930">
                <a:tc>
                  <a:txBody>
                    <a:bodyPr/>
                    <a:lstStyle/>
                    <a:p>
                      <a:pPr marL="9525" indent="0" algn="ctr">
                        <a:spcBef>
                          <a:spcPct val="0"/>
                        </a:spcBef>
                        <a:spcAft>
                          <a:spcPct val="0"/>
                        </a:spcAft>
                      </a:pPr>
                      <a:r>
                        <a:rPr sz="1200">
                          <a:latin typeface="Poppins" panose="00000500000000000000"/>
                          <a:ea typeface="SimSun" panose="02010600030101010101" pitchFamily="2" charset="-122"/>
                        </a:rPr>
                        <a:t>Model Training</a:t>
                      </a:r>
                      <a:endParaRPr sz="1200">
                        <a:solidFill>
                          <a:srgbClr val="000000"/>
                        </a:solidFill>
                        <a:latin typeface="Poppins" panose="00000500000000000000"/>
                        <a:ea typeface="SimSun" panose="02010600030101010101" pitchFamily="2" charset="-122"/>
                      </a:endParaRPr>
                    </a:p>
                  </a:txBody>
                  <a:tcPr marL="9525" marR="9525" marT="9525" marB="0"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solidFill>
                      <a:srgbClr val="9AD5F0"/>
                    </a:solidFill>
                  </a:tcPr>
                </a:tc>
                <a:tc>
                  <a:txBody>
                    <a:bodyPr/>
                    <a:lstStyle/>
                    <a:p>
                      <a:pPr marL="9525" indent="0" algn="ctr">
                        <a:spcBef>
                          <a:spcPct val="0"/>
                        </a:spcBef>
                        <a:spcAft>
                          <a:spcPct val="0"/>
                        </a:spcAft>
                      </a:pPr>
                      <a:r>
                        <a:rPr sz="1200">
                          <a:solidFill>
                            <a:srgbClr val="000000"/>
                          </a:solidFill>
                          <a:latin typeface="Times New Roman" panose="02020603050405020304"/>
                          <a:ea typeface="Times New Roman" panose="02020603050405020304"/>
                        </a:rPr>
                        <a:t>R</a:t>
                      </a:r>
                    </a:p>
                  </a:txBody>
                  <a:tcPr marL="9525" marR="9525" marT="9525" marB="0"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solidFill>
                      <a:srgbClr val="FF0000"/>
                    </a:solidFill>
                  </a:tcPr>
                </a:tc>
                <a:tc>
                  <a:txBody>
                    <a:bodyPr/>
                    <a:lstStyle/>
                    <a:p>
                      <a:pPr marL="9525" indent="0" algn="ctr">
                        <a:spcBef>
                          <a:spcPct val="0"/>
                        </a:spcBef>
                        <a:spcAft>
                          <a:spcPct val="0"/>
                        </a:spcAft>
                      </a:pPr>
                      <a:r>
                        <a:rPr sz="1200">
                          <a:solidFill>
                            <a:srgbClr val="000000"/>
                          </a:solidFill>
                          <a:latin typeface="Times New Roman" panose="02020603050405020304"/>
                          <a:ea typeface="Times New Roman" panose="02020603050405020304"/>
                        </a:rPr>
                        <a:t>C</a:t>
                      </a:r>
                    </a:p>
                  </a:txBody>
                  <a:tcPr marL="9525" marR="9525" marT="9525" marB="0"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solidFill>
                      <a:srgbClr val="C0F1C8"/>
                    </a:solidFill>
                  </a:tcPr>
                </a:tc>
                <a:tc>
                  <a:txBody>
                    <a:bodyPr/>
                    <a:lstStyle/>
                    <a:p>
                      <a:pPr marL="9525" indent="0" algn="ctr">
                        <a:spcBef>
                          <a:spcPct val="0"/>
                        </a:spcBef>
                        <a:spcAft>
                          <a:spcPct val="0"/>
                        </a:spcAft>
                      </a:pPr>
                      <a:r>
                        <a:rPr sz="1200">
                          <a:solidFill>
                            <a:srgbClr val="000000"/>
                          </a:solidFill>
                          <a:latin typeface="Times New Roman" panose="02020603050405020304"/>
                          <a:ea typeface="Times New Roman" panose="02020603050405020304"/>
                        </a:rPr>
                        <a:t>I</a:t>
                      </a:r>
                    </a:p>
                  </a:txBody>
                  <a:tcPr marL="9525" marR="9525" marT="9525" marB="0"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solidFill>
                      <a:srgbClr val="6699FF"/>
                    </a:solidFill>
                  </a:tcPr>
                </a:tc>
                <a:extLst>
                  <a:ext uri="{0D108BD9-81ED-4DB2-BD59-A6C34878D82A}">
                    <a16:rowId xmlns:a16="http://schemas.microsoft.com/office/drawing/2014/main" val="10006"/>
                  </a:ext>
                </a:extLst>
              </a:tr>
              <a:tr h="328930">
                <a:tc>
                  <a:txBody>
                    <a:bodyPr/>
                    <a:lstStyle/>
                    <a:p>
                      <a:pPr marL="9525" indent="0" algn="ctr">
                        <a:spcBef>
                          <a:spcPct val="0"/>
                        </a:spcBef>
                        <a:spcAft>
                          <a:spcPct val="0"/>
                        </a:spcAft>
                      </a:pPr>
                      <a:r>
                        <a:rPr sz="1200">
                          <a:latin typeface="Poppins" panose="00000500000000000000"/>
                          <a:ea typeface="SimSun" panose="02010600030101010101" pitchFamily="2" charset="-122"/>
                        </a:rPr>
                        <a:t>Model Evaluation</a:t>
                      </a:r>
                      <a:endParaRPr sz="1200">
                        <a:solidFill>
                          <a:srgbClr val="000000"/>
                        </a:solidFill>
                        <a:latin typeface="Poppins" panose="00000500000000000000"/>
                        <a:ea typeface="SimSun" panose="02010600030101010101" pitchFamily="2" charset="-122"/>
                      </a:endParaRPr>
                    </a:p>
                  </a:txBody>
                  <a:tcPr marL="9525" marR="9525" marT="9525" marB="0"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solidFill>
                      <a:srgbClr val="9AD5F0"/>
                    </a:solidFill>
                  </a:tcPr>
                </a:tc>
                <a:tc>
                  <a:txBody>
                    <a:bodyPr/>
                    <a:lstStyle/>
                    <a:p>
                      <a:pPr marL="9525" indent="0" algn="ctr">
                        <a:spcBef>
                          <a:spcPct val="0"/>
                        </a:spcBef>
                        <a:spcAft>
                          <a:spcPct val="0"/>
                        </a:spcAft>
                      </a:pPr>
                      <a:r>
                        <a:rPr sz="1200">
                          <a:solidFill>
                            <a:srgbClr val="000000"/>
                          </a:solidFill>
                          <a:latin typeface="Times New Roman" panose="02020603050405020304"/>
                          <a:ea typeface="Times New Roman" panose="02020603050405020304"/>
                        </a:rPr>
                        <a:t>R</a:t>
                      </a:r>
                    </a:p>
                  </a:txBody>
                  <a:tcPr marL="9525" marR="9525" marT="9525" marB="0"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solidFill>
                      <a:srgbClr val="FF0000"/>
                    </a:solidFill>
                  </a:tcPr>
                </a:tc>
                <a:tc>
                  <a:txBody>
                    <a:bodyPr/>
                    <a:lstStyle/>
                    <a:p>
                      <a:pPr marL="9525" indent="0" algn="ctr">
                        <a:spcBef>
                          <a:spcPct val="0"/>
                        </a:spcBef>
                        <a:spcAft>
                          <a:spcPct val="0"/>
                        </a:spcAft>
                      </a:pPr>
                      <a:r>
                        <a:rPr sz="1200">
                          <a:solidFill>
                            <a:srgbClr val="000000"/>
                          </a:solidFill>
                          <a:latin typeface="Times New Roman" panose="02020603050405020304"/>
                          <a:ea typeface="Times New Roman" panose="02020603050405020304"/>
                        </a:rPr>
                        <a:t>I</a:t>
                      </a:r>
                    </a:p>
                  </a:txBody>
                  <a:tcPr marL="9525" marR="9525" marT="9525" marB="0"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solidFill>
                      <a:srgbClr val="6699FF"/>
                    </a:solidFill>
                  </a:tcPr>
                </a:tc>
                <a:tc>
                  <a:txBody>
                    <a:bodyPr/>
                    <a:lstStyle/>
                    <a:p>
                      <a:pPr marL="9525" indent="0" algn="ctr">
                        <a:spcBef>
                          <a:spcPct val="0"/>
                        </a:spcBef>
                        <a:spcAft>
                          <a:spcPct val="0"/>
                        </a:spcAft>
                      </a:pPr>
                      <a:r>
                        <a:rPr sz="1200">
                          <a:solidFill>
                            <a:srgbClr val="000000"/>
                          </a:solidFill>
                          <a:latin typeface="Times New Roman" panose="02020603050405020304"/>
                          <a:ea typeface="Times New Roman" panose="02020603050405020304"/>
                        </a:rPr>
                        <a:t>A</a:t>
                      </a:r>
                    </a:p>
                  </a:txBody>
                  <a:tcPr marL="9525" marR="9525" marT="9525" marB="0"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solidFill>
                      <a:srgbClr val="FFFF00"/>
                    </a:solidFill>
                  </a:tcPr>
                </a:tc>
                <a:extLst>
                  <a:ext uri="{0D108BD9-81ED-4DB2-BD59-A6C34878D82A}">
                    <a16:rowId xmlns:a16="http://schemas.microsoft.com/office/drawing/2014/main" val="10007"/>
                  </a:ext>
                </a:extLst>
              </a:tr>
              <a:tr h="328930">
                <a:tc>
                  <a:txBody>
                    <a:bodyPr/>
                    <a:lstStyle/>
                    <a:p>
                      <a:pPr marL="9525" indent="0" algn="ctr">
                        <a:spcBef>
                          <a:spcPct val="0"/>
                        </a:spcBef>
                        <a:spcAft>
                          <a:spcPct val="0"/>
                        </a:spcAft>
                      </a:pPr>
                      <a:r>
                        <a:rPr sz="1200">
                          <a:latin typeface="Poppins" panose="00000500000000000000"/>
                          <a:ea typeface="SimSun" panose="02010600030101010101" pitchFamily="2" charset="-122"/>
                        </a:rPr>
                        <a:t>Interpretation of Results</a:t>
                      </a:r>
                      <a:endParaRPr sz="1200">
                        <a:solidFill>
                          <a:srgbClr val="000000"/>
                        </a:solidFill>
                        <a:latin typeface="Poppins" panose="00000500000000000000"/>
                        <a:ea typeface="SimSun" panose="02010600030101010101" pitchFamily="2" charset="-122"/>
                      </a:endParaRPr>
                    </a:p>
                  </a:txBody>
                  <a:tcPr marL="9525" marR="9525" marT="9525" marB="0"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solidFill>
                      <a:srgbClr val="9AD5F0"/>
                    </a:solidFill>
                  </a:tcPr>
                </a:tc>
                <a:tc>
                  <a:txBody>
                    <a:bodyPr/>
                    <a:lstStyle/>
                    <a:p>
                      <a:pPr marL="9525" indent="0" algn="ctr">
                        <a:spcBef>
                          <a:spcPct val="0"/>
                        </a:spcBef>
                        <a:spcAft>
                          <a:spcPct val="0"/>
                        </a:spcAft>
                      </a:pPr>
                      <a:r>
                        <a:rPr sz="1200">
                          <a:solidFill>
                            <a:srgbClr val="000000"/>
                          </a:solidFill>
                          <a:latin typeface="Times New Roman" panose="02020603050405020304"/>
                          <a:ea typeface="Times New Roman" panose="02020603050405020304"/>
                        </a:rPr>
                        <a:t>C</a:t>
                      </a:r>
                    </a:p>
                  </a:txBody>
                  <a:tcPr marL="9525" marR="9525" marT="9525" marB="0"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solidFill>
                      <a:srgbClr val="C0F1C8"/>
                    </a:solidFill>
                  </a:tcPr>
                </a:tc>
                <a:tc>
                  <a:txBody>
                    <a:bodyPr/>
                    <a:lstStyle/>
                    <a:p>
                      <a:pPr marL="9525" indent="0" algn="ctr">
                        <a:spcBef>
                          <a:spcPct val="0"/>
                        </a:spcBef>
                        <a:spcAft>
                          <a:spcPct val="0"/>
                        </a:spcAft>
                      </a:pPr>
                      <a:r>
                        <a:rPr sz="1200">
                          <a:solidFill>
                            <a:srgbClr val="000000"/>
                          </a:solidFill>
                          <a:latin typeface="Times New Roman" panose="02020603050405020304"/>
                          <a:ea typeface="Times New Roman" panose="02020603050405020304"/>
                        </a:rPr>
                        <a:t>R</a:t>
                      </a:r>
                    </a:p>
                  </a:txBody>
                  <a:tcPr marL="9525" marR="9525" marT="9525" marB="0"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solidFill>
                      <a:srgbClr val="FF0000"/>
                    </a:solidFill>
                  </a:tcPr>
                </a:tc>
                <a:tc>
                  <a:txBody>
                    <a:bodyPr/>
                    <a:lstStyle/>
                    <a:p>
                      <a:pPr marL="9525" indent="0" algn="ctr">
                        <a:spcBef>
                          <a:spcPct val="0"/>
                        </a:spcBef>
                        <a:spcAft>
                          <a:spcPct val="0"/>
                        </a:spcAft>
                      </a:pPr>
                      <a:r>
                        <a:rPr sz="1200">
                          <a:solidFill>
                            <a:srgbClr val="000000"/>
                          </a:solidFill>
                          <a:latin typeface="Times New Roman" panose="02020603050405020304"/>
                          <a:ea typeface="Times New Roman" panose="02020603050405020304"/>
                        </a:rPr>
                        <a:t>I</a:t>
                      </a:r>
                    </a:p>
                  </a:txBody>
                  <a:tcPr marL="9525" marR="9525" marT="9525" marB="0"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solidFill>
                      <a:srgbClr val="6699FF"/>
                    </a:solidFill>
                  </a:tcPr>
                </a:tc>
                <a:extLst>
                  <a:ext uri="{0D108BD9-81ED-4DB2-BD59-A6C34878D82A}">
                    <a16:rowId xmlns:a16="http://schemas.microsoft.com/office/drawing/2014/main" val="10008"/>
                  </a:ext>
                </a:extLst>
              </a:tr>
              <a:tr h="328930">
                <a:tc>
                  <a:txBody>
                    <a:bodyPr/>
                    <a:lstStyle/>
                    <a:p>
                      <a:pPr marL="9525" indent="0" algn="ctr">
                        <a:spcBef>
                          <a:spcPct val="0"/>
                        </a:spcBef>
                        <a:spcAft>
                          <a:spcPct val="0"/>
                        </a:spcAft>
                      </a:pPr>
                      <a:r>
                        <a:rPr sz="1200">
                          <a:latin typeface="Poppins" panose="00000500000000000000"/>
                          <a:ea typeface="SimSun" panose="02010600030101010101" pitchFamily="2" charset="-122"/>
                        </a:rPr>
                        <a:t>Validation</a:t>
                      </a:r>
                      <a:endParaRPr sz="1200">
                        <a:solidFill>
                          <a:srgbClr val="000000"/>
                        </a:solidFill>
                        <a:latin typeface="Poppins" panose="00000500000000000000"/>
                        <a:ea typeface="SimSun" panose="02010600030101010101" pitchFamily="2" charset="-122"/>
                      </a:endParaRPr>
                    </a:p>
                  </a:txBody>
                  <a:tcPr marL="9525" marR="9525" marT="9525" marB="0"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solidFill>
                      <a:srgbClr val="9AD5F0"/>
                    </a:solidFill>
                  </a:tcPr>
                </a:tc>
                <a:tc>
                  <a:txBody>
                    <a:bodyPr/>
                    <a:lstStyle/>
                    <a:p>
                      <a:pPr marL="9525" indent="0" algn="ctr">
                        <a:spcBef>
                          <a:spcPct val="0"/>
                        </a:spcBef>
                        <a:spcAft>
                          <a:spcPct val="0"/>
                        </a:spcAft>
                      </a:pPr>
                      <a:r>
                        <a:rPr sz="1200">
                          <a:solidFill>
                            <a:srgbClr val="000000"/>
                          </a:solidFill>
                          <a:latin typeface="Times New Roman" panose="02020603050405020304"/>
                          <a:ea typeface="Times New Roman" panose="02020603050405020304"/>
                        </a:rPr>
                        <a:t>A</a:t>
                      </a:r>
                    </a:p>
                  </a:txBody>
                  <a:tcPr marL="9525" marR="9525" marT="9525" marB="0"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solidFill>
                      <a:srgbClr val="FFFF00"/>
                    </a:solidFill>
                  </a:tcPr>
                </a:tc>
                <a:tc>
                  <a:txBody>
                    <a:bodyPr/>
                    <a:lstStyle/>
                    <a:p>
                      <a:pPr marL="9525" indent="0" algn="ctr">
                        <a:spcBef>
                          <a:spcPct val="0"/>
                        </a:spcBef>
                        <a:spcAft>
                          <a:spcPct val="0"/>
                        </a:spcAft>
                      </a:pPr>
                      <a:r>
                        <a:rPr sz="1200">
                          <a:solidFill>
                            <a:srgbClr val="000000"/>
                          </a:solidFill>
                          <a:latin typeface="Times New Roman" panose="02020603050405020304"/>
                          <a:ea typeface="Times New Roman" panose="02020603050405020304"/>
                        </a:rPr>
                        <a:t>I</a:t>
                      </a:r>
                    </a:p>
                  </a:txBody>
                  <a:tcPr marL="9525" marR="9525" marT="9525" marB="0"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solidFill>
                      <a:srgbClr val="6699FF"/>
                    </a:solidFill>
                  </a:tcPr>
                </a:tc>
                <a:tc>
                  <a:txBody>
                    <a:bodyPr/>
                    <a:lstStyle/>
                    <a:p>
                      <a:pPr marL="9525" indent="0" algn="ctr">
                        <a:spcBef>
                          <a:spcPct val="0"/>
                        </a:spcBef>
                        <a:spcAft>
                          <a:spcPct val="0"/>
                        </a:spcAft>
                      </a:pPr>
                      <a:r>
                        <a:rPr sz="1200">
                          <a:solidFill>
                            <a:srgbClr val="000000"/>
                          </a:solidFill>
                          <a:latin typeface="Times New Roman" panose="02020603050405020304"/>
                          <a:ea typeface="Times New Roman" panose="02020603050405020304"/>
                        </a:rPr>
                        <a:t>R</a:t>
                      </a:r>
                    </a:p>
                  </a:txBody>
                  <a:tcPr marL="9525" marR="9525" marT="9525" marB="0"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solidFill>
                      <a:srgbClr val="FF0000"/>
                    </a:solidFill>
                  </a:tcPr>
                </a:tc>
                <a:extLst>
                  <a:ext uri="{0D108BD9-81ED-4DB2-BD59-A6C34878D82A}">
                    <a16:rowId xmlns:a16="http://schemas.microsoft.com/office/drawing/2014/main" val="10009"/>
                  </a:ext>
                </a:extLst>
              </a:tr>
              <a:tr h="328930">
                <a:tc>
                  <a:txBody>
                    <a:bodyPr/>
                    <a:lstStyle/>
                    <a:p>
                      <a:pPr marL="9525" indent="0" algn="ctr">
                        <a:spcBef>
                          <a:spcPct val="0"/>
                        </a:spcBef>
                        <a:spcAft>
                          <a:spcPct val="0"/>
                        </a:spcAft>
                      </a:pPr>
                      <a:r>
                        <a:rPr sz="1200">
                          <a:latin typeface="Poppins" panose="00000500000000000000"/>
                          <a:ea typeface="SimSun" panose="02010600030101010101" pitchFamily="2" charset="-122"/>
                        </a:rPr>
                        <a:t>Report Preparation</a:t>
                      </a:r>
                      <a:endParaRPr sz="1200">
                        <a:solidFill>
                          <a:srgbClr val="000000"/>
                        </a:solidFill>
                        <a:latin typeface="Poppins" panose="00000500000000000000"/>
                        <a:ea typeface="SimSun" panose="02010600030101010101" pitchFamily="2" charset="-122"/>
                      </a:endParaRPr>
                    </a:p>
                  </a:txBody>
                  <a:tcPr marL="9525" marR="9525" marT="9525" marB="0"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solidFill>
                      <a:srgbClr val="9AD5F0"/>
                    </a:solidFill>
                  </a:tcPr>
                </a:tc>
                <a:tc>
                  <a:txBody>
                    <a:bodyPr/>
                    <a:lstStyle/>
                    <a:p>
                      <a:pPr marL="9525" indent="0" algn="ctr">
                        <a:spcBef>
                          <a:spcPct val="0"/>
                        </a:spcBef>
                        <a:spcAft>
                          <a:spcPct val="0"/>
                        </a:spcAft>
                      </a:pPr>
                      <a:r>
                        <a:rPr sz="1200">
                          <a:solidFill>
                            <a:srgbClr val="000000"/>
                          </a:solidFill>
                          <a:latin typeface="Times New Roman" panose="02020603050405020304"/>
                          <a:ea typeface="Times New Roman" panose="02020603050405020304"/>
                        </a:rPr>
                        <a:t>I</a:t>
                      </a:r>
                    </a:p>
                  </a:txBody>
                  <a:tcPr marL="9525" marR="9525" marT="9525" marB="0"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solidFill>
                      <a:srgbClr val="6699FF"/>
                    </a:solidFill>
                  </a:tcPr>
                </a:tc>
                <a:tc>
                  <a:txBody>
                    <a:bodyPr/>
                    <a:lstStyle/>
                    <a:p>
                      <a:pPr marL="9525" indent="0" algn="ctr">
                        <a:spcBef>
                          <a:spcPct val="0"/>
                        </a:spcBef>
                        <a:spcAft>
                          <a:spcPct val="0"/>
                        </a:spcAft>
                      </a:pPr>
                      <a:r>
                        <a:rPr sz="1200">
                          <a:solidFill>
                            <a:srgbClr val="000000"/>
                          </a:solidFill>
                          <a:latin typeface="Times New Roman" panose="02020603050405020304"/>
                          <a:ea typeface="Times New Roman" panose="02020603050405020304"/>
                        </a:rPr>
                        <a:t>A</a:t>
                      </a:r>
                    </a:p>
                  </a:txBody>
                  <a:tcPr marL="9525" marR="9525" marT="9525" marB="0"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solidFill>
                      <a:srgbClr val="FFFF00"/>
                    </a:solidFill>
                  </a:tcPr>
                </a:tc>
                <a:tc>
                  <a:txBody>
                    <a:bodyPr/>
                    <a:lstStyle/>
                    <a:p>
                      <a:pPr marL="9525" indent="0" algn="ctr">
                        <a:spcBef>
                          <a:spcPct val="0"/>
                        </a:spcBef>
                        <a:spcAft>
                          <a:spcPct val="0"/>
                        </a:spcAft>
                      </a:pPr>
                      <a:r>
                        <a:rPr sz="1200">
                          <a:solidFill>
                            <a:srgbClr val="000000"/>
                          </a:solidFill>
                          <a:latin typeface="Times New Roman" panose="02020603050405020304"/>
                          <a:ea typeface="Times New Roman" panose="02020603050405020304"/>
                        </a:rPr>
                        <a:t>R</a:t>
                      </a:r>
                    </a:p>
                  </a:txBody>
                  <a:tcPr marL="9525" marR="9525" marT="9525" marB="0"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solidFill>
                      <a:srgbClr val="FF0000"/>
                    </a:solidFill>
                  </a:tcPr>
                </a:tc>
                <a:extLst>
                  <a:ext uri="{0D108BD9-81ED-4DB2-BD59-A6C34878D82A}">
                    <a16:rowId xmlns:a16="http://schemas.microsoft.com/office/drawing/2014/main" val="10010"/>
                  </a:ext>
                </a:extLst>
              </a:tr>
              <a:tr h="328930">
                <a:tc>
                  <a:txBody>
                    <a:bodyPr/>
                    <a:lstStyle/>
                    <a:p>
                      <a:pPr marL="9525" indent="0" algn="ctr">
                        <a:spcBef>
                          <a:spcPct val="0"/>
                        </a:spcBef>
                        <a:spcAft>
                          <a:spcPct val="0"/>
                        </a:spcAft>
                      </a:pPr>
                      <a:r>
                        <a:rPr sz="1200">
                          <a:latin typeface="Poppins" panose="00000500000000000000"/>
                          <a:ea typeface="SimSun" panose="02010600030101010101" pitchFamily="2" charset="-122"/>
                        </a:rPr>
                        <a:t>Dissemination of Findings</a:t>
                      </a:r>
                      <a:endParaRPr sz="1200">
                        <a:solidFill>
                          <a:srgbClr val="FFFFFF"/>
                        </a:solidFill>
                        <a:latin typeface="Poppins" panose="00000500000000000000"/>
                        <a:ea typeface="SimSun" panose="02010600030101010101" pitchFamily="2" charset="-122"/>
                      </a:endParaRPr>
                    </a:p>
                  </a:txBody>
                  <a:tcPr marL="9525" marR="9525" marT="9525" marB="0"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9050" cap="flat" cmpd="sng">
                      <a:solidFill>
                        <a:srgbClr val="000008"/>
                      </a:solidFill>
                      <a:prstDash val="solid"/>
                      <a:headEnd type="none" w="med" len="med"/>
                      <a:tailEnd type="none" w="med" len="med"/>
                    </a:lnB>
                    <a:solidFill>
                      <a:srgbClr val="9AD5F0"/>
                    </a:solidFill>
                  </a:tcPr>
                </a:tc>
                <a:tc>
                  <a:txBody>
                    <a:bodyPr/>
                    <a:lstStyle/>
                    <a:p>
                      <a:pPr marL="9525" indent="0" algn="ctr">
                        <a:spcBef>
                          <a:spcPct val="0"/>
                        </a:spcBef>
                        <a:spcAft>
                          <a:spcPct val="0"/>
                        </a:spcAft>
                      </a:pPr>
                      <a:r>
                        <a:rPr sz="1200">
                          <a:solidFill>
                            <a:srgbClr val="000000"/>
                          </a:solidFill>
                          <a:latin typeface="Times New Roman" panose="02020603050405020304"/>
                          <a:ea typeface="Times New Roman" panose="02020603050405020304"/>
                        </a:rPr>
                        <a:t>R</a:t>
                      </a:r>
                    </a:p>
                  </a:txBody>
                  <a:tcPr marL="9525" marR="9525" marT="9525" marB="0"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solidFill>
                      <a:srgbClr val="FF0000"/>
                    </a:solidFill>
                  </a:tcPr>
                </a:tc>
                <a:tc>
                  <a:txBody>
                    <a:bodyPr/>
                    <a:lstStyle/>
                    <a:p>
                      <a:pPr marL="9525" indent="0" algn="ctr">
                        <a:spcBef>
                          <a:spcPct val="0"/>
                        </a:spcBef>
                        <a:spcAft>
                          <a:spcPct val="0"/>
                        </a:spcAft>
                      </a:pPr>
                      <a:r>
                        <a:rPr sz="1200">
                          <a:solidFill>
                            <a:srgbClr val="000000"/>
                          </a:solidFill>
                          <a:latin typeface="Times New Roman" panose="02020603050405020304"/>
                          <a:ea typeface="Times New Roman" panose="02020603050405020304"/>
                        </a:rPr>
                        <a:t>I</a:t>
                      </a:r>
                    </a:p>
                  </a:txBody>
                  <a:tcPr marL="9525" marR="9525" marT="9525" marB="0"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solidFill>
                      <a:srgbClr val="6699FF"/>
                    </a:solidFill>
                  </a:tcPr>
                </a:tc>
                <a:tc>
                  <a:txBody>
                    <a:bodyPr/>
                    <a:lstStyle/>
                    <a:p>
                      <a:pPr marL="9525" indent="0" algn="ctr">
                        <a:spcBef>
                          <a:spcPct val="0"/>
                        </a:spcBef>
                        <a:spcAft>
                          <a:spcPct val="0"/>
                        </a:spcAft>
                      </a:pPr>
                      <a:r>
                        <a:rPr sz="1200">
                          <a:solidFill>
                            <a:srgbClr val="000000"/>
                          </a:solidFill>
                          <a:latin typeface="Times New Roman" panose="02020603050405020304"/>
                          <a:ea typeface="Times New Roman" panose="02020603050405020304"/>
                        </a:rPr>
                        <a:t>A</a:t>
                      </a:r>
                    </a:p>
                  </a:txBody>
                  <a:tcPr marL="9525" marR="9525" marT="9525" marB="0" anchor="b">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solidFill>
                      <a:srgbClr val="FFFF00"/>
                    </a:solidFill>
                  </a:tcPr>
                </a:tc>
                <a:extLst>
                  <a:ext uri="{0D108BD9-81ED-4DB2-BD59-A6C34878D82A}">
                    <a16:rowId xmlns:a16="http://schemas.microsoft.com/office/drawing/2014/main" val="10011"/>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5" name="Title 1"/>
          <p:cNvSpPr>
            <a:spLocks noGrp="1"/>
          </p:cNvSpPr>
          <p:nvPr>
            <p:ph type="title"/>
          </p:nvPr>
        </p:nvSpPr>
        <p:spPr/>
        <p:txBody>
          <a:bodyPr/>
          <a:lstStyle/>
          <a:p>
            <a:r>
              <a:rPr lang="en-US" dirty="0" smtClean="0"/>
              <a:t>Project </a:t>
            </a:r>
            <a:r>
              <a:rPr lang="en-US" b="1" dirty="0" smtClean="0"/>
              <a:t>Milestones</a:t>
            </a:r>
            <a:endParaRPr lang="en-US" b="1" dirty="0"/>
          </a:p>
        </p:txBody>
      </p:sp>
      <p:sp>
        <p:nvSpPr>
          <p:cNvPr id="1048649" name="Content Placeholder 2"/>
          <p:cNvSpPr>
            <a:spLocks noGrp="1"/>
          </p:cNvSpPr>
          <p:nvPr>
            <p:ph sz="quarter" idx="1"/>
          </p:nvPr>
        </p:nvSpPr>
        <p:spPr/>
        <p:txBody>
          <a:bodyPr>
            <a:normAutofit/>
          </a:bodyPr>
          <a:lstStyle/>
          <a:p>
            <a:pPr marL="233680" lvl="3" fontAlgn="base">
              <a:lnSpc>
                <a:spcPct val="150000"/>
              </a:lnSpc>
            </a:pPr>
            <a:r>
              <a:rPr lang="en-GB" sz="1800" b="1" dirty="0" smtClean="0">
                <a:latin typeface="Poppins" panose="00000500000000000000" charset="0"/>
                <a:cs typeface="Poppins" panose="00000500000000000000" charset="0"/>
              </a:rPr>
              <a:t>Project Initiation and Planning</a:t>
            </a:r>
          </a:p>
          <a:p>
            <a:pPr marL="233680" lvl="3" fontAlgn="base">
              <a:lnSpc>
                <a:spcPct val="150000"/>
              </a:lnSpc>
            </a:pPr>
            <a:r>
              <a:rPr lang="en-GB" sz="1800" b="1" dirty="0" smtClean="0">
                <a:latin typeface="Poppins" panose="00000500000000000000" charset="0"/>
                <a:cs typeface="Poppins" panose="00000500000000000000" charset="0"/>
              </a:rPr>
              <a:t>Obtain and preprocess EEG data</a:t>
            </a:r>
          </a:p>
          <a:p>
            <a:pPr marL="233680" lvl="3" fontAlgn="base">
              <a:lnSpc>
                <a:spcPct val="150000"/>
              </a:lnSpc>
            </a:pPr>
            <a:r>
              <a:rPr lang="en-US" sz="1800" b="1" dirty="0">
                <a:latin typeface="Poppins" panose="00000500000000000000" charset="0"/>
                <a:cs typeface="Poppins" panose="00000500000000000000" charset="0"/>
              </a:rPr>
              <a:t>Create time-frequency representations</a:t>
            </a:r>
            <a:r>
              <a:rPr lang="en-US" sz="1800" b="1" dirty="0" smtClean="0">
                <a:latin typeface="Poppins" panose="00000500000000000000" charset="0"/>
                <a:cs typeface="Poppins" panose="00000500000000000000" charset="0"/>
              </a:rPr>
              <a:t> </a:t>
            </a:r>
          </a:p>
          <a:p>
            <a:pPr marL="233680" lvl="3" fontAlgn="base">
              <a:lnSpc>
                <a:spcPct val="150000"/>
              </a:lnSpc>
            </a:pPr>
            <a:r>
              <a:rPr lang="en-GB" sz="1800" b="1" dirty="0" smtClean="0">
                <a:latin typeface="Poppins" panose="00000500000000000000" charset="0"/>
                <a:cs typeface="Poppins" panose="00000500000000000000" charset="0"/>
              </a:rPr>
              <a:t>Extract unique patterns and textures</a:t>
            </a:r>
          </a:p>
          <a:p>
            <a:pPr marL="233680" lvl="3" fontAlgn="base">
              <a:lnSpc>
                <a:spcPct val="150000"/>
              </a:lnSpc>
            </a:pPr>
            <a:r>
              <a:rPr lang="en-US" sz="1800" b="1" dirty="0">
                <a:latin typeface="Poppins" panose="00000500000000000000" charset="0"/>
                <a:cs typeface="Poppins" panose="00000500000000000000" charset="0"/>
              </a:rPr>
              <a:t>Train and optimize models</a:t>
            </a:r>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a:p>
        </p:txBody>
      </p:sp>
      <p:sp>
        <p:nvSpPr>
          <p:cNvPr id="2" name="Content Placeholder 1"/>
          <p:cNvSpPr>
            <a:spLocks noGrp="1"/>
          </p:cNvSpPr>
          <p:nvPr>
            <p:ph sz="quarter" idx="2"/>
          </p:nvPr>
        </p:nvSpPr>
        <p:spPr>
          <a:xfrm>
            <a:off x="4845050" y="1589405"/>
            <a:ext cx="4119880" cy="4572000"/>
          </a:xfrm>
        </p:spPr>
        <p:txBody>
          <a:bodyPr>
            <a:normAutofit/>
          </a:bodyPr>
          <a:lstStyle/>
          <a:p>
            <a:pPr marL="233680" lvl="3" fontAlgn="base">
              <a:lnSpc>
                <a:spcPct val="150000"/>
              </a:lnSpc>
            </a:pPr>
            <a:r>
              <a:rPr lang="en-US" sz="1800" b="1" dirty="0">
                <a:latin typeface="Poppins" panose="00000500000000000000" charset="0"/>
                <a:cs typeface="Poppins" panose="00000500000000000000" charset="0"/>
              </a:rPr>
              <a:t>Compare and validate models </a:t>
            </a:r>
          </a:p>
          <a:p>
            <a:pPr marL="233680" lvl="3" fontAlgn="base">
              <a:lnSpc>
                <a:spcPct val="150000"/>
              </a:lnSpc>
            </a:pPr>
            <a:r>
              <a:rPr lang="en-US" sz="1800" b="1" dirty="0">
                <a:latin typeface="Poppins" panose="00000500000000000000" charset="0"/>
                <a:cs typeface="Poppins" panose="00000500000000000000" charset="0"/>
              </a:rPr>
              <a:t>Develop and deploy the diagnostic tool </a:t>
            </a:r>
          </a:p>
          <a:p>
            <a:pPr marL="233680" lvl="3" fontAlgn="base">
              <a:lnSpc>
                <a:spcPct val="150000"/>
              </a:lnSpc>
            </a:pPr>
            <a:r>
              <a:rPr lang="en-US" sz="1800" b="1" dirty="0">
                <a:latin typeface="Poppins" panose="00000500000000000000" charset="0"/>
                <a:cs typeface="Poppins" panose="00000500000000000000" charset="0"/>
              </a:rPr>
              <a:t>Future Planning</a:t>
            </a:r>
          </a:p>
          <a:p>
            <a:pPr marL="233680" lvl="3" fontAlgn="base">
              <a:lnSpc>
                <a:spcPct val="150000"/>
              </a:lnSpc>
            </a:pPr>
            <a:r>
              <a:rPr lang="en-US" sz="1800" b="1" dirty="0">
                <a:latin typeface="Poppins" panose="00000500000000000000" charset="0"/>
                <a:cs typeface="Poppins" panose="00000500000000000000" charset="0"/>
              </a:rPr>
              <a:t>Dissemination and Knowledge Sharing </a:t>
            </a:r>
          </a:p>
          <a:p>
            <a:pPr marL="5080" lvl="3" indent="0" fontAlgn="base">
              <a:buNone/>
            </a:pPr>
            <a:endParaRPr lang="en-US" sz="1800" b="1" dirty="0">
              <a:latin typeface="Poppins" panose="00000500000000000000" charset="0"/>
              <a:cs typeface="Poppins" panose="00000500000000000000" charset="0"/>
            </a:endParaRPr>
          </a:p>
        </p:txBody>
      </p:sp>
      <p:sp>
        <p:nvSpPr>
          <p:cNvPr id="1048648" name="Slide Number Placeholder 6"/>
          <p:cNvSpPr>
            <a:spLocks noGrp="1"/>
          </p:cNvSpPr>
          <p:nvPr>
            <p:ph type="sldNum" sz="quarter" idx="16"/>
          </p:nvPr>
        </p:nvSpPr>
        <p:spPr/>
        <p:txBody>
          <a:bodyPr>
            <a:normAutofit fontScale="85000" lnSpcReduction="20000"/>
          </a:bodyPr>
          <a:lstStyle/>
          <a:p>
            <a:fld id="{9EBC64C3-3FC7-4C40-910B-2643F037F02C}" type="slidenum">
              <a:rPr lang="en-US" smtClean="0"/>
              <a:t>11</a:t>
            </a:fld>
            <a:endParaRPr lang="en-US" dirty="0"/>
          </a:p>
        </p:txBody>
      </p:sp>
      <p:sp>
        <p:nvSpPr>
          <p:cNvPr id="1048647" name="Date Placeholder 5"/>
          <p:cNvSpPr>
            <a:spLocks noGrp="1"/>
          </p:cNvSpPr>
          <p:nvPr>
            <p:ph type="dt" sz="half" idx="10"/>
          </p:nvPr>
        </p:nvSpPr>
        <p:spPr/>
        <p:txBody>
          <a:bodyPr/>
          <a:lstStyle/>
          <a:p>
            <a:r>
              <a:rPr lang="en-US" dirty="0"/>
              <a:t>AI-FYP </a:t>
            </a:r>
            <a:r>
              <a:rPr lang="en-US" dirty="0" err="1"/>
              <a:t>Hamdard</a:t>
            </a:r>
            <a:r>
              <a:rPr lang="en-US" dirty="0"/>
              <a:t> University </a:t>
            </a:r>
          </a:p>
        </p:txBody>
      </p:sp>
      <p:sp>
        <p:nvSpPr>
          <p:cNvPr id="1048646" name="Footer Placeholder 3"/>
          <p:cNvSpPr>
            <a:spLocks noGrp="1"/>
          </p:cNvSpPr>
          <p:nvPr>
            <p:ph type="ftr" sz="quarter" idx="4294967295"/>
          </p:nvPr>
        </p:nvSpPr>
        <p:spPr>
          <a:xfrm>
            <a:off x="609600" y="6432550"/>
            <a:ext cx="5410200" cy="288925"/>
          </a:xfrm>
          <a:solidFill>
            <a:srgbClr val="F86308"/>
          </a:solidFill>
        </p:spPr>
        <p:txBody>
          <a:bodyPr/>
          <a:lstStyle/>
          <a:p>
            <a:pPr algn="l"/>
            <a:r>
              <a:rPr lang="en-US" dirty="0">
                <a:solidFill>
                  <a:schemeClr val="bg1"/>
                </a:solidFill>
              </a:rPr>
              <a:t>Autism Spectrum Disorder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Title 1"/>
          <p:cNvSpPr>
            <a:spLocks noGrp="1"/>
          </p:cNvSpPr>
          <p:nvPr>
            <p:ph type="title"/>
          </p:nvPr>
        </p:nvSpPr>
        <p:spPr/>
        <p:txBody>
          <a:bodyPr/>
          <a:lstStyle/>
          <a:p>
            <a:r>
              <a:rPr lang="en-US" dirty="0" smtClean="0"/>
              <a:t>Project </a:t>
            </a:r>
            <a:r>
              <a:rPr lang="en-US" b="1" dirty="0" smtClean="0"/>
              <a:t>Plan</a:t>
            </a:r>
            <a:endParaRPr lang="en-US" dirty="0"/>
          </a:p>
        </p:txBody>
      </p:sp>
      <p:sp>
        <p:nvSpPr>
          <p:cNvPr id="1048656" name="Footer Placeholder 3"/>
          <p:cNvSpPr>
            <a:spLocks noGrp="1"/>
          </p:cNvSpPr>
          <p:nvPr>
            <p:ph type="ftr" sz="quarter" idx="11"/>
          </p:nvPr>
        </p:nvSpPr>
        <p:spPr/>
        <p:txBody>
          <a:bodyPr/>
          <a:lstStyle/>
          <a:p>
            <a:pPr algn="l"/>
            <a:r>
              <a:rPr lang="en-US" dirty="0"/>
              <a:t>Autism Spectrum Disorder</a:t>
            </a:r>
          </a:p>
        </p:txBody>
      </p:sp>
      <p:sp>
        <p:nvSpPr>
          <p:cNvPr id="1048657" name="Date Placeholder 5"/>
          <p:cNvSpPr>
            <a:spLocks noGrp="1"/>
          </p:cNvSpPr>
          <p:nvPr>
            <p:ph type="dt" sz="half" idx="10"/>
          </p:nvPr>
        </p:nvSpPr>
        <p:spPr/>
        <p:txBody>
          <a:bodyPr/>
          <a:lstStyle/>
          <a:p>
            <a:r>
              <a:rPr lang="en-US" dirty="0"/>
              <a:t>AI-FYP    </a:t>
            </a:r>
            <a:r>
              <a:rPr lang="en-US" dirty="0" err="1"/>
              <a:t>Hamdard</a:t>
            </a:r>
            <a:r>
              <a:rPr lang="en-US" dirty="0"/>
              <a:t> University </a:t>
            </a:r>
          </a:p>
        </p:txBody>
      </p:sp>
      <p:sp>
        <p:nvSpPr>
          <p:cNvPr id="1048658" name="Slide Number Placeholder 6"/>
          <p:cNvSpPr>
            <a:spLocks noGrp="1"/>
          </p:cNvSpPr>
          <p:nvPr>
            <p:ph type="sldNum" sz="quarter" idx="12"/>
          </p:nvPr>
        </p:nvSpPr>
        <p:spPr/>
        <p:txBody>
          <a:bodyPr/>
          <a:lstStyle/>
          <a:p>
            <a:fld id="{9EBC64C3-3FC7-4C40-910B-2643F037F02C}" type="slidenum">
              <a:rPr lang="en-US" sz="1200" smtClean="0"/>
              <a:t>12</a:t>
            </a:fld>
            <a:endParaRPr lang="en-US" sz="1200" dirty="0" smtClean="0"/>
          </a:p>
        </p:txBody>
      </p:sp>
      <p:sp>
        <p:nvSpPr>
          <p:cNvPr id="1048659" name="Content Placeholder 2"/>
          <p:cNvSpPr>
            <a:spLocks noGrp="1"/>
          </p:cNvSpPr>
          <p:nvPr>
            <p:ph sz="quarter" idx="1"/>
          </p:nvPr>
        </p:nvSpPr>
        <p:spPr>
          <a:xfrm>
            <a:off x="612648" y="1600200"/>
            <a:ext cx="8153400" cy="4495800"/>
          </a:xfrm>
        </p:spPr>
        <p:txBody>
          <a:bodyPr/>
          <a:lstStyle/>
          <a:p>
            <a:pPr marL="0" indent="0">
              <a:buNone/>
            </a:pPr>
            <a:r>
              <a:rPr lang="en-US" sz="2000" b="1" dirty="0">
                <a:latin typeface="Poppins" panose="00000500000000000000" charset="0"/>
                <a:cs typeface="Poppins" panose="00000500000000000000" charset="0"/>
              </a:rPr>
              <a:t>Division Of Task:</a:t>
            </a:r>
          </a:p>
        </p:txBody>
      </p:sp>
      <p:pic>
        <p:nvPicPr>
          <p:cNvPr id="2" name="Picture -2147482589" descr="Screenshot 2024-06-25 090501"/>
          <p:cNvPicPr>
            <a:picLocks noChangeAspect="1"/>
          </p:cNvPicPr>
          <p:nvPr>
            <p:custDataLst>
              <p:tags r:id="rId1"/>
            </p:custDataLst>
          </p:nvPr>
        </p:nvPicPr>
        <p:blipFill>
          <a:blip r:embed="rId3"/>
          <a:stretch>
            <a:fillRect/>
          </a:stretch>
        </p:blipFill>
        <p:spPr>
          <a:xfrm>
            <a:off x="613410" y="2694305"/>
            <a:ext cx="8142605" cy="2286000"/>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Title 1"/>
          <p:cNvSpPr>
            <a:spLocks noGrp="1"/>
          </p:cNvSpPr>
          <p:nvPr>
            <p:ph type="title"/>
          </p:nvPr>
        </p:nvSpPr>
        <p:spPr/>
        <p:txBody>
          <a:bodyPr/>
          <a:lstStyle/>
          <a:p>
            <a:r>
              <a:rPr lang="en-US" dirty="0" smtClean="0"/>
              <a:t>Project </a:t>
            </a:r>
            <a:r>
              <a:rPr lang="en-US" b="1" dirty="0"/>
              <a:t>Tools</a:t>
            </a:r>
            <a:r>
              <a:rPr lang="en-US" dirty="0"/>
              <a:t> </a:t>
            </a:r>
          </a:p>
        </p:txBody>
      </p:sp>
      <p:sp>
        <p:nvSpPr>
          <p:cNvPr id="1048669" name="Content Placeholder 2"/>
          <p:cNvSpPr>
            <a:spLocks noGrp="1"/>
          </p:cNvSpPr>
          <p:nvPr>
            <p:ph sz="quarter" idx="2"/>
          </p:nvPr>
        </p:nvSpPr>
        <p:spPr>
          <a:xfrm>
            <a:off x="609600" y="2362200"/>
            <a:ext cx="3886200" cy="3581400"/>
          </a:xfrm>
        </p:spPr>
        <p:txBody>
          <a:bodyPr>
            <a:normAutofit/>
          </a:bodyPr>
          <a:lstStyle/>
          <a:p>
            <a:pPr marL="273050" lvl="1" indent="-273050">
              <a:lnSpc>
                <a:spcPct val="150000"/>
              </a:lnSpc>
              <a:buClr>
                <a:schemeClr val="accent2"/>
              </a:buClr>
              <a:buFont typeface="Wingdings" panose="05000000000000000000" pitchFamily="2" charset="2"/>
              <a:buChar char="q"/>
            </a:pPr>
            <a:r>
              <a:rPr lang="en-US" sz="1800" b="1" dirty="0" smtClean="0">
                <a:latin typeface="Poppins" panose="00000500000000000000" charset="0"/>
                <a:cs typeface="Poppins" panose="00000500000000000000" charset="0"/>
              </a:rPr>
              <a:t>Python</a:t>
            </a:r>
            <a:endParaRPr lang="en-US" sz="1800" b="1" dirty="0" smtClean="0">
              <a:latin typeface="Poppins" panose="00000500000000000000" charset="0"/>
              <a:cs typeface="Poppins" panose="00000500000000000000" charset="0"/>
            </a:endParaRPr>
          </a:p>
          <a:p>
            <a:pPr marL="273050" lvl="1" indent="-273050">
              <a:lnSpc>
                <a:spcPct val="150000"/>
              </a:lnSpc>
              <a:buClr>
                <a:schemeClr val="accent2"/>
              </a:buClr>
              <a:buFont typeface="Wingdings" panose="05000000000000000000" pitchFamily="2" charset="2"/>
              <a:buChar char="q"/>
            </a:pPr>
            <a:r>
              <a:rPr lang="en-US" sz="1800" b="1" dirty="0" err="1" smtClean="0">
                <a:latin typeface="Poppins" panose="00000500000000000000" charset="0"/>
                <a:cs typeface="Poppins" panose="00000500000000000000" charset="0"/>
              </a:rPr>
              <a:t>Scikit</a:t>
            </a:r>
            <a:r>
              <a:rPr lang="en-US" sz="1800" b="1" dirty="0" smtClean="0">
                <a:latin typeface="Poppins" panose="00000500000000000000" charset="0"/>
                <a:cs typeface="Poppins" panose="00000500000000000000" charset="0"/>
              </a:rPr>
              <a:t>-learn</a:t>
            </a:r>
            <a:endParaRPr lang="en-US" sz="1800" b="1" dirty="0">
              <a:latin typeface="Poppins" panose="00000500000000000000" charset="0"/>
              <a:cs typeface="Poppins" panose="00000500000000000000" charset="0"/>
            </a:endParaRPr>
          </a:p>
          <a:p>
            <a:pPr marL="273050" lvl="1" indent="-273050">
              <a:lnSpc>
                <a:spcPct val="150000"/>
              </a:lnSpc>
              <a:buClr>
                <a:schemeClr val="accent2"/>
              </a:buClr>
              <a:buFont typeface="Wingdings" panose="05000000000000000000" pitchFamily="2" charset="2"/>
              <a:buChar char="q"/>
            </a:pPr>
            <a:r>
              <a:rPr lang="en-US" sz="1800" b="1" dirty="0" err="1" smtClean="0">
                <a:latin typeface="Poppins" panose="00000500000000000000" charset="0"/>
                <a:cs typeface="Poppins" panose="00000500000000000000" charset="0"/>
              </a:rPr>
              <a:t>TensorFlow</a:t>
            </a:r>
            <a:r>
              <a:rPr lang="en-US" sz="1800" b="1" dirty="0" smtClean="0">
                <a:latin typeface="Poppins" panose="00000500000000000000" charset="0"/>
                <a:cs typeface="Poppins" panose="00000500000000000000" charset="0"/>
              </a:rPr>
              <a:t> / </a:t>
            </a:r>
            <a:r>
              <a:rPr lang="en-US" sz="1800" b="1" dirty="0" err="1" smtClean="0">
                <a:latin typeface="Poppins" panose="00000500000000000000" charset="0"/>
                <a:cs typeface="Poppins" panose="00000500000000000000" charset="0"/>
              </a:rPr>
              <a:t>Keras</a:t>
            </a:r>
            <a:endParaRPr lang="en-US" sz="1800" b="1" dirty="0">
              <a:latin typeface="Poppins" panose="00000500000000000000" charset="0"/>
              <a:cs typeface="Poppins" panose="00000500000000000000" charset="0"/>
            </a:endParaRPr>
          </a:p>
          <a:p>
            <a:pPr marL="273050" lvl="1" indent="-273050">
              <a:lnSpc>
                <a:spcPct val="150000"/>
              </a:lnSpc>
              <a:buClr>
                <a:schemeClr val="accent2"/>
              </a:buClr>
              <a:buFont typeface="Wingdings" panose="05000000000000000000" pitchFamily="2" charset="2"/>
              <a:buChar char="q"/>
            </a:pPr>
            <a:r>
              <a:rPr lang="en-US" sz="1800" b="1" dirty="0" smtClean="0">
                <a:latin typeface="Poppins" panose="00000500000000000000" charset="0"/>
                <a:cs typeface="Poppins" panose="00000500000000000000" charset="0"/>
              </a:rPr>
              <a:t>MNE Python</a:t>
            </a:r>
            <a:endParaRPr lang="en-US" sz="1800" b="1" dirty="0">
              <a:latin typeface="Poppins" panose="00000500000000000000" charset="0"/>
              <a:cs typeface="Poppins" panose="00000500000000000000" charset="0"/>
            </a:endParaRPr>
          </a:p>
          <a:p>
            <a:pPr marL="273050" lvl="1" indent="-273050">
              <a:lnSpc>
                <a:spcPct val="150000"/>
              </a:lnSpc>
              <a:buClr>
                <a:schemeClr val="accent2"/>
              </a:buClr>
              <a:buFont typeface="Wingdings" panose="05000000000000000000" pitchFamily="2" charset="2"/>
              <a:buChar char="q"/>
            </a:pPr>
            <a:r>
              <a:rPr lang="en-US" sz="1800" b="1" dirty="0" err="1" smtClean="0">
                <a:latin typeface="Poppins" panose="00000500000000000000" charset="0"/>
                <a:cs typeface="Poppins" panose="00000500000000000000" charset="0"/>
              </a:rPr>
              <a:t>Jupyter</a:t>
            </a:r>
            <a:r>
              <a:rPr lang="en-US" sz="1800" b="1" dirty="0" smtClean="0">
                <a:latin typeface="Poppins" panose="00000500000000000000" charset="0"/>
                <a:cs typeface="Poppins" panose="00000500000000000000" charset="0"/>
              </a:rPr>
              <a:t> Notebook</a:t>
            </a:r>
            <a:endParaRPr lang="en-US" sz="1800" b="1" dirty="0">
              <a:latin typeface="Poppins" panose="00000500000000000000" charset="0"/>
              <a:cs typeface="Poppins" panose="00000500000000000000" charset="0"/>
            </a:endParaRPr>
          </a:p>
        </p:txBody>
      </p:sp>
      <p:sp>
        <p:nvSpPr>
          <p:cNvPr id="4" name="Content Placeholder 3"/>
          <p:cNvSpPr>
            <a:spLocks noGrp="1"/>
          </p:cNvSpPr>
          <p:nvPr>
            <p:ph sz="quarter" idx="4"/>
          </p:nvPr>
        </p:nvSpPr>
        <p:spPr>
          <a:xfrm>
            <a:off x="4800600" y="2743200"/>
            <a:ext cx="3886200" cy="1447800"/>
          </a:xfrm>
        </p:spPr>
        <p:txBody>
          <a:bodyPr>
            <a:normAutofit fontScale="85000" lnSpcReduction="10000"/>
          </a:bodyPr>
          <a:lstStyle/>
          <a:p>
            <a:pPr marL="282575" lvl="1" indent="-273050" algn="l">
              <a:lnSpc>
                <a:spcPct val="150000"/>
              </a:lnSpc>
              <a:buClr>
                <a:schemeClr val="accent2"/>
              </a:buClr>
              <a:buFont typeface="Wingdings" panose="05000000000000000000" pitchFamily="2" charset="2"/>
              <a:buChar char="q"/>
            </a:pPr>
            <a:r>
              <a:rPr lang="en-US" sz="1800" b="1" dirty="0" smtClean="0">
                <a:latin typeface="Poppins" panose="00000500000000000000" charset="0"/>
                <a:cs typeface="Poppins" panose="00000500000000000000" charset="0"/>
              </a:rPr>
              <a:t>Intel Core i5 Laptop with</a:t>
            </a:r>
            <a:br>
              <a:rPr lang="en-US" sz="1800" b="1" dirty="0" smtClean="0">
                <a:latin typeface="Poppins" panose="00000500000000000000" charset="0"/>
                <a:cs typeface="Poppins" panose="00000500000000000000" charset="0"/>
              </a:rPr>
            </a:br>
            <a:r>
              <a:rPr lang="en-US" sz="1800" b="1" dirty="0" smtClean="0">
                <a:latin typeface="Poppins" panose="00000500000000000000" charset="0"/>
                <a:cs typeface="Poppins" panose="00000500000000000000" charset="0"/>
              </a:rPr>
              <a:t>8GB RAM</a:t>
            </a:r>
            <a:endParaRPr lang="en-US" sz="1800" b="1" dirty="0" smtClean="0">
              <a:latin typeface="Poppins" panose="00000500000000000000" charset="0"/>
              <a:cs typeface="Poppins" panose="00000500000000000000" charset="0"/>
            </a:endParaRPr>
          </a:p>
          <a:p>
            <a:pPr marL="282575" lvl="1" indent="-273050">
              <a:lnSpc>
                <a:spcPct val="150000"/>
              </a:lnSpc>
              <a:buClr>
                <a:schemeClr val="accent2"/>
              </a:buClr>
              <a:buFont typeface="Wingdings" panose="05000000000000000000" pitchFamily="2" charset="2"/>
              <a:buChar char="q"/>
            </a:pPr>
            <a:r>
              <a:rPr lang="en-US" sz="1800" b="1" dirty="0" smtClean="0">
                <a:latin typeface="Poppins" panose="00000500000000000000" charset="0"/>
                <a:cs typeface="Poppins" panose="00000500000000000000" charset="0"/>
              </a:rPr>
              <a:t>EEG dataset obtained from</a:t>
            </a:r>
            <a:br>
              <a:rPr lang="en-US" sz="1800" b="1" dirty="0" smtClean="0">
                <a:latin typeface="Poppins" panose="00000500000000000000" charset="0"/>
                <a:cs typeface="Poppins" panose="00000500000000000000" charset="0"/>
              </a:rPr>
            </a:br>
            <a:r>
              <a:rPr lang="en-US" sz="1800" b="1" dirty="0" smtClean="0">
                <a:latin typeface="Poppins" panose="00000500000000000000" charset="0"/>
                <a:cs typeface="Poppins" panose="00000500000000000000" charset="0"/>
              </a:rPr>
              <a:t>online research</a:t>
            </a:r>
            <a:endParaRPr lang="en-US" sz="1800" b="1" dirty="0">
              <a:latin typeface="Poppins" panose="00000500000000000000" charset="0"/>
              <a:cs typeface="Poppins" panose="00000500000000000000" charset="0"/>
            </a:endParaRPr>
          </a:p>
        </p:txBody>
      </p:sp>
      <p:sp>
        <p:nvSpPr>
          <p:cNvPr id="1048667" name="Date Placeholder 5"/>
          <p:cNvSpPr>
            <a:spLocks noGrp="1"/>
          </p:cNvSpPr>
          <p:nvPr>
            <p:ph type="dt" sz="half" idx="15"/>
          </p:nvPr>
        </p:nvSpPr>
        <p:spPr>
          <a:solidFill>
            <a:srgbClr val="008000"/>
          </a:solidFill>
        </p:spPr>
        <p:txBody>
          <a:bodyPr/>
          <a:lstStyle/>
          <a:p>
            <a:r>
              <a:rPr lang="en-US" dirty="0">
                <a:solidFill>
                  <a:schemeClr val="bg1"/>
                </a:solidFill>
              </a:rPr>
              <a:t>        AI-FYP </a:t>
            </a:r>
            <a:r>
              <a:rPr lang="en-US" dirty="0" err="1">
                <a:solidFill>
                  <a:schemeClr val="bg1"/>
                </a:solidFill>
              </a:rPr>
              <a:t>Hamdard</a:t>
            </a:r>
            <a:r>
              <a:rPr lang="en-US" dirty="0">
                <a:solidFill>
                  <a:schemeClr val="bg1"/>
                </a:solidFill>
              </a:rPr>
              <a:t> University </a:t>
            </a:r>
          </a:p>
        </p:txBody>
      </p:sp>
      <p:sp>
        <p:nvSpPr>
          <p:cNvPr id="1048668" name="Slide Number Placeholder 6"/>
          <p:cNvSpPr>
            <a:spLocks noGrp="1"/>
          </p:cNvSpPr>
          <p:nvPr>
            <p:ph type="sldNum" sz="quarter" idx="16"/>
          </p:nvPr>
        </p:nvSpPr>
        <p:spPr/>
        <p:txBody>
          <a:bodyPr>
            <a:normAutofit fontScale="85000" lnSpcReduction="20000"/>
          </a:bodyPr>
          <a:lstStyle/>
          <a:p>
            <a:fld id="{9EBC64C3-3FC7-4C40-910B-2643F037F02C}" type="slidenum">
              <a:rPr lang="en-US" smtClean="0"/>
              <a:t>13</a:t>
            </a:fld>
            <a:endParaRPr lang="en-US" dirty="0"/>
          </a:p>
        </p:txBody>
      </p:sp>
      <p:sp>
        <p:nvSpPr>
          <p:cNvPr id="1048666" name="Footer Placeholder 3"/>
          <p:cNvSpPr>
            <a:spLocks noGrp="1"/>
          </p:cNvSpPr>
          <p:nvPr>
            <p:ph type="ftr" sz="quarter" idx="17"/>
          </p:nvPr>
        </p:nvSpPr>
        <p:spPr>
          <a:solidFill>
            <a:srgbClr val="F86308"/>
          </a:solidFill>
        </p:spPr>
        <p:txBody>
          <a:bodyPr/>
          <a:lstStyle/>
          <a:p>
            <a:pPr algn="l"/>
            <a:r>
              <a:rPr lang="en-US" dirty="0">
                <a:solidFill>
                  <a:schemeClr val="bg1"/>
                </a:solidFill>
              </a:rPr>
              <a:t>Autism Spectrum Disorder</a:t>
            </a:r>
          </a:p>
        </p:txBody>
      </p:sp>
      <p:sp>
        <p:nvSpPr>
          <p:cNvPr id="2" name="Text Placeholder 1"/>
          <p:cNvSpPr>
            <a:spLocks noGrp="1"/>
          </p:cNvSpPr>
          <p:nvPr>
            <p:ph type="body" sz="quarter" idx="1"/>
          </p:nvPr>
        </p:nvSpPr>
        <p:spPr/>
        <p:txBody>
          <a:bodyPr/>
          <a:lstStyle/>
          <a:p>
            <a:r>
              <a:rPr lang="en-US" dirty="0">
                <a:solidFill>
                  <a:schemeClr val="bg2">
                    <a:lumMod val="10000"/>
                  </a:schemeClr>
                </a:solidFill>
              </a:rPr>
              <a:t>Software </a:t>
            </a:r>
            <a:r>
              <a:rPr lang="en-US" dirty="0" smtClean="0">
                <a:solidFill>
                  <a:schemeClr val="bg2">
                    <a:lumMod val="10000"/>
                  </a:schemeClr>
                </a:solidFill>
              </a:rPr>
              <a:t>Requirements</a:t>
            </a:r>
            <a:endParaRPr lang="en-US" dirty="0">
              <a:solidFill>
                <a:schemeClr val="bg2">
                  <a:lumMod val="10000"/>
                </a:schemeClr>
              </a:solidFill>
            </a:endParaRPr>
          </a:p>
        </p:txBody>
      </p:sp>
      <p:sp>
        <p:nvSpPr>
          <p:cNvPr id="3" name="Text Placeholder 2"/>
          <p:cNvSpPr>
            <a:spLocks noGrp="1"/>
          </p:cNvSpPr>
          <p:nvPr>
            <p:ph type="body" sz="quarter" idx="3"/>
          </p:nvPr>
        </p:nvSpPr>
        <p:spPr/>
        <p:txBody>
          <a:bodyPr/>
          <a:lstStyle/>
          <a:p>
            <a:r>
              <a:rPr lang="en-US" dirty="0">
                <a:solidFill>
                  <a:schemeClr val="bg2">
                    <a:lumMod val="10000"/>
                  </a:schemeClr>
                </a:solidFill>
              </a:rPr>
              <a:t>Hardware Requirements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0" name="Title 1"/>
          <p:cNvSpPr>
            <a:spLocks noGrp="1"/>
          </p:cNvSpPr>
          <p:nvPr>
            <p:ph type="title"/>
          </p:nvPr>
        </p:nvSpPr>
        <p:spPr/>
        <p:txBody>
          <a:bodyPr/>
          <a:lstStyle/>
          <a:p>
            <a:r>
              <a:rPr lang="en-US" dirty="0"/>
              <a:t>Project </a:t>
            </a:r>
            <a:r>
              <a:rPr lang="en-US" b="1" dirty="0"/>
              <a:t>Deliverables</a:t>
            </a:r>
          </a:p>
        </p:txBody>
      </p:sp>
      <p:sp>
        <p:nvSpPr>
          <p:cNvPr id="1048674" name="Content Placeholder 5"/>
          <p:cNvSpPr>
            <a:spLocks noGrp="1"/>
          </p:cNvSpPr>
          <p:nvPr>
            <p:ph sz="quarter" idx="2"/>
          </p:nvPr>
        </p:nvSpPr>
        <p:spPr/>
        <p:txBody>
          <a:bodyPr>
            <a:normAutofit fontScale="92500"/>
          </a:bodyPr>
          <a:lstStyle/>
          <a:p>
            <a:pPr marL="0" indent="0">
              <a:lnSpc>
                <a:spcPct val="150000"/>
              </a:lnSpc>
              <a:buNone/>
            </a:pPr>
            <a:r>
              <a:rPr lang="en-US" sz="1800" b="1" dirty="0">
                <a:latin typeface="Poppins" panose="00000500000000000000" charset="0"/>
                <a:cs typeface="Poppins" panose="00000500000000000000" charset="0"/>
              </a:rPr>
              <a:t>Project Plan</a:t>
            </a:r>
          </a:p>
          <a:p>
            <a:pPr marL="0" indent="0">
              <a:lnSpc>
                <a:spcPct val="150000"/>
              </a:lnSpc>
              <a:buNone/>
            </a:pPr>
            <a:r>
              <a:rPr lang="en-US" sz="1800" b="1" dirty="0">
                <a:latin typeface="Poppins" panose="00000500000000000000" charset="0"/>
                <a:cs typeface="Poppins" panose="00000500000000000000" charset="0"/>
              </a:rPr>
              <a:t>Review of Literature and Assessment of Needs</a:t>
            </a:r>
          </a:p>
          <a:p>
            <a:pPr marL="0" indent="0">
              <a:lnSpc>
                <a:spcPct val="150000"/>
              </a:lnSpc>
              <a:buNone/>
            </a:pPr>
            <a:r>
              <a:rPr lang="en-GB" sz="1800" b="1" dirty="0" smtClean="0">
                <a:latin typeface="Poppins" panose="00000500000000000000" charset="0"/>
                <a:cs typeface="Poppins" panose="00000500000000000000" charset="0"/>
                <a:sym typeface="+mn-ea"/>
              </a:rPr>
              <a:t>Data Collection and Analysis</a:t>
            </a:r>
            <a:endParaRPr lang="en-GB" sz="1800" b="1" dirty="0" smtClean="0">
              <a:latin typeface="Poppins" panose="00000500000000000000" charset="0"/>
              <a:cs typeface="Poppins" panose="00000500000000000000" charset="0"/>
            </a:endParaRPr>
          </a:p>
          <a:p>
            <a:pPr marL="0" indent="0">
              <a:lnSpc>
                <a:spcPct val="150000"/>
              </a:lnSpc>
              <a:buNone/>
            </a:pPr>
            <a:r>
              <a:rPr lang="en-US" sz="1800" b="1" dirty="0">
                <a:latin typeface="Poppins" panose="00000500000000000000" charset="0"/>
                <a:cs typeface="Poppins" panose="00000500000000000000" charset="0"/>
                <a:sym typeface="+mn-ea"/>
              </a:rPr>
              <a:t>Research Design and Method</a:t>
            </a:r>
          </a:p>
          <a:p>
            <a:pPr marL="0" indent="0">
              <a:lnSpc>
                <a:spcPct val="150000"/>
              </a:lnSpc>
              <a:buNone/>
            </a:pPr>
            <a:r>
              <a:rPr lang="en-US" sz="1800" b="1" dirty="0" smtClean="0">
                <a:latin typeface="Poppins" panose="00000500000000000000" charset="0"/>
                <a:cs typeface="Poppins" panose="00000500000000000000" charset="0"/>
                <a:sym typeface="+mn-ea"/>
              </a:rPr>
              <a:t>Published Review Paper</a:t>
            </a:r>
            <a:endParaRPr lang="en-US" sz="1800" b="1" dirty="0">
              <a:latin typeface="Poppins" panose="00000500000000000000" charset="0"/>
              <a:cs typeface="Poppins" panose="00000500000000000000" charset="0"/>
            </a:endParaRPr>
          </a:p>
          <a:p>
            <a:pPr marL="0" indent="0">
              <a:lnSpc>
                <a:spcPct val="150000"/>
              </a:lnSpc>
              <a:buNone/>
            </a:pPr>
            <a:r>
              <a:rPr lang="en-US" sz="1800" b="1" dirty="0" smtClean="0">
                <a:latin typeface="Poppins" panose="00000500000000000000" charset="0"/>
                <a:cs typeface="Poppins" panose="00000500000000000000" charset="0"/>
                <a:sym typeface="+mn-ea"/>
              </a:rPr>
              <a:t>Project Report-I</a:t>
            </a:r>
            <a:endParaRPr lang="en-US" sz="1800" b="1" dirty="0">
              <a:latin typeface="Poppins" panose="00000500000000000000" charset="0"/>
              <a:cs typeface="Poppins" panose="00000500000000000000" charset="0"/>
            </a:endParaRPr>
          </a:p>
        </p:txBody>
      </p:sp>
      <p:sp>
        <p:nvSpPr>
          <p:cNvPr id="4" name="Content Placeholder 3"/>
          <p:cNvSpPr>
            <a:spLocks noGrp="1"/>
          </p:cNvSpPr>
          <p:nvPr>
            <p:ph sz="quarter" idx="4"/>
          </p:nvPr>
        </p:nvSpPr>
        <p:spPr/>
        <p:txBody>
          <a:bodyPr>
            <a:normAutofit/>
          </a:bodyPr>
          <a:lstStyle/>
          <a:p>
            <a:pPr marL="0" indent="0">
              <a:lnSpc>
                <a:spcPct val="150000"/>
              </a:lnSpc>
              <a:buNone/>
            </a:pPr>
            <a:r>
              <a:rPr lang="en-US" sz="1700" b="1" dirty="0">
                <a:latin typeface="Poppins" panose="00000500000000000000" charset="0"/>
                <a:cs typeface="Poppins" panose="00000500000000000000" charset="0"/>
              </a:rPr>
              <a:t>- Literature Review &amp; Methodology</a:t>
            </a:r>
          </a:p>
          <a:p>
            <a:pPr marL="0" indent="0">
              <a:lnSpc>
                <a:spcPct val="150000"/>
              </a:lnSpc>
              <a:buNone/>
            </a:pPr>
            <a:r>
              <a:rPr lang="en-US" sz="1700" b="1" dirty="0">
                <a:latin typeface="Poppins" panose="00000500000000000000" charset="0"/>
                <a:cs typeface="Poppins" panose="00000500000000000000" charset="0"/>
              </a:rPr>
              <a:t>- Preprocessed EEG dataset</a:t>
            </a:r>
          </a:p>
          <a:p>
            <a:pPr marL="0" indent="0">
              <a:lnSpc>
                <a:spcPct val="150000"/>
              </a:lnSpc>
              <a:buNone/>
            </a:pPr>
            <a:r>
              <a:rPr lang="en-US" sz="1700" b="1" dirty="0">
                <a:latin typeface="Poppins" panose="00000500000000000000" charset="0"/>
                <a:cs typeface="Poppins" panose="00000500000000000000" charset="0"/>
              </a:rPr>
              <a:t>- Trained ML/DL models</a:t>
            </a:r>
          </a:p>
          <a:p>
            <a:pPr marL="0" indent="0">
              <a:lnSpc>
                <a:spcPct val="150000"/>
              </a:lnSpc>
              <a:buNone/>
            </a:pPr>
            <a:r>
              <a:rPr lang="en-US" sz="1700" b="1" dirty="0">
                <a:latin typeface="Poppins" panose="00000500000000000000" charset="0"/>
                <a:cs typeface="Poppins" panose="00000500000000000000" charset="0"/>
              </a:rPr>
              <a:t>- Diagnostic tool (prototype)</a:t>
            </a:r>
          </a:p>
          <a:p>
            <a:pPr marL="0" indent="0">
              <a:lnSpc>
                <a:spcPct val="150000"/>
              </a:lnSpc>
              <a:buNone/>
            </a:pPr>
            <a:r>
              <a:rPr lang="en-US" sz="1700" b="1" dirty="0">
                <a:latin typeface="Poppins" panose="00000500000000000000" charset="0"/>
                <a:cs typeface="Poppins" panose="00000500000000000000" charset="0"/>
              </a:rPr>
              <a:t>- Final Report and Research Paper</a:t>
            </a:r>
          </a:p>
          <a:p>
            <a:pPr marL="0" indent="0">
              <a:buNone/>
            </a:pPr>
            <a:endParaRPr lang="en-US" sz="1800" b="1" dirty="0">
              <a:latin typeface="Poppins" panose="00000500000000000000" charset="0"/>
              <a:cs typeface="Poppins" panose="00000500000000000000" charset="0"/>
            </a:endParaRPr>
          </a:p>
        </p:txBody>
      </p:sp>
      <p:sp>
        <p:nvSpPr>
          <p:cNvPr id="1048672" name="Date Placeholder 5"/>
          <p:cNvSpPr>
            <a:spLocks noGrp="1"/>
          </p:cNvSpPr>
          <p:nvPr>
            <p:ph type="dt" sz="half" idx="15"/>
          </p:nvPr>
        </p:nvSpPr>
        <p:spPr>
          <a:solidFill>
            <a:srgbClr val="008000"/>
          </a:solidFill>
        </p:spPr>
        <p:txBody>
          <a:bodyPr/>
          <a:lstStyle/>
          <a:p>
            <a:pPr algn="r"/>
            <a:r>
              <a:rPr lang="en-US">
                <a:solidFill>
                  <a:schemeClr val="bg1"/>
                </a:solidFill>
              </a:rPr>
              <a:t>AI-FYP    Hamdard University </a:t>
            </a:r>
            <a:endParaRPr lang="en-US" dirty="0">
              <a:solidFill>
                <a:schemeClr val="bg1"/>
              </a:solidFill>
            </a:endParaRPr>
          </a:p>
        </p:txBody>
      </p:sp>
      <p:sp>
        <p:nvSpPr>
          <p:cNvPr id="1048673" name="Slide Number Placeholder 6"/>
          <p:cNvSpPr>
            <a:spLocks noGrp="1"/>
          </p:cNvSpPr>
          <p:nvPr>
            <p:ph type="sldNum" sz="quarter" idx="16"/>
          </p:nvPr>
        </p:nvSpPr>
        <p:spPr>
          <a:xfrm>
            <a:off x="0" y="1272222"/>
            <a:ext cx="533400" cy="244476"/>
          </a:xfrm>
        </p:spPr>
        <p:txBody>
          <a:bodyPr>
            <a:normAutofit fontScale="85000" lnSpcReduction="20000"/>
          </a:bodyPr>
          <a:lstStyle/>
          <a:p>
            <a:fld id="{9EBC64C3-3FC7-4C40-910B-2643F037F02C}" type="slidenum">
              <a:rPr lang="en-US" smtClean="0"/>
              <a:t>14</a:t>
            </a:fld>
            <a:endParaRPr lang="en-US" dirty="0"/>
          </a:p>
        </p:txBody>
      </p:sp>
      <p:sp>
        <p:nvSpPr>
          <p:cNvPr id="1048671" name="Footer Placeholder 3"/>
          <p:cNvSpPr>
            <a:spLocks noGrp="1"/>
          </p:cNvSpPr>
          <p:nvPr>
            <p:ph type="ftr" sz="quarter" idx="17"/>
          </p:nvPr>
        </p:nvSpPr>
        <p:spPr>
          <a:solidFill>
            <a:srgbClr val="F86308"/>
          </a:solidFill>
        </p:spPr>
        <p:txBody>
          <a:bodyPr/>
          <a:lstStyle/>
          <a:p>
            <a:pPr algn="l"/>
            <a:r>
              <a:rPr lang="en-US" dirty="0">
                <a:solidFill>
                  <a:schemeClr val="bg1"/>
                </a:solidFill>
              </a:rPr>
              <a:t>Autism Spectrum Disorder</a:t>
            </a:r>
          </a:p>
        </p:txBody>
      </p:sp>
      <p:sp>
        <p:nvSpPr>
          <p:cNvPr id="2" name="Text Placeholder 1"/>
          <p:cNvSpPr>
            <a:spLocks noGrp="1"/>
          </p:cNvSpPr>
          <p:nvPr>
            <p:ph type="body" sz="quarter" idx="1"/>
          </p:nvPr>
        </p:nvSpPr>
        <p:spPr/>
        <p:txBody>
          <a:bodyPr/>
          <a:lstStyle/>
          <a:p>
            <a:pPr lvl="0"/>
            <a:r>
              <a:rPr lang="en-US" dirty="0" smtClean="0">
                <a:solidFill>
                  <a:schemeClr val="bg2">
                    <a:lumMod val="10000"/>
                  </a:schemeClr>
                </a:solidFill>
              </a:rPr>
              <a:t>FYP-I Evaluation</a:t>
            </a:r>
          </a:p>
        </p:txBody>
      </p:sp>
      <p:sp>
        <p:nvSpPr>
          <p:cNvPr id="3" name="Text Placeholder 2"/>
          <p:cNvSpPr>
            <a:spLocks noGrp="1"/>
          </p:cNvSpPr>
          <p:nvPr>
            <p:ph type="body" sz="quarter" idx="3"/>
          </p:nvPr>
        </p:nvSpPr>
        <p:spPr/>
        <p:txBody>
          <a:bodyPr/>
          <a:lstStyle/>
          <a:p>
            <a:pPr lvl="0"/>
            <a:r>
              <a:rPr lang="en-US" dirty="0" smtClean="0">
                <a:solidFill>
                  <a:schemeClr val="bg2">
                    <a:lumMod val="10000"/>
                  </a:schemeClr>
                </a:solidFill>
              </a:rPr>
              <a:t>FYP-II Evaluation</a:t>
            </a:r>
            <a:endParaRPr lang="en-US" dirty="0">
              <a:solidFill>
                <a:schemeClr val="bg2">
                  <a:lumMod val="10000"/>
                </a:schemeClr>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448" y="228600"/>
            <a:ext cx="7616952" cy="990600"/>
          </a:xfrm>
        </p:spPr>
        <p:txBody>
          <a:bodyPr/>
          <a:lstStyle/>
          <a:p>
            <a:r>
              <a:rPr lang="en-US"/>
              <a:t>References</a:t>
            </a:r>
          </a:p>
        </p:txBody>
      </p:sp>
      <p:sp>
        <p:nvSpPr>
          <p:cNvPr id="3" name="Content Placeholder 2"/>
          <p:cNvSpPr>
            <a:spLocks noGrp="1"/>
          </p:cNvSpPr>
          <p:nvPr>
            <p:ph sz="quarter" idx="1"/>
          </p:nvPr>
        </p:nvSpPr>
        <p:spPr/>
        <p:txBody>
          <a:bodyPr>
            <a:normAutofit fontScale="60000" lnSpcReduction="20000"/>
          </a:bodyPr>
          <a:lstStyle/>
          <a:p>
            <a:pPr marL="0" indent="0">
              <a:buNone/>
            </a:pPr>
            <a:r>
              <a:rPr lang="en-US"/>
              <a:t>Automated ASD detection using hybrid deep lightweight features extracted from EEG signals</a:t>
            </a:r>
          </a:p>
          <a:p>
            <a:r>
              <a:rPr lang="en-US"/>
              <a:t>https://www.sciencedirect.com/science/article/abs/pii/S0010482521003425</a:t>
            </a:r>
          </a:p>
          <a:p>
            <a:endParaRPr lang="en-US"/>
          </a:p>
          <a:p>
            <a:endParaRPr lang="en-US"/>
          </a:p>
          <a:p>
            <a:pPr marL="0" indent="0">
              <a:buNone/>
            </a:pPr>
            <a:r>
              <a:rPr lang="en-US"/>
              <a:t>Multi-View Separable Residual convolution neural Network for detecting Alzheimer’s disease progression</a:t>
            </a:r>
          </a:p>
          <a:p>
            <a:r>
              <a:rPr lang="en-US"/>
              <a:t>       https://www.sciencedirect.com/science/article/abs/pii/S1746809424004336</a:t>
            </a:r>
          </a:p>
          <a:p>
            <a:endParaRPr lang="en-US"/>
          </a:p>
          <a:p>
            <a:pPr marL="0" indent="0">
              <a:buNone/>
            </a:pPr>
            <a:endParaRPr lang="en-US"/>
          </a:p>
          <a:p>
            <a:pPr marL="0" indent="0">
              <a:buNone/>
            </a:pPr>
            <a:r>
              <a:rPr lang="en-US"/>
              <a:t>Deep learning for neurodegenerative disorder (2016 to 2022): A systematic review</a:t>
            </a:r>
          </a:p>
          <a:p>
            <a:r>
              <a:rPr lang="en-US"/>
              <a:t>       https://www.sciencedirect.com/science/article/abs/pii/S1746809422006772</a:t>
            </a:r>
          </a:p>
        </p:txBody>
      </p:sp>
      <p:sp>
        <p:nvSpPr>
          <p:cNvPr id="4" name="Date Placeholder 3"/>
          <p:cNvSpPr>
            <a:spLocks noGrp="1"/>
          </p:cNvSpPr>
          <p:nvPr>
            <p:ph type="dt" sz="half" idx="10"/>
          </p:nvPr>
        </p:nvSpPr>
        <p:spPr/>
        <p:txBody>
          <a:bodyPr/>
          <a:lstStyle/>
          <a:p>
            <a:r>
              <a:rPr lang="en-US"/>
              <a:t>AI-FYP    Hamdard University </a:t>
            </a:r>
            <a:endParaRPr lang="en-US" dirty="0"/>
          </a:p>
        </p:txBody>
      </p:sp>
      <p:sp>
        <p:nvSpPr>
          <p:cNvPr id="5" name="Footer Placeholder 4"/>
          <p:cNvSpPr>
            <a:spLocks noGrp="1"/>
          </p:cNvSpPr>
          <p:nvPr>
            <p:ph type="ftr" sz="quarter" idx="11"/>
          </p:nvPr>
        </p:nvSpPr>
        <p:spPr/>
        <p:txBody>
          <a:bodyPr/>
          <a:lstStyle/>
          <a:p>
            <a:r>
              <a:rPr lang="en-US" dirty="0"/>
              <a:t>Autism Spectrum Disorder</a:t>
            </a:r>
          </a:p>
        </p:txBody>
      </p:sp>
      <p:sp>
        <p:nvSpPr>
          <p:cNvPr id="6" name="Slide Number Placeholder 5"/>
          <p:cNvSpPr>
            <a:spLocks noGrp="1"/>
          </p:cNvSpPr>
          <p:nvPr>
            <p:ph type="sldNum" sz="quarter" idx="12"/>
          </p:nvPr>
        </p:nvSpPr>
        <p:spPr/>
        <p:txBody>
          <a:bodyPr/>
          <a:lstStyle/>
          <a:p>
            <a:fld id="{9EBC64C3-3FC7-4C40-910B-2643F037F02C}" type="slidenum">
              <a:rPr lang="en-US" sz="1200" smtClean="0"/>
              <a:t>15</a:t>
            </a:fld>
            <a:endParaRPr lang="en-US" sz="1200"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5" name="Footer Placeholder 3"/>
          <p:cNvSpPr>
            <a:spLocks noGrp="1"/>
          </p:cNvSpPr>
          <p:nvPr>
            <p:ph type="ftr" sz="quarter" idx="11"/>
          </p:nvPr>
        </p:nvSpPr>
        <p:spPr/>
        <p:txBody>
          <a:bodyPr/>
          <a:lstStyle/>
          <a:p>
            <a:pPr algn="l"/>
            <a:r>
              <a:rPr lang="en-US" dirty="0"/>
              <a:t>Autism Spectrum Disorder</a:t>
            </a:r>
          </a:p>
        </p:txBody>
      </p:sp>
      <p:sp>
        <p:nvSpPr>
          <p:cNvPr id="1048676" name="Date Placeholder 5"/>
          <p:cNvSpPr>
            <a:spLocks noGrp="1"/>
          </p:cNvSpPr>
          <p:nvPr>
            <p:ph type="dt" sz="half" idx="10"/>
          </p:nvPr>
        </p:nvSpPr>
        <p:spPr>
          <a:xfrm>
            <a:off x="6172200" y="6400800"/>
            <a:ext cx="2514600" cy="304800"/>
          </a:xfrm>
        </p:spPr>
        <p:txBody>
          <a:bodyPr/>
          <a:lstStyle/>
          <a:p>
            <a:r>
              <a:rPr lang="en-US" dirty="0"/>
              <a:t>AI-FYP    </a:t>
            </a:r>
            <a:r>
              <a:rPr lang="en-US" dirty="0" err="1"/>
              <a:t>Hamdard</a:t>
            </a:r>
            <a:r>
              <a:rPr lang="en-US" dirty="0"/>
              <a:t> University </a:t>
            </a:r>
          </a:p>
        </p:txBody>
      </p:sp>
      <p:sp>
        <p:nvSpPr>
          <p:cNvPr id="1048677" name="Slide Number Placeholder 6"/>
          <p:cNvSpPr>
            <a:spLocks noGrp="1"/>
          </p:cNvSpPr>
          <p:nvPr>
            <p:ph type="sldNum" sz="quarter" idx="12"/>
          </p:nvPr>
        </p:nvSpPr>
        <p:spPr/>
        <p:txBody>
          <a:bodyPr/>
          <a:lstStyle/>
          <a:p>
            <a:fld id="{9EBC64C3-3FC7-4C40-910B-2643F037F02C}" type="slidenum">
              <a:rPr lang="en-US" sz="1200" smtClean="0"/>
              <a:t>16</a:t>
            </a:fld>
            <a:endParaRPr lang="en-US" sz="1200" dirty="0" smtClean="0"/>
          </a:p>
        </p:txBody>
      </p:sp>
      <p:sp>
        <p:nvSpPr>
          <p:cNvPr id="1048678" name="Google Shape;366;p25"/>
          <p:cNvSpPr txBox="1"/>
          <p:nvPr/>
        </p:nvSpPr>
        <p:spPr>
          <a:xfrm>
            <a:off x="457073" y="1600200"/>
            <a:ext cx="8153400" cy="4495800"/>
          </a:xfrm>
          <a:prstGeom prst="rect">
            <a:avLst/>
          </a:prstGeom>
          <a:noFill/>
          <a:ln>
            <a:noFill/>
          </a:ln>
        </p:spPr>
        <p:txBody>
          <a:bodyPr spcFirstLastPara="1" vert="horz" wrap="square" lIns="91425" tIns="45700" rIns="91425" bIns="45700" anchor="t" anchorCtr="0">
            <a:normAutofit/>
          </a:bodyPr>
          <a:lstStyle>
            <a:lvl1pPr marL="320040" indent="-320040" algn="l" rtl="0" eaLnBrk="1" latinLnBrk="0" hangingPunct="1">
              <a:spcBef>
                <a:spcPts val="700"/>
              </a:spcBef>
              <a:buClr>
                <a:srgbClr val="008000"/>
              </a:buClr>
              <a:buSzPct val="60000"/>
              <a:buFont typeface="Wingdings" panose="05000000000000000000"/>
              <a:buChar char=""/>
              <a:defRPr kumimoji="0" sz="2900" kern="1200">
                <a:solidFill>
                  <a:schemeClr val="tx1"/>
                </a:solidFill>
                <a:latin typeface="Calibri" panose="020F0502020204030204" pitchFamily="34" charset="0"/>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Calibri" panose="020F0502020204030204" pitchFamily="34" charset="0"/>
                <a:ea typeface="+mn-ea"/>
                <a:cs typeface="+mn-cs"/>
              </a:defRPr>
            </a:lvl2pPr>
            <a:lvl3pPr marL="914400" indent="-228600" algn="l" rtl="0" eaLnBrk="1" latinLnBrk="0" hangingPunct="1">
              <a:spcBef>
                <a:spcPts val="500"/>
              </a:spcBef>
              <a:buClr>
                <a:schemeClr val="accent2"/>
              </a:buClr>
              <a:buSzPct val="75000"/>
              <a:buFont typeface="Wingdings" panose="05000000000000000000"/>
              <a:buChar char=""/>
              <a:defRPr kumimoji="0" sz="2300" kern="1200">
                <a:solidFill>
                  <a:schemeClr val="tx1"/>
                </a:solidFill>
                <a:latin typeface="Calibri" panose="020F0502020204030204" pitchFamily="34" charset="0"/>
                <a:ea typeface="+mn-ea"/>
                <a:cs typeface="+mn-cs"/>
              </a:defRPr>
            </a:lvl3pPr>
            <a:lvl4pPr marL="1371600" indent="-228600" algn="l" rtl="0" eaLnBrk="1" latinLnBrk="0" hangingPunct="1">
              <a:spcBef>
                <a:spcPts val="400"/>
              </a:spcBef>
              <a:buClr>
                <a:schemeClr val="accent3"/>
              </a:buClr>
              <a:buSzPct val="75000"/>
              <a:buFont typeface="Wingdings" panose="05000000000000000000"/>
              <a:buChar char=""/>
              <a:defRPr kumimoji="0" sz="2000" kern="1200">
                <a:solidFill>
                  <a:schemeClr val="tx1"/>
                </a:solidFill>
                <a:latin typeface="Calibri" panose="020F0502020204030204" pitchFamily="34" charset="0"/>
                <a:ea typeface="+mn-ea"/>
                <a:cs typeface="+mn-cs"/>
              </a:defRPr>
            </a:lvl4pPr>
            <a:lvl5pPr marL="1828800" indent="-228600" algn="l" rtl="0" eaLnBrk="1" latinLnBrk="0" hangingPunct="1">
              <a:spcBef>
                <a:spcPts val="400"/>
              </a:spcBef>
              <a:buClr>
                <a:schemeClr val="accent4"/>
              </a:buClr>
              <a:buSzPct val="65000"/>
              <a:buFont typeface="Wingdings" panose="05000000000000000000"/>
              <a:buChar char=""/>
              <a:defRPr kumimoji="0" sz="2000" kern="1200">
                <a:solidFill>
                  <a:schemeClr val="tx1"/>
                </a:solidFill>
                <a:latin typeface="Calibri" panose="020F0502020204030204" pitchFamily="34" charset="0"/>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a:lstStyle>
          <a:p>
            <a:pPr marL="365760" lvl="1" indent="0">
              <a:spcBef>
                <a:spcPts val="0"/>
              </a:spcBef>
              <a:buSzPts val="6720"/>
              <a:buFont typeface="Wingdings 2"/>
              <a:buNone/>
            </a:pPr>
            <a:endParaRPr lang="en-US" sz="9600" dirty="0"/>
          </a:p>
          <a:p>
            <a:pPr marL="365760" lvl="1" indent="0" algn="ctr">
              <a:buSzPts val="6720"/>
              <a:buFont typeface="Wingdings 2"/>
              <a:buNone/>
            </a:pPr>
            <a:r>
              <a:rPr lang="en-US" sz="4800" dirty="0">
                <a:latin typeface="Poppins" panose="00000500000000000000" charset="0"/>
                <a:cs typeface="Poppins" panose="00000500000000000000" charset="0"/>
              </a:rPr>
              <a:t>THANK YOU!</a:t>
            </a:r>
            <a:endParaRPr lang="en-US" sz="1100" dirty="0">
              <a:latin typeface="Poppins" panose="00000500000000000000" charset="0"/>
              <a:cs typeface="Poppins" panose="00000500000000000000" charset="0"/>
            </a:endParaRPr>
          </a:p>
        </p:txBody>
      </p:sp>
      <p:pic>
        <p:nvPicPr>
          <p:cNvPr id="16" name="Picture 7"/>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8061960" y="149860"/>
            <a:ext cx="1047115" cy="967105"/>
          </a:xfrm>
          <a:prstGeom prst="rect">
            <a:avLst/>
          </a:prstGeom>
        </p:spPr>
      </p:pic>
      <p:pic>
        <p:nvPicPr>
          <p:cNvPr id="2097152" name="Picture 7"/>
          <p:cNvPicPr>
            <a:picLocks noChangeAspect="1"/>
          </p:cNvPicPr>
          <p:nvPr>
            <p:custDataLst>
              <p:tags r:id="rId2"/>
            </p:custDataLst>
          </p:nvPr>
        </p:nvPicPr>
        <p:blipFill>
          <a:blip r:embed="rId5" cstate="print"/>
          <a:stretch>
            <a:fillRect/>
          </a:stretch>
        </p:blipFill>
        <p:spPr>
          <a:xfrm>
            <a:off x="152400" y="216535"/>
            <a:ext cx="958850" cy="83312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sym typeface="+mn-ea"/>
              </a:rPr>
              <a:t>Outline</a:t>
            </a:r>
            <a:endParaRPr lang="en-US"/>
          </a:p>
        </p:txBody>
      </p:sp>
      <p:sp>
        <p:nvSpPr>
          <p:cNvPr id="3" name="Content Placeholder 2"/>
          <p:cNvSpPr>
            <a:spLocks noGrp="1"/>
          </p:cNvSpPr>
          <p:nvPr>
            <p:ph sz="quarter" idx="1"/>
          </p:nvPr>
        </p:nvSpPr>
        <p:spPr>
          <a:xfrm>
            <a:off x="612775" y="1600200"/>
            <a:ext cx="7990840" cy="4495800"/>
          </a:xfrm>
        </p:spPr>
        <p:txBody>
          <a:bodyPr>
            <a:noAutofit/>
          </a:bodyPr>
          <a:lstStyle/>
          <a:p>
            <a:pPr>
              <a:buFont typeface="Wingdings" panose="05000000000000000000" charset="0"/>
              <a:buChar char="q"/>
            </a:pPr>
            <a:r>
              <a:rPr lang="en-US" sz="1750" dirty="0">
                <a:latin typeface="Poppins" panose="00000500000000000000" charset="0"/>
                <a:cs typeface="Poppins" panose="00000500000000000000" charset="0"/>
                <a:sym typeface="+mn-ea"/>
              </a:rPr>
              <a:t>Group Introduction            </a:t>
            </a:r>
          </a:p>
          <a:p>
            <a:pPr>
              <a:buFont typeface="Wingdings" panose="05000000000000000000" charset="0"/>
              <a:buChar char="q"/>
            </a:pPr>
            <a:r>
              <a:rPr lang="en-US" sz="1750" dirty="0">
                <a:latin typeface="Poppins" panose="00000500000000000000" charset="0"/>
                <a:cs typeface="Poppins" panose="00000500000000000000" charset="0"/>
                <a:sym typeface="+mn-ea"/>
              </a:rPr>
              <a:t>Introduction</a:t>
            </a:r>
            <a:endParaRPr lang="en-US" sz="1750" dirty="0">
              <a:latin typeface="Poppins" panose="00000500000000000000" charset="0"/>
              <a:cs typeface="Poppins" panose="00000500000000000000" charset="0"/>
            </a:endParaRPr>
          </a:p>
          <a:p>
            <a:pPr>
              <a:buFont typeface="Wingdings" panose="05000000000000000000" charset="0"/>
              <a:buChar char="q"/>
            </a:pPr>
            <a:r>
              <a:rPr lang="en-US" sz="1750" dirty="0">
                <a:latin typeface="Poppins" panose="00000500000000000000" charset="0"/>
                <a:cs typeface="Poppins" panose="00000500000000000000" charset="0"/>
              </a:rPr>
              <a:t>Problem Statement</a:t>
            </a:r>
          </a:p>
          <a:p>
            <a:pPr>
              <a:buFont typeface="Wingdings" panose="05000000000000000000" charset="0"/>
              <a:buChar char="q"/>
            </a:pPr>
            <a:r>
              <a:rPr lang="en-US" sz="1750" dirty="0">
                <a:latin typeface="Poppins" panose="00000500000000000000" charset="0"/>
                <a:cs typeface="Poppins" panose="00000500000000000000" charset="0"/>
                <a:sym typeface="+mn-ea"/>
              </a:rPr>
              <a:t>Project Objectives</a:t>
            </a:r>
          </a:p>
          <a:p>
            <a:pPr>
              <a:buFont typeface="Wingdings" panose="05000000000000000000" charset="0"/>
              <a:buChar char="q"/>
            </a:pPr>
            <a:r>
              <a:rPr lang="en-US" sz="1750" dirty="0">
                <a:latin typeface="Poppins" panose="00000500000000000000" charset="0"/>
                <a:cs typeface="Poppins" panose="00000500000000000000" charset="0"/>
                <a:sym typeface="+mn-ea"/>
              </a:rPr>
              <a:t>Project Scope</a:t>
            </a:r>
            <a:endParaRPr lang="en-US" sz="1750" dirty="0">
              <a:latin typeface="Poppins" panose="00000500000000000000" charset="0"/>
              <a:cs typeface="Poppins" panose="00000500000000000000" charset="0"/>
            </a:endParaRPr>
          </a:p>
          <a:p>
            <a:pPr>
              <a:buFont typeface="Wingdings" panose="05000000000000000000" charset="0"/>
              <a:buChar char="q"/>
            </a:pPr>
            <a:r>
              <a:rPr lang="en-US" sz="1750" dirty="0">
                <a:latin typeface="Poppins" panose="00000500000000000000" charset="0"/>
                <a:cs typeface="Poppins" panose="00000500000000000000" charset="0"/>
                <a:sym typeface="+mn-ea"/>
              </a:rPr>
              <a:t>Architecture Big Picture</a:t>
            </a:r>
          </a:p>
          <a:p>
            <a:pPr>
              <a:buFont typeface="Wingdings" panose="05000000000000000000" charset="0"/>
              <a:buChar char="q"/>
            </a:pPr>
            <a:r>
              <a:rPr lang="en-US" sz="1750" dirty="0">
                <a:latin typeface="Poppins" panose="00000500000000000000" charset="0"/>
                <a:cs typeface="Poppins" panose="00000500000000000000" charset="0"/>
                <a:sym typeface="+mn-ea"/>
              </a:rPr>
              <a:t>Project Methodology</a:t>
            </a:r>
            <a:endParaRPr lang="en-US" sz="1750" dirty="0">
              <a:latin typeface="Poppins" panose="00000500000000000000" charset="0"/>
              <a:cs typeface="Poppins" panose="00000500000000000000" charset="0"/>
            </a:endParaRPr>
          </a:p>
          <a:p>
            <a:pPr>
              <a:buFont typeface="Wingdings" panose="05000000000000000000" charset="0"/>
              <a:buChar char="q"/>
            </a:pPr>
            <a:r>
              <a:rPr lang="en-US" sz="1750" dirty="0">
                <a:latin typeface="Poppins" panose="00000500000000000000" charset="0"/>
                <a:cs typeface="Poppins" panose="00000500000000000000" charset="0"/>
                <a:sym typeface="+mn-ea"/>
              </a:rPr>
              <a:t>Project Role &amp; Responsibilities</a:t>
            </a:r>
          </a:p>
          <a:p>
            <a:pPr>
              <a:buFont typeface="Wingdings" panose="05000000000000000000" charset="0"/>
              <a:buChar char="q"/>
            </a:pPr>
            <a:r>
              <a:rPr lang="en-US" sz="1750" dirty="0">
                <a:latin typeface="Poppins" panose="00000500000000000000" charset="0"/>
                <a:cs typeface="Poppins" panose="00000500000000000000" charset="0"/>
                <a:sym typeface="+mn-ea"/>
              </a:rPr>
              <a:t>Project Milestones</a:t>
            </a:r>
          </a:p>
          <a:p>
            <a:pPr>
              <a:buFont typeface="Wingdings" panose="05000000000000000000" charset="0"/>
              <a:buChar char="q"/>
            </a:pPr>
            <a:r>
              <a:rPr lang="en-US" sz="1750" dirty="0">
                <a:latin typeface="Poppins" panose="00000500000000000000" charset="0"/>
                <a:cs typeface="Poppins" panose="00000500000000000000" charset="0"/>
                <a:sym typeface="+mn-ea"/>
              </a:rPr>
              <a:t>Project Plan</a:t>
            </a:r>
          </a:p>
          <a:p>
            <a:pPr>
              <a:buFont typeface="Wingdings" panose="05000000000000000000" charset="0"/>
              <a:buChar char="q"/>
            </a:pPr>
            <a:r>
              <a:rPr lang="en-US" sz="1750" dirty="0">
                <a:latin typeface="Poppins" panose="00000500000000000000" charset="0"/>
                <a:cs typeface="Poppins" panose="00000500000000000000" charset="0"/>
                <a:sym typeface="+mn-ea"/>
              </a:rPr>
              <a:t>Project Tools</a:t>
            </a:r>
          </a:p>
          <a:p>
            <a:pPr>
              <a:buFont typeface="Wingdings" panose="05000000000000000000" charset="0"/>
              <a:buChar char="q"/>
            </a:pPr>
            <a:r>
              <a:rPr lang="en-US" sz="1750" dirty="0">
                <a:latin typeface="Poppins" panose="00000500000000000000" charset="0"/>
                <a:cs typeface="Poppins" panose="00000500000000000000" charset="0"/>
                <a:sym typeface="+mn-ea"/>
              </a:rPr>
              <a:t>Project Deliverables</a:t>
            </a:r>
          </a:p>
          <a:p>
            <a:pPr>
              <a:buFont typeface="Wingdings" panose="05000000000000000000" charset="0"/>
              <a:buChar char="q"/>
            </a:pPr>
            <a:r>
              <a:rPr lang="en-US" sz="1750" dirty="0">
                <a:latin typeface="Poppins" panose="00000500000000000000" charset="0"/>
                <a:cs typeface="Poppins" panose="00000500000000000000" charset="0"/>
              </a:rPr>
              <a:t>References</a:t>
            </a:r>
          </a:p>
          <a:p>
            <a:pPr marL="0" indent="0">
              <a:buNone/>
            </a:pPr>
            <a:endParaRPr lang="en-US" sz="1750" dirty="0">
              <a:latin typeface="Poppins" panose="00000500000000000000" charset="0"/>
              <a:cs typeface="Poppins" panose="00000500000000000000" charset="0"/>
            </a:endParaRPr>
          </a:p>
        </p:txBody>
      </p:sp>
      <p:sp>
        <p:nvSpPr>
          <p:cNvPr id="4" name="Date Placeholder 3"/>
          <p:cNvSpPr>
            <a:spLocks noGrp="1"/>
          </p:cNvSpPr>
          <p:nvPr>
            <p:ph type="dt" sz="half" idx="10"/>
          </p:nvPr>
        </p:nvSpPr>
        <p:spPr/>
        <p:txBody>
          <a:bodyPr/>
          <a:lstStyle/>
          <a:p>
            <a:r>
              <a:rPr lang="en-US"/>
              <a:t>AI-FYP    Hamdard University </a:t>
            </a:r>
            <a:endParaRPr lang="en-US" dirty="0"/>
          </a:p>
        </p:txBody>
      </p:sp>
      <p:sp>
        <p:nvSpPr>
          <p:cNvPr id="5" name="Footer Placeholder 4"/>
          <p:cNvSpPr>
            <a:spLocks noGrp="1"/>
          </p:cNvSpPr>
          <p:nvPr>
            <p:ph type="ftr" sz="quarter" idx="11"/>
          </p:nvPr>
        </p:nvSpPr>
        <p:spPr/>
        <p:txBody>
          <a:bodyPr/>
          <a:lstStyle/>
          <a:p>
            <a:r>
              <a:rPr lang="en-US" dirty="0"/>
              <a:t>Autism Spectrum Disorder</a:t>
            </a:r>
          </a:p>
        </p:txBody>
      </p:sp>
      <p:sp>
        <p:nvSpPr>
          <p:cNvPr id="6" name="Slide Number Placeholder 5"/>
          <p:cNvSpPr>
            <a:spLocks noGrp="1"/>
          </p:cNvSpPr>
          <p:nvPr>
            <p:ph type="sldNum" sz="quarter" idx="12"/>
          </p:nvPr>
        </p:nvSpPr>
        <p:spPr/>
        <p:txBody>
          <a:bodyPr/>
          <a:lstStyle/>
          <a:p>
            <a:fld id="{9EBC64C3-3FC7-4C40-910B-2643F037F02C}" type="slidenum">
              <a:rPr lang="en-US" sz="1200" smtClean="0"/>
              <a:t>2</a:t>
            </a:fld>
            <a:endParaRPr lang="en-US" sz="12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
          <p:cNvSpPr>
            <a:spLocks noGrp="1"/>
          </p:cNvSpPr>
          <p:nvPr>
            <p:ph type="title"/>
          </p:nvPr>
        </p:nvSpPr>
        <p:spPr/>
        <p:txBody>
          <a:bodyPr>
            <a:normAutofit/>
          </a:bodyPr>
          <a:lstStyle/>
          <a:p>
            <a:r>
              <a:rPr lang="en-US" dirty="0" smtClean="0">
                <a:solidFill>
                  <a:schemeClr val="dk2"/>
                </a:solidFill>
                <a:latin typeface="Twentieth Century"/>
                <a:ea typeface="Twentieth Century"/>
                <a:cs typeface="Twentieth Century"/>
              </a:rPr>
              <a:t>Group </a:t>
            </a:r>
            <a:r>
              <a:rPr lang="en-US" b="1" dirty="0">
                <a:solidFill>
                  <a:schemeClr val="dk2"/>
                </a:solidFill>
                <a:latin typeface="Twentieth Century"/>
                <a:ea typeface="Twentieth Century"/>
                <a:cs typeface="Twentieth Century"/>
              </a:rPr>
              <a:t>Introduction</a:t>
            </a:r>
            <a:r>
              <a:rPr lang="en-US" dirty="0">
                <a:solidFill>
                  <a:schemeClr val="dk2"/>
                </a:solidFill>
                <a:latin typeface="Twentieth Century"/>
                <a:ea typeface="Twentieth Century"/>
                <a:cs typeface="Twentieth Century"/>
              </a:rPr>
              <a:t> </a:t>
            </a:r>
          </a:p>
        </p:txBody>
      </p:sp>
      <p:sp>
        <p:nvSpPr>
          <p:cNvPr id="1048608" name="Content Placeholder 2"/>
          <p:cNvSpPr>
            <a:spLocks noGrp="1"/>
          </p:cNvSpPr>
          <p:nvPr>
            <p:ph sz="quarter" idx="1"/>
          </p:nvPr>
        </p:nvSpPr>
        <p:spPr>
          <a:xfrm>
            <a:off x="533400" y="1524000"/>
            <a:ext cx="8382000" cy="4724400"/>
          </a:xfrm>
        </p:spPr>
        <p:txBody>
          <a:bodyPr>
            <a:normAutofit fontScale="85000" lnSpcReduction="20000"/>
          </a:bodyPr>
          <a:lstStyle/>
          <a:p>
            <a:pPr marL="0" indent="0">
              <a:buNone/>
            </a:pPr>
            <a:r>
              <a:rPr lang="en-US" sz="2200" b="1" u="sng" dirty="0" smtClean="0"/>
              <a:t>Group Members</a:t>
            </a:r>
            <a:endParaRPr lang="en-US" sz="2200" b="1" u="sng" dirty="0"/>
          </a:p>
          <a:p>
            <a:pPr marL="342900" indent="-342900">
              <a:buFont typeface="Wingdings" panose="05000000000000000000" pitchFamily="2" charset="2"/>
              <a:buChar char="q"/>
            </a:pPr>
            <a:r>
              <a:rPr lang="en-US" sz="2000" dirty="0">
                <a:cs typeface="Calibri" panose="020F0502020204030204" pitchFamily="34" charset="0"/>
              </a:rPr>
              <a:t>Mujtaba Khan</a:t>
            </a:r>
          </a:p>
          <a:p>
            <a:pPr marL="342900" indent="-342900">
              <a:buFont typeface="Wingdings" panose="05000000000000000000" pitchFamily="2" charset="2"/>
              <a:buChar char="q"/>
            </a:pPr>
            <a:r>
              <a:rPr lang="en-US" sz="2000" dirty="0">
                <a:cs typeface="Calibri" panose="020F0502020204030204" pitchFamily="34" charset="0"/>
              </a:rPr>
              <a:t>Nuha Amir</a:t>
            </a:r>
          </a:p>
          <a:p>
            <a:pPr marL="285750" indent="-285750">
              <a:buFont typeface="Wingdings" panose="05000000000000000000" pitchFamily="2" charset="2"/>
              <a:buChar char="q"/>
            </a:pPr>
            <a:r>
              <a:rPr lang="en-US" sz="2000" dirty="0" smtClean="0">
                <a:effectLst/>
                <a:ea typeface="Times New Roman" panose="02020603050405020304" pitchFamily="18" charset="0"/>
                <a:cs typeface="Calibri" panose="020F0502020204030204" pitchFamily="34" charset="0"/>
              </a:rPr>
              <a:t> Rubbaishe</a:t>
            </a:r>
          </a:p>
          <a:p>
            <a:pPr marL="0" indent="0">
              <a:buNone/>
            </a:pPr>
            <a:endParaRPr lang="en-US" sz="2000" dirty="0" smtClean="0"/>
          </a:p>
          <a:p>
            <a:pPr marL="0" indent="0">
              <a:buNone/>
            </a:pPr>
            <a:r>
              <a:rPr lang="en-US" sz="2200" b="1" u="sng" dirty="0" smtClean="0"/>
              <a:t>Supervisor: Saad Akbar</a:t>
            </a:r>
            <a:r>
              <a:rPr lang="en-US" sz="2200" dirty="0" smtClean="0"/>
              <a:t> </a:t>
            </a:r>
            <a:endParaRPr lang="en-US" sz="2200" dirty="0"/>
          </a:p>
          <a:p>
            <a:pPr lvl="1"/>
            <a:r>
              <a:rPr lang="en-US" sz="2200" b="1" dirty="0"/>
              <a:t>W</a:t>
            </a:r>
            <a:r>
              <a:rPr lang="en-US" sz="2200" b="1" dirty="0" smtClean="0"/>
              <a:t>hy we </a:t>
            </a:r>
            <a:r>
              <a:rPr lang="en-US" sz="2200" b="1" dirty="0"/>
              <a:t>selected </a:t>
            </a:r>
            <a:r>
              <a:rPr lang="en-US" sz="2200" b="1" dirty="0" smtClean="0"/>
              <a:t>him as supervisor?</a:t>
            </a:r>
            <a:endParaRPr lang="en-US" sz="2200" b="1" dirty="0"/>
          </a:p>
          <a:p>
            <a:pPr marL="0" lvl="1" indent="0">
              <a:buNone/>
            </a:pPr>
            <a:r>
              <a:rPr lang="en-US" sz="1900" dirty="0">
                <a:sym typeface="+mn-ea"/>
              </a:rPr>
              <a:t>We selected him as our supervisor because we believe  he is a professional person who can help us throughout the project resolving our issues in most convenient way</a:t>
            </a:r>
            <a:r>
              <a:rPr lang="en-US" sz="1900" dirty="0" smtClean="0">
                <a:sym typeface="+mn-ea"/>
              </a:rPr>
              <a:t>.</a:t>
            </a:r>
            <a:endParaRPr lang="en-US" sz="1900" dirty="0" smtClean="0"/>
          </a:p>
          <a:p>
            <a:pPr marL="365760" lvl="1" indent="0">
              <a:buNone/>
            </a:pPr>
            <a:endParaRPr lang="en-US" sz="2000" dirty="0" smtClean="0"/>
          </a:p>
          <a:p>
            <a:pPr lvl="1"/>
            <a:r>
              <a:rPr lang="en-US" sz="2200" b="1" dirty="0" smtClean="0"/>
              <a:t>Relevant Expertise </a:t>
            </a:r>
          </a:p>
          <a:p>
            <a:pPr marL="0" lvl="1" indent="0">
              <a:buNone/>
            </a:pPr>
            <a:r>
              <a:rPr lang="en-US" sz="1900" dirty="0" smtClean="0">
                <a:sym typeface="+mn-ea"/>
              </a:rPr>
              <a:t>         He </a:t>
            </a:r>
            <a:r>
              <a:rPr lang="en-US" sz="1900" dirty="0">
                <a:sym typeface="+mn-ea"/>
              </a:rPr>
              <a:t>have relevant expertise and experience </a:t>
            </a:r>
            <a:r>
              <a:rPr lang="en-US" sz="1900" dirty="0" smtClean="0">
                <a:sym typeface="+mn-ea"/>
              </a:rPr>
              <a:t>in different areas of technology.</a:t>
            </a:r>
            <a:endParaRPr lang="en-US" sz="1900" dirty="0"/>
          </a:p>
          <a:p>
            <a:pPr marL="365760" lvl="1" indent="0">
              <a:buNone/>
            </a:pPr>
            <a:endParaRPr lang="en-US" sz="2100" dirty="0"/>
          </a:p>
          <a:p>
            <a:pPr lvl="1"/>
            <a:r>
              <a:rPr lang="en-US" sz="2200" b="1" dirty="0"/>
              <a:t>Relevant </a:t>
            </a:r>
            <a:r>
              <a:rPr lang="en-US" sz="2200" b="1" dirty="0" smtClean="0"/>
              <a:t>Experience</a:t>
            </a:r>
          </a:p>
          <a:p>
            <a:pPr marL="365760" lvl="1" indent="0">
              <a:buNone/>
            </a:pPr>
            <a:r>
              <a:rPr lang="en-US" sz="1900" dirty="0" smtClean="0"/>
              <a:t>He has 15+ years of prolific experience in academia and IT industry.</a:t>
            </a:r>
            <a:endParaRPr lang="en-US" sz="1900" dirty="0"/>
          </a:p>
        </p:txBody>
      </p:sp>
      <p:sp>
        <p:nvSpPr>
          <p:cNvPr id="1048609" name="Footer Placeholder 3"/>
          <p:cNvSpPr>
            <a:spLocks noGrp="1"/>
          </p:cNvSpPr>
          <p:nvPr>
            <p:ph type="ftr" sz="quarter" idx="11"/>
          </p:nvPr>
        </p:nvSpPr>
        <p:spPr/>
        <p:txBody>
          <a:bodyPr/>
          <a:lstStyle/>
          <a:p>
            <a:r>
              <a:rPr lang="en-US" dirty="0"/>
              <a:t>Autism Spectrum Disorder</a:t>
            </a:r>
          </a:p>
        </p:txBody>
      </p:sp>
      <p:sp>
        <p:nvSpPr>
          <p:cNvPr id="1048610" name="Date Placeholder 5"/>
          <p:cNvSpPr>
            <a:spLocks noGrp="1"/>
          </p:cNvSpPr>
          <p:nvPr>
            <p:ph type="dt" sz="half" idx="10"/>
          </p:nvPr>
        </p:nvSpPr>
        <p:spPr/>
        <p:txBody>
          <a:bodyPr/>
          <a:lstStyle/>
          <a:p>
            <a:r>
              <a:rPr lang="en-US"/>
              <a:t>AI-FYP    Hamdard University </a:t>
            </a:r>
            <a:endParaRPr lang="en-US" dirty="0"/>
          </a:p>
        </p:txBody>
      </p:sp>
      <p:sp>
        <p:nvSpPr>
          <p:cNvPr id="1048611" name="Slide Number Placeholder 6"/>
          <p:cNvSpPr>
            <a:spLocks noGrp="1"/>
          </p:cNvSpPr>
          <p:nvPr>
            <p:ph type="sldNum" sz="quarter" idx="12"/>
          </p:nvPr>
        </p:nvSpPr>
        <p:spPr/>
        <p:txBody>
          <a:bodyPr/>
          <a:lstStyle/>
          <a:p>
            <a:fld id="{9EBC64C3-3FC7-4C40-910B-2643F037F02C}" type="slidenum">
              <a:rPr lang="en-US" sz="1200" smtClean="0"/>
              <a:t>3</a:t>
            </a:fld>
            <a:endParaRPr lang="en-US" sz="1200" dirty="0" smtClean="0"/>
          </a:p>
        </p:txBody>
      </p:sp>
      <p:sp>
        <p:nvSpPr>
          <p:cNvPr id="2" name="Text Box 1"/>
          <p:cNvSpPr txBox="1"/>
          <p:nvPr/>
        </p:nvSpPr>
        <p:spPr>
          <a:xfrm>
            <a:off x="8591550" y="704850"/>
            <a:ext cx="3048000" cy="368300"/>
          </a:xfrm>
          <a:prstGeom prst="rect">
            <a:avLst/>
          </a:prstGeom>
          <a:noFill/>
        </p:spPr>
        <p:txBody>
          <a:bodyPr wrap="square" rtlCol="0">
            <a:spAutoFit/>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a:t>
            </a:r>
          </a:p>
        </p:txBody>
      </p:sp>
      <p:sp>
        <p:nvSpPr>
          <p:cNvPr id="3" name="Content Placeholder 2"/>
          <p:cNvSpPr>
            <a:spLocks noGrp="1"/>
          </p:cNvSpPr>
          <p:nvPr>
            <p:ph sz="quarter" idx="1"/>
          </p:nvPr>
        </p:nvSpPr>
        <p:spPr>
          <a:xfrm>
            <a:off x="612648" y="2133600"/>
            <a:ext cx="8153400" cy="4495800"/>
          </a:xfrm>
        </p:spPr>
        <p:txBody>
          <a:bodyPr>
            <a:normAutofit/>
          </a:bodyPr>
          <a:lstStyle/>
          <a:p>
            <a:pPr marL="0" indent="0" algn="just">
              <a:buNone/>
            </a:pPr>
            <a:r>
              <a:rPr lang="en-US" sz="1800">
                <a:latin typeface="Poppins" panose="00000500000000000000" charset="0"/>
                <a:cs typeface="Poppins" panose="00000500000000000000" charset="0"/>
              </a:rPr>
              <a:t>One of the most well researched developmental impairments is autism spectrum disorder (ASD). In addition to showing signs of constrained and repetitive patterns of behavior, interests, or hobbies, those with ASD’s must also have chronic difficulties in social communication and social interaction. It denotes intricate, long-lasting neurodevelopmental abnormalities that are usually diagnosable prior to the child becoming three years old. ASD's etiology is still being investigated, but a growing body of research indicates that a complex interplay between hereditary and environmental variables is the likely culprit. There are hundreds of genes that have been connected to autistic problems, and the heritability of ASD is thought to be between 40 and 80%.</a:t>
            </a:r>
          </a:p>
        </p:txBody>
      </p:sp>
      <p:sp>
        <p:nvSpPr>
          <p:cNvPr id="4" name="Date Placeholder 3"/>
          <p:cNvSpPr>
            <a:spLocks noGrp="1"/>
          </p:cNvSpPr>
          <p:nvPr>
            <p:ph type="dt" sz="half" idx="10"/>
          </p:nvPr>
        </p:nvSpPr>
        <p:spPr/>
        <p:txBody>
          <a:bodyPr/>
          <a:lstStyle/>
          <a:p>
            <a:r>
              <a:rPr lang="en-US"/>
              <a:t>AI-FYP    Hamdard University </a:t>
            </a:r>
            <a:endParaRPr lang="en-US" dirty="0"/>
          </a:p>
        </p:txBody>
      </p:sp>
      <p:sp>
        <p:nvSpPr>
          <p:cNvPr id="5" name="Footer Placeholder 4"/>
          <p:cNvSpPr>
            <a:spLocks noGrp="1"/>
          </p:cNvSpPr>
          <p:nvPr>
            <p:ph type="ftr" sz="quarter" idx="11"/>
          </p:nvPr>
        </p:nvSpPr>
        <p:spPr/>
        <p:txBody>
          <a:bodyPr/>
          <a:lstStyle/>
          <a:p>
            <a:r>
              <a:rPr lang="en-US" dirty="0"/>
              <a:t>Autism Spectrum Disorder</a:t>
            </a:r>
          </a:p>
        </p:txBody>
      </p:sp>
      <p:sp>
        <p:nvSpPr>
          <p:cNvPr id="6" name="Slide Number Placeholder 5"/>
          <p:cNvSpPr>
            <a:spLocks noGrp="1"/>
          </p:cNvSpPr>
          <p:nvPr>
            <p:ph type="sldNum" sz="quarter" idx="12"/>
          </p:nvPr>
        </p:nvSpPr>
        <p:spPr/>
        <p:txBody>
          <a:bodyPr/>
          <a:lstStyle/>
          <a:p>
            <a:fld id="{9EBC64C3-3FC7-4C40-910B-2643F037F02C}" type="slidenum">
              <a:rPr lang="en-US" sz="1200" smtClean="0"/>
              <a:t>4</a:t>
            </a:fld>
            <a:endParaRPr lang="en-US" sz="12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p:txBody>
          <a:bodyPr>
            <a:normAutofit/>
          </a:bodyPr>
          <a:lstStyle/>
          <a:p>
            <a:r>
              <a:rPr lang="en-US" b="1" dirty="0" smtClean="0">
                <a:solidFill>
                  <a:schemeClr val="dk2"/>
                </a:solidFill>
                <a:latin typeface="Twentieth Century"/>
                <a:ea typeface="Twentieth Century"/>
                <a:cs typeface="Twentieth Century"/>
              </a:rPr>
              <a:t>Problem </a:t>
            </a:r>
            <a:r>
              <a:rPr lang="en-US" dirty="0" smtClean="0">
                <a:solidFill>
                  <a:schemeClr val="dk2"/>
                </a:solidFill>
                <a:latin typeface="Twentieth Century"/>
                <a:ea typeface="Twentieth Century"/>
                <a:cs typeface="Twentieth Century"/>
              </a:rPr>
              <a:t>Statement</a:t>
            </a:r>
            <a:endParaRPr lang="en-US" dirty="0">
              <a:solidFill>
                <a:schemeClr val="dk2"/>
              </a:solidFill>
              <a:latin typeface="Twentieth Century"/>
              <a:ea typeface="Twentieth Century"/>
              <a:cs typeface="Twentieth Century"/>
            </a:endParaRPr>
          </a:p>
        </p:txBody>
      </p:sp>
      <p:sp>
        <p:nvSpPr>
          <p:cNvPr id="1048613" name="Content Placeholder 2"/>
          <p:cNvSpPr>
            <a:spLocks noGrp="1"/>
          </p:cNvSpPr>
          <p:nvPr>
            <p:ph sz="quarter" idx="1"/>
          </p:nvPr>
        </p:nvSpPr>
        <p:spPr>
          <a:xfrm>
            <a:off x="533400" y="1296035"/>
            <a:ext cx="8305800" cy="4901565"/>
          </a:xfrm>
        </p:spPr>
        <p:txBody>
          <a:bodyPr>
            <a:normAutofit fontScale="40000" lnSpcReduction="20000"/>
          </a:bodyPr>
          <a:lstStyle/>
          <a:p>
            <a:pPr marL="233680" lvl="2" indent="0" algn="l">
              <a:buNone/>
            </a:pPr>
            <a:endParaRPr lang="en-US" sz="3200" dirty="0" smtClean="0"/>
          </a:p>
          <a:p>
            <a:pPr marL="0" lvl="2" indent="0" algn="l">
              <a:buNone/>
            </a:pPr>
            <a:r>
              <a:rPr lang="en-US" sz="3750" b="1" dirty="0">
                <a:latin typeface="Poppins" panose="00000500000000000000" charset="0"/>
                <a:cs typeface="Poppins" panose="00000500000000000000" charset="0"/>
              </a:rPr>
              <a:t>Signal processing:</a:t>
            </a:r>
            <a:r>
              <a:rPr lang="en-US" sz="3750" dirty="0">
                <a:latin typeface="Poppins" panose="00000500000000000000" charset="0"/>
                <a:cs typeface="Poppins" panose="00000500000000000000" charset="0"/>
              </a:rPr>
              <a:t> In order to identify significant characteristics associated with ASD from the complex and noisy EEG recordings, advanced signal processing techniques are needed.</a:t>
            </a:r>
          </a:p>
          <a:p>
            <a:pPr marL="0" lvl="2" indent="0" algn="l">
              <a:buNone/>
            </a:pPr>
            <a:endParaRPr lang="en-US" sz="3750" dirty="0">
              <a:latin typeface="Poppins" panose="00000500000000000000" charset="0"/>
              <a:cs typeface="Poppins" panose="00000500000000000000" charset="0"/>
            </a:endParaRPr>
          </a:p>
          <a:p>
            <a:pPr marL="0" lvl="2" indent="0" algn="l">
              <a:buNone/>
            </a:pPr>
            <a:r>
              <a:rPr lang="en-US" sz="3750" b="1" dirty="0">
                <a:latin typeface="Poppins" panose="00000500000000000000" charset="0"/>
                <a:cs typeface="Poppins" panose="00000500000000000000" charset="0"/>
              </a:rPr>
              <a:t>Feature extraction:</a:t>
            </a:r>
            <a:r>
              <a:rPr lang="en-US" sz="3750" dirty="0">
                <a:latin typeface="Poppins" panose="00000500000000000000" charset="0"/>
                <a:cs typeface="Poppins" panose="00000500000000000000" charset="0"/>
              </a:rPr>
              <a:t> is the process of extracting pertinent characteristics from EEG data that are correlated with characteristics of ASD, such as trouble interacting with others, trouble communicating, or repetitive activities.</a:t>
            </a:r>
          </a:p>
          <a:p>
            <a:pPr marL="0" lvl="2" indent="0" algn="l">
              <a:buNone/>
            </a:pPr>
            <a:endParaRPr lang="en-US" sz="3750" dirty="0">
              <a:latin typeface="Poppins" panose="00000500000000000000" charset="0"/>
              <a:cs typeface="Poppins" panose="00000500000000000000" charset="0"/>
            </a:endParaRPr>
          </a:p>
          <a:p>
            <a:pPr marL="0" lvl="2" indent="0" algn="l">
              <a:buNone/>
            </a:pPr>
            <a:r>
              <a:rPr lang="en-US" sz="3750" b="1" dirty="0">
                <a:latin typeface="Poppins" panose="00000500000000000000" charset="0"/>
                <a:cs typeface="Poppins" panose="00000500000000000000" charset="0"/>
              </a:rPr>
              <a:t>Data Quality:</a:t>
            </a:r>
            <a:r>
              <a:rPr lang="en-US" sz="3750" dirty="0">
                <a:latin typeface="Poppins" panose="00000500000000000000" charset="0"/>
                <a:cs typeface="Poppins" panose="00000500000000000000" charset="0"/>
              </a:rPr>
              <a:t> Because noise and artifacts can seriously impair analysis and interpretation, it is imperative to ensure the accuracy and consistency of EEG data.</a:t>
            </a:r>
          </a:p>
          <a:p>
            <a:pPr marL="0" lvl="2" indent="0" algn="l">
              <a:buNone/>
            </a:pPr>
            <a:endParaRPr lang="en-US" sz="3750" dirty="0">
              <a:latin typeface="Poppins" panose="00000500000000000000" charset="0"/>
              <a:cs typeface="Poppins" panose="00000500000000000000" charset="0"/>
            </a:endParaRPr>
          </a:p>
          <a:p>
            <a:pPr marL="0" lvl="2" indent="0" algn="l">
              <a:buNone/>
            </a:pPr>
            <a:r>
              <a:rPr lang="en-US" sz="3750" b="1" dirty="0">
                <a:latin typeface="Poppins" panose="00000500000000000000" charset="0"/>
                <a:cs typeface="Poppins" panose="00000500000000000000" charset="0"/>
              </a:rPr>
              <a:t>Machine Learning:</a:t>
            </a:r>
            <a:r>
              <a:rPr lang="en-US" sz="3750" dirty="0">
                <a:latin typeface="Poppins" panose="00000500000000000000" charset="0"/>
                <a:cs typeface="Poppins" panose="00000500000000000000" charset="0"/>
              </a:rPr>
              <a:t> The process of creating and refining machine learning models that can reliably divide people into ASD and non-ASD categories using EEG data.</a:t>
            </a:r>
          </a:p>
          <a:p>
            <a:pPr marL="0" lvl="2" indent="0" algn="l">
              <a:buNone/>
            </a:pPr>
            <a:endParaRPr lang="en-US" sz="3750" dirty="0">
              <a:latin typeface="Poppins" panose="00000500000000000000" charset="0"/>
              <a:cs typeface="Poppins" panose="00000500000000000000" charset="0"/>
            </a:endParaRPr>
          </a:p>
          <a:p>
            <a:pPr marL="0" lvl="2" indent="0" algn="l">
              <a:buNone/>
            </a:pPr>
            <a:r>
              <a:rPr lang="en-US" sz="3750" b="1" dirty="0">
                <a:latin typeface="Poppins" panose="00000500000000000000" charset="0"/>
                <a:cs typeface="Poppins" panose="00000500000000000000" charset="0"/>
              </a:rPr>
              <a:t>Ethical Consideration:</a:t>
            </a:r>
            <a:r>
              <a:rPr lang="en-US" sz="3750" dirty="0">
                <a:latin typeface="Poppins" panose="00000500000000000000" charset="0"/>
                <a:cs typeface="Poppins" panose="00000500000000000000" charset="0"/>
              </a:rPr>
              <a:t> Participant permission, data anonymization, and potential biases in the dataset are among the ethical issues that must be taken into account while handling sensitive data pertaining to neurological diseases.</a:t>
            </a:r>
          </a:p>
        </p:txBody>
      </p:sp>
      <p:sp>
        <p:nvSpPr>
          <p:cNvPr id="1048614" name="Footer Placeholder 3"/>
          <p:cNvSpPr>
            <a:spLocks noGrp="1"/>
          </p:cNvSpPr>
          <p:nvPr>
            <p:ph type="ftr" sz="quarter" idx="11"/>
          </p:nvPr>
        </p:nvSpPr>
        <p:spPr/>
        <p:txBody>
          <a:bodyPr/>
          <a:lstStyle/>
          <a:p>
            <a:r>
              <a:rPr lang="en-US" dirty="0"/>
              <a:t>Autism Spectrum Disorder</a:t>
            </a:r>
          </a:p>
        </p:txBody>
      </p:sp>
      <p:sp>
        <p:nvSpPr>
          <p:cNvPr id="1048615" name="Date Placeholder 5"/>
          <p:cNvSpPr>
            <a:spLocks noGrp="1"/>
          </p:cNvSpPr>
          <p:nvPr>
            <p:ph type="dt" sz="half" idx="10"/>
          </p:nvPr>
        </p:nvSpPr>
        <p:spPr/>
        <p:txBody>
          <a:bodyPr/>
          <a:lstStyle/>
          <a:p>
            <a:r>
              <a:rPr lang="en-US"/>
              <a:t>AI-FYP    Hamdard University </a:t>
            </a:r>
            <a:endParaRPr lang="en-US" dirty="0"/>
          </a:p>
        </p:txBody>
      </p:sp>
      <p:sp>
        <p:nvSpPr>
          <p:cNvPr id="1048616" name="Slide Number Placeholder 6"/>
          <p:cNvSpPr>
            <a:spLocks noGrp="1"/>
          </p:cNvSpPr>
          <p:nvPr>
            <p:ph type="sldNum" sz="quarter" idx="12"/>
          </p:nvPr>
        </p:nvSpPr>
        <p:spPr/>
        <p:txBody>
          <a:bodyPr/>
          <a:lstStyle/>
          <a:p>
            <a:fld id="{9EBC64C3-3FC7-4C40-910B-2643F037F02C}" type="slidenum">
              <a:rPr lang="en-US" sz="1200" smtClean="0"/>
              <a:t>5</a:t>
            </a:fld>
            <a:endParaRPr lang="en-US" sz="12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1"/>
          <p:cNvSpPr>
            <a:spLocks noGrp="1"/>
          </p:cNvSpPr>
          <p:nvPr>
            <p:ph type="title"/>
          </p:nvPr>
        </p:nvSpPr>
        <p:spPr/>
        <p:txBody>
          <a:bodyPr/>
          <a:lstStyle/>
          <a:p>
            <a:r>
              <a:rPr lang="en-US" dirty="0" smtClean="0"/>
              <a:t>Project </a:t>
            </a:r>
            <a:r>
              <a:rPr lang="en-US" b="1" dirty="0" smtClean="0"/>
              <a:t>Objectives</a:t>
            </a:r>
            <a:endParaRPr lang="en-US" b="1" dirty="0"/>
          </a:p>
        </p:txBody>
      </p:sp>
      <p:sp>
        <p:nvSpPr>
          <p:cNvPr id="1048618" name="Date Placeholder 2"/>
          <p:cNvSpPr>
            <a:spLocks noGrp="1"/>
          </p:cNvSpPr>
          <p:nvPr>
            <p:ph type="dt" sz="half" idx="10"/>
          </p:nvPr>
        </p:nvSpPr>
        <p:spPr/>
        <p:txBody>
          <a:bodyPr/>
          <a:lstStyle/>
          <a:p>
            <a:r>
              <a:rPr lang="en-US" dirty="0" smtClean="0"/>
              <a:t>AI-FYP    </a:t>
            </a:r>
            <a:r>
              <a:rPr lang="en-US" dirty="0" err="1" smtClean="0"/>
              <a:t>Hamdard</a:t>
            </a:r>
            <a:r>
              <a:rPr lang="en-US" dirty="0" smtClean="0"/>
              <a:t> University </a:t>
            </a:r>
            <a:endParaRPr lang="en-US" dirty="0"/>
          </a:p>
        </p:txBody>
      </p:sp>
      <p:sp>
        <p:nvSpPr>
          <p:cNvPr id="1048619" name="Footer Placeholder 3"/>
          <p:cNvSpPr>
            <a:spLocks noGrp="1"/>
          </p:cNvSpPr>
          <p:nvPr>
            <p:ph type="ftr" sz="quarter" idx="11"/>
          </p:nvPr>
        </p:nvSpPr>
        <p:spPr/>
        <p:txBody>
          <a:bodyPr/>
          <a:lstStyle/>
          <a:p>
            <a:r>
              <a:rPr lang="en-US" dirty="0"/>
              <a:t>Autism Spectrum Disorder</a:t>
            </a:r>
          </a:p>
        </p:txBody>
      </p:sp>
      <p:sp>
        <p:nvSpPr>
          <p:cNvPr id="1048620" name="Slide Number Placeholder 4"/>
          <p:cNvSpPr>
            <a:spLocks noGrp="1"/>
          </p:cNvSpPr>
          <p:nvPr>
            <p:ph type="sldNum" sz="quarter" idx="12"/>
          </p:nvPr>
        </p:nvSpPr>
        <p:spPr/>
        <p:txBody>
          <a:bodyPr/>
          <a:lstStyle/>
          <a:p>
            <a:fld id="{9EBC64C3-3FC7-4C40-910B-2643F037F02C}" type="slidenum">
              <a:rPr lang="en-US" sz="1200" smtClean="0"/>
              <a:t>6</a:t>
            </a:fld>
            <a:endParaRPr lang="en-US" sz="1200" dirty="0" smtClean="0"/>
          </a:p>
        </p:txBody>
      </p:sp>
      <p:sp>
        <p:nvSpPr>
          <p:cNvPr id="1048621" name="Content Placeholder 5"/>
          <p:cNvSpPr>
            <a:spLocks noGrp="1"/>
          </p:cNvSpPr>
          <p:nvPr>
            <p:ph sz="quarter" idx="1"/>
          </p:nvPr>
        </p:nvSpPr>
        <p:spPr>
          <a:xfrm>
            <a:off x="533400" y="2133600"/>
            <a:ext cx="8153400" cy="4168775"/>
          </a:xfrm>
        </p:spPr>
        <p:txBody>
          <a:bodyPr>
            <a:normAutofit/>
          </a:bodyPr>
          <a:lstStyle/>
          <a:p>
            <a:pPr marL="0" indent="0" algn="just">
              <a:buFont typeface="+mj-lt"/>
              <a:buNone/>
            </a:pPr>
            <a:r>
              <a:rPr lang="en-US" sz="1800" dirty="0">
                <a:latin typeface="Poppins" panose="00000500000000000000" charset="0"/>
                <a:cs typeface="Poppins" panose="00000500000000000000" charset="0"/>
              </a:rPr>
              <a:t>To provide an accurate EEG signal diagnostic technique for autism spectrum disorder. This entails examining EEG data to find patterns and biomarkers linked to ASD, allowing people with and without the illness to be distinguished from one another.</a:t>
            </a:r>
          </a:p>
          <a:p>
            <a:pPr marL="0" indent="0" algn="just">
              <a:buFont typeface="+mj-lt"/>
              <a:buNone/>
            </a:pPr>
            <a:endParaRPr lang="en-US" sz="1800" dirty="0">
              <a:latin typeface="Poppins" panose="00000500000000000000" charset="0"/>
              <a:cs typeface="Poppins" panose="00000500000000000000" charset="0"/>
            </a:endParaRPr>
          </a:p>
          <a:p>
            <a:pPr marL="0" indent="0" algn="just">
              <a:buFont typeface="+mj-lt"/>
              <a:buNone/>
            </a:pPr>
            <a:r>
              <a:rPr lang="en-US" sz="1800" dirty="0">
                <a:latin typeface="Poppins" panose="00000500000000000000" charset="0"/>
                <a:cs typeface="Poppins" panose="00000500000000000000" charset="0"/>
              </a:rPr>
              <a:t>Effective intervention and assistance depend on an accurate and timely diagnosis. Behavioral evaluations, which may be subjective and time-consuming, are a common component of traditional diagnostic techniques for ASD. Electroencephalography (EEG) signals have attracted increasing attention in the past several years as a possible diagnostic and comprehension tool for ASD.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1"/>
          <p:cNvSpPr>
            <a:spLocks noGrp="1"/>
          </p:cNvSpPr>
          <p:nvPr>
            <p:ph type="title"/>
          </p:nvPr>
        </p:nvSpPr>
        <p:spPr/>
        <p:txBody>
          <a:bodyPr>
            <a:normAutofit/>
          </a:bodyPr>
          <a:lstStyle/>
          <a:p>
            <a:r>
              <a:rPr lang="en-US" dirty="0" smtClean="0">
                <a:solidFill>
                  <a:schemeClr val="dk2"/>
                </a:solidFill>
                <a:latin typeface="Twentieth Century"/>
                <a:ea typeface="Twentieth Century"/>
                <a:cs typeface="Twentieth Century"/>
              </a:rPr>
              <a:t>Project </a:t>
            </a:r>
            <a:r>
              <a:rPr lang="en-US" b="1" dirty="0" smtClean="0">
                <a:solidFill>
                  <a:schemeClr val="dk2"/>
                </a:solidFill>
                <a:latin typeface="Twentieth Century"/>
                <a:ea typeface="Twentieth Century"/>
                <a:cs typeface="Twentieth Century"/>
              </a:rPr>
              <a:t>Scope</a:t>
            </a:r>
            <a:endParaRPr lang="en-US" b="1" dirty="0">
              <a:solidFill>
                <a:schemeClr val="dk2"/>
              </a:solidFill>
              <a:latin typeface="Twentieth Century"/>
              <a:ea typeface="Twentieth Century"/>
              <a:cs typeface="Twentieth Century"/>
            </a:endParaRPr>
          </a:p>
        </p:txBody>
      </p:sp>
      <p:sp>
        <p:nvSpPr>
          <p:cNvPr id="1048628" name="Content Placeholder 2"/>
          <p:cNvSpPr>
            <a:spLocks noGrp="1"/>
          </p:cNvSpPr>
          <p:nvPr>
            <p:ph sz="quarter" idx="1"/>
          </p:nvPr>
        </p:nvSpPr>
        <p:spPr>
          <a:xfrm>
            <a:off x="495299" y="1524000"/>
            <a:ext cx="8153400" cy="5451427"/>
          </a:xfrm>
        </p:spPr>
        <p:txBody>
          <a:bodyPr>
            <a:noAutofit/>
          </a:bodyPr>
          <a:lstStyle/>
          <a:p>
            <a:pPr marL="0" indent="0" fontAlgn="base">
              <a:buNone/>
            </a:pPr>
            <a:endParaRPr lang="en-US" sz="2000" dirty="0" smtClean="0"/>
          </a:p>
          <a:p>
            <a:pPr marL="0" indent="0" algn="just" fontAlgn="base">
              <a:lnSpc>
                <a:spcPct val="150000"/>
              </a:lnSpc>
              <a:buNone/>
            </a:pPr>
            <a:r>
              <a:rPr lang="en-US" sz="2000" dirty="0"/>
              <a:t>The goal of this research is to use electroencephalography (EEG) data to build a trustworthy, non-invasive diagnostic tool for autism spectrum disorder (ASD). We want to find distinguishing patterns and biomarkers that set apart neurotypical and ASD people through the analysis of EEG data. Improving early diagnosis will allow for prompt treatments and assistance for people with ASD. </a:t>
            </a:r>
          </a:p>
        </p:txBody>
      </p:sp>
      <p:sp>
        <p:nvSpPr>
          <p:cNvPr id="1048629" name="Footer Placeholder 3"/>
          <p:cNvSpPr>
            <a:spLocks noGrp="1"/>
          </p:cNvSpPr>
          <p:nvPr>
            <p:ph type="ftr" sz="quarter" idx="11"/>
          </p:nvPr>
        </p:nvSpPr>
        <p:spPr/>
        <p:txBody>
          <a:bodyPr/>
          <a:lstStyle/>
          <a:p>
            <a:r>
              <a:rPr lang="en-US" dirty="0"/>
              <a:t>Autism Spectrum Disorder</a:t>
            </a:r>
          </a:p>
        </p:txBody>
      </p:sp>
      <p:sp>
        <p:nvSpPr>
          <p:cNvPr id="1048630" name="Date Placeholder 5"/>
          <p:cNvSpPr>
            <a:spLocks noGrp="1"/>
          </p:cNvSpPr>
          <p:nvPr>
            <p:ph type="dt" sz="half" idx="10"/>
          </p:nvPr>
        </p:nvSpPr>
        <p:spPr/>
        <p:txBody>
          <a:bodyPr/>
          <a:lstStyle/>
          <a:p>
            <a:r>
              <a:rPr lang="en-US"/>
              <a:t>Ai-FYP    Hamdard University </a:t>
            </a:r>
            <a:endParaRPr lang="en-US" dirty="0"/>
          </a:p>
        </p:txBody>
      </p:sp>
      <p:sp>
        <p:nvSpPr>
          <p:cNvPr id="1048631" name="Slide Number Placeholder 6"/>
          <p:cNvSpPr>
            <a:spLocks noGrp="1"/>
          </p:cNvSpPr>
          <p:nvPr>
            <p:ph type="sldNum" sz="quarter" idx="12"/>
          </p:nvPr>
        </p:nvSpPr>
        <p:spPr/>
        <p:txBody>
          <a:bodyPr/>
          <a:lstStyle/>
          <a:p>
            <a:fld id="{9EBC64C3-3FC7-4C40-910B-2643F037F02C}" type="slidenum">
              <a:rPr lang="en-US" sz="1200" smtClean="0"/>
              <a:t>7</a:t>
            </a:fld>
            <a:endParaRPr lang="en-US" sz="1200"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2" name="Title 1"/>
          <p:cNvSpPr>
            <a:spLocks noGrp="1"/>
          </p:cNvSpPr>
          <p:nvPr>
            <p:ph type="title"/>
          </p:nvPr>
        </p:nvSpPr>
        <p:spPr>
          <a:xfrm>
            <a:off x="536448" y="228600"/>
            <a:ext cx="7616952" cy="990600"/>
          </a:xfrm>
        </p:spPr>
        <p:txBody>
          <a:bodyPr>
            <a:normAutofit/>
          </a:bodyPr>
          <a:lstStyle/>
          <a:p>
            <a:r>
              <a:rPr lang="en-US" b="1" dirty="0" smtClean="0">
                <a:solidFill>
                  <a:schemeClr val="dk2"/>
                </a:solidFill>
                <a:latin typeface="Twentieth Century"/>
                <a:ea typeface="Twentieth Century"/>
                <a:cs typeface="Twentieth Century"/>
              </a:rPr>
              <a:t>Architecture</a:t>
            </a:r>
            <a:r>
              <a:rPr lang="en-US" dirty="0" smtClean="0">
                <a:solidFill>
                  <a:schemeClr val="dk2"/>
                </a:solidFill>
                <a:latin typeface="Twentieth Century"/>
                <a:ea typeface="Twentieth Century"/>
                <a:cs typeface="Twentieth Century"/>
              </a:rPr>
              <a:t> Big Picture</a:t>
            </a:r>
            <a:endParaRPr lang="en-US" dirty="0">
              <a:solidFill>
                <a:schemeClr val="dk2"/>
              </a:solidFill>
              <a:latin typeface="Twentieth Century"/>
              <a:ea typeface="Twentieth Century"/>
              <a:cs typeface="Twentieth Century"/>
            </a:endParaRPr>
          </a:p>
        </p:txBody>
      </p:sp>
      <p:sp>
        <p:nvSpPr>
          <p:cNvPr id="1048623" name="Content Placeholder 2"/>
          <p:cNvSpPr>
            <a:spLocks noGrp="1"/>
          </p:cNvSpPr>
          <p:nvPr>
            <p:ph sz="quarter" idx="1"/>
          </p:nvPr>
        </p:nvSpPr>
        <p:spPr/>
        <p:txBody>
          <a:bodyPr>
            <a:noAutofit/>
          </a:bodyPr>
          <a:lstStyle/>
          <a:p>
            <a:pPr marL="0" indent="0" fontAlgn="base">
              <a:buNone/>
            </a:pPr>
            <a:r>
              <a:rPr lang="en-US" sz="1800" b="1" dirty="0">
                <a:latin typeface="Poppins" panose="00000500000000000000" charset="0"/>
                <a:cs typeface="Poppins" panose="00000500000000000000" charset="0"/>
              </a:rPr>
              <a:t>Architecture Flow:</a:t>
            </a:r>
          </a:p>
        </p:txBody>
      </p:sp>
      <p:sp>
        <p:nvSpPr>
          <p:cNvPr id="1048624" name="Footer Placeholder 3"/>
          <p:cNvSpPr>
            <a:spLocks noGrp="1"/>
          </p:cNvSpPr>
          <p:nvPr>
            <p:ph type="ftr" sz="quarter" idx="11"/>
          </p:nvPr>
        </p:nvSpPr>
        <p:spPr/>
        <p:txBody>
          <a:bodyPr/>
          <a:lstStyle/>
          <a:p>
            <a:r>
              <a:rPr lang="en-US" dirty="0" smtClean="0"/>
              <a:t>Autism Spectrum Disorder</a:t>
            </a:r>
            <a:endParaRPr lang="en-US" dirty="0"/>
          </a:p>
        </p:txBody>
      </p:sp>
      <p:sp>
        <p:nvSpPr>
          <p:cNvPr id="1048625" name="Date Placeholder 5"/>
          <p:cNvSpPr>
            <a:spLocks noGrp="1"/>
          </p:cNvSpPr>
          <p:nvPr>
            <p:ph type="dt" sz="half" idx="10"/>
          </p:nvPr>
        </p:nvSpPr>
        <p:spPr/>
        <p:txBody>
          <a:bodyPr/>
          <a:lstStyle/>
          <a:p>
            <a:r>
              <a:rPr lang="en-US"/>
              <a:t>AI-FYP  Hamdard University </a:t>
            </a:r>
            <a:endParaRPr lang="en-US" dirty="0"/>
          </a:p>
        </p:txBody>
      </p:sp>
      <p:sp>
        <p:nvSpPr>
          <p:cNvPr id="1048626" name="Slide Number Placeholder 6"/>
          <p:cNvSpPr>
            <a:spLocks noGrp="1"/>
          </p:cNvSpPr>
          <p:nvPr>
            <p:ph type="sldNum" sz="quarter" idx="12"/>
          </p:nvPr>
        </p:nvSpPr>
        <p:spPr/>
        <p:txBody>
          <a:bodyPr/>
          <a:lstStyle/>
          <a:p>
            <a:fld id="{9EBC64C3-3FC7-4C40-910B-2643F037F02C}" type="slidenum">
              <a:rPr lang="en-US" sz="1200" smtClean="0"/>
              <a:t>8</a:t>
            </a:fld>
            <a:endParaRPr lang="en-US" sz="1200" dirty="0" smtClean="0"/>
          </a:p>
        </p:txBody>
      </p:sp>
      <p:pic>
        <p:nvPicPr>
          <p:cNvPr id="4" name="Picture 3" descr="The-architecture-of-the-proposed-approach-for-autism-spectrum-disorder-ASD-detection"/>
          <p:cNvPicPr>
            <a:picLocks noChangeAspect="1"/>
          </p:cNvPicPr>
          <p:nvPr/>
        </p:nvPicPr>
        <p:blipFill>
          <a:blip r:embed="rId2"/>
          <a:stretch>
            <a:fillRect/>
          </a:stretch>
        </p:blipFill>
        <p:spPr>
          <a:xfrm>
            <a:off x="777240" y="2057400"/>
            <a:ext cx="7825105" cy="415226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2" name="Title 1"/>
          <p:cNvSpPr>
            <a:spLocks noGrp="1"/>
          </p:cNvSpPr>
          <p:nvPr>
            <p:ph type="title"/>
          </p:nvPr>
        </p:nvSpPr>
        <p:spPr/>
        <p:txBody>
          <a:bodyPr>
            <a:normAutofit/>
          </a:bodyPr>
          <a:lstStyle/>
          <a:p>
            <a:r>
              <a:rPr lang="en-US" dirty="0" smtClean="0">
                <a:solidFill>
                  <a:schemeClr val="dk2"/>
                </a:solidFill>
                <a:latin typeface="Twentieth Century"/>
                <a:ea typeface="Twentieth Century"/>
                <a:cs typeface="Twentieth Century"/>
                <a:sym typeface="Twentieth Century"/>
              </a:rPr>
              <a:t>Project </a:t>
            </a:r>
            <a:r>
              <a:rPr lang="en-US" b="1" dirty="0">
                <a:solidFill>
                  <a:schemeClr val="dk2"/>
                </a:solidFill>
                <a:latin typeface="Twentieth Century"/>
                <a:ea typeface="Twentieth Century"/>
                <a:cs typeface="Twentieth Century"/>
                <a:sym typeface="Twentieth Century"/>
              </a:rPr>
              <a:t>Methodology</a:t>
            </a:r>
            <a:r>
              <a:rPr lang="en-US" dirty="0">
                <a:solidFill>
                  <a:schemeClr val="dk2"/>
                </a:solidFill>
                <a:latin typeface="Twentieth Century"/>
                <a:ea typeface="Twentieth Century"/>
                <a:cs typeface="Twentieth Century"/>
                <a:sym typeface="Twentieth Century"/>
              </a:rPr>
              <a:t> </a:t>
            </a:r>
          </a:p>
        </p:txBody>
      </p:sp>
      <p:sp>
        <p:nvSpPr>
          <p:cNvPr id="1048633" name="Content Placeholder 2"/>
          <p:cNvSpPr>
            <a:spLocks noGrp="1"/>
          </p:cNvSpPr>
          <p:nvPr>
            <p:ph sz="quarter" idx="1"/>
          </p:nvPr>
        </p:nvSpPr>
        <p:spPr>
          <a:xfrm>
            <a:off x="565150" y="1738631"/>
            <a:ext cx="8350250" cy="4585970"/>
          </a:xfrm>
        </p:spPr>
        <p:txBody>
          <a:bodyPr>
            <a:noAutofit/>
          </a:bodyPr>
          <a:lstStyle/>
          <a:p>
            <a:pPr marL="228600" indent="-228600">
              <a:lnSpc>
                <a:spcPct val="150000"/>
              </a:lnSpc>
              <a:buFont typeface="+mj-lt"/>
              <a:buAutoNum type="arabicPeriod"/>
            </a:pPr>
            <a:r>
              <a:rPr lang="en-US" sz="1800" dirty="0">
                <a:ea typeface="Calibri" panose="020F0502020204030204" pitchFamily="34" charset="0"/>
                <a:cs typeface="Calibri" panose="020F0502020204030204" pitchFamily="34" charset="0"/>
              </a:rPr>
              <a:t>Data preprocessing: Modifying and labeling data into binary and 1DLBP forms</a:t>
            </a:r>
            <a:r>
              <a:rPr lang="en-US" sz="1800" dirty="0" smtClean="0">
                <a:ea typeface="Calibri" panose="020F0502020204030204" pitchFamily="34" charset="0"/>
                <a:cs typeface="Calibri" panose="020F0502020204030204" pitchFamily="34" charset="0"/>
              </a:rPr>
              <a:t>.</a:t>
            </a:r>
          </a:p>
          <a:p>
            <a:pPr marL="228600" indent="-228600">
              <a:lnSpc>
                <a:spcPct val="150000"/>
              </a:lnSpc>
              <a:buFont typeface="+mj-lt"/>
              <a:buAutoNum type="arabicPeriod"/>
            </a:pPr>
            <a:r>
              <a:rPr lang="en-US" sz="1800" dirty="0">
                <a:ea typeface="Calibri" panose="020F0502020204030204" pitchFamily="34" charset="0"/>
                <a:cs typeface="Calibri" panose="020F0502020204030204" pitchFamily="34" charset="0"/>
              </a:rPr>
              <a:t>Model selection: Choosing GCNs for EEG data's graph structure</a:t>
            </a:r>
            <a:r>
              <a:rPr lang="en-US" sz="1800" dirty="0" smtClean="0">
                <a:ea typeface="Calibri" panose="020F0502020204030204" pitchFamily="34" charset="0"/>
                <a:cs typeface="Calibri" panose="020F0502020204030204" pitchFamily="34" charset="0"/>
              </a:rPr>
              <a:t>.</a:t>
            </a:r>
          </a:p>
          <a:p>
            <a:pPr marL="228600" indent="-228600">
              <a:lnSpc>
                <a:spcPct val="150000"/>
              </a:lnSpc>
              <a:buFont typeface="+mj-lt"/>
              <a:buAutoNum type="arabicPeriod"/>
            </a:pPr>
            <a:r>
              <a:rPr lang="en-US" sz="1800" dirty="0">
                <a:ea typeface="Calibri" panose="020F0502020204030204" pitchFamily="34" charset="0"/>
                <a:cs typeface="Calibri" panose="020F0502020204030204" pitchFamily="34" charset="0"/>
              </a:rPr>
              <a:t>Graph representation: Representing EEG electrodes as nodes and functional connectivity as edges</a:t>
            </a:r>
            <a:r>
              <a:rPr lang="en-US" sz="1800" dirty="0" smtClean="0">
                <a:ea typeface="Calibri" panose="020F0502020204030204" pitchFamily="34" charset="0"/>
                <a:cs typeface="Calibri" panose="020F0502020204030204" pitchFamily="34" charset="0"/>
              </a:rPr>
              <a:t>.</a:t>
            </a:r>
          </a:p>
          <a:p>
            <a:pPr marL="228600" indent="-228600">
              <a:lnSpc>
                <a:spcPct val="150000"/>
              </a:lnSpc>
              <a:buFont typeface="+mj-lt"/>
              <a:buAutoNum type="arabicPeriod"/>
            </a:pPr>
            <a:r>
              <a:rPr lang="en-US" sz="1800" dirty="0">
                <a:ea typeface="Calibri" panose="020F0502020204030204" pitchFamily="34" charset="0"/>
                <a:cs typeface="Calibri" panose="020F0502020204030204" pitchFamily="34" charset="0"/>
              </a:rPr>
              <a:t>Spatial relationships: Capturing spatial relationships and connectivity patterns</a:t>
            </a:r>
            <a:r>
              <a:rPr lang="en-US" sz="1800" dirty="0" smtClean="0">
                <a:ea typeface="Calibri" panose="020F0502020204030204" pitchFamily="34" charset="0"/>
                <a:cs typeface="Calibri" panose="020F0502020204030204" pitchFamily="34" charset="0"/>
              </a:rPr>
              <a:t>.</a:t>
            </a:r>
          </a:p>
          <a:p>
            <a:pPr marL="228600" indent="-228600">
              <a:lnSpc>
                <a:spcPct val="150000"/>
              </a:lnSpc>
              <a:buFont typeface="+mj-lt"/>
              <a:buAutoNum type="arabicPeriod"/>
            </a:pPr>
            <a:r>
              <a:rPr lang="en-US" sz="1800" dirty="0">
                <a:ea typeface="Calibri" panose="020F0502020204030204" pitchFamily="34" charset="0"/>
                <a:cs typeface="Calibri" panose="020F0502020204030204" pitchFamily="34" charset="0"/>
              </a:rPr>
              <a:t>Feature learning: Learning meaningful representations from raw EEG features</a:t>
            </a:r>
            <a:r>
              <a:rPr lang="en-US" sz="1800" dirty="0" smtClean="0">
                <a:ea typeface="Calibri" panose="020F0502020204030204" pitchFamily="34" charset="0"/>
                <a:cs typeface="Calibri" panose="020F0502020204030204" pitchFamily="34" charset="0"/>
              </a:rPr>
              <a:t>.</a:t>
            </a:r>
          </a:p>
          <a:p>
            <a:pPr marL="228600" indent="-228600">
              <a:lnSpc>
                <a:spcPct val="150000"/>
              </a:lnSpc>
              <a:buFont typeface="+mj-lt"/>
              <a:buAutoNum type="arabicPeriod"/>
            </a:pPr>
            <a:r>
              <a:rPr lang="en-US" sz="1800" dirty="0">
                <a:ea typeface="Calibri" panose="020F0502020204030204" pitchFamily="34" charset="0"/>
                <a:cs typeface="Calibri" panose="020F0502020204030204" pitchFamily="34" charset="0"/>
              </a:rPr>
              <a:t>Interpretability: Providing more interpretable results</a:t>
            </a:r>
            <a:r>
              <a:rPr lang="en-US" sz="1800" dirty="0" smtClean="0">
                <a:ea typeface="Calibri" panose="020F0502020204030204" pitchFamily="34" charset="0"/>
                <a:cs typeface="Calibri" panose="020F0502020204030204" pitchFamily="34" charset="0"/>
              </a:rPr>
              <a:t>.</a:t>
            </a:r>
          </a:p>
          <a:p>
            <a:pPr marL="228600" indent="-228600">
              <a:lnSpc>
                <a:spcPct val="150000"/>
              </a:lnSpc>
              <a:buFont typeface="+mj-lt"/>
              <a:buAutoNum type="arabicPeriod"/>
            </a:pPr>
            <a:r>
              <a:rPr lang="en-US" sz="1800" dirty="0">
                <a:ea typeface="Calibri" panose="020F0502020204030204" pitchFamily="34" charset="0"/>
                <a:cs typeface="Calibri" panose="020F0502020204030204" pitchFamily="34" charset="0"/>
              </a:rPr>
              <a:t>GCNs: Using the formula H^(l+1) = σ(D^(-1/2)AD^(1/2)H^(l)W^(l)).</a:t>
            </a:r>
          </a:p>
        </p:txBody>
      </p:sp>
      <p:sp>
        <p:nvSpPr>
          <p:cNvPr id="1048634" name="Footer Placeholder 3"/>
          <p:cNvSpPr>
            <a:spLocks noGrp="1"/>
          </p:cNvSpPr>
          <p:nvPr>
            <p:ph type="ftr" sz="quarter" idx="11"/>
          </p:nvPr>
        </p:nvSpPr>
        <p:spPr/>
        <p:txBody>
          <a:bodyPr/>
          <a:lstStyle/>
          <a:p>
            <a:r>
              <a:rPr lang="en-US" dirty="0"/>
              <a:t>Autism Spectrum Disorder</a:t>
            </a:r>
          </a:p>
        </p:txBody>
      </p:sp>
      <p:sp>
        <p:nvSpPr>
          <p:cNvPr id="1048635" name="Date Placeholder 5"/>
          <p:cNvSpPr>
            <a:spLocks noGrp="1"/>
          </p:cNvSpPr>
          <p:nvPr>
            <p:ph type="dt" sz="half" idx="10"/>
          </p:nvPr>
        </p:nvSpPr>
        <p:spPr/>
        <p:txBody>
          <a:bodyPr/>
          <a:lstStyle/>
          <a:p>
            <a:r>
              <a:rPr lang="en-US"/>
              <a:t>AI-FYP    Hamdard University</a:t>
            </a:r>
            <a:r>
              <a:rPr lang="en-US" sz="1200"/>
              <a:t> </a:t>
            </a:r>
            <a:endParaRPr lang="en-US" sz="1200" dirty="0"/>
          </a:p>
        </p:txBody>
      </p:sp>
      <p:sp>
        <p:nvSpPr>
          <p:cNvPr id="1048636" name="Slide Number Placeholder 6"/>
          <p:cNvSpPr>
            <a:spLocks noGrp="1"/>
          </p:cNvSpPr>
          <p:nvPr>
            <p:ph type="sldNum" sz="quarter" idx="12"/>
          </p:nvPr>
        </p:nvSpPr>
        <p:spPr/>
        <p:txBody>
          <a:bodyPr/>
          <a:lstStyle/>
          <a:p>
            <a:fld id="{9EBC64C3-3FC7-4C40-910B-2643F037F02C}" type="slidenum">
              <a:rPr lang="en-US" sz="1200" smtClean="0"/>
              <a:t>9</a:t>
            </a:fld>
            <a:endParaRPr lang="en-US" sz="1200" dirty="0" smtClean="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429*310"/>
  <p:tag name="TABLE_ENDDRAG_RECT" val="143*178*429*310"/>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1034</Words>
  <Application>Microsoft Office PowerPoint</Application>
  <PresentationFormat>On-screen Show (4:3)</PresentationFormat>
  <Paragraphs>225</Paragraphs>
  <Slides>16</Slides>
  <Notes>1</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16</vt:i4>
      </vt:variant>
    </vt:vector>
  </HeadingPairs>
  <TitlesOfParts>
    <vt:vector size="28" baseType="lpstr">
      <vt:lpstr>SimSun</vt:lpstr>
      <vt:lpstr>Arial</vt:lpstr>
      <vt:lpstr>Calibri</vt:lpstr>
      <vt:lpstr>Courier New</vt:lpstr>
      <vt:lpstr>Poppins</vt:lpstr>
      <vt:lpstr>Times New Roman</vt:lpstr>
      <vt:lpstr>Tw Cen MT</vt:lpstr>
      <vt:lpstr>Twentieth Century</vt:lpstr>
      <vt:lpstr>Wingdings</vt:lpstr>
      <vt:lpstr>Wingdings 2</vt:lpstr>
      <vt:lpstr>Median</vt:lpstr>
      <vt:lpstr>Custom Design</vt:lpstr>
      <vt:lpstr>PowerPoint Presentation</vt:lpstr>
      <vt:lpstr>Outline</vt:lpstr>
      <vt:lpstr>Group Introduction </vt:lpstr>
      <vt:lpstr>Introduction</vt:lpstr>
      <vt:lpstr>Problem Statement</vt:lpstr>
      <vt:lpstr>Project Objectives</vt:lpstr>
      <vt:lpstr>Project Scope</vt:lpstr>
      <vt:lpstr>Architecture Big Picture</vt:lpstr>
      <vt:lpstr>Project Methodology </vt:lpstr>
      <vt:lpstr>Project Role &amp; Responsibilities </vt:lpstr>
      <vt:lpstr>Project Milestones</vt:lpstr>
      <vt:lpstr>Project Plan</vt:lpstr>
      <vt:lpstr>Project Tools </vt:lpstr>
      <vt:lpstr>Project Deliverables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Asad Ur Rehman</dc:creator>
  <cp:lastModifiedBy>Yawer, Syed Muhammad</cp:lastModifiedBy>
  <cp:revision>98</cp:revision>
  <dcterms:created xsi:type="dcterms:W3CDTF">2015-09-21T23:32:00Z</dcterms:created>
  <dcterms:modified xsi:type="dcterms:W3CDTF">2025-07-06T10:27:23Z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1FEA086913A14415B53FB2091CDE3E3C_12</vt:lpwstr>
  </property>
  <property fmtid="{D5CDD505-2E9C-101B-9397-08002B2CF9AE}" pid="3" name="KSOProductBuildVer">
    <vt:lpwstr>1033-12.2.0.17119</vt:lpwstr>
  </property>
</Properties>
</file>