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0" r:id="rId4"/>
    <p:sldId id="258" r:id="rId5"/>
    <p:sldId id="264" r:id="rId6"/>
    <p:sldId id="259" r:id="rId7"/>
    <p:sldId id="260" r:id="rId8"/>
    <p:sldId id="271" r:id="rId9"/>
    <p:sldId id="265" r:id="rId10"/>
    <p:sldId id="267" r:id="rId11"/>
    <p:sldId id="261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1814-729A-4E84-A2E4-2F4AB7506FC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5FBA3-C6B8-404E-87E3-018F5B09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29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Smart Medicine Bottle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4500" dirty="0" smtClean="0"/>
              <a:t>Presented By</a:t>
            </a:r>
          </a:p>
          <a:p>
            <a:endParaRPr lang="en-US" sz="3500" dirty="0" smtClean="0"/>
          </a:p>
          <a:p>
            <a:pPr lvl="7" algn="l"/>
            <a:r>
              <a:rPr lang="en-US" sz="2500" dirty="0" smtClean="0"/>
              <a:t>Syed Mohammad Moinul Islam Robin</a:t>
            </a:r>
          </a:p>
          <a:p>
            <a:pPr lvl="7" algn="l"/>
            <a:r>
              <a:rPr lang="en-US" sz="2500" dirty="0" smtClean="0"/>
              <a:t>Sumaiya Tasmim Nuha</a:t>
            </a:r>
          </a:p>
          <a:p>
            <a:pPr lvl="7" algn="l"/>
            <a:r>
              <a:rPr lang="en-US" sz="2500" dirty="0" smtClean="0"/>
              <a:t>Nusrat Jahan Kanta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3733800" cy="137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>
                <a:latin typeface="Oswald"/>
                <a:sym typeface="Oswald"/>
              </a:rPr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Minimization of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Power optimization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Deep Sleep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Mobile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collection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Data analysis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Behavioral</a:t>
            </a:r>
            <a:r>
              <a:rPr lang="en-US" dirty="0" smtClean="0"/>
              <a:t>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canva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" y="477199"/>
            <a:ext cx="9144000" cy="638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0" y="1185400"/>
            <a:ext cx="1666800" cy="59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>
                <a:solidFill>
                  <a:schemeClr val="accent4">
                    <a:lumMod val="50000"/>
                  </a:schemeClr>
                </a:solidFill>
              </a:rPr>
              <a:t>Hospitals</a:t>
            </a:r>
            <a:endParaRPr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3665100" y="1965951"/>
            <a:ext cx="1813800" cy="1049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Risk Reduction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Overdose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Missing out doses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0" y="1961233"/>
            <a:ext cx="1666800" cy="59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>
                <a:solidFill>
                  <a:schemeClr val="accent4">
                    <a:lumMod val="50000"/>
                  </a:schemeClr>
                </a:solidFill>
              </a:rPr>
              <a:t>Pharmaceuticals</a:t>
            </a:r>
            <a:endParaRPr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666800" y="1249633"/>
            <a:ext cx="1998300" cy="39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Elderly Citizens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1666800" y="1861867"/>
            <a:ext cx="1998300" cy="39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Autistic residents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666800" y="2413800"/>
            <a:ext cx="1998300" cy="39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Disable people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665100" y="1268241"/>
            <a:ext cx="1813800" cy="59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Reminder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3638300" y="3535317"/>
            <a:ext cx="1813800" cy="190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Cloud Analysis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>
                <a:solidFill>
                  <a:schemeClr val="accent4">
                    <a:lumMod val="50000"/>
                  </a:schemeClr>
                </a:solidFill>
              </a:rPr>
              <a:t>Behavioral Pattern</a:t>
            </a:r>
            <a:endParaRPr sz="1000" dirty="0">
              <a:solidFill>
                <a:schemeClr val="accent4">
                  <a:lumMod val="50000"/>
                </a:schemeClr>
              </a:solidFill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 dirty="0">
                <a:solidFill>
                  <a:schemeClr val="accent4">
                    <a:lumMod val="50000"/>
                  </a:schemeClr>
                </a:solidFill>
              </a:rPr>
              <a:t>Research Purpose</a:t>
            </a:r>
            <a:endParaRPr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5478900" y="1050433"/>
            <a:ext cx="2088000" cy="91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Personalized Automated Service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endParaRPr sz="1200" dirty="0"/>
          </a:p>
        </p:txBody>
      </p:sp>
      <p:sp>
        <p:nvSpPr>
          <p:cNvPr id="157" name="Shape 157"/>
          <p:cNvSpPr/>
          <p:nvPr/>
        </p:nvSpPr>
        <p:spPr>
          <a:xfrm>
            <a:off x="5478900" y="2027267"/>
            <a:ext cx="2088000" cy="59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Automated, Personalized 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7566900" y="1364433"/>
            <a:ext cx="1577100" cy="748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Elder citizens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566900" y="2304463"/>
            <a:ext cx="1577100" cy="927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Disable people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634600" y="5930867"/>
            <a:ext cx="1047000" cy="845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Fixed cost platform</a:t>
            </a:r>
            <a:endParaRPr sz="1200"/>
          </a:p>
        </p:txBody>
      </p:sp>
      <p:sp>
        <p:nvSpPr>
          <p:cNvPr id="161" name="Shape 161"/>
          <p:cNvSpPr/>
          <p:nvPr/>
        </p:nvSpPr>
        <p:spPr>
          <a:xfrm>
            <a:off x="1932275" y="5930867"/>
            <a:ext cx="1047000" cy="845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Cloud Costing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5163575" y="5930867"/>
            <a:ext cx="1047000" cy="91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Buying cost of the system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6461250" y="5930867"/>
            <a:ext cx="1047000" cy="91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Cloud Monitoring fee 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111125" y="25400"/>
            <a:ext cx="8220300" cy="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Business Model</a:t>
            </a:r>
            <a:endParaRPr sz="2400" dirty="0"/>
          </a:p>
        </p:txBody>
      </p:sp>
      <p:sp>
        <p:nvSpPr>
          <p:cNvPr id="165" name="Shape 165"/>
          <p:cNvSpPr/>
          <p:nvPr/>
        </p:nvSpPr>
        <p:spPr>
          <a:xfrm>
            <a:off x="1666800" y="3851500"/>
            <a:ext cx="1971600" cy="39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Cloud Service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666800" y="4463733"/>
            <a:ext cx="1971600" cy="39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Financial Support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666800" y="5015667"/>
            <a:ext cx="1971600" cy="538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Intellectual &amp; Human Resource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478900" y="3574900"/>
            <a:ext cx="2088000" cy="1286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Awareness 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000" dirty="0">
                <a:solidFill>
                  <a:schemeClr val="accent4">
                    <a:lumMod val="50000"/>
                  </a:schemeClr>
                </a:solidFill>
              </a:rPr>
              <a:t>Companies &amp; Hospitals</a:t>
            </a: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9" name="Shape 169"/>
          <p:cNvSpPr/>
          <p:nvPr/>
        </p:nvSpPr>
        <p:spPr>
          <a:xfrm>
            <a:off x="5478900" y="4940661"/>
            <a:ext cx="2088000" cy="397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0" name="Shape 170"/>
          <p:cNvSpPr/>
          <p:nvPr/>
        </p:nvSpPr>
        <p:spPr>
          <a:xfrm>
            <a:off x="7566900" y="3512163"/>
            <a:ext cx="1577100" cy="927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>
                <a:solidFill>
                  <a:schemeClr val="accent4">
                    <a:lumMod val="50000"/>
                  </a:schemeClr>
                </a:solidFill>
              </a:rPr>
              <a:t>Autistic residents 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7350" y="3231663"/>
            <a:ext cx="1470900" cy="3036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24800" y="650243"/>
            <a:ext cx="1143000" cy="6586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7350" y="609600"/>
            <a:ext cx="1470900" cy="42933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RELATIONSHIPS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114800" y="609600"/>
            <a:ext cx="1295400" cy="575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638354"/>
            <a:ext cx="1219200" cy="5470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638354"/>
            <a:ext cx="1143000" cy="54490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3600" y="3024084"/>
            <a:ext cx="1447800" cy="71864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8200" y="5638800"/>
            <a:ext cx="21950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COST CENTRES</a:t>
            </a:r>
            <a:endParaRPr lang="en-US" sz="1700" dirty="0"/>
          </a:p>
        </p:txBody>
      </p:sp>
      <p:sp>
        <p:nvSpPr>
          <p:cNvPr id="12" name="Rectangle 11"/>
          <p:cNvSpPr/>
          <p:nvPr/>
        </p:nvSpPr>
        <p:spPr>
          <a:xfrm>
            <a:off x="5029200" y="5638799"/>
            <a:ext cx="1432050" cy="2920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REVENUE  STREAMS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54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 smtClean="0"/>
          </a:p>
          <a:p>
            <a:pPr marL="0" indent="0" algn="ctr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6348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4500" y="2479676"/>
            <a:ext cx="4040188" cy="39512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Procrastinate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Neglect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Distraction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373" y="2436814"/>
            <a:ext cx="1971675" cy="2513012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79676"/>
            <a:ext cx="3772573" cy="25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>
                <a:ea typeface="Oswald"/>
                <a:cs typeface="Oswald"/>
                <a:sym typeface="Oswald"/>
              </a:rPr>
              <a:t>Existing </a:t>
            </a:r>
            <a:r>
              <a:rPr lang="en-US" dirty="0"/>
              <a:t>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4100"/>
            <a:ext cx="2819400" cy="2819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Pillsy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Adhere Tech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Round Refill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114800"/>
            <a:ext cx="2697208" cy="2316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808" y="1798638"/>
            <a:ext cx="2819401" cy="23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Oswald"/>
                <a:ea typeface="Oswald"/>
                <a:cs typeface="Oswald"/>
                <a:sym typeface="Oswald"/>
              </a:rPr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21219"/>
            <a:ext cx="3657600" cy="370494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Remote Monitoring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Notification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Motivation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21219"/>
            <a:ext cx="4038600" cy="2883924"/>
          </a:xfrm>
        </p:spPr>
      </p:pic>
    </p:spTree>
    <p:extLst>
      <p:ext uri="{BB962C8B-B14F-4D97-AF65-F5344CB8AC3E}">
        <p14:creationId xmlns:p14="http://schemas.microsoft.com/office/powerpoint/2010/main" val="9341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Node </a:t>
            </a:r>
            <a:r>
              <a:rPr lang="en-US" dirty="0" smtClean="0"/>
              <a:t>MCU (ESP8266)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WiFi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Hall Effect Sensor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Load </a:t>
            </a:r>
            <a:r>
              <a:rPr lang="en-US" dirty="0" smtClean="0"/>
              <a:t>Cell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HX711 Amplifier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Neodymium Magnet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00200"/>
            <a:ext cx="1752600" cy="17526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600200"/>
            <a:ext cx="1752600" cy="175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535362"/>
            <a:ext cx="1901416" cy="18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Oswald"/>
                <a:ea typeface="Oswald"/>
                <a:cs typeface="Oswald"/>
                <a:sym typeface="Oswald"/>
              </a:rPr>
              <a:t>Development Platform</a:t>
            </a:r>
            <a:endParaRPr lang="en-US" dirty="0"/>
          </a:p>
        </p:txBody>
      </p:sp>
      <p:pic>
        <p:nvPicPr>
          <p:cNvPr id="5" name="Shape 178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6629400" y="1988388"/>
            <a:ext cx="2438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1" y="4067175"/>
            <a:ext cx="2209799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88388"/>
            <a:ext cx="17907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1816938"/>
            <a:ext cx="3124200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765638"/>
            <a:ext cx="2156575" cy="215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59" y="1600200"/>
            <a:ext cx="6338082" cy="4525963"/>
          </a:xfrm>
        </p:spPr>
      </p:pic>
    </p:spTree>
    <p:extLst>
      <p:ext uri="{BB962C8B-B14F-4D97-AF65-F5344CB8AC3E}">
        <p14:creationId xmlns:p14="http://schemas.microsoft.com/office/powerpoint/2010/main" val="6654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Oswald"/>
                <a:ea typeface="Oswald"/>
                <a:cs typeface="Oswald"/>
                <a:sym typeface="Oswald"/>
              </a:rPr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Minimization of hardware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Right equipment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Notification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Server communication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Data analysis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158</Words>
  <Application>Microsoft Office PowerPoint</Application>
  <PresentationFormat>On-screen Show (4:3)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Oswald</vt:lpstr>
      <vt:lpstr>Wingdings</vt:lpstr>
      <vt:lpstr>Office Theme</vt:lpstr>
      <vt:lpstr>Smart Medicine Bottle</vt:lpstr>
      <vt:lpstr>Problems</vt:lpstr>
      <vt:lpstr>Motivation</vt:lpstr>
      <vt:lpstr>Existing Companies</vt:lpstr>
      <vt:lpstr>Solution</vt:lpstr>
      <vt:lpstr>Hardware</vt:lpstr>
      <vt:lpstr>Development Platform</vt:lpstr>
      <vt:lpstr>Technical Architecture</vt:lpstr>
      <vt:lpstr>Challenges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Medicine Bottle</dc:title>
  <dc:creator>user-10</dc:creator>
  <cp:lastModifiedBy>Moinul Islam Robin</cp:lastModifiedBy>
  <cp:revision>47</cp:revision>
  <dcterms:created xsi:type="dcterms:W3CDTF">2006-08-16T00:00:00Z</dcterms:created>
  <dcterms:modified xsi:type="dcterms:W3CDTF">2018-02-12T10:27:57Z</dcterms:modified>
</cp:coreProperties>
</file>