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6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14"/>
    <p:restoredTop sz="94662"/>
  </p:normalViewPr>
  <p:slideViewPr>
    <p:cSldViewPr snapToGrid="0" snapToObjects="1">
      <p:cViewPr>
        <p:scale>
          <a:sx n="50" d="100"/>
          <a:sy n="50" d="100"/>
        </p:scale>
        <p:origin x="-264" y="-9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982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5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812899" y="2735968"/>
            <a:ext cx="15150866" cy="264698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 smtClean="0">
                <a:solidFill>
                  <a:srgbClr val="3333CC"/>
                </a:solidFill>
              </a:rPr>
              <a:t>Code by Cooking 0.0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err="1" smtClean="0">
                <a:solidFill>
                  <a:srgbClr val="3333CC"/>
                </a:solidFill>
              </a:rPr>
              <a:t>Dhrumel</a:t>
            </a:r>
            <a:r>
              <a:rPr lang="en-US" sz="3500" dirty="0" smtClean="0">
                <a:solidFill>
                  <a:srgbClr val="3333CC"/>
                </a:solidFill>
              </a:rPr>
              <a:t> Shah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Dr. Francisco Ortega, Mr. Mohsen Taheri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US" sz="3500" b="0" i="0" u="none" strike="noStrike" cap="none" dirty="0" err="1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502509" y="5846521"/>
            <a:ext cx="10412100" cy="6780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Students learning programming for the  first time cannot relate to concepts</a:t>
            </a:r>
          </a:p>
          <a:p>
            <a:pPr marL="742950" marR="0" lvl="0" indent="-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100" dirty="0" smtClean="0">
                <a:solidFill>
                  <a:srgbClr val="336699"/>
                </a:solidFill>
              </a:rPr>
              <a:t>Current teaching methods are not interactive enough</a:t>
            </a:r>
          </a:p>
          <a:p>
            <a:pPr marL="742950" marR="0" lvl="0" indent="-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Typing in letters on a keyboard is the only way to code, requiring students to know the exact syntax before they start coding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AutoNum type="arabicPeriod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4112" y="42362206"/>
            <a:ext cx="29504527" cy="1080738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on the work supported by Francisco Ortega, Mohsen Taheri,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Leonardo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Guibert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 am also thankful to the help I </a:t>
            </a:r>
            <a:r>
              <a:rPr lang="en-US" sz="3200" dirty="0" smtClean="0">
                <a:solidFill>
                  <a:schemeClr val="dk1"/>
                </a:solidFill>
              </a:rPr>
              <a:t>have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received from my teammate Derrick Serbia. 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524112" y="41631956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706887" y="428038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6799" y="406411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2763809" y="15122362"/>
            <a:ext cx="11199955" cy="41816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lang="en-US"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Lectures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25000"/>
              <a:buFont typeface="Arial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sym typeface="Arial"/>
              </a:rPr>
              <a:t>Tutorial videos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Code-building websites that do not relate programming concepts to real life activities</a:t>
            </a:r>
            <a:endParaRPr lang="en-US" sz="4100" i="0" u="none" strike="noStrike" cap="none" dirty="0" smtClean="0">
              <a:solidFill>
                <a:srgbClr val="336699"/>
              </a:solidFill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812486" y="5846521"/>
            <a:ext cx="11151278" cy="86191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should allow student users </a:t>
            </a:r>
            <a:r>
              <a:rPr lang="en-US" sz="4100" b="0" i="0" u="none" strike="noStrike" cap="none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4100" b="0" i="0" u="none" strike="noStrike" cap="none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25000"/>
              <a:buFont typeface="Arial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Operate with various kitchen equipment such as a blender and chopping board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Enter a function on a display by activating the kitchen tool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Pass parameters to the function by placing ingredients in the tool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Execute the function by starting the cooking process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Define and execute a loop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 smtClean="0">
                <a:solidFill>
                  <a:srgbClr val="336699"/>
                </a:solidFill>
              </a:rPr>
              <a:t/>
            </a:r>
            <a:br>
              <a:rPr lang="en-US" sz="4100" dirty="0" smtClean="0">
                <a:solidFill>
                  <a:srgbClr val="336699"/>
                </a:solidFill>
              </a:rPr>
            </a:br>
            <a:endParaRPr lang="en-US" sz="4100" dirty="0" smtClean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502509" y="19960681"/>
            <a:ext cx="14773866" cy="94445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6822737" y="19960681"/>
            <a:ext cx="14205902" cy="162089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4812964" y="11973626"/>
            <a:ext cx="6265636" cy="73303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Wingdings" charset="2"/>
              <a:buChar char="§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We used Unity 5.3.2 to develop our application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We implemented our code in C# using Visual Studio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25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We used Mechdyne’s GetReal3D 3.2.5 plugin to use the different devices in the I-CAVE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6822737" y="36944839"/>
            <a:ext cx="14255863" cy="43106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i="1" u="none" strike="noStrike" cap="none" dirty="0" err="1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CodebyCooking</a:t>
            </a:r>
            <a:r>
              <a:rPr lang="en-US" sz="4100" i="1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lays a foundation for introductory programming courses in virtual </a:t>
            </a:r>
            <a:r>
              <a:rPr lang="en-US" sz="4100" dirty="0" smtClean="0">
                <a:solidFill>
                  <a:srgbClr val="336699"/>
                </a:solidFill>
              </a:rPr>
              <a:t>r</a:t>
            </a:r>
            <a:r>
              <a:rPr lang="en-US" sz="410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eality. We hope that this application encourages education systems to incorporate advanced technology into teaching.   </a:t>
            </a: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502509" y="13283458"/>
            <a:ext cx="10412100" cy="59605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Relate programming concepts to a daily activity such as cooking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Develop a virtual reality environment where students can engage in interactive learning</a:t>
            </a:r>
            <a:endParaRPr lang="en-US" sz="4100" dirty="0">
              <a:solidFill>
                <a:srgbClr val="336699"/>
              </a:solidFill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+mj-lt"/>
              <a:buAutoNum type="arabicPeriod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Allow students to code by carrying out cooking activities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01" y="2957774"/>
            <a:ext cx="6195798" cy="2378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31" y="888671"/>
            <a:ext cx="6251954" cy="155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40" y="21582587"/>
            <a:ext cx="14146301" cy="7330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587" y="21610870"/>
            <a:ext cx="12620202" cy="144998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25" y="482901"/>
            <a:ext cx="2509511" cy="2509511"/>
          </a:xfrm>
          <a:prstGeom prst="rect">
            <a:avLst/>
          </a:prstGeom>
        </p:spPr>
      </p:pic>
      <p:pic>
        <p:nvPicPr>
          <p:cNvPr id="1026" name="Picture 2" descr="./../../Volumes/Untitled/spr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11" y="30135515"/>
            <a:ext cx="8190371" cy="68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../../../Volumes/Untitled/sprin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483" y="34617045"/>
            <a:ext cx="6561891" cy="365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../../../Volumes/Untitled/sprin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484" y="30135515"/>
            <a:ext cx="6561891" cy="453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../../../Volumes/Untitled/sprin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08" y="36944839"/>
            <a:ext cx="8190373" cy="431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../../../Volumes/Untitled/sprin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484" y="38252843"/>
            <a:ext cx="6561890" cy="30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964" y="482902"/>
            <a:ext cx="6265636" cy="10801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62984" y="1788020"/>
            <a:ext cx="9337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Senior Project, Fall, 2016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302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Wingdings</vt:lpstr>
      <vt:lpstr>Arial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Dhrumel Shah</cp:lastModifiedBy>
  <cp:revision>28</cp:revision>
  <dcterms:modified xsi:type="dcterms:W3CDTF">2016-11-29T23:00:13Z</dcterms:modified>
</cp:coreProperties>
</file>