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32918400" cy="438912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20" d="100"/>
          <a:sy n="20" d="100"/>
        </p:scale>
        <p:origin x="-882" y="2070"/>
      </p:cViewPr>
      <p:guideLst>
        <p:guide orient="horz" pos="13824"/>
        <p:guide pos="103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Clr>
                <a:srgbClr val="000000"/>
              </a:buClr>
              <a:buFont typeface="Arial"/>
              <a:buNone/>
              <a:defRPr sz="12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2143125" y="685800"/>
            <a:ext cx="2571749"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Font typeface="Arial"/>
              <a:buNone/>
              <a:defRPr sz="1800" b="0" i="0" u="none" strike="noStrike" cap="none"/>
            </a:lvl1pPr>
            <a:lvl2pPr marL="457200" marR="0" lvl="1" indent="0" algn="l" rtl="0">
              <a:spcBef>
                <a:spcPts val="0"/>
              </a:spcBef>
              <a:buFont typeface="Arial"/>
              <a:buNone/>
              <a:defRPr sz="1800" b="0" i="0" u="none" strike="noStrike" cap="none"/>
            </a:lvl2pPr>
            <a:lvl3pPr marL="914400" marR="0" lvl="2" indent="0" algn="l" rtl="0">
              <a:spcBef>
                <a:spcPts val="0"/>
              </a:spcBef>
              <a:buFont typeface="Arial"/>
              <a:buNone/>
              <a:defRPr sz="1800" b="0" i="0" u="none" strike="noStrike" cap="none"/>
            </a:lvl3pPr>
            <a:lvl4pPr marL="1371600" marR="0" lvl="3" indent="0" algn="l" rtl="0">
              <a:spcBef>
                <a:spcPts val="0"/>
              </a:spcBef>
              <a:buFont typeface="Arial"/>
              <a:buNone/>
              <a:defRPr sz="1800" b="0" i="0" u="none" strike="noStrike" cap="none"/>
            </a:lvl4pPr>
            <a:lvl5pPr marL="1828800" marR="0" lvl="4" indent="0" algn="l" rtl="0">
              <a:spcBef>
                <a:spcPts val="0"/>
              </a:spcBef>
              <a:buFont typeface="Arial"/>
              <a:buNone/>
              <a:defRPr sz="1800" b="0" i="0" u="none" strike="noStrike" cap="none"/>
            </a:lvl5pPr>
            <a:lvl6pPr marL="2286000" marR="0" lvl="5" indent="0" algn="l" rtl="0">
              <a:spcBef>
                <a:spcPts val="0"/>
              </a:spcBef>
              <a:buFont typeface="Arial"/>
              <a:buNone/>
              <a:defRPr sz="1800" b="0" i="0" u="none" strike="noStrike" cap="none"/>
            </a:lvl6pPr>
            <a:lvl7pPr marL="2743200" marR="0" lvl="6" indent="0" algn="l" rtl="0">
              <a:spcBef>
                <a:spcPts val="0"/>
              </a:spcBef>
              <a:buFont typeface="Arial"/>
              <a:buNone/>
              <a:defRPr sz="1800" b="0" i="0" u="none" strike="noStrike" cap="none"/>
            </a:lvl7pPr>
            <a:lvl8pPr marL="3200400" marR="0" lvl="7" indent="0" algn="l" rtl="0">
              <a:spcBef>
                <a:spcPts val="0"/>
              </a:spcBef>
              <a:buFont typeface="Arial"/>
              <a:buNone/>
              <a:defRPr sz="1800" b="0" i="0" u="none" strike="noStrike" cap="none"/>
            </a:lvl8pPr>
            <a:lvl9pPr marL="3657600" marR="0" lvl="8" indent="0" algn="l" rtl="0">
              <a:spcBef>
                <a:spcPts val="0"/>
              </a:spcBef>
              <a:buFont typeface="Arial"/>
              <a:buNone/>
              <a:defRPr sz="1800" b="0" i="0" u="none" strike="noStrike" cap="none"/>
            </a:lvl9pPr>
          </a:lstStyle>
          <a:p>
            <a:endParaRPr/>
          </a:p>
        </p:txBody>
      </p:sp>
      <p:sp>
        <p:nvSpPr>
          <p:cNvPr id="7" name="Shape 7"/>
          <p:cNvSpPr txBox="1">
            <a:spLocks noGrp="1"/>
          </p:cNvSpPr>
          <p:nvPr>
            <p:ph type="ftr" idx="11"/>
          </p:nvPr>
        </p:nvSpPr>
        <p:spPr>
          <a:xfrm>
            <a:off x="0" y="8685210"/>
            <a:ext cx="2971799" cy="4572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0"/>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lang="en-US" sz="12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707784"/>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2143125" y="685800"/>
            <a:ext cx="257175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86" name="Shape 86"/>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Font typeface="Arial"/>
              <a:buNone/>
            </a:pPr>
            <a:endParaRPr sz="1800" b="0" i="0" u="none" strike="noStrike" cap="none"/>
          </a:p>
        </p:txBody>
      </p:sp>
      <p:sp>
        <p:nvSpPr>
          <p:cNvPr id="87" name="Shape 87"/>
          <p:cNvSpPr txBox="1"/>
          <p:nvPr/>
        </p:nvSpPr>
        <p:spPr>
          <a:xfrm>
            <a:off x="3884612" y="8685210"/>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a:solidFill>
                  <a:srgbClr val="000000"/>
                </a:solidFill>
                <a:latin typeface="Arial"/>
                <a:ea typeface="Arial"/>
                <a:cs typeface="Arial"/>
                <a:sym typeface="Arial"/>
              </a:rPr>
              <a:t>1</a:t>
            </a:fld>
            <a:endParaRPr lang="en-US" sz="1200" b="0" i="0" u="none" strike="noStrike" cap="non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5"/>
        <p:cNvGrpSpPr/>
        <p:nvPr/>
      </p:nvGrpSpPr>
      <p:grpSpPr>
        <a:xfrm>
          <a:off x="0" y="0"/>
          <a:ext cx="0" cy="0"/>
          <a:chOff x="0" y="0"/>
          <a:chExt cx="0" cy="0"/>
        </a:xfrm>
      </p:grpSpPr>
      <p:sp>
        <p:nvSpPr>
          <p:cNvPr id="16" name="Shape 16"/>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17" name="Shape 17"/>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18" name="Shape 18"/>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74" name="Shape 74"/>
          <p:cNvSpPr txBox="1">
            <a:spLocks noGrp="1"/>
          </p:cNvSpPr>
          <p:nvPr>
            <p:ph type="body" idx="1"/>
          </p:nvPr>
        </p:nvSpPr>
        <p:spPr>
          <a:xfrm>
            <a:off x="1646235" y="10242550"/>
            <a:ext cx="29627511" cy="28963937"/>
          </a:xfrm>
          <a:prstGeom prst="rect">
            <a:avLst/>
          </a:prstGeom>
          <a:noFill/>
          <a:ln>
            <a:noFill/>
          </a:ln>
        </p:spPr>
        <p:txBody>
          <a:bodyPr lIns="91425" tIns="91425" rIns="91425" bIns="91425" anchor="t" anchorCtr="0"/>
          <a:lstStyle>
            <a:lvl1pPr marL="1606550" marR="0" lvl="0" indent="298450" algn="l" rtl="0">
              <a:lnSpc>
                <a:spcPct val="100000"/>
              </a:lnSpc>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309562" algn="l" rtl="0">
              <a:lnSpc>
                <a:spcPct val="100000"/>
              </a:lnSpc>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46075" algn="l" rtl="0">
              <a:lnSpc>
                <a:spcPct val="100000"/>
              </a:lnSpc>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122236"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75" name="Shape 75"/>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76" name="Shape 76"/>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8"/>
        <p:cNvGrpSpPr/>
        <p:nvPr/>
      </p:nvGrpSpPr>
      <p:grpSpPr>
        <a:xfrm>
          <a:off x="0" y="0"/>
          <a:ext cx="0" cy="0"/>
          <a:chOff x="0" y="0"/>
          <a:chExt cx="0" cy="0"/>
        </a:xfrm>
      </p:grpSpPr>
      <p:sp>
        <p:nvSpPr>
          <p:cNvPr id="79" name="Shape 79"/>
          <p:cNvSpPr txBox="1">
            <a:spLocks noGrp="1"/>
          </p:cNvSpPr>
          <p:nvPr>
            <p:ph type="ctrTitle"/>
          </p:nvPr>
        </p:nvSpPr>
        <p:spPr>
          <a:xfrm>
            <a:off x="2469358" y="13635320"/>
            <a:ext cx="27979685" cy="9408458"/>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80" name="Shape 80"/>
          <p:cNvSpPr txBox="1">
            <a:spLocks noGrp="1"/>
          </p:cNvSpPr>
          <p:nvPr>
            <p:ph type="subTitle" idx="1"/>
          </p:nvPr>
        </p:nvSpPr>
        <p:spPr>
          <a:xfrm>
            <a:off x="4937523" y="24872579"/>
            <a:ext cx="23043355" cy="11214847"/>
          </a:xfrm>
          <a:prstGeom prst="rect">
            <a:avLst/>
          </a:prstGeom>
          <a:noFill/>
          <a:ln>
            <a:noFill/>
          </a:ln>
        </p:spPr>
        <p:txBody>
          <a:bodyPr lIns="91425" tIns="91425" rIns="91425" bIns="91425" anchor="t" anchorCtr="0"/>
          <a:lstStyle>
            <a:lvl1pPr marL="0" marR="0" lvl="0" indent="0" algn="ctr" rtl="0">
              <a:lnSpc>
                <a:spcPct val="100000"/>
              </a:lnSpc>
              <a:spcBef>
                <a:spcPts val="3000"/>
              </a:spcBef>
              <a:spcAft>
                <a:spcPts val="0"/>
              </a:spcAft>
              <a:buClr>
                <a:schemeClr val="dk1"/>
              </a:buClr>
              <a:buFont typeface="Arial"/>
              <a:buNone/>
              <a:defRPr sz="15000" b="0" i="0" u="none" strike="noStrike" cap="none">
                <a:solidFill>
                  <a:schemeClr val="dk1"/>
                </a:solidFill>
                <a:latin typeface="Arial"/>
                <a:ea typeface="Arial"/>
                <a:cs typeface="Arial"/>
                <a:sym typeface="Arial"/>
              </a:defRPr>
            </a:lvl1pPr>
            <a:lvl2pPr marL="457200" marR="0" lvl="1" indent="0" algn="ctr" rtl="0">
              <a:lnSpc>
                <a:spcPct val="100000"/>
              </a:lnSpc>
              <a:spcBef>
                <a:spcPts val="2620"/>
              </a:spcBef>
              <a:spcAft>
                <a:spcPts val="0"/>
              </a:spcAft>
              <a:buClr>
                <a:schemeClr val="dk1"/>
              </a:buClr>
              <a:buFont typeface="Arial"/>
              <a:buNone/>
              <a:defRPr sz="13100" b="0" i="0" u="none" strike="noStrike" cap="none">
                <a:solidFill>
                  <a:schemeClr val="dk1"/>
                </a:solidFill>
                <a:latin typeface="Arial"/>
                <a:ea typeface="Arial"/>
                <a:cs typeface="Arial"/>
                <a:sym typeface="Arial"/>
              </a:defRPr>
            </a:lvl2pPr>
            <a:lvl3pPr marL="914400" marR="0" lvl="2" indent="0" algn="ctr" rtl="0">
              <a:lnSpc>
                <a:spcPct val="100000"/>
              </a:lnSpc>
              <a:spcBef>
                <a:spcPts val="2240"/>
              </a:spcBef>
              <a:spcAft>
                <a:spcPts val="0"/>
              </a:spcAft>
              <a:buClr>
                <a:schemeClr val="dk1"/>
              </a:buClr>
              <a:buFont typeface="Arial"/>
              <a:buNone/>
              <a:defRPr sz="11200" b="0" i="0" u="none" strike="noStrike" cap="none">
                <a:solidFill>
                  <a:schemeClr val="dk1"/>
                </a:solidFill>
                <a:latin typeface="Arial"/>
                <a:ea typeface="Arial"/>
                <a:cs typeface="Arial"/>
                <a:sym typeface="Arial"/>
              </a:defRPr>
            </a:lvl3pPr>
            <a:lvl4pPr marL="1371600" marR="0" lvl="3"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4pPr>
            <a:lvl5pPr marL="1828800" marR="0" lvl="4"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5pPr>
            <a:lvl6pPr marL="2286000" marR="0" lvl="5"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6pPr>
            <a:lvl7pPr marL="2743200" marR="0" lvl="6"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7pPr>
            <a:lvl8pPr marL="3200400" marR="0" lvl="7"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8pPr>
            <a:lvl9pPr marL="3657600" marR="0" lvl="8"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83" name="Shape 83"/>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9"/>
        <p:cNvGrpSpPr/>
        <p:nvPr/>
      </p:nvGrpSpPr>
      <p:grpSpPr>
        <a:xfrm>
          <a:off x="0" y="0"/>
          <a:ext cx="0" cy="0"/>
          <a:chOff x="0" y="0"/>
          <a:chExt cx="0" cy="0"/>
        </a:xfrm>
      </p:grpSpPr>
      <p:sp>
        <p:nvSpPr>
          <p:cNvPr id="20" name="Shape 20"/>
          <p:cNvSpPr txBox="1">
            <a:spLocks noGrp="1"/>
          </p:cNvSpPr>
          <p:nvPr>
            <p:ph type="title"/>
          </p:nvPr>
        </p:nvSpPr>
        <p:spPr>
          <a:xfrm rot="5400000">
            <a:off x="8844488" y="16778673"/>
            <a:ext cx="37450057" cy="7406877"/>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21" name="Shape 21"/>
          <p:cNvSpPr txBox="1">
            <a:spLocks noGrp="1"/>
          </p:cNvSpPr>
          <p:nvPr>
            <p:ph type="body" idx="1"/>
          </p:nvPr>
        </p:nvSpPr>
        <p:spPr>
          <a:xfrm rot="5400000">
            <a:off x="-6026415" y="9428945"/>
            <a:ext cx="37450057" cy="22106334"/>
          </a:xfrm>
          <a:prstGeom prst="rect">
            <a:avLst/>
          </a:prstGeom>
          <a:noFill/>
          <a:ln>
            <a:noFill/>
          </a:ln>
        </p:spPr>
        <p:txBody>
          <a:bodyPr lIns="91425" tIns="91425" rIns="91425" bIns="91425" anchor="t" anchorCtr="0"/>
          <a:lstStyle>
            <a:lvl1pPr marL="1606550" marR="0" lvl="0" indent="298450" algn="l" rtl="0">
              <a:lnSpc>
                <a:spcPct val="100000"/>
              </a:lnSpc>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309562" algn="l" rtl="0">
              <a:lnSpc>
                <a:spcPct val="100000"/>
              </a:lnSpc>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46075" algn="l" rtl="0">
              <a:lnSpc>
                <a:spcPct val="100000"/>
              </a:lnSpc>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122236"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22" name="Shape 22"/>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24" name="Shape 24"/>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27" name="Shape 27"/>
          <p:cNvSpPr txBox="1">
            <a:spLocks noGrp="1"/>
          </p:cNvSpPr>
          <p:nvPr>
            <p:ph type="body" idx="1"/>
          </p:nvPr>
        </p:nvSpPr>
        <p:spPr>
          <a:xfrm rot="5400000">
            <a:off x="1978025" y="9910762"/>
            <a:ext cx="28963937" cy="29627511"/>
          </a:xfrm>
          <a:prstGeom prst="rect">
            <a:avLst/>
          </a:prstGeom>
          <a:noFill/>
          <a:ln>
            <a:noFill/>
          </a:ln>
        </p:spPr>
        <p:txBody>
          <a:bodyPr lIns="91425" tIns="91425" rIns="91425" bIns="91425" anchor="t" anchorCtr="0"/>
          <a:lstStyle>
            <a:lvl1pPr marL="1606550" marR="0" lvl="0" indent="298450" algn="l" rtl="0">
              <a:lnSpc>
                <a:spcPct val="100000"/>
              </a:lnSpc>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309562" algn="l" rtl="0">
              <a:lnSpc>
                <a:spcPct val="100000"/>
              </a:lnSpc>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46075" algn="l" rtl="0">
              <a:lnSpc>
                <a:spcPct val="100000"/>
              </a:lnSpc>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122236"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30" name="Shape 30"/>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6451998" y="30724287"/>
            <a:ext cx="19751276" cy="3626222"/>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2"/>
              </a:buClr>
              <a:buFont typeface="Arial"/>
              <a:buNone/>
              <a:defRPr sz="2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33" name="Shape 33"/>
          <p:cNvSpPr>
            <a:spLocks noGrp="1"/>
          </p:cNvSpPr>
          <p:nvPr>
            <p:ph type="pic" idx="2"/>
          </p:nvPr>
        </p:nvSpPr>
        <p:spPr>
          <a:xfrm>
            <a:off x="6451998" y="3922057"/>
            <a:ext cx="19751276" cy="26333825"/>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32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2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9pPr>
          </a:lstStyle>
          <a:p>
            <a:endParaRPr/>
          </a:p>
        </p:txBody>
      </p:sp>
      <p:sp>
        <p:nvSpPr>
          <p:cNvPr id="34" name="Shape 34"/>
          <p:cNvSpPr txBox="1">
            <a:spLocks noGrp="1"/>
          </p:cNvSpPr>
          <p:nvPr>
            <p:ph type="body" idx="1"/>
          </p:nvPr>
        </p:nvSpPr>
        <p:spPr>
          <a:xfrm>
            <a:off x="6451998" y="34350512"/>
            <a:ext cx="19751276" cy="5152464"/>
          </a:xfrm>
          <a:prstGeom prst="rect">
            <a:avLst/>
          </a:prstGeom>
          <a:noFill/>
          <a:ln>
            <a:noFill/>
          </a:ln>
        </p:spPr>
        <p:txBody>
          <a:bodyPr lIns="91425" tIns="91425" rIns="91425" bIns="91425" anchor="t" anchorCtr="0"/>
          <a:lstStyle>
            <a:lvl1pPr marL="0" marR="0" lvl="0"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1pPr>
            <a:lvl2pPr marL="457200" marR="0" lvl="1" indent="0" algn="l" rtl="0">
              <a:lnSpc>
                <a:spcPct val="100000"/>
              </a:lnSpc>
              <a:spcBef>
                <a:spcPts val="240"/>
              </a:spcBef>
              <a:spcAft>
                <a:spcPts val="0"/>
              </a:spcAft>
              <a:buClr>
                <a:schemeClr val="dk1"/>
              </a:buClr>
              <a:buFont typeface="Arial"/>
              <a:buNone/>
              <a:defRPr sz="1200" b="0" i="0" u="none" strike="noStrike" cap="none">
                <a:solidFill>
                  <a:schemeClr val="dk1"/>
                </a:solidFill>
                <a:latin typeface="Arial"/>
                <a:ea typeface="Arial"/>
                <a:cs typeface="Arial"/>
                <a:sym typeface="Arial"/>
              </a:defRPr>
            </a:lvl2pPr>
            <a:lvl3pPr marL="914400" marR="0" lvl="2" indent="0" algn="l" rtl="0">
              <a:lnSpc>
                <a:spcPct val="100000"/>
              </a:lnSpc>
              <a:spcBef>
                <a:spcPts val="200"/>
              </a:spcBef>
              <a:spcAft>
                <a:spcPts val="0"/>
              </a:spcAft>
              <a:buClr>
                <a:schemeClr val="dk1"/>
              </a:buClr>
              <a:buFont typeface="Arial"/>
              <a:buNone/>
              <a:defRPr sz="1000" b="0" i="0" u="none" strike="noStrike" cap="none">
                <a:solidFill>
                  <a:schemeClr val="dk1"/>
                </a:solidFill>
                <a:latin typeface="Arial"/>
                <a:ea typeface="Arial"/>
                <a:cs typeface="Arial"/>
                <a:sym typeface="Arial"/>
              </a:defRPr>
            </a:lvl3pPr>
            <a:lvl4pPr marL="1371600" marR="0" lvl="3"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4pPr>
            <a:lvl5pPr marL="1828800" marR="0" lvl="4"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5pPr>
            <a:lvl6pPr marL="2286000" marR="0" lvl="5"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6pPr>
            <a:lvl7pPr marL="2743200" marR="0" lvl="6"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7pPr>
            <a:lvl8pPr marL="3200400" marR="0" lvl="7"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8pPr>
            <a:lvl9pPr marL="3657600" marR="0" lvl="8"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37" name="Shape 37"/>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645443" y="1748116"/>
            <a:ext cx="10829926" cy="7436224"/>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2"/>
              </a:buClr>
              <a:buFont typeface="Arial"/>
              <a:buNone/>
              <a:defRPr sz="2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40" name="Shape 40"/>
          <p:cNvSpPr txBox="1">
            <a:spLocks noGrp="1"/>
          </p:cNvSpPr>
          <p:nvPr>
            <p:ph type="body" idx="1"/>
          </p:nvPr>
        </p:nvSpPr>
        <p:spPr>
          <a:xfrm>
            <a:off x="12870656" y="1748116"/>
            <a:ext cx="18402298" cy="37459024"/>
          </a:xfrm>
          <a:prstGeom prst="rect">
            <a:avLst/>
          </a:prstGeom>
          <a:noFill/>
          <a:ln>
            <a:noFill/>
          </a:ln>
        </p:spPr>
        <p:txBody>
          <a:bodyPr lIns="91425" tIns="91425" rIns="91425" bIns="91425" anchor="t" anchorCtr="0"/>
          <a:lstStyle>
            <a:lvl1pPr marL="1606550" marR="0" lvl="0" indent="-1200150" algn="l" rtl="0">
              <a:lnSpc>
                <a:spcPct val="100000"/>
              </a:lnSpc>
              <a:spcBef>
                <a:spcPts val="640"/>
              </a:spcBef>
              <a:spcAft>
                <a:spcPts val="0"/>
              </a:spcAft>
              <a:buClr>
                <a:schemeClr val="dk1"/>
              </a:buClr>
              <a:buSzPct val="100000"/>
              <a:buFont typeface="Arial"/>
              <a:buChar char="•"/>
              <a:defRPr sz="3200" b="0" i="0" u="none" strike="noStrike" cap="none">
                <a:solidFill>
                  <a:schemeClr val="dk1"/>
                </a:solidFill>
                <a:latin typeface="Arial"/>
                <a:ea typeface="Arial"/>
                <a:cs typeface="Arial"/>
                <a:sym typeface="Arial"/>
              </a:defRPr>
            </a:lvl1pPr>
            <a:lvl2pPr marL="3481388" marR="0" lvl="1" indent="-992187"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2pPr>
            <a:lvl3pPr marL="5356225" marR="0" lvl="2" indent="-771525"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7497763" marR="0" lvl="3" indent="-817563"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9640888" marR="0" lvl="4"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10098088" marR="0" lvl="5"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10555288" marR="0" lvl="6"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11012488" marR="0" lvl="7"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11469688" marR="0" lvl="8"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2"/>
          </p:nvPr>
        </p:nvSpPr>
        <p:spPr>
          <a:xfrm>
            <a:off x="1645443" y="9184339"/>
            <a:ext cx="10829926" cy="30022799"/>
          </a:xfrm>
          <a:prstGeom prst="rect">
            <a:avLst/>
          </a:prstGeom>
          <a:noFill/>
          <a:ln>
            <a:noFill/>
          </a:ln>
        </p:spPr>
        <p:txBody>
          <a:bodyPr lIns="91425" tIns="91425" rIns="91425" bIns="91425" anchor="t" anchorCtr="0"/>
          <a:lstStyle>
            <a:lvl1pPr marL="0" marR="0" lvl="0"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1pPr>
            <a:lvl2pPr marL="457200" marR="0" lvl="1" indent="0" algn="l" rtl="0">
              <a:lnSpc>
                <a:spcPct val="100000"/>
              </a:lnSpc>
              <a:spcBef>
                <a:spcPts val="240"/>
              </a:spcBef>
              <a:spcAft>
                <a:spcPts val="0"/>
              </a:spcAft>
              <a:buClr>
                <a:schemeClr val="dk1"/>
              </a:buClr>
              <a:buFont typeface="Arial"/>
              <a:buNone/>
              <a:defRPr sz="1200" b="0" i="0" u="none" strike="noStrike" cap="none">
                <a:solidFill>
                  <a:schemeClr val="dk1"/>
                </a:solidFill>
                <a:latin typeface="Arial"/>
                <a:ea typeface="Arial"/>
                <a:cs typeface="Arial"/>
                <a:sym typeface="Arial"/>
              </a:defRPr>
            </a:lvl2pPr>
            <a:lvl3pPr marL="914400" marR="0" lvl="2" indent="0" algn="l" rtl="0">
              <a:lnSpc>
                <a:spcPct val="100000"/>
              </a:lnSpc>
              <a:spcBef>
                <a:spcPts val="200"/>
              </a:spcBef>
              <a:spcAft>
                <a:spcPts val="0"/>
              </a:spcAft>
              <a:buClr>
                <a:schemeClr val="dk1"/>
              </a:buClr>
              <a:buFont typeface="Arial"/>
              <a:buNone/>
              <a:defRPr sz="1000" b="0" i="0" u="none" strike="noStrike" cap="none">
                <a:solidFill>
                  <a:schemeClr val="dk1"/>
                </a:solidFill>
                <a:latin typeface="Arial"/>
                <a:ea typeface="Arial"/>
                <a:cs typeface="Arial"/>
                <a:sym typeface="Arial"/>
              </a:defRPr>
            </a:lvl3pPr>
            <a:lvl4pPr marL="1371600" marR="0" lvl="3"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4pPr>
            <a:lvl5pPr marL="1828800" marR="0" lvl="4"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5pPr>
            <a:lvl6pPr marL="2286000" marR="0" lvl="5"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6pPr>
            <a:lvl7pPr marL="2743200" marR="0" lvl="6"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7pPr>
            <a:lvl8pPr marL="3200400" marR="0" lvl="7"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8pPr>
            <a:lvl9pPr marL="3657600" marR="0" lvl="8"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47" name="Shape 47"/>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48" name="Shape 48"/>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49" name="Shape 49"/>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52" name="Shape 52"/>
          <p:cNvSpPr txBox="1">
            <a:spLocks noGrp="1"/>
          </p:cNvSpPr>
          <p:nvPr>
            <p:ph type="body" idx="1"/>
          </p:nvPr>
        </p:nvSpPr>
        <p:spPr>
          <a:xfrm>
            <a:off x="1645442" y="9825317"/>
            <a:ext cx="14544675" cy="4094629"/>
          </a:xfrm>
          <a:prstGeom prst="rect">
            <a:avLst/>
          </a:prstGeom>
          <a:noFill/>
          <a:ln>
            <a:noFill/>
          </a:ln>
        </p:spPr>
        <p:txBody>
          <a:bodyPr lIns="91425" tIns="91425" rIns="91425" bIns="91425" anchor="b" anchorCtr="0"/>
          <a:lstStyle>
            <a:lvl1pPr marL="0" marR="0" lvl="0" indent="0" algn="l" rtl="0">
              <a:lnSpc>
                <a:spcPct val="100000"/>
              </a:lnSpc>
              <a:spcBef>
                <a:spcPts val="480"/>
              </a:spcBef>
              <a:spcAft>
                <a:spcPts val="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0" algn="l" rtl="0">
              <a:lnSpc>
                <a:spcPct val="100000"/>
              </a:lnSpc>
              <a:spcBef>
                <a:spcPts val="400"/>
              </a:spcBef>
              <a:spcAft>
                <a:spcPts val="0"/>
              </a:spcAft>
              <a:buClr>
                <a:schemeClr val="dk1"/>
              </a:buClr>
              <a:buFont typeface="Arial"/>
              <a:buNone/>
              <a:defRPr sz="2000" b="1" i="0" u="none" strike="noStrike" cap="none">
                <a:solidFill>
                  <a:schemeClr val="dk1"/>
                </a:solidFill>
                <a:latin typeface="Arial"/>
                <a:ea typeface="Arial"/>
                <a:cs typeface="Arial"/>
                <a:sym typeface="Arial"/>
              </a:defRPr>
            </a:lvl2pPr>
            <a:lvl3pPr marL="914400" marR="0" lvl="2" indent="0" algn="l" rtl="0">
              <a:lnSpc>
                <a:spcPct val="100000"/>
              </a:lnSpc>
              <a:spcBef>
                <a:spcPts val="360"/>
              </a:spcBef>
              <a:spcAft>
                <a:spcPts val="0"/>
              </a:spcAft>
              <a:buClr>
                <a:schemeClr val="dk1"/>
              </a:buClr>
              <a:buFont typeface="Arial"/>
              <a:buNone/>
              <a:defRPr sz="1800" b="1" i="0" u="none" strike="noStrike" cap="none">
                <a:solidFill>
                  <a:schemeClr val="dk1"/>
                </a:solidFill>
                <a:latin typeface="Arial"/>
                <a:ea typeface="Arial"/>
                <a:cs typeface="Arial"/>
                <a:sym typeface="Arial"/>
              </a:defRPr>
            </a:lvl3pPr>
            <a:lvl4pPr marL="1371600" marR="0" lvl="3"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53" name="Shape 53"/>
          <p:cNvSpPr txBox="1">
            <a:spLocks noGrp="1"/>
          </p:cNvSpPr>
          <p:nvPr>
            <p:ph type="body" idx="2"/>
          </p:nvPr>
        </p:nvSpPr>
        <p:spPr>
          <a:xfrm>
            <a:off x="1645442" y="13919948"/>
            <a:ext cx="14544675" cy="25287194"/>
          </a:xfrm>
          <a:prstGeom prst="rect">
            <a:avLst/>
          </a:prstGeom>
          <a:noFill/>
          <a:ln>
            <a:noFill/>
          </a:ln>
        </p:spPr>
        <p:txBody>
          <a:bodyPr lIns="91425" tIns="91425" rIns="91425" bIns="91425" anchor="t" anchorCtr="0"/>
          <a:lstStyle>
            <a:lvl1pPr marL="1606550" marR="0" lvl="0" indent="-130175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3481388" marR="0" lvl="1" indent="-1093787"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5356225" marR="0" lvl="2" indent="-847725"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7497763" marR="0" lvl="3" indent="-868363"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9640888" marR="0" lvl="4"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0098088" marR="0" lvl="5"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0555288" marR="0" lvl="6"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11012488" marR="0" lvl="7"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11469688" marR="0" lvl="8"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4" name="Shape 54"/>
          <p:cNvSpPr txBox="1">
            <a:spLocks noGrp="1"/>
          </p:cNvSpPr>
          <p:nvPr>
            <p:ph type="body" idx="3"/>
          </p:nvPr>
        </p:nvSpPr>
        <p:spPr>
          <a:xfrm>
            <a:off x="16722328" y="9825317"/>
            <a:ext cx="14550627" cy="4094629"/>
          </a:xfrm>
          <a:prstGeom prst="rect">
            <a:avLst/>
          </a:prstGeom>
          <a:noFill/>
          <a:ln>
            <a:noFill/>
          </a:ln>
        </p:spPr>
        <p:txBody>
          <a:bodyPr lIns="91425" tIns="91425" rIns="91425" bIns="91425" anchor="b" anchorCtr="0"/>
          <a:lstStyle>
            <a:lvl1pPr marL="0" marR="0" lvl="0" indent="0" algn="l" rtl="0">
              <a:lnSpc>
                <a:spcPct val="100000"/>
              </a:lnSpc>
              <a:spcBef>
                <a:spcPts val="480"/>
              </a:spcBef>
              <a:spcAft>
                <a:spcPts val="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0" algn="l" rtl="0">
              <a:lnSpc>
                <a:spcPct val="100000"/>
              </a:lnSpc>
              <a:spcBef>
                <a:spcPts val="400"/>
              </a:spcBef>
              <a:spcAft>
                <a:spcPts val="0"/>
              </a:spcAft>
              <a:buClr>
                <a:schemeClr val="dk1"/>
              </a:buClr>
              <a:buFont typeface="Arial"/>
              <a:buNone/>
              <a:defRPr sz="2000" b="1" i="0" u="none" strike="noStrike" cap="none">
                <a:solidFill>
                  <a:schemeClr val="dk1"/>
                </a:solidFill>
                <a:latin typeface="Arial"/>
                <a:ea typeface="Arial"/>
                <a:cs typeface="Arial"/>
                <a:sym typeface="Arial"/>
              </a:defRPr>
            </a:lvl2pPr>
            <a:lvl3pPr marL="914400" marR="0" lvl="2" indent="0" algn="l" rtl="0">
              <a:lnSpc>
                <a:spcPct val="100000"/>
              </a:lnSpc>
              <a:spcBef>
                <a:spcPts val="360"/>
              </a:spcBef>
              <a:spcAft>
                <a:spcPts val="0"/>
              </a:spcAft>
              <a:buClr>
                <a:schemeClr val="dk1"/>
              </a:buClr>
              <a:buFont typeface="Arial"/>
              <a:buNone/>
              <a:defRPr sz="1800" b="1" i="0" u="none" strike="noStrike" cap="none">
                <a:solidFill>
                  <a:schemeClr val="dk1"/>
                </a:solidFill>
                <a:latin typeface="Arial"/>
                <a:ea typeface="Arial"/>
                <a:cs typeface="Arial"/>
                <a:sym typeface="Arial"/>
              </a:defRPr>
            </a:lvl3pPr>
            <a:lvl4pPr marL="1371600" marR="0" lvl="3"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55" name="Shape 55"/>
          <p:cNvSpPr txBox="1">
            <a:spLocks noGrp="1"/>
          </p:cNvSpPr>
          <p:nvPr>
            <p:ph type="body" idx="4"/>
          </p:nvPr>
        </p:nvSpPr>
        <p:spPr>
          <a:xfrm>
            <a:off x="16722328" y="13919948"/>
            <a:ext cx="14550627" cy="25287194"/>
          </a:xfrm>
          <a:prstGeom prst="rect">
            <a:avLst/>
          </a:prstGeom>
          <a:noFill/>
          <a:ln>
            <a:noFill/>
          </a:ln>
        </p:spPr>
        <p:txBody>
          <a:bodyPr lIns="91425" tIns="91425" rIns="91425" bIns="91425" anchor="t" anchorCtr="0"/>
          <a:lstStyle>
            <a:lvl1pPr marL="1606550" marR="0" lvl="0" indent="-130175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3481388" marR="0" lvl="1" indent="-1093787"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5356225" marR="0" lvl="2" indent="-847725"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7497763" marR="0" lvl="3" indent="-868363"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9640888" marR="0" lvl="4"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0098088" marR="0" lvl="5"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0555288" marR="0" lvl="6"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11012488" marR="0" lvl="7"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11469688" marR="0" lvl="8"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61" name="Shape 61"/>
          <p:cNvSpPr txBox="1">
            <a:spLocks noGrp="1"/>
          </p:cNvSpPr>
          <p:nvPr>
            <p:ph type="body" idx="1"/>
          </p:nvPr>
        </p:nvSpPr>
        <p:spPr>
          <a:xfrm>
            <a:off x="1645443" y="10242177"/>
            <a:ext cx="14756605" cy="28964964"/>
          </a:xfrm>
          <a:prstGeom prst="rect">
            <a:avLst/>
          </a:prstGeom>
          <a:noFill/>
          <a:ln>
            <a:noFill/>
          </a:ln>
        </p:spPr>
        <p:txBody>
          <a:bodyPr lIns="91425" tIns="91425" rIns="91425" bIns="91425" anchor="t" anchorCtr="0"/>
          <a:lstStyle>
            <a:lvl1pPr marL="1606550" marR="0" lvl="0" indent="-12509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3481388" marR="0" lvl="1" indent="-1042987"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5356225" marR="0" lvl="2" indent="-822325"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7497763" marR="0" lvl="3" indent="-842963"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9640888" marR="0" lvl="4"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10098088" marR="0" lvl="5"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10555288" marR="0" lvl="6"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11012488" marR="0" lvl="7"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11469688" marR="0" lvl="8"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2" name="Shape 62"/>
          <p:cNvSpPr txBox="1">
            <a:spLocks noGrp="1"/>
          </p:cNvSpPr>
          <p:nvPr>
            <p:ph type="body" idx="2"/>
          </p:nvPr>
        </p:nvSpPr>
        <p:spPr>
          <a:xfrm>
            <a:off x="16516351" y="10242177"/>
            <a:ext cx="14756605" cy="28964964"/>
          </a:xfrm>
          <a:prstGeom prst="rect">
            <a:avLst/>
          </a:prstGeom>
          <a:noFill/>
          <a:ln>
            <a:noFill/>
          </a:ln>
        </p:spPr>
        <p:txBody>
          <a:bodyPr lIns="91425" tIns="91425" rIns="91425" bIns="91425" anchor="t" anchorCtr="0"/>
          <a:lstStyle>
            <a:lvl1pPr marL="1606550" marR="0" lvl="0" indent="-12509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3481388" marR="0" lvl="1" indent="-1042987"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5356225" marR="0" lvl="2" indent="-822325"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7497763" marR="0" lvl="3" indent="-842963"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9640888" marR="0" lvl="4"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10098088" marR="0" lvl="5"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10555288" marR="0" lvl="6"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11012488" marR="0" lvl="7"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11469688" marR="0" lvl="8"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3" name="Shape 63"/>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64" name="Shape 64"/>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65" name="Shape 65"/>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2600325" y="28205209"/>
            <a:ext cx="27980878" cy="8715934"/>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sz="4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68" name="Shape 68"/>
          <p:cNvSpPr txBox="1">
            <a:spLocks noGrp="1"/>
          </p:cNvSpPr>
          <p:nvPr>
            <p:ph type="body" idx="1"/>
          </p:nvPr>
        </p:nvSpPr>
        <p:spPr>
          <a:xfrm>
            <a:off x="2600325" y="18604006"/>
            <a:ext cx="27980878" cy="9601200"/>
          </a:xfrm>
          <a:prstGeom prst="rect">
            <a:avLst/>
          </a:prstGeom>
          <a:noFill/>
          <a:ln>
            <a:noFill/>
          </a:ln>
        </p:spPr>
        <p:txBody>
          <a:bodyPr lIns="91425" tIns="91425" rIns="91425" bIns="91425" anchor="b" anchorCtr="0"/>
          <a:lstStyle>
            <a:lvl1pPr marL="0" marR="0" lvl="0" indent="0" algn="l" rtl="0">
              <a:lnSpc>
                <a:spcPct val="100000"/>
              </a:lnSpc>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1pPr>
            <a:lvl2pPr marL="457200" marR="0" lvl="1" indent="0" algn="l" rtl="0">
              <a:lnSpc>
                <a:spcPct val="100000"/>
              </a:lnSpc>
              <a:spcBef>
                <a:spcPts val="36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320"/>
              </a:spcBef>
              <a:spcAft>
                <a:spcPts val="0"/>
              </a:spcAft>
              <a:buClr>
                <a:schemeClr val="dk1"/>
              </a:buClr>
              <a:buFont typeface="Arial"/>
              <a:buNone/>
              <a:defRPr sz="1600" b="0" i="0" u="none" strike="noStrike" cap="none">
                <a:solidFill>
                  <a:schemeClr val="dk1"/>
                </a:solidFill>
                <a:latin typeface="Arial"/>
                <a:ea typeface="Arial"/>
                <a:cs typeface="Arial"/>
                <a:sym typeface="Arial"/>
              </a:defRPr>
            </a:lvl3pPr>
            <a:lvl4pPr marL="1371600" marR="0" lvl="3"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4pPr>
            <a:lvl5pPr marL="1828800" marR="0" lvl="4"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5pPr>
            <a:lvl6pPr marL="2286000" marR="0" lvl="5"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6pPr>
            <a:lvl7pPr marL="2743200" marR="0" lvl="6"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7pPr>
            <a:lvl8pPr marL="3200400" marR="0" lvl="7"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8pPr>
            <a:lvl9pPr marL="3657600" marR="0" lvl="8"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9pPr>
          </a:lstStyle>
          <a:p>
            <a:endParaRPr/>
          </a:p>
        </p:txBody>
      </p:sp>
      <p:sp>
        <p:nvSpPr>
          <p:cNvPr id="69" name="Shape 69"/>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70" name="Shape 70"/>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71" name="Shape 71"/>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11" name="Shape 11"/>
          <p:cNvSpPr txBox="1">
            <a:spLocks noGrp="1"/>
          </p:cNvSpPr>
          <p:nvPr>
            <p:ph type="body" idx="1"/>
          </p:nvPr>
        </p:nvSpPr>
        <p:spPr>
          <a:xfrm>
            <a:off x="1646235" y="10242550"/>
            <a:ext cx="29627511" cy="28963937"/>
          </a:xfrm>
          <a:prstGeom prst="rect">
            <a:avLst/>
          </a:prstGeom>
          <a:noFill/>
          <a:ln>
            <a:noFill/>
          </a:ln>
        </p:spPr>
        <p:txBody>
          <a:bodyPr lIns="91425" tIns="91425" rIns="91425" bIns="91425" anchor="t" anchorCtr="0"/>
          <a:lstStyle>
            <a:lvl1pPr marL="1606550" marR="0" lvl="0" indent="298450" algn="l" rtl="0">
              <a:lnSpc>
                <a:spcPct val="100000"/>
              </a:lnSpc>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309562" algn="l" rtl="0">
              <a:lnSpc>
                <a:spcPct val="100000"/>
              </a:lnSpc>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46075" algn="l" rtl="0">
              <a:lnSpc>
                <a:spcPct val="100000"/>
              </a:lnSpc>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122236"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8"/>
        <p:cNvGrpSpPr/>
        <p:nvPr/>
      </p:nvGrpSpPr>
      <p:grpSpPr>
        <a:xfrm>
          <a:off x="0" y="0"/>
          <a:ext cx="0" cy="0"/>
          <a:chOff x="0" y="0"/>
          <a:chExt cx="0" cy="0"/>
        </a:xfrm>
      </p:grpSpPr>
      <p:sp>
        <p:nvSpPr>
          <p:cNvPr id="89" name="Shape 89"/>
          <p:cNvSpPr txBox="1"/>
          <p:nvPr/>
        </p:nvSpPr>
        <p:spPr>
          <a:xfrm>
            <a:off x="9401325" y="1516950"/>
            <a:ext cx="15357300" cy="1077900"/>
          </a:xfrm>
          <a:prstGeom prst="rect">
            <a:avLst/>
          </a:prstGeom>
          <a:noFill/>
          <a:ln>
            <a:noFill/>
          </a:ln>
        </p:spPr>
        <p:txBody>
          <a:bodyPr lIns="98650" tIns="49325" rIns="98650" bIns="49325" anchor="t" anchorCtr="0">
            <a:noAutofit/>
          </a:bodyPr>
          <a:lstStyle/>
          <a:p>
            <a:pPr marL="0" marR="0" lvl="0" indent="0" algn="ctr" rtl="0">
              <a:lnSpc>
                <a:spcPct val="30000"/>
              </a:lnSpc>
              <a:spcBef>
                <a:spcPts val="0"/>
              </a:spcBef>
              <a:spcAft>
                <a:spcPts val="0"/>
              </a:spcAft>
              <a:buClr>
                <a:schemeClr val="dk1"/>
              </a:buClr>
              <a:buSzPct val="25000"/>
              <a:buFont typeface="Times New Roman"/>
              <a:buNone/>
            </a:pPr>
            <a:r>
              <a:rPr lang="en-US" sz="7200" b="1">
                <a:solidFill>
                  <a:schemeClr val="dk1"/>
                </a:solidFill>
                <a:latin typeface="Times New Roman"/>
                <a:ea typeface="Times New Roman"/>
                <a:cs typeface="Times New Roman"/>
                <a:sym typeface="Times New Roman"/>
              </a:rPr>
              <a:t>Senior Project, Spring 2017</a:t>
            </a:r>
          </a:p>
        </p:txBody>
      </p:sp>
      <p:sp>
        <p:nvSpPr>
          <p:cNvPr id="90" name="Shape 90"/>
          <p:cNvSpPr txBox="1"/>
          <p:nvPr/>
        </p:nvSpPr>
        <p:spPr>
          <a:xfrm>
            <a:off x="6567485" y="2590800"/>
            <a:ext cx="19797600" cy="2452800"/>
          </a:xfrm>
          <a:prstGeom prst="rect">
            <a:avLst/>
          </a:prstGeom>
          <a:noFill/>
          <a:ln>
            <a:noFill/>
          </a:ln>
        </p:spPr>
        <p:txBody>
          <a:bodyPr lIns="98650" tIns="49325" rIns="98650" bIns="49325" anchor="t" anchorCtr="0">
            <a:noAutofit/>
          </a:bodyPr>
          <a:lstStyle/>
          <a:p>
            <a:pPr marL="0" marR="0" lvl="0" indent="0" algn="ctr" rtl="0">
              <a:lnSpc>
                <a:spcPct val="100000"/>
              </a:lnSpc>
              <a:spcBef>
                <a:spcPts val="0"/>
              </a:spcBef>
              <a:spcAft>
                <a:spcPts val="0"/>
              </a:spcAft>
              <a:buClr>
                <a:srgbClr val="3333CC"/>
              </a:buClr>
              <a:buSzPct val="25000"/>
              <a:buFont typeface="Arial"/>
              <a:buNone/>
            </a:pPr>
            <a:r>
              <a:rPr lang="en-US" sz="6000" b="1" i="0" u="none" strike="noStrike" cap="none" dirty="0" smtClean="0">
                <a:solidFill>
                  <a:srgbClr val="3333CC"/>
                </a:solidFill>
                <a:latin typeface="Arial"/>
                <a:ea typeface="Arial"/>
                <a:cs typeface="Arial"/>
                <a:sym typeface="Arial"/>
              </a:rPr>
              <a:t>3D </a:t>
            </a:r>
            <a:r>
              <a:rPr lang="en-US" sz="6000" b="1" i="0" u="none" strike="noStrike" cap="none" dirty="0" err="1" smtClean="0">
                <a:solidFill>
                  <a:srgbClr val="3333CC"/>
                </a:solidFill>
                <a:latin typeface="Arial"/>
                <a:ea typeface="Arial"/>
                <a:cs typeface="Arial"/>
                <a:sym typeface="Arial"/>
              </a:rPr>
              <a:t>CodeBlocks</a:t>
            </a:r>
            <a:r>
              <a:rPr lang="en-US" sz="6000" b="1" i="0" u="none" strike="noStrike" cap="none" dirty="0" smtClean="0">
                <a:solidFill>
                  <a:srgbClr val="3333CC"/>
                </a:solidFill>
                <a:latin typeface="Arial"/>
                <a:ea typeface="Arial"/>
                <a:cs typeface="Arial"/>
                <a:sym typeface="Arial"/>
              </a:rPr>
              <a:t> for Multi-touch </a:t>
            </a:r>
            <a:r>
              <a:rPr lang="en-US" sz="6000" b="1" i="0" u="none" strike="noStrike" cap="none" dirty="0" err="1" smtClean="0">
                <a:solidFill>
                  <a:srgbClr val="3333CC"/>
                </a:solidFill>
                <a:latin typeface="Arial"/>
                <a:ea typeface="Arial"/>
                <a:cs typeface="Arial"/>
                <a:sym typeface="Arial"/>
              </a:rPr>
              <a:t>midAir</a:t>
            </a:r>
            <a:r>
              <a:rPr lang="en-US" sz="6000" b="1" i="0" u="none" strike="noStrike" cap="none" dirty="0" smtClean="0">
                <a:solidFill>
                  <a:srgbClr val="3333CC"/>
                </a:solidFill>
                <a:latin typeface="Arial"/>
                <a:ea typeface="Arial"/>
                <a:cs typeface="Arial"/>
                <a:sym typeface="Arial"/>
              </a:rPr>
              <a:t>-and Motion for Virtual and Augmented Reality (TAM)</a:t>
            </a:r>
            <a:endParaRPr lang="en-US" sz="6000" b="1" i="0" u="none" strike="noStrike" cap="none" dirty="0">
              <a:solidFill>
                <a:srgbClr val="3333CC"/>
              </a:solidFill>
              <a:latin typeface="Arial"/>
              <a:ea typeface="Arial"/>
              <a:cs typeface="Arial"/>
              <a:sym typeface="Arial"/>
            </a:endParaRPr>
          </a:p>
          <a:p>
            <a:pPr marL="0" marR="0" lvl="0" indent="0" algn="ctr" rtl="0">
              <a:lnSpc>
                <a:spcPct val="100000"/>
              </a:lnSpc>
              <a:spcBef>
                <a:spcPts val="0"/>
              </a:spcBef>
              <a:spcAft>
                <a:spcPts val="0"/>
              </a:spcAft>
              <a:buClr>
                <a:srgbClr val="3333CC"/>
              </a:buClr>
              <a:buSzPct val="25000"/>
              <a:buFont typeface="Arial"/>
              <a:buNone/>
            </a:pPr>
            <a:r>
              <a:rPr lang="en-US" sz="3500" b="1" i="0" u="none" strike="noStrike" cap="none" dirty="0">
                <a:solidFill>
                  <a:srgbClr val="3333CC"/>
                </a:solidFill>
                <a:latin typeface="Arial"/>
                <a:ea typeface="Arial"/>
                <a:cs typeface="Arial"/>
                <a:sym typeface="Arial"/>
              </a:rPr>
              <a:t>Student: </a:t>
            </a:r>
            <a:r>
              <a:rPr lang="en-US" sz="3500" i="0" u="none" strike="noStrike" cap="none" dirty="0" smtClean="0">
                <a:solidFill>
                  <a:srgbClr val="3333CC"/>
                </a:solidFill>
                <a:latin typeface="Arial"/>
                <a:ea typeface="Arial"/>
                <a:cs typeface="Arial"/>
                <a:sym typeface="Arial"/>
              </a:rPr>
              <a:t>Fernando de </a:t>
            </a:r>
            <a:r>
              <a:rPr lang="en-US" sz="3500" i="0" u="none" strike="noStrike" cap="none" dirty="0" err="1" smtClean="0">
                <a:solidFill>
                  <a:srgbClr val="3333CC"/>
                </a:solidFill>
                <a:latin typeface="Arial"/>
                <a:ea typeface="Arial"/>
                <a:cs typeface="Arial"/>
                <a:sym typeface="Arial"/>
              </a:rPr>
              <a:t>Zayas</a:t>
            </a:r>
            <a:r>
              <a:rPr lang="en-US" sz="3500" b="0" i="0" u="none" strike="noStrike" cap="none" dirty="0" smtClean="0">
                <a:solidFill>
                  <a:srgbClr val="3333CC"/>
                </a:solidFill>
                <a:latin typeface="Arial"/>
                <a:ea typeface="Arial"/>
                <a:cs typeface="Arial"/>
                <a:sym typeface="Arial"/>
              </a:rPr>
              <a:t>, </a:t>
            </a:r>
            <a:r>
              <a:rPr lang="en-US" sz="3500" b="0" i="0" u="none" strike="noStrike" cap="none" dirty="0">
                <a:solidFill>
                  <a:srgbClr val="3333CC"/>
                </a:solidFill>
                <a:latin typeface="Arial"/>
                <a:ea typeface="Arial"/>
                <a:cs typeface="Arial"/>
                <a:sym typeface="Arial"/>
              </a:rPr>
              <a:t>Florida International University</a:t>
            </a:r>
          </a:p>
          <a:p>
            <a:pPr marL="0" marR="0" lvl="0" indent="0" algn="ctr" rtl="0">
              <a:lnSpc>
                <a:spcPct val="100000"/>
              </a:lnSpc>
              <a:spcBef>
                <a:spcPts val="0"/>
              </a:spcBef>
              <a:spcAft>
                <a:spcPts val="0"/>
              </a:spcAft>
              <a:buClr>
                <a:srgbClr val="3333CC"/>
              </a:buClr>
              <a:buSzPct val="25000"/>
              <a:buFont typeface="Arial"/>
              <a:buNone/>
            </a:pPr>
            <a:r>
              <a:rPr lang="en-US" sz="3500" b="1" i="0" u="none" strike="noStrike" cap="none" dirty="0">
                <a:solidFill>
                  <a:srgbClr val="3333CC"/>
                </a:solidFill>
                <a:latin typeface="Arial"/>
                <a:ea typeface="Arial"/>
                <a:cs typeface="Arial"/>
                <a:sym typeface="Arial"/>
              </a:rPr>
              <a:t>Mentor:</a:t>
            </a:r>
            <a:r>
              <a:rPr lang="en-US" sz="3500" b="1" i="1" u="none" strike="noStrike" cap="none" dirty="0">
                <a:solidFill>
                  <a:srgbClr val="3333CC"/>
                </a:solidFill>
                <a:latin typeface="Arial"/>
                <a:ea typeface="Arial"/>
                <a:cs typeface="Arial"/>
                <a:sym typeface="Arial"/>
              </a:rPr>
              <a:t> </a:t>
            </a:r>
            <a:r>
              <a:rPr lang="en-US" sz="3500" u="none" strike="noStrike" cap="none" dirty="0" smtClean="0">
                <a:solidFill>
                  <a:srgbClr val="3333CC"/>
                </a:solidFill>
                <a:latin typeface="Arial"/>
                <a:ea typeface="Arial"/>
                <a:cs typeface="Arial"/>
                <a:sym typeface="Arial"/>
              </a:rPr>
              <a:t> </a:t>
            </a:r>
            <a:r>
              <a:rPr lang="en-US" sz="3500" i="1" u="none" strike="noStrike" cap="none" dirty="0" smtClean="0">
                <a:solidFill>
                  <a:srgbClr val="3333CC"/>
                </a:solidFill>
                <a:latin typeface="Arial"/>
                <a:ea typeface="Arial"/>
                <a:cs typeface="Arial"/>
                <a:sym typeface="Arial"/>
              </a:rPr>
              <a:t>Dr. Francisco R. Ortega, </a:t>
            </a:r>
            <a:r>
              <a:rPr lang="en-US" sz="3500" i="1" dirty="0" err="1" smtClean="0">
                <a:solidFill>
                  <a:srgbClr val="3333CC"/>
                </a:solidFill>
              </a:rPr>
              <a:t>OpenHID</a:t>
            </a:r>
            <a:r>
              <a:rPr lang="en-US" sz="3500" i="1" dirty="0" smtClean="0">
                <a:solidFill>
                  <a:srgbClr val="3333CC"/>
                </a:solidFill>
              </a:rPr>
              <a:t> Lab</a:t>
            </a:r>
            <a:r>
              <a:rPr lang="en-US" sz="3500" b="0" i="0" u="none" strike="noStrike" cap="none" dirty="0" smtClean="0">
                <a:solidFill>
                  <a:srgbClr val="3333CC"/>
                </a:solidFill>
                <a:latin typeface="Arial"/>
                <a:ea typeface="Arial"/>
                <a:cs typeface="Arial"/>
                <a:sym typeface="Arial"/>
              </a:rPr>
              <a:t> </a:t>
            </a:r>
            <a:endParaRPr lang="en-US" sz="3500" b="0" i="0" u="none" strike="noStrike" cap="none" dirty="0">
              <a:solidFill>
                <a:srgbClr val="3333CC"/>
              </a:solidFill>
              <a:latin typeface="Arial"/>
              <a:ea typeface="Arial"/>
              <a:cs typeface="Arial"/>
              <a:sym typeface="Arial"/>
            </a:endParaRPr>
          </a:p>
          <a:p>
            <a:pPr marL="0" marR="0" lvl="0" indent="0" algn="ctr" rtl="0">
              <a:lnSpc>
                <a:spcPct val="100000"/>
              </a:lnSpc>
              <a:spcBef>
                <a:spcPts val="0"/>
              </a:spcBef>
              <a:spcAft>
                <a:spcPts val="0"/>
              </a:spcAft>
              <a:buClr>
                <a:srgbClr val="3333CC"/>
              </a:buClr>
              <a:buSzPct val="25000"/>
              <a:buFont typeface="Arial"/>
              <a:buNone/>
            </a:pPr>
            <a:r>
              <a:rPr lang="en-US" sz="3500" b="1" i="0" u="none" strike="noStrike" cap="none" dirty="0">
                <a:solidFill>
                  <a:srgbClr val="3333CC"/>
                </a:solidFill>
                <a:latin typeface="Arial"/>
                <a:ea typeface="Arial"/>
                <a:cs typeface="Arial"/>
                <a:sym typeface="Arial"/>
              </a:rPr>
              <a:t>Instructor:</a:t>
            </a:r>
            <a:r>
              <a:rPr lang="en-US" sz="3500" b="1" i="1" u="none" strike="noStrike" cap="none" dirty="0">
                <a:solidFill>
                  <a:srgbClr val="3333CC"/>
                </a:solidFill>
                <a:latin typeface="Arial"/>
                <a:ea typeface="Arial"/>
                <a:cs typeface="Arial"/>
                <a:sym typeface="Arial"/>
              </a:rPr>
              <a:t> </a:t>
            </a:r>
            <a:r>
              <a:rPr lang="en-US" sz="3500" b="0" i="0" u="none" strike="noStrike" cap="none" dirty="0" err="1">
                <a:solidFill>
                  <a:srgbClr val="3333CC"/>
                </a:solidFill>
                <a:latin typeface="Arial"/>
                <a:ea typeface="Arial"/>
                <a:cs typeface="Arial"/>
                <a:sym typeface="Arial"/>
              </a:rPr>
              <a:t>Masoud</a:t>
            </a:r>
            <a:r>
              <a:rPr lang="en-US" sz="3500" b="0" i="0" u="none" strike="noStrike" cap="none" dirty="0">
                <a:solidFill>
                  <a:srgbClr val="3333CC"/>
                </a:solidFill>
                <a:latin typeface="Arial"/>
                <a:ea typeface="Arial"/>
                <a:cs typeface="Arial"/>
                <a:sym typeface="Arial"/>
              </a:rPr>
              <a:t> </a:t>
            </a:r>
            <a:r>
              <a:rPr lang="en-US" sz="3500" b="0" i="0" u="none" strike="noStrike" cap="none" dirty="0" err="1">
                <a:solidFill>
                  <a:srgbClr val="3333CC"/>
                </a:solidFill>
                <a:latin typeface="Arial"/>
                <a:ea typeface="Arial"/>
                <a:cs typeface="Arial"/>
                <a:sym typeface="Arial"/>
              </a:rPr>
              <a:t>Sadjadi</a:t>
            </a:r>
            <a:r>
              <a:rPr lang="en-US" sz="3500" b="0" i="0" u="none" strike="noStrike" cap="none" dirty="0">
                <a:solidFill>
                  <a:srgbClr val="3333CC"/>
                </a:solidFill>
                <a:latin typeface="Arial"/>
                <a:ea typeface="Arial"/>
                <a:cs typeface="Arial"/>
                <a:sym typeface="Arial"/>
              </a:rPr>
              <a:t>, Florida International University</a:t>
            </a:r>
          </a:p>
        </p:txBody>
      </p:sp>
      <p:sp>
        <p:nvSpPr>
          <p:cNvPr id="91" name="Shape 91"/>
          <p:cNvSpPr txBox="1"/>
          <p:nvPr/>
        </p:nvSpPr>
        <p:spPr>
          <a:xfrm>
            <a:off x="990600" y="5493600"/>
            <a:ext cx="31089600" cy="35661600"/>
          </a:xfrm>
          <a:prstGeom prst="rect">
            <a:avLst/>
          </a:prstGeom>
          <a:noFill/>
          <a:ln w="63500" cap="flat" cmpd="sng">
            <a:solidFill>
              <a:srgbClr val="0033CC"/>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8400" b="0" i="0" u="none" strike="noStrike" cap="none">
              <a:solidFill>
                <a:schemeClr val="dk1"/>
              </a:solidFill>
              <a:latin typeface="Arial"/>
              <a:ea typeface="Arial"/>
              <a:cs typeface="Arial"/>
              <a:sym typeface="Arial"/>
            </a:endParaRPr>
          </a:p>
        </p:txBody>
      </p:sp>
      <p:sp>
        <p:nvSpPr>
          <p:cNvPr id="92" name="Shape 92"/>
          <p:cNvSpPr txBox="1"/>
          <p:nvPr/>
        </p:nvSpPr>
        <p:spPr>
          <a:xfrm>
            <a:off x="1636400" y="6095925"/>
            <a:ext cx="9424500" cy="585870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dirty="0" smtClean="0">
                <a:solidFill>
                  <a:srgbClr val="336699"/>
                </a:solidFill>
                <a:latin typeface="Arial"/>
                <a:ea typeface="Arial"/>
                <a:cs typeface="Arial"/>
                <a:sym typeface="Arial"/>
              </a:rPr>
              <a:t>Problem</a:t>
            </a:r>
            <a:endParaRPr lang="en-US" sz="4100" b="1" i="0" u="none" strike="noStrike" cap="none" dirty="0">
              <a:solidFill>
                <a:srgbClr val="336699"/>
              </a:solidFill>
              <a:latin typeface="Arial"/>
              <a:ea typeface="Arial"/>
              <a:cs typeface="Arial"/>
              <a:sym typeface="Arial"/>
            </a:endParaRPr>
          </a:p>
          <a:p>
            <a:pPr marR="0" lvl="0" algn="l" rtl="0">
              <a:lnSpc>
                <a:spcPct val="100000"/>
              </a:lnSpc>
              <a:spcBef>
                <a:spcPts val="0"/>
              </a:spcBef>
              <a:spcAft>
                <a:spcPts val="0"/>
              </a:spcAft>
              <a:buNone/>
            </a:pPr>
            <a:r>
              <a:rPr lang="en-US" sz="4100" dirty="0" smtClean="0">
                <a:solidFill>
                  <a:srgbClr val="336699"/>
                </a:solidFill>
              </a:rPr>
              <a:t>Computer Science has become a critical field for education and business, yet students are reluctant to enter the field due to the initial impression of programming being too difficult and complex.</a:t>
            </a:r>
          </a:p>
        </p:txBody>
      </p:sp>
      <p:sp>
        <p:nvSpPr>
          <p:cNvPr id="93" name="Shape 93"/>
          <p:cNvSpPr txBox="1"/>
          <p:nvPr/>
        </p:nvSpPr>
        <p:spPr>
          <a:xfrm>
            <a:off x="990612" y="41924400"/>
            <a:ext cx="4980000" cy="73020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a:solidFill>
                  <a:srgbClr val="336699"/>
                </a:solidFill>
                <a:latin typeface="Arial"/>
                <a:ea typeface="Arial"/>
                <a:cs typeface="Arial"/>
                <a:sym typeface="Arial"/>
              </a:rPr>
              <a:t>Acknowledgement</a:t>
            </a:r>
          </a:p>
        </p:txBody>
      </p:sp>
      <p:sp>
        <p:nvSpPr>
          <p:cNvPr id="95" name="Shape 95"/>
          <p:cNvSpPr txBox="1"/>
          <p:nvPr/>
        </p:nvSpPr>
        <p:spPr>
          <a:xfrm>
            <a:off x="22967950" y="6095925"/>
            <a:ext cx="8349300" cy="585870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dirty="0">
                <a:solidFill>
                  <a:srgbClr val="336699"/>
                </a:solidFill>
                <a:latin typeface="Arial"/>
                <a:ea typeface="Arial"/>
                <a:cs typeface="Arial"/>
                <a:sym typeface="Arial"/>
              </a:rPr>
              <a:t>Current System</a:t>
            </a:r>
          </a:p>
          <a:p>
            <a:pPr marL="0" marR="0" lvl="0" indent="0" algn="l" rtl="0">
              <a:lnSpc>
                <a:spcPct val="100000"/>
              </a:lnSpc>
              <a:spcBef>
                <a:spcPts val="0"/>
              </a:spcBef>
              <a:spcAft>
                <a:spcPts val="0"/>
              </a:spcAft>
              <a:buClr>
                <a:srgbClr val="336699"/>
              </a:buClr>
              <a:buSzPct val="25000"/>
              <a:buFont typeface="Arial"/>
              <a:buNone/>
            </a:pPr>
            <a:r>
              <a:rPr lang="en-US" sz="4100" dirty="0" smtClean="0">
                <a:solidFill>
                  <a:srgbClr val="336699"/>
                </a:solidFill>
              </a:rPr>
              <a:t>Currently, students new to programming are generally introduced to the field with pure text based programming using an IDE or a visual language such as Visual Basic. These introductory methods have worked so far, but new methods should be attempted.</a:t>
            </a:r>
            <a:r>
              <a:rPr lang="en-US" sz="4100" b="0" i="0" u="none" strike="noStrike" cap="none" dirty="0" smtClean="0">
                <a:solidFill>
                  <a:srgbClr val="336699"/>
                </a:solidFill>
                <a:latin typeface="Arial"/>
                <a:ea typeface="Arial"/>
                <a:cs typeface="Arial"/>
                <a:sym typeface="Arial"/>
              </a:rPr>
              <a:t> </a:t>
            </a:r>
            <a:endParaRPr lang="en-US" sz="4100" b="0" i="0" u="none" strike="noStrike" cap="none" dirty="0">
              <a:solidFill>
                <a:srgbClr val="336699"/>
              </a:solidFill>
              <a:latin typeface="Arial"/>
              <a:ea typeface="Arial"/>
              <a:cs typeface="Arial"/>
              <a:sym typeface="Arial"/>
            </a:endParaRPr>
          </a:p>
          <a:p>
            <a:pPr marL="0" marR="0" lvl="0" indent="0" algn="ctr" rtl="0">
              <a:lnSpc>
                <a:spcPct val="100000"/>
              </a:lnSpc>
              <a:spcBef>
                <a:spcPts val="0"/>
              </a:spcBef>
              <a:spcAft>
                <a:spcPts val="0"/>
              </a:spcAft>
              <a:buClr>
                <a:srgbClr val="336699"/>
              </a:buClr>
              <a:buFont typeface="Arial"/>
              <a:buNone/>
            </a:pPr>
            <a:endParaRPr sz="4100" b="1" i="0" u="none" strike="noStrike" cap="none" dirty="0">
              <a:solidFill>
                <a:srgbClr val="336699"/>
              </a:solidFill>
              <a:latin typeface="Arial"/>
              <a:ea typeface="Arial"/>
              <a:cs typeface="Arial"/>
              <a:sym typeface="Arial"/>
            </a:endParaRPr>
          </a:p>
        </p:txBody>
      </p:sp>
      <p:sp>
        <p:nvSpPr>
          <p:cNvPr id="96" name="Shape 96"/>
          <p:cNvSpPr txBox="1"/>
          <p:nvPr/>
        </p:nvSpPr>
        <p:spPr>
          <a:xfrm>
            <a:off x="1811950" y="21259799"/>
            <a:ext cx="9249000" cy="10820425"/>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dirty="0">
                <a:solidFill>
                  <a:srgbClr val="336699"/>
                </a:solidFill>
                <a:latin typeface="Arial"/>
                <a:ea typeface="Arial"/>
                <a:cs typeface="Arial"/>
                <a:sym typeface="Arial"/>
              </a:rPr>
              <a:t>Requirements</a:t>
            </a:r>
          </a:p>
          <a:p>
            <a:pPr marL="0" marR="0" lvl="0" indent="0" algn="l" rtl="0">
              <a:lnSpc>
                <a:spcPct val="100000"/>
              </a:lnSpc>
              <a:spcBef>
                <a:spcPts val="0"/>
              </a:spcBef>
              <a:spcAft>
                <a:spcPts val="0"/>
              </a:spcAft>
              <a:buClr>
                <a:srgbClr val="336699"/>
              </a:buClr>
              <a:buSzPct val="25000"/>
              <a:buFont typeface="Arial"/>
              <a:buNone/>
            </a:pPr>
            <a:endParaRPr lang="en-US" sz="4100" dirty="0" smtClean="0">
              <a:solidFill>
                <a:srgbClr val="336699"/>
              </a:solidFill>
            </a:endParaRPr>
          </a:p>
          <a:p>
            <a:pPr marL="0" marR="0" lvl="0" indent="0" algn="l" rtl="0">
              <a:lnSpc>
                <a:spcPct val="100000"/>
              </a:lnSpc>
              <a:spcBef>
                <a:spcPts val="0"/>
              </a:spcBef>
              <a:spcAft>
                <a:spcPts val="0"/>
              </a:spcAft>
              <a:buClr>
                <a:srgbClr val="336699"/>
              </a:buClr>
              <a:buSzPct val="25000"/>
              <a:buFont typeface="Arial"/>
              <a:buNone/>
            </a:pPr>
            <a:endParaRPr lang="en-US" sz="4100" dirty="0" smtClean="0">
              <a:solidFill>
                <a:srgbClr val="336699"/>
              </a:solidFill>
            </a:endParaRPr>
          </a:p>
          <a:p>
            <a:pPr marL="0" marR="0" lvl="0" indent="0" algn="l" rtl="0">
              <a:lnSpc>
                <a:spcPct val="100000"/>
              </a:lnSpc>
              <a:spcBef>
                <a:spcPts val="0"/>
              </a:spcBef>
              <a:spcAft>
                <a:spcPts val="0"/>
              </a:spcAft>
              <a:buClr>
                <a:srgbClr val="336699"/>
              </a:buClr>
              <a:buSzPct val="25000"/>
              <a:buFont typeface="Arial"/>
              <a:buNone/>
            </a:pPr>
            <a:endParaRPr lang="en-US" sz="4100" dirty="0">
              <a:solidFill>
                <a:srgbClr val="336699"/>
              </a:solidFill>
            </a:endParaRPr>
          </a:p>
          <a:p>
            <a:pPr marL="0" marR="0" lvl="0" indent="0" algn="l" rtl="0">
              <a:lnSpc>
                <a:spcPct val="100000"/>
              </a:lnSpc>
              <a:spcBef>
                <a:spcPts val="0"/>
              </a:spcBef>
              <a:spcAft>
                <a:spcPts val="0"/>
              </a:spcAft>
              <a:buClr>
                <a:srgbClr val="336699"/>
              </a:buClr>
              <a:buSzPct val="25000"/>
              <a:buFont typeface="Arial"/>
              <a:buNone/>
            </a:pPr>
            <a:r>
              <a:rPr lang="en-US" sz="4100" dirty="0" smtClean="0">
                <a:solidFill>
                  <a:srgbClr val="336699"/>
                </a:solidFill>
              </a:rPr>
              <a:t>Users must be able to:</a:t>
            </a:r>
          </a:p>
          <a:p>
            <a:pPr marL="0" marR="0" lvl="0" indent="0" algn="l" rtl="0">
              <a:lnSpc>
                <a:spcPct val="100000"/>
              </a:lnSpc>
              <a:spcBef>
                <a:spcPts val="0"/>
              </a:spcBef>
              <a:spcAft>
                <a:spcPts val="0"/>
              </a:spcAft>
              <a:buClr>
                <a:srgbClr val="336699"/>
              </a:buClr>
              <a:buSzPct val="25000"/>
              <a:buFont typeface="Arial"/>
              <a:buNone/>
            </a:pPr>
            <a:endParaRPr lang="en-US" sz="4100" b="0" i="0" u="none" strike="noStrike" cap="none" dirty="0">
              <a:solidFill>
                <a:srgbClr val="336699"/>
              </a:solidFill>
              <a:latin typeface="Arial"/>
              <a:ea typeface="Arial"/>
              <a:cs typeface="Arial"/>
              <a:sym typeface="Arial"/>
            </a:endParaRPr>
          </a:p>
          <a:p>
            <a:pPr marL="571500" marR="0" lvl="0" indent="-571500" algn="l" rtl="0">
              <a:lnSpc>
                <a:spcPct val="100000"/>
              </a:lnSpc>
              <a:spcBef>
                <a:spcPts val="0"/>
              </a:spcBef>
              <a:spcAft>
                <a:spcPts val="0"/>
              </a:spcAft>
              <a:buClr>
                <a:srgbClr val="336699"/>
              </a:buClr>
              <a:buSzPct val="25000"/>
              <a:buFont typeface="Arial" pitchFamily="34" charset="0"/>
              <a:buChar char="•"/>
            </a:pPr>
            <a:r>
              <a:rPr lang="en-US" sz="4100" dirty="0" smtClean="0">
                <a:solidFill>
                  <a:srgbClr val="336699"/>
                </a:solidFill>
              </a:rPr>
              <a:t>Manipulate variables from outside of the game they affect</a:t>
            </a:r>
          </a:p>
          <a:p>
            <a:pPr marL="571500" marR="0" lvl="0" indent="-571500" algn="l" rtl="0">
              <a:lnSpc>
                <a:spcPct val="100000"/>
              </a:lnSpc>
              <a:spcBef>
                <a:spcPts val="0"/>
              </a:spcBef>
              <a:spcAft>
                <a:spcPts val="0"/>
              </a:spcAft>
              <a:buClr>
                <a:srgbClr val="336699"/>
              </a:buClr>
              <a:buSzPct val="25000"/>
              <a:buFont typeface="Arial" pitchFamily="34" charset="0"/>
              <a:buChar char="•"/>
            </a:pPr>
            <a:endParaRPr lang="en-US" sz="4100" dirty="0" smtClean="0">
              <a:solidFill>
                <a:srgbClr val="336699"/>
              </a:solidFill>
            </a:endParaRPr>
          </a:p>
          <a:p>
            <a:pPr marL="571500" marR="0" lvl="0" indent="-571500" algn="l" rtl="0">
              <a:lnSpc>
                <a:spcPct val="100000"/>
              </a:lnSpc>
              <a:spcBef>
                <a:spcPts val="0"/>
              </a:spcBef>
              <a:spcAft>
                <a:spcPts val="0"/>
              </a:spcAft>
              <a:buClr>
                <a:srgbClr val="336699"/>
              </a:buClr>
              <a:buSzPct val="25000"/>
              <a:buFont typeface="Arial" pitchFamily="34" charset="0"/>
              <a:buChar char="•"/>
            </a:pPr>
            <a:r>
              <a:rPr lang="en-US" sz="4100" dirty="0" smtClean="0">
                <a:solidFill>
                  <a:srgbClr val="336699"/>
                </a:solidFill>
              </a:rPr>
              <a:t>View the results of the new variable values in the game</a:t>
            </a:r>
            <a:endParaRPr lang="en-US" sz="4100" dirty="0">
              <a:solidFill>
                <a:srgbClr val="336699"/>
              </a:solidFill>
            </a:endParaRPr>
          </a:p>
          <a:p>
            <a:pPr marL="571500" marR="0" lvl="0" indent="-571500" algn="l" rtl="0">
              <a:lnSpc>
                <a:spcPct val="100000"/>
              </a:lnSpc>
              <a:spcBef>
                <a:spcPts val="0"/>
              </a:spcBef>
              <a:spcAft>
                <a:spcPts val="0"/>
              </a:spcAft>
              <a:buClr>
                <a:srgbClr val="336699"/>
              </a:buClr>
              <a:buSzPct val="25000"/>
              <a:buFont typeface="Arial" pitchFamily="34" charset="0"/>
              <a:buChar char="•"/>
            </a:pPr>
            <a:endParaRPr lang="en-US" sz="4100" dirty="0" smtClean="0">
              <a:solidFill>
                <a:srgbClr val="336699"/>
              </a:solidFill>
            </a:endParaRPr>
          </a:p>
          <a:p>
            <a:pPr marL="571500" marR="0" lvl="0" indent="-571500" algn="l" rtl="0">
              <a:lnSpc>
                <a:spcPct val="100000"/>
              </a:lnSpc>
              <a:spcBef>
                <a:spcPts val="0"/>
              </a:spcBef>
              <a:spcAft>
                <a:spcPts val="0"/>
              </a:spcAft>
              <a:buClr>
                <a:srgbClr val="336699"/>
              </a:buClr>
              <a:buSzPct val="25000"/>
              <a:buFont typeface="Arial" pitchFamily="34" charset="0"/>
              <a:buChar char="•"/>
            </a:pPr>
            <a:r>
              <a:rPr lang="en-US" sz="4100" dirty="0" smtClean="0">
                <a:solidFill>
                  <a:srgbClr val="336699"/>
                </a:solidFill>
              </a:rPr>
              <a:t>Manipulate loops and variables to give specific output</a:t>
            </a:r>
          </a:p>
          <a:p>
            <a:pPr marL="571500" marR="0" lvl="0" indent="-571500" algn="l" rtl="0">
              <a:lnSpc>
                <a:spcPct val="100000"/>
              </a:lnSpc>
              <a:spcBef>
                <a:spcPts val="0"/>
              </a:spcBef>
              <a:spcAft>
                <a:spcPts val="0"/>
              </a:spcAft>
              <a:buClr>
                <a:srgbClr val="336699"/>
              </a:buClr>
              <a:buSzPct val="25000"/>
              <a:buFont typeface="Arial" pitchFamily="34" charset="0"/>
              <a:buChar char="•"/>
            </a:pPr>
            <a:endParaRPr lang="en-US" sz="4100" dirty="0">
              <a:solidFill>
                <a:srgbClr val="336699"/>
              </a:solidFill>
            </a:endParaRPr>
          </a:p>
          <a:p>
            <a:pPr marL="571500" marR="0" lvl="0" indent="-571500" algn="l" rtl="0">
              <a:lnSpc>
                <a:spcPct val="100000"/>
              </a:lnSpc>
              <a:spcBef>
                <a:spcPts val="0"/>
              </a:spcBef>
              <a:spcAft>
                <a:spcPts val="0"/>
              </a:spcAft>
              <a:buClr>
                <a:srgbClr val="336699"/>
              </a:buClr>
              <a:buSzPct val="25000"/>
              <a:buFont typeface="Arial" pitchFamily="34" charset="0"/>
              <a:buChar char="•"/>
            </a:pPr>
            <a:endParaRPr lang="en-US" sz="4100" dirty="0" smtClean="0">
              <a:solidFill>
                <a:srgbClr val="336699"/>
              </a:solidFill>
            </a:endParaRPr>
          </a:p>
        </p:txBody>
      </p:sp>
      <p:sp>
        <p:nvSpPr>
          <p:cNvPr id="97" name="Shape 97"/>
          <p:cNvSpPr txBox="1"/>
          <p:nvPr/>
        </p:nvSpPr>
        <p:spPr>
          <a:xfrm>
            <a:off x="12183375" y="21259799"/>
            <a:ext cx="9975600" cy="10820425"/>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a:solidFill>
                  <a:srgbClr val="336699"/>
                </a:solidFill>
                <a:latin typeface="Arial"/>
                <a:ea typeface="Arial"/>
                <a:cs typeface="Arial"/>
                <a:sym typeface="Arial"/>
              </a:rPr>
              <a:t>System Design</a:t>
            </a:r>
          </a:p>
        </p:txBody>
      </p:sp>
      <p:sp>
        <p:nvSpPr>
          <p:cNvPr id="98" name="Shape 98"/>
          <p:cNvSpPr txBox="1"/>
          <p:nvPr/>
        </p:nvSpPr>
        <p:spPr>
          <a:xfrm>
            <a:off x="12133486" y="33108970"/>
            <a:ext cx="9975600" cy="7678377"/>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a:solidFill>
                  <a:srgbClr val="336699"/>
                </a:solidFill>
                <a:latin typeface="Arial"/>
                <a:ea typeface="Arial"/>
                <a:cs typeface="Arial"/>
                <a:sym typeface="Arial"/>
              </a:rPr>
              <a:t>Object Design</a:t>
            </a:r>
          </a:p>
        </p:txBody>
      </p:sp>
      <p:sp>
        <p:nvSpPr>
          <p:cNvPr id="99" name="Shape 99"/>
          <p:cNvSpPr txBox="1"/>
          <p:nvPr/>
        </p:nvSpPr>
        <p:spPr>
          <a:xfrm>
            <a:off x="23383100" y="21259774"/>
            <a:ext cx="7933800" cy="10820425"/>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dirty="0" smtClean="0">
                <a:solidFill>
                  <a:srgbClr val="336699"/>
                </a:solidFill>
                <a:latin typeface="Arial"/>
                <a:ea typeface="Arial"/>
                <a:cs typeface="Arial"/>
                <a:sym typeface="Arial"/>
              </a:rPr>
              <a:t>Implementation</a:t>
            </a:r>
          </a:p>
          <a:p>
            <a:pPr marL="0" marR="0" lvl="0" indent="0" rtl="0">
              <a:lnSpc>
                <a:spcPct val="100000"/>
              </a:lnSpc>
              <a:spcBef>
                <a:spcPts val="0"/>
              </a:spcBef>
              <a:spcAft>
                <a:spcPts val="0"/>
              </a:spcAft>
              <a:buClr>
                <a:srgbClr val="336699"/>
              </a:buClr>
              <a:buSzPct val="25000"/>
              <a:buFont typeface="Arial"/>
              <a:buNone/>
            </a:pPr>
            <a:r>
              <a:rPr lang="en-US" sz="4100" dirty="0" smtClean="0">
                <a:solidFill>
                  <a:srgbClr val="336699"/>
                </a:solidFill>
              </a:rPr>
              <a:t>3D </a:t>
            </a:r>
            <a:r>
              <a:rPr lang="en-US" sz="4100" dirty="0" err="1" smtClean="0">
                <a:solidFill>
                  <a:srgbClr val="336699"/>
                </a:solidFill>
              </a:rPr>
              <a:t>CodeBlocks</a:t>
            </a:r>
            <a:r>
              <a:rPr lang="en-US" sz="4100" dirty="0" smtClean="0">
                <a:solidFill>
                  <a:srgbClr val="336699"/>
                </a:solidFill>
              </a:rPr>
              <a:t> has a different implementation for each level. Pong level logic is mostly contained inside of </a:t>
            </a:r>
            <a:r>
              <a:rPr lang="en-US" sz="4100" dirty="0" err="1" smtClean="0">
                <a:solidFill>
                  <a:srgbClr val="336699"/>
                </a:solidFill>
              </a:rPr>
              <a:t>BP_Ball</a:t>
            </a:r>
            <a:r>
              <a:rPr lang="en-US" sz="4100" dirty="0" smtClean="0">
                <a:solidFill>
                  <a:srgbClr val="336699"/>
                </a:solidFill>
              </a:rPr>
              <a:t> with some movement calculations in each Paddle blueprint. The </a:t>
            </a:r>
            <a:r>
              <a:rPr lang="en-US" sz="4100" dirty="0" err="1" smtClean="0">
                <a:solidFill>
                  <a:srgbClr val="336699"/>
                </a:solidFill>
              </a:rPr>
              <a:t>MainArea</a:t>
            </a:r>
            <a:r>
              <a:rPr lang="en-US" sz="4100" dirty="0" smtClean="0">
                <a:solidFill>
                  <a:srgbClr val="336699"/>
                </a:solidFill>
              </a:rPr>
              <a:t> level logic is split between the </a:t>
            </a:r>
            <a:r>
              <a:rPr lang="en-US" sz="4100" dirty="0" err="1" smtClean="0">
                <a:solidFill>
                  <a:srgbClr val="336699"/>
                </a:solidFill>
              </a:rPr>
              <a:t>FirstPersonCharacter</a:t>
            </a:r>
            <a:r>
              <a:rPr lang="en-US" sz="4100" dirty="0" smtClean="0">
                <a:solidFill>
                  <a:srgbClr val="336699"/>
                </a:solidFill>
              </a:rPr>
              <a:t> blueprint</a:t>
            </a:r>
            <a:r>
              <a:rPr lang="en-US" sz="4100" dirty="0" smtClean="0">
                <a:solidFill>
                  <a:srgbClr val="336699"/>
                </a:solidFill>
              </a:rPr>
              <a:t> for command input</a:t>
            </a:r>
            <a:r>
              <a:rPr lang="en-US" sz="4100" dirty="0" smtClean="0">
                <a:solidFill>
                  <a:srgbClr val="336699"/>
                </a:solidFill>
              </a:rPr>
              <a:t> and the </a:t>
            </a:r>
            <a:r>
              <a:rPr lang="en-US" sz="4100" dirty="0" err="1" smtClean="0">
                <a:solidFill>
                  <a:srgbClr val="336699"/>
                </a:solidFill>
              </a:rPr>
              <a:t>CodeBlocksHUD</a:t>
            </a:r>
            <a:r>
              <a:rPr lang="en-US" sz="4100" dirty="0" smtClean="0">
                <a:solidFill>
                  <a:srgbClr val="336699"/>
                </a:solidFill>
              </a:rPr>
              <a:t> blueprint for variable modifications. </a:t>
            </a:r>
            <a:r>
              <a:rPr lang="en-US" sz="4100" dirty="0" smtClean="0">
                <a:solidFill>
                  <a:srgbClr val="336699"/>
                </a:solidFill>
              </a:rPr>
              <a:t>The </a:t>
            </a:r>
            <a:r>
              <a:rPr lang="en-US" sz="4100" dirty="0" err="1" smtClean="0">
                <a:solidFill>
                  <a:srgbClr val="336699"/>
                </a:solidFill>
              </a:rPr>
              <a:t>DancingStickman</a:t>
            </a:r>
            <a:r>
              <a:rPr lang="en-US" sz="4100" dirty="0" smtClean="0">
                <a:solidFill>
                  <a:srgbClr val="336699"/>
                </a:solidFill>
              </a:rPr>
              <a:t> level contains the loop and movement logic within  </a:t>
            </a:r>
            <a:r>
              <a:rPr lang="en-US" sz="4100" dirty="0" err="1" smtClean="0">
                <a:solidFill>
                  <a:srgbClr val="336699"/>
                </a:solidFill>
              </a:rPr>
              <a:t>BP_Dancing_Stickman_HUD</a:t>
            </a:r>
            <a:endParaRPr lang="en-US" sz="4100" b="0" i="0" u="none" strike="noStrike" cap="none" dirty="0">
              <a:solidFill>
                <a:srgbClr val="336699"/>
              </a:solidFill>
              <a:latin typeface="Arial"/>
              <a:ea typeface="Arial"/>
              <a:cs typeface="Arial"/>
              <a:sym typeface="Arial"/>
            </a:endParaRPr>
          </a:p>
          <a:p>
            <a:pPr marL="0" marR="0" lvl="0" indent="0" algn="ctr" rtl="0">
              <a:lnSpc>
                <a:spcPct val="100000"/>
              </a:lnSpc>
              <a:spcBef>
                <a:spcPts val="0"/>
              </a:spcBef>
              <a:spcAft>
                <a:spcPts val="0"/>
              </a:spcAft>
              <a:buClr>
                <a:srgbClr val="336699"/>
              </a:buClr>
              <a:buFont typeface="Arial"/>
              <a:buNone/>
            </a:pPr>
            <a:endParaRPr sz="4100" b="1" i="0" u="none" strike="noStrike" cap="none" dirty="0">
              <a:solidFill>
                <a:srgbClr val="336699"/>
              </a:solidFill>
              <a:latin typeface="Arial"/>
              <a:ea typeface="Arial"/>
              <a:cs typeface="Arial"/>
              <a:sym typeface="Arial"/>
            </a:endParaRPr>
          </a:p>
        </p:txBody>
      </p:sp>
      <p:sp>
        <p:nvSpPr>
          <p:cNvPr id="100" name="Shape 100"/>
          <p:cNvSpPr txBox="1"/>
          <p:nvPr/>
        </p:nvSpPr>
        <p:spPr>
          <a:xfrm>
            <a:off x="1762061" y="33044246"/>
            <a:ext cx="9249000" cy="774650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dirty="0" smtClean="0">
                <a:solidFill>
                  <a:srgbClr val="336699"/>
                </a:solidFill>
                <a:latin typeface="Arial"/>
                <a:ea typeface="Arial"/>
                <a:cs typeface="Arial"/>
                <a:sym typeface="Arial"/>
              </a:rPr>
              <a:t>Verification</a:t>
            </a:r>
          </a:p>
          <a:p>
            <a:pPr marL="0" marR="0" lvl="0" indent="0" rtl="0">
              <a:lnSpc>
                <a:spcPct val="100000"/>
              </a:lnSpc>
              <a:spcBef>
                <a:spcPts val="0"/>
              </a:spcBef>
              <a:spcAft>
                <a:spcPts val="0"/>
              </a:spcAft>
              <a:buClr>
                <a:srgbClr val="336699"/>
              </a:buClr>
              <a:buSzPct val="25000"/>
              <a:buFont typeface="Arial"/>
              <a:buNone/>
            </a:pPr>
            <a:endParaRPr lang="en-US" sz="4100" i="0" u="none" strike="noStrike" cap="none" dirty="0">
              <a:solidFill>
                <a:srgbClr val="336699"/>
              </a:solidFill>
              <a:latin typeface="Arial"/>
              <a:ea typeface="Arial"/>
              <a:cs typeface="Arial"/>
              <a:sym typeface="Arial"/>
            </a:endParaRPr>
          </a:p>
        </p:txBody>
      </p:sp>
      <p:sp>
        <p:nvSpPr>
          <p:cNvPr id="101" name="Shape 101"/>
          <p:cNvSpPr txBox="1"/>
          <p:nvPr/>
        </p:nvSpPr>
        <p:spPr>
          <a:xfrm>
            <a:off x="1618800" y="12902225"/>
            <a:ext cx="29680800" cy="7747975"/>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dirty="0" smtClean="0">
                <a:solidFill>
                  <a:srgbClr val="336699"/>
                </a:solidFill>
                <a:latin typeface="Arial"/>
                <a:ea typeface="Arial"/>
                <a:cs typeface="Arial"/>
                <a:sym typeface="Arial"/>
              </a:rPr>
              <a:t>Screenshots</a:t>
            </a:r>
            <a:endParaRPr lang="en-US" sz="4100" b="1" i="0" u="none" strike="noStrike" cap="none" dirty="0">
              <a:solidFill>
                <a:srgbClr val="336699"/>
              </a:solidFill>
              <a:latin typeface="Arial"/>
              <a:ea typeface="Arial"/>
              <a:cs typeface="Arial"/>
              <a:sym typeface="Arial"/>
            </a:endParaRPr>
          </a:p>
        </p:txBody>
      </p:sp>
      <p:sp>
        <p:nvSpPr>
          <p:cNvPr id="102" name="Shape 102"/>
          <p:cNvSpPr txBox="1"/>
          <p:nvPr/>
        </p:nvSpPr>
        <p:spPr>
          <a:xfrm>
            <a:off x="23333611" y="33044246"/>
            <a:ext cx="7933800" cy="774650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dirty="0">
                <a:solidFill>
                  <a:srgbClr val="336699"/>
                </a:solidFill>
                <a:latin typeface="Arial"/>
                <a:ea typeface="Arial"/>
                <a:cs typeface="Arial"/>
                <a:sym typeface="Arial"/>
              </a:rPr>
              <a:t>Summary</a:t>
            </a:r>
          </a:p>
          <a:p>
            <a:pPr marL="0" marR="0" lvl="0" indent="0" algn="l" rtl="0">
              <a:lnSpc>
                <a:spcPct val="100000"/>
              </a:lnSpc>
              <a:spcBef>
                <a:spcPts val="0"/>
              </a:spcBef>
              <a:spcAft>
                <a:spcPts val="0"/>
              </a:spcAft>
              <a:buClr>
                <a:srgbClr val="336699"/>
              </a:buClr>
              <a:buSzPct val="25000"/>
              <a:buFont typeface="Arial"/>
              <a:buNone/>
            </a:pPr>
            <a:r>
              <a:rPr lang="en-US" sz="4100" b="0" i="0" u="none" strike="noStrike" cap="none" dirty="0" smtClean="0">
                <a:solidFill>
                  <a:srgbClr val="336699"/>
                </a:solidFill>
                <a:latin typeface="Arial"/>
                <a:ea typeface="Arial"/>
                <a:cs typeface="Arial"/>
                <a:sym typeface="Arial"/>
              </a:rPr>
              <a:t>3D </a:t>
            </a:r>
            <a:r>
              <a:rPr lang="en-US" sz="4100" b="0" i="0" u="none" strike="noStrike" cap="none" dirty="0" err="1" smtClean="0">
                <a:solidFill>
                  <a:srgbClr val="336699"/>
                </a:solidFill>
                <a:latin typeface="Arial"/>
                <a:ea typeface="Arial"/>
                <a:cs typeface="Arial"/>
                <a:sym typeface="Arial"/>
              </a:rPr>
              <a:t>Codeblocks</a:t>
            </a:r>
            <a:r>
              <a:rPr lang="en-US" sz="4100" b="0" i="0" u="none" strike="noStrike" cap="none" dirty="0" smtClean="0">
                <a:solidFill>
                  <a:srgbClr val="336699"/>
                </a:solidFill>
                <a:latin typeface="Arial"/>
                <a:ea typeface="Arial"/>
                <a:cs typeface="Arial"/>
                <a:sym typeface="Arial"/>
              </a:rPr>
              <a:t> is a program to help introduce students to programming in a simpler fashion. The loop and variable concepts are meant to be simple enough that any new user will be able to understand what they are doing and what it is affecting.  With 3D </a:t>
            </a:r>
            <a:r>
              <a:rPr lang="en-US" sz="4100" b="0" i="0" u="none" strike="noStrike" cap="none" dirty="0" err="1" smtClean="0">
                <a:solidFill>
                  <a:srgbClr val="336699"/>
                </a:solidFill>
                <a:latin typeface="Arial"/>
                <a:ea typeface="Arial"/>
                <a:cs typeface="Arial"/>
                <a:sym typeface="Arial"/>
              </a:rPr>
              <a:t>Codeblocks</a:t>
            </a:r>
            <a:r>
              <a:rPr lang="en-US" sz="4100" b="0" i="0" u="none" strike="noStrike" cap="none" dirty="0" smtClean="0">
                <a:solidFill>
                  <a:srgbClr val="336699"/>
                </a:solidFill>
                <a:latin typeface="Arial"/>
                <a:ea typeface="Arial"/>
                <a:cs typeface="Arial"/>
                <a:sym typeface="Arial"/>
              </a:rPr>
              <a:t>, our team hopes more students will take an interest in programming.</a:t>
            </a:r>
            <a:endParaRPr lang="en-US" sz="4100" b="0" i="0" u="none" strike="noStrike" cap="none" dirty="0">
              <a:solidFill>
                <a:srgbClr val="336699"/>
              </a:solidFill>
              <a:latin typeface="Arial"/>
              <a:ea typeface="Arial"/>
              <a:cs typeface="Arial"/>
              <a:sym typeface="Arial"/>
            </a:endParaRPr>
          </a:p>
          <a:p>
            <a:pPr marL="0" marR="0" lvl="0" indent="0" algn="ctr" rtl="0">
              <a:lnSpc>
                <a:spcPct val="100000"/>
              </a:lnSpc>
              <a:spcBef>
                <a:spcPts val="0"/>
              </a:spcBef>
              <a:spcAft>
                <a:spcPts val="0"/>
              </a:spcAft>
              <a:buClr>
                <a:srgbClr val="336699"/>
              </a:buClr>
              <a:buFont typeface="Arial"/>
              <a:buNone/>
            </a:pPr>
            <a:endParaRPr sz="4100" b="1" i="0" u="none" strike="noStrike" cap="none" dirty="0">
              <a:solidFill>
                <a:srgbClr val="336699"/>
              </a:solidFill>
              <a:latin typeface="Arial"/>
              <a:ea typeface="Arial"/>
              <a:cs typeface="Arial"/>
              <a:sym typeface="Arial"/>
            </a:endParaRPr>
          </a:p>
        </p:txBody>
      </p:sp>
      <p:sp>
        <p:nvSpPr>
          <p:cNvPr id="103" name="Shape 103"/>
          <p:cNvSpPr txBox="1"/>
          <p:nvPr/>
        </p:nvSpPr>
        <p:spPr>
          <a:xfrm>
            <a:off x="12183375" y="6095925"/>
            <a:ext cx="9662100" cy="585870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dirty="0">
                <a:solidFill>
                  <a:srgbClr val="336699"/>
                </a:solidFill>
                <a:latin typeface="Arial"/>
                <a:ea typeface="Arial"/>
                <a:cs typeface="Arial"/>
                <a:sym typeface="Arial"/>
              </a:rPr>
              <a:t>Solution</a:t>
            </a:r>
          </a:p>
          <a:p>
            <a:pPr marL="0" marR="0" lvl="0" indent="0" algn="l" rtl="0">
              <a:lnSpc>
                <a:spcPct val="100000"/>
              </a:lnSpc>
              <a:spcBef>
                <a:spcPts val="0"/>
              </a:spcBef>
              <a:spcAft>
                <a:spcPts val="0"/>
              </a:spcAft>
              <a:buClr>
                <a:srgbClr val="336699"/>
              </a:buClr>
              <a:buSzPct val="25000"/>
              <a:buFont typeface="Arial"/>
              <a:buNone/>
            </a:pPr>
            <a:r>
              <a:rPr lang="en-US" sz="4100" b="0" i="0" u="none" strike="noStrike" cap="none" dirty="0" smtClean="0">
                <a:solidFill>
                  <a:srgbClr val="336699"/>
                </a:solidFill>
                <a:latin typeface="Arial"/>
                <a:ea typeface="Arial"/>
                <a:cs typeface="Arial"/>
                <a:sym typeface="Arial"/>
              </a:rPr>
              <a:t>The solution is to provide a simpler entry into programming, with basic concepts implemented in a simple visual format. 3D </a:t>
            </a:r>
            <a:r>
              <a:rPr lang="en-US" sz="4100" b="0" i="0" u="none" strike="noStrike" cap="none" dirty="0" err="1" smtClean="0">
                <a:solidFill>
                  <a:srgbClr val="336699"/>
                </a:solidFill>
                <a:latin typeface="Arial"/>
                <a:ea typeface="Arial"/>
                <a:cs typeface="Arial"/>
                <a:sym typeface="Arial"/>
              </a:rPr>
              <a:t>CodeBlocks</a:t>
            </a:r>
            <a:r>
              <a:rPr lang="en-US" sz="4100" b="0" i="0" u="none" strike="noStrike" cap="none" dirty="0" smtClean="0">
                <a:solidFill>
                  <a:srgbClr val="336699"/>
                </a:solidFill>
                <a:latin typeface="Arial"/>
                <a:ea typeface="Arial"/>
                <a:cs typeface="Arial"/>
                <a:sym typeface="Arial"/>
              </a:rPr>
              <a:t> presents loop and variable manipulation in relation to basic games, such as Pong or a Dancing Stickman.</a:t>
            </a:r>
            <a:endParaRPr sz="4100" b="0" i="0" u="none" strike="noStrike" cap="none" dirty="0">
              <a:solidFill>
                <a:srgbClr val="336699"/>
              </a:solidFill>
              <a:latin typeface="Arial"/>
              <a:ea typeface="Arial"/>
              <a:cs typeface="Arial"/>
              <a:sym typeface="Arial"/>
            </a:endParaRPr>
          </a:p>
          <a:p>
            <a:pPr marL="0" marR="0" lvl="0" indent="0" algn="l" rtl="0">
              <a:lnSpc>
                <a:spcPct val="100000"/>
              </a:lnSpc>
              <a:spcBef>
                <a:spcPts val="0"/>
              </a:spcBef>
              <a:spcAft>
                <a:spcPts val="0"/>
              </a:spcAft>
              <a:buClr>
                <a:srgbClr val="336699"/>
              </a:buClr>
              <a:buFont typeface="Arial"/>
              <a:buNone/>
            </a:pPr>
            <a:endParaRPr sz="4100" b="0" i="0" u="none" strike="noStrike" cap="none" dirty="0">
              <a:solidFill>
                <a:srgbClr val="336699"/>
              </a:solidFill>
              <a:latin typeface="Arial"/>
              <a:ea typeface="Arial"/>
              <a:cs typeface="Arial"/>
              <a:sym typeface="Arial"/>
            </a:endParaRPr>
          </a:p>
        </p:txBody>
      </p:sp>
      <p:sp>
        <p:nvSpPr>
          <p:cNvPr id="104" name="Shape 104"/>
          <p:cNvSpPr txBox="1"/>
          <p:nvPr/>
        </p:nvSpPr>
        <p:spPr>
          <a:xfrm>
            <a:off x="6343000" y="41615475"/>
            <a:ext cx="25737000" cy="1356600"/>
          </a:xfrm>
          <a:prstGeom prst="rect">
            <a:avLst/>
          </a:prstGeom>
          <a:noFill/>
          <a:ln w="63500" cap="flat" cmpd="sng">
            <a:solidFill>
              <a:srgbClr val="0033CC"/>
            </a:solidFill>
            <a:prstDash val="solid"/>
            <a:miter/>
            <a:headEnd type="none" w="med" len="med"/>
            <a:tailEnd type="none" w="med" len="med"/>
          </a:ln>
        </p:spPr>
        <p:txBody>
          <a:bodyPr lIns="91425" tIns="91425" rIns="91425" bIns="91425" anchor="t" anchorCtr="0">
            <a:noAutofit/>
          </a:bodyPr>
          <a:lstStyle/>
          <a:p>
            <a:pPr marL="0" lvl="0" indent="0" algn="l" rtl="0">
              <a:spcBef>
                <a:spcPts val="0"/>
              </a:spcBef>
              <a:buClr>
                <a:schemeClr val="dk1"/>
              </a:buClr>
              <a:buSzPct val="25000"/>
              <a:buFont typeface="Arial"/>
              <a:buNone/>
            </a:pPr>
            <a:r>
              <a:rPr lang="en-US" sz="3000" dirty="0">
                <a:solidFill>
                  <a:schemeClr val="dk1"/>
                </a:solidFill>
              </a:rPr>
              <a:t>The material presented in this poster is based upon the work supported </a:t>
            </a:r>
            <a:r>
              <a:rPr lang="en-US" sz="3000" dirty="0" smtClean="0">
                <a:solidFill>
                  <a:schemeClr val="dk1"/>
                </a:solidFill>
              </a:rPr>
              <a:t>by </a:t>
            </a:r>
            <a:r>
              <a:rPr lang="en-US" sz="3000" dirty="0" err="1" smtClean="0">
                <a:solidFill>
                  <a:schemeClr val="dk1"/>
                </a:solidFill>
              </a:rPr>
              <a:t>Masoud</a:t>
            </a:r>
            <a:r>
              <a:rPr lang="en-US" sz="3000" dirty="0" smtClean="0">
                <a:solidFill>
                  <a:schemeClr val="dk1"/>
                </a:solidFill>
              </a:rPr>
              <a:t> </a:t>
            </a:r>
            <a:r>
              <a:rPr lang="en-US" sz="3000" dirty="0" err="1" smtClean="0">
                <a:solidFill>
                  <a:schemeClr val="dk1"/>
                </a:solidFill>
              </a:rPr>
              <a:t>Sadjadi</a:t>
            </a:r>
            <a:r>
              <a:rPr lang="en-US" sz="3000" dirty="0">
                <a:solidFill>
                  <a:schemeClr val="dk1"/>
                </a:solidFill>
              </a:rPr>
              <a:t> </a:t>
            </a:r>
            <a:r>
              <a:rPr lang="en-US" sz="3000" dirty="0" smtClean="0">
                <a:solidFill>
                  <a:schemeClr val="dk1"/>
                </a:solidFill>
              </a:rPr>
              <a:t>and</a:t>
            </a:r>
            <a:r>
              <a:rPr lang="en-US" sz="3000" dirty="0" smtClean="0">
                <a:solidFill>
                  <a:schemeClr val="dk1"/>
                </a:solidFill>
              </a:rPr>
              <a:t> Dr. Francisco R. Ortega. I </a:t>
            </a:r>
            <a:r>
              <a:rPr lang="en-US" sz="3000" dirty="0">
                <a:solidFill>
                  <a:schemeClr val="dk1"/>
                </a:solidFill>
              </a:rPr>
              <a:t>am thankful to the help that I received from my group </a:t>
            </a:r>
            <a:r>
              <a:rPr lang="en-US" sz="3000" dirty="0" smtClean="0">
                <a:solidFill>
                  <a:schemeClr val="dk1"/>
                </a:solidFill>
              </a:rPr>
              <a:t>member </a:t>
            </a:r>
            <a:r>
              <a:rPr lang="en-US" sz="3000" dirty="0" err="1" smtClean="0">
                <a:solidFill>
                  <a:schemeClr val="dk1"/>
                </a:solidFill>
              </a:rPr>
              <a:t>Taufiq</a:t>
            </a:r>
            <a:r>
              <a:rPr lang="en-US" sz="3000" dirty="0" smtClean="0">
                <a:solidFill>
                  <a:schemeClr val="dk1"/>
                </a:solidFill>
              </a:rPr>
              <a:t> Islam.</a:t>
            </a:r>
            <a:endParaRPr lang="en-US" sz="3000" dirty="0">
              <a:solidFill>
                <a:schemeClr val="dk1"/>
              </a:solidFill>
            </a:endParaRPr>
          </a:p>
          <a:p>
            <a:pPr lvl="0">
              <a:spcBef>
                <a:spcPts val="0"/>
              </a:spcBef>
              <a:buNone/>
            </a:pPr>
            <a:endParaRPr dirty="0"/>
          </a:p>
        </p:txBody>
      </p:sp>
      <p:pic>
        <p:nvPicPr>
          <p:cNvPr id="1026" name="Picture 2" descr="C:\Users\Fernando\Downloads\New folder (7)\CompInfSc-vrt-Color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4882" y="565256"/>
            <a:ext cx="4972603" cy="254846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Fernando\Downloads\New folder (7)\FIU_VIP.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30055" y="565256"/>
            <a:ext cx="6069545" cy="190338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Fernando\Desktop\Poster Test Cases.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41762" y="33756600"/>
            <a:ext cx="7589375" cy="6383118"/>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E:\Poster SS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18211" y="13976765"/>
            <a:ext cx="9545383" cy="576576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E:\Poster SS2.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881973" y="13868400"/>
            <a:ext cx="9384088" cy="587413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E:\Poster SS3.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851736" y="13922582"/>
            <a:ext cx="9358666" cy="581994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Users\Fernando\Desktop\ClassDiagramPart1.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800436" y="33889088"/>
            <a:ext cx="6741477" cy="3899961"/>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C:\Users\Fernando\Desktop\ClassDiagramPart2.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457753" y="37789049"/>
            <a:ext cx="5617898" cy="221459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E:\System Diagram SS1.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126306" y="22031074"/>
            <a:ext cx="7907338" cy="3876675"/>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E:\System Diagram SS2.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679881" y="26645923"/>
            <a:ext cx="6669087" cy="48672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fade/>
  </p:transition>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233</TotalTime>
  <Words>376</Words>
  <Application>Microsoft Office PowerPoint</Application>
  <PresentationFormat>Custom</PresentationFormat>
  <Paragraphs>33</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Diseño predeterminado</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Fernando</dc:creator>
  <cp:lastModifiedBy>Fernando</cp:lastModifiedBy>
  <cp:revision>13</cp:revision>
  <dcterms:modified xsi:type="dcterms:W3CDTF">2017-04-17T19:44:32Z</dcterms:modified>
</cp:coreProperties>
</file>