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6234" y="1757359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46234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509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1350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572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064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69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69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69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69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69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509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1350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572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064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69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69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69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69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69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46234" y="1757359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509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1350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572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064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69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69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69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69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69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645442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96950" lvl="0" marL="16065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14387" lvl="1" marL="348138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19125" lvl="2" marL="53562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90563" lvl="3" marL="74977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00088" lvl="4" marL="96408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0088" lvl="5" marL="100980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00088" lvl="6" marL="105552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00088" lvl="7" marL="110124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00088" lvl="8" marL="114696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45442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46234" y="1757359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6234" y="1757359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441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645441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93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66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334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67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762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762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762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762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762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93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66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334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67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762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762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762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762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762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46234" y="1757359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645442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731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905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95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286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381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381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381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381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381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731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905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95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286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381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381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381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381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381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46234" y="1757359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46234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509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1350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572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064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69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69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69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69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69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8.jpg"/><Relationship Id="rId10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1.jpg"/><Relationship Id="rId7" Type="http://schemas.openxmlformats.org/officeDocument/2006/relationships/image" Target="../media/image4.jp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335775" y="978000"/>
            <a:ext cx="15357300" cy="1077899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VIP Junior, Spring 2017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636600" y="1587600"/>
            <a:ext cx="19797599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6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3D CodeBlocks for Multi-touch midAir-and Motion for Virtual and Augmented Reality (TAM)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Networking in VR Codeblocks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Taufiq Islam,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 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Dr. Francisco R. Ortega, OpenHID Lab, Forida International University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Dr. Mohsen Taheri, Dr. Francisco R. Ortega,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638800"/>
            <a:ext cx="31089600" cy="35516401"/>
          </a:xfrm>
          <a:prstGeom prst="rect">
            <a:avLst/>
          </a:prstGeom>
          <a:noFill/>
          <a:ln cap="flat" cmpd="sng" w="635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499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The 3D CodeBlocks application lacked multiplayer aspects and did not have networking functionality, so two different players could not collaborate in the same CodeBlocks game.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79999" cy="7301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2967950" y="6095925"/>
            <a:ext cx="8349299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There was no current, or previous Unreal Engine networking code for 3D CodeBlocks, so this functionality would be the first release to build upon.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811950" y="23063150"/>
            <a:ext cx="9248999" cy="90497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The networking aspect of our Vive application should allow users playing to: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1. Create and host a LAN server which players can join using an IP address.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2. Join a LAN server that has been created by another player.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3. Have client and server communicate with eachother live to accommodate multiplayer. 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2234025" y="23063125"/>
            <a:ext cx="9975600" cy="1296201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Blueprint Variables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2183375" y="36728400"/>
            <a:ext cx="9975600" cy="366062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The multiplayer networking interface for this project was developed using Unreal Engine 4’s client-server model through event graphing. 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383100" y="23063125"/>
            <a:ext cx="7933799" cy="90497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Host: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Join: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811950" y="33020500"/>
            <a:ext cx="9248999" cy="7670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Testing the networking portion of our project consisted of a manual-based user interface testing approach to see if the menu buttons were functioning and made the appropriate method calls.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For example, clicking on “host a server” to see if the player would be transferred a new room and clicking on “join a game” and entering an IP address to see if a player could join.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636400" y="12890160"/>
            <a:ext cx="29680801" cy="92132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3383500" y="33020500"/>
            <a:ext cx="7933799" cy="73685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In summary, multiplayer functionality in 3D CodeBlocks allows for a more immersive and interactive experience between two users who are learning the basics of programming through the simplified visual interface provided through CodeBlocks.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2183375" y="6095925"/>
            <a:ext cx="96621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Take advantage of a lot of the built-in networking functionality already present in Unreal Engine 4, and implement client-server functionality through event graphing to our 3D CodeBlocks application to allow for collaboration between two different users.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6343000" y="41615475"/>
            <a:ext cx="25737001" cy="1356599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by Dr. Mohsen Taheri and I am thankful for the help that I received from my group member Fernando De Zayas.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4249400"/>
            <a:ext cx="10058399" cy="70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38490" y="14238890"/>
            <a:ext cx="10058399" cy="7097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 b="0" l="21504" r="21576" t="0"/>
          <a:stretch/>
        </p:blipFill>
        <p:spPr>
          <a:xfrm>
            <a:off x="24687820" y="14250481"/>
            <a:ext cx="5725291" cy="708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162423" y="24460200"/>
            <a:ext cx="5934074" cy="243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613903" y="28194000"/>
            <a:ext cx="7472190" cy="357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42075" y="23958904"/>
            <a:ext cx="8458200" cy="116264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Fernando\Downloads\New folder (7)\CompInfSc-vrt-Colors.png" id="110" name="Shape 1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7054" y="565256"/>
            <a:ext cx="4972603" cy="25484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Fernando\Downloads\New folder (7)\FIU_VIP.png" id="111" name="Shape 1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434200" y="565256"/>
            <a:ext cx="6069545" cy="190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