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64" r:id="rId4"/>
    <p:sldId id="282" r:id="rId5"/>
    <p:sldId id="283" r:id="rId6"/>
    <p:sldId id="284" r:id="rId7"/>
    <p:sldId id="268" r:id="rId8"/>
    <p:sldId id="281" r:id="rId9"/>
    <p:sldId id="286" r:id="rId10"/>
    <p:sldId id="285" r:id="rId11"/>
    <p:sldId id="266" r:id="rId12"/>
    <p:sldId id="267" r:id="rId13"/>
    <p:sldId id="269" r:id="rId14"/>
    <p:sldId id="271" r:id="rId15"/>
    <p:sldId id="287" r:id="rId16"/>
    <p:sldId id="277" r:id="rId17"/>
    <p:sldId id="288" r:id="rId18"/>
    <p:sldId id="278" r:id="rId19"/>
    <p:sldId id="289" r:id="rId20"/>
    <p:sldId id="290" r:id="rId21"/>
    <p:sldId id="291" r:id="rId22"/>
    <p:sldId id="292" r:id="rId23"/>
    <p:sldId id="293" r:id="rId24"/>
    <p:sldId id="280" r:id="rId25"/>
    <p:sldId id="294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Sheet1!$B$3:$B$19</c:f>
              <c:strCache>
                <c:ptCount val="17"/>
                <c:pt idx="0">
                  <c:v>Access Unity</c:v>
                </c:pt>
                <c:pt idx="1">
                  <c:v>Research Agile Development</c:v>
                </c:pt>
                <c:pt idx="2">
                  <c:v>Access the ICAVE</c:v>
                </c:pt>
                <c:pt idx="3">
                  <c:v>Become familiar with the ICAVE</c:v>
                </c:pt>
                <c:pt idx="4">
                  <c:v>Create a Demo for the ICAVE</c:v>
                </c:pt>
                <c:pt idx="5">
                  <c:v>Start Design of ICAVE Project</c:v>
                </c:pt>
                <c:pt idx="6">
                  <c:v>Research 3D interaction in Unity</c:v>
                </c:pt>
                <c:pt idx="7">
                  <c:v>Develop a small demo in Unity</c:v>
                </c:pt>
                <c:pt idx="8">
                  <c:v>Setup Environment</c:v>
                </c:pt>
                <c:pt idx="9">
                  <c:v>Make beginning of ship movement</c:v>
                </c:pt>
                <c:pt idx="10">
                  <c:v>Create Animations for Ship/wheel</c:v>
                </c:pt>
                <c:pt idx="11">
                  <c:v>Research 3D model manipulation in Maya</c:v>
                </c:pt>
                <c:pt idx="12">
                  <c:v>Make enhancements to the ship movement behavior</c:v>
                </c:pt>
                <c:pt idx="13">
                  <c:v>Create an objective for the player</c:v>
                </c:pt>
                <c:pt idx="14">
                  <c:v>Fix ship controls</c:v>
                </c:pt>
                <c:pt idx="15">
                  <c:v>Create a fully environment</c:v>
                </c:pt>
                <c:pt idx="16">
                  <c:v>Add collision detection for the environment</c:v>
                </c:pt>
              </c:strCache>
            </c:strRef>
          </c:cat>
          <c:val>
            <c:numRef>
              <c:f>Sheet1!$C$3:$C$19</c:f>
              <c:numCache>
                <c:formatCode>d\-mmm</c:formatCode>
                <c:ptCount val="17"/>
                <c:pt idx="0">
                  <c:v>42736</c:v>
                </c:pt>
                <c:pt idx="1">
                  <c:v>42737</c:v>
                </c:pt>
                <c:pt idx="2">
                  <c:v>42743</c:v>
                </c:pt>
                <c:pt idx="3">
                  <c:v>42745</c:v>
                </c:pt>
                <c:pt idx="4">
                  <c:v>42746</c:v>
                </c:pt>
                <c:pt idx="5">
                  <c:v>42748</c:v>
                </c:pt>
                <c:pt idx="6">
                  <c:v>42752</c:v>
                </c:pt>
                <c:pt idx="7">
                  <c:v>42756</c:v>
                </c:pt>
                <c:pt idx="8">
                  <c:v>42762</c:v>
                </c:pt>
                <c:pt idx="9">
                  <c:v>42767</c:v>
                </c:pt>
                <c:pt idx="10">
                  <c:v>42771</c:v>
                </c:pt>
                <c:pt idx="11">
                  <c:v>42774</c:v>
                </c:pt>
                <c:pt idx="12">
                  <c:v>42779</c:v>
                </c:pt>
                <c:pt idx="13">
                  <c:v>42795</c:v>
                </c:pt>
                <c:pt idx="14">
                  <c:v>42801</c:v>
                </c:pt>
                <c:pt idx="15">
                  <c:v>42801</c:v>
                </c:pt>
                <c:pt idx="16">
                  <c:v>42810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9-47B5-846E-9BF74E2E7700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Sheet1!$B$3:$B$19</c:f>
              <c:strCache>
                <c:ptCount val="17"/>
                <c:pt idx="0">
                  <c:v>Access Unity</c:v>
                </c:pt>
                <c:pt idx="1">
                  <c:v>Research Agile Development</c:v>
                </c:pt>
                <c:pt idx="2">
                  <c:v>Access the ICAVE</c:v>
                </c:pt>
                <c:pt idx="3">
                  <c:v>Become familiar with the ICAVE</c:v>
                </c:pt>
                <c:pt idx="4">
                  <c:v>Create a Demo for the ICAVE</c:v>
                </c:pt>
                <c:pt idx="5">
                  <c:v>Start Design of ICAVE Project</c:v>
                </c:pt>
                <c:pt idx="6">
                  <c:v>Research 3D interaction in Unity</c:v>
                </c:pt>
                <c:pt idx="7">
                  <c:v>Develop a small demo in Unity</c:v>
                </c:pt>
                <c:pt idx="8">
                  <c:v>Setup Environment</c:v>
                </c:pt>
                <c:pt idx="9">
                  <c:v>Make beginning of ship movement</c:v>
                </c:pt>
                <c:pt idx="10">
                  <c:v>Create Animations for Ship/wheel</c:v>
                </c:pt>
                <c:pt idx="11">
                  <c:v>Research 3D model manipulation in Maya</c:v>
                </c:pt>
                <c:pt idx="12">
                  <c:v>Make enhancements to the ship movement behavior</c:v>
                </c:pt>
                <c:pt idx="13">
                  <c:v>Create an objective for the player</c:v>
                </c:pt>
                <c:pt idx="14">
                  <c:v>Fix ship controls</c:v>
                </c:pt>
                <c:pt idx="15">
                  <c:v>Create a fully environment</c:v>
                </c:pt>
                <c:pt idx="16">
                  <c:v>Add collision detection for the environment</c:v>
                </c:pt>
              </c:strCache>
            </c:strRef>
          </c:cat>
          <c:val>
            <c:numRef>
              <c:f>Sheet1!$D$3:$D$19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  <c:pt idx="10">
                  <c:v>7</c:v>
                </c:pt>
                <c:pt idx="11">
                  <c:v>4</c:v>
                </c:pt>
                <c:pt idx="12">
                  <c:v>14</c:v>
                </c:pt>
                <c:pt idx="13">
                  <c:v>5</c:v>
                </c:pt>
                <c:pt idx="14">
                  <c:v>4</c:v>
                </c:pt>
                <c:pt idx="15">
                  <c:v>8</c:v>
                </c:pt>
                <c:pt idx="1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29-47B5-846E-9BF74E2E7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4142376"/>
        <c:axId val="364141720"/>
      </c:barChart>
      <c:catAx>
        <c:axId val="3641423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141720"/>
        <c:crosses val="autoZero"/>
        <c:auto val="1"/>
        <c:lblAlgn val="ctr"/>
        <c:lblOffset val="100"/>
        <c:noMultiLvlLbl val="0"/>
      </c:catAx>
      <c:valAx>
        <c:axId val="364141720"/>
        <c:scaling>
          <c:orientation val="minMax"/>
          <c:min val="4273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142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CE32B-CD9C-405E-9931-BE7A02FF8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7B880-0FC3-444F-9F65-6BB3723A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B880-0FC3-444F-9F65-6BB3723AE6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230871-6931-42B6-81BF-5F51833D98A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7CA283-A4C8-4FEB-82C7-82348DA23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1"/>
            <a:ext cx="8153400" cy="182976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TAM: Multi-Touch, Mid-Air, and Motion for Virtual and Augmented Reality – ICAVE – Learning with Virtual Reality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Noel Gonzalez – VIP Junior </a:t>
            </a:r>
          </a:p>
          <a:p>
            <a:r>
              <a:rPr lang="en-US" dirty="0"/>
              <a:t>Michael </a:t>
            </a:r>
            <a:r>
              <a:rPr lang="en-US" dirty="0" err="1"/>
              <a:t>Quiros</a:t>
            </a:r>
            <a:r>
              <a:rPr lang="en-US" dirty="0"/>
              <a:t> – VIP Junior</a:t>
            </a:r>
          </a:p>
          <a:p>
            <a:r>
              <a:rPr lang="en-US" dirty="0"/>
              <a:t>Francisco Ortega (mentor)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76" y="2190916"/>
            <a:ext cx="6984648" cy="31064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Continued</a:t>
            </a:r>
          </a:p>
        </p:txBody>
      </p:sp>
    </p:spTree>
    <p:extLst>
      <p:ext uri="{BB962C8B-B14F-4D97-AF65-F5344CB8AC3E}">
        <p14:creationId xmlns:p14="http://schemas.microsoft.com/office/powerpoint/2010/main" val="363667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41" y="1481138"/>
            <a:ext cx="4219117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21902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80" y="1279973"/>
            <a:ext cx="5724640" cy="4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2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Unity’s Component Architecture</a:t>
            </a:r>
          </a:p>
          <a:p>
            <a:pPr lvl="1"/>
            <a:r>
              <a:rPr lang="en-US" dirty="0"/>
              <a:t>Everything on the scene is a </a:t>
            </a:r>
            <a:r>
              <a:rPr lang="en-US" dirty="0" err="1"/>
              <a:t>GameObject</a:t>
            </a:r>
            <a:endParaRPr lang="en-US" dirty="0"/>
          </a:p>
          <a:p>
            <a:pPr lvl="1"/>
            <a:r>
              <a:rPr lang="en-US" dirty="0"/>
              <a:t>Scripts are always attached to </a:t>
            </a:r>
            <a:r>
              <a:rPr lang="en-US" dirty="0" err="1"/>
              <a:t>GameObjects</a:t>
            </a:r>
            <a:r>
              <a:rPr lang="en-US" dirty="0"/>
              <a:t> as “behaviors”</a:t>
            </a:r>
          </a:p>
          <a:p>
            <a:pPr lvl="1"/>
            <a:r>
              <a:rPr lang="en-US" dirty="0"/>
              <a:t>Specialized objects do not form subclasses from </a:t>
            </a:r>
            <a:r>
              <a:rPr lang="en-US" dirty="0" err="1"/>
              <a:t>GameObject</a:t>
            </a:r>
            <a:r>
              <a:rPr lang="en-US" dirty="0"/>
              <a:t> but rather apply their effects via the behaviors </a:t>
            </a:r>
          </a:p>
          <a:p>
            <a:r>
              <a:rPr lang="en-US" dirty="0"/>
              <a:t>Service Oriented Architecture</a:t>
            </a:r>
          </a:p>
          <a:p>
            <a:pPr lvl="1"/>
            <a:r>
              <a:rPr lang="en-US" dirty="0"/>
              <a:t>“Managers” that individually do services and interact with one another</a:t>
            </a:r>
          </a:p>
          <a:p>
            <a:r>
              <a:rPr lang="en-US" dirty="0"/>
              <a:t>Considered standard in the Unity community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11979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OceanView</a:t>
            </a:r>
            <a:r>
              <a:rPr lang="en-US" dirty="0"/>
              <a:t> refers to this project</a:t>
            </a:r>
          </a:p>
          <a:p>
            <a:r>
              <a:rPr lang="en-US" dirty="0"/>
              <a:t>Devices are all held by the ICAVE</a:t>
            </a:r>
          </a:p>
          <a:p>
            <a:r>
              <a:rPr lang="en-US" dirty="0"/>
              <a:t>Also requires GetReal3D to run properly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Deployment</a:t>
            </a:r>
          </a:p>
        </p:txBody>
      </p:sp>
      <p:pic>
        <p:nvPicPr>
          <p:cNvPr id="5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28800" y="2959100"/>
            <a:ext cx="5715000" cy="30481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5325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294" y="1646913"/>
            <a:ext cx="5773412" cy="41944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84145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0051"/>
            <a:ext cx="5455420" cy="30771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Algorithm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45" y="3844163"/>
            <a:ext cx="5833155" cy="28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algorithm Continued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3" y="1600200"/>
            <a:ext cx="8269874" cy="4602162"/>
          </a:xfrm>
        </p:spPr>
      </p:pic>
    </p:spTree>
    <p:extLst>
      <p:ext uri="{BB962C8B-B14F-4D97-AF65-F5344CB8AC3E}">
        <p14:creationId xmlns:p14="http://schemas.microsoft.com/office/powerpoint/2010/main" val="132552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219200"/>
            <a:ext cx="5867400" cy="48561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284698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5943600" cy="462520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Continued</a:t>
            </a:r>
          </a:p>
        </p:txBody>
      </p:sp>
    </p:spTree>
    <p:extLst>
      <p:ext uri="{BB962C8B-B14F-4D97-AF65-F5344CB8AC3E}">
        <p14:creationId xmlns:p14="http://schemas.microsoft.com/office/powerpoint/2010/main" val="211629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Purpose is to create a fun and interactive way to implement learning through emerging hardware such as the ICAVE</a:t>
            </a:r>
          </a:p>
          <a:p>
            <a:endParaRPr lang="en-US" sz="2000" dirty="0"/>
          </a:p>
          <a:p>
            <a:r>
              <a:rPr lang="en-US" sz="2000" dirty="0"/>
              <a:t>First iteration of this project, although there has been a previous project utilizing the ICAVE</a:t>
            </a:r>
          </a:p>
          <a:p>
            <a:endParaRPr lang="en-US" sz="2000" dirty="0"/>
          </a:p>
          <a:p>
            <a:r>
              <a:rPr lang="en-US" sz="2000" dirty="0"/>
              <a:t>Aim to teach sailing through a realistic simulation</a:t>
            </a:r>
          </a:p>
          <a:p>
            <a:endParaRPr lang="en-US" sz="2000" dirty="0"/>
          </a:p>
          <a:p>
            <a:r>
              <a:rPr lang="en-US" sz="2000" dirty="0"/>
              <a:t>Takes advantage of the physical interaction with the ICAVE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77" y="1219200"/>
            <a:ext cx="5431646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Continued</a:t>
            </a:r>
          </a:p>
        </p:txBody>
      </p:sp>
    </p:spTree>
    <p:extLst>
      <p:ext uri="{BB962C8B-B14F-4D97-AF65-F5344CB8AC3E}">
        <p14:creationId xmlns:p14="http://schemas.microsoft.com/office/powerpoint/2010/main" val="216140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219200"/>
            <a:ext cx="5715000" cy="49570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Continued</a:t>
            </a:r>
          </a:p>
        </p:txBody>
      </p:sp>
    </p:spTree>
    <p:extLst>
      <p:ext uri="{BB962C8B-B14F-4D97-AF65-F5344CB8AC3E}">
        <p14:creationId xmlns:p14="http://schemas.microsoft.com/office/powerpoint/2010/main" val="268381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219200"/>
            <a:ext cx="5257800" cy="49368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Continued</a:t>
            </a:r>
          </a:p>
        </p:txBody>
      </p:sp>
    </p:spTree>
    <p:extLst>
      <p:ext uri="{BB962C8B-B14F-4D97-AF65-F5344CB8AC3E}">
        <p14:creationId xmlns:p14="http://schemas.microsoft.com/office/powerpoint/2010/main" val="99568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417638"/>
            <a:ext cx="6057900" cy="47419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Continued</a:t>
            </a:r>
          </a:p>
        </p:txBody>
      </p:sp>
    </p:spTree>
    <p:extLst>
      <p:ext uri="{BB962C8B-B14F-4D97-AF65-F5344CB8AC3E}">
        <p14:creationId xmlns:p14="http://schemas.microsoft.com/office/powerpoint/2010/main" val="49399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8" y="1524000"/>
            <a:ext cx="6687483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3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634" y="1524000"/>
            <a:ext cx="7108732" cy="43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8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ICave Project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93E77C-C25E-4B46-AEB5-58822FCC2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622564"/>
              </p:ext>
            </p:extLst>
          </p:nvPr>
        </p:nvGraphicFramePr>
        <p:xfrm>
          <a:off x="304800" y="1295400"/>
          <a:ext cx="8088406" cy="4559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617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3" y="2052748"/>
            <a:ext cx="7184754" cy="33827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52294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0"/>
            <a:ext cx="7194283" cy="28872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Continued</a:t>
            </a:r>
          </a:p>
        </p:txBody>
      </p:sp>
    </p:spTree>
    <p:extLst>
      <p:ext uri="{BB962C8B-B14F-4D97-AF65-F5344CB8AC3E}">
        <p14:creationId xmlns:p14="http://schemas.microsoft.com/office/powerpoint/2010/main" val="8391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54" y="2009868"/>
            <a:ext cx="7032292" cy="346850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Continued</a:t>
            </a:r>
          </a:p>
        </p:txBody>
      </p:sp>
    </p:spTree>
    <p:extLst>
      <p:ext uri="{BB962C8B-B14F-4D97-AF65-F5344CB8AC3E}">
        <p14:creationId xmlns:p14="http://schemas.microsoft.com/office/powerpoint/2010/main" val="359439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56" y="1676400"/>
            <a:ext cx="7856621" cy="36733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Continued</a:t>
            </a:r>
          </a:p>
        </p:txBody>
      </p:sp>
    </p:spTree>
    <p:extLst>
      <p:ext uri="{BB962C8B-B14F-4D97-AF65-F5344CB8AC3E}">
        <p14:creationId xmlns:p14="http://schemas.microsoft.com/office/powerpoint/2010/main" val="56451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64" y="2177038"/>
            <a:ext cx="6430272" cy="31341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Continued</a:t>
            </a:r>
          </a:p>
        </p:txBody>
      </p:sp>
    </p:spTree>
    <p:extLst>
      <p:ext uri="{BB962C8B-B14F-4D97-AF65-F5344CB8AC3E}">
        <p14:creationId xmlns:p14="http://schemas.microsoft.com/office/powerpoint/2010/main" val="82578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69" y="2310027"/>
            <a:ext cx="6956062" cy="28681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Continued</a:t>
            </a:r>
          </a:p>
        </p:txBody>
      </p:sp>
    </p:spTree>
    <p:extLst>
      <p:ext uri="{BB962C8B-B14F-4D97-AF65-F5344CB8AC3E}">
        <p14:creationId xmlns:p14="http://schemas.microsoft.com/office/powerpoint/2010/main" val="2945914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323</TotalTime>
  <Words>228</Words>
  <Application>Microsoft Office PowerPoint</Application>
  <PresentationFormat>On-screen Show (4:3)</PresentationFormat>
  <Paragraphs>50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Lucida Sans Unicode</vt:lpstr>
      <vt:lpstr>Verdana</vt:lpstr>
      <vt:lpstr>Wingdings 2</vt:lpstr>
      <vt:lpstr>Wingdings 3</vt:lpstr>
      <vt:lpstr>Concourse</vt:lpstr>
      <vt:lpstr>TAM: Multi-Touch, Mid-Air, and Motion for Virtual and Augmented Reality – ICAVE – Learning with Virtual Reality</vt:lpstr>
      <vt:lpstr>Project Overview</vt:lpstr>
      <vt:lpstr>Project Management</vt:lpstr>
      <vt:lpstr>User Stories</vt:lpstr>
      <vt:lpstr>User Stories Continued</vt:lpstr>
      <vt:lpstr>User Stories Continued</vt:lpstr>
      <vt:lpstr>User Stories Continued</vt:lpstr>
      <vt:lpstr>User Stories Continued</vt:lpstr>
      <vt:lpstr>User Stories Continued</vt:lpstr>
      <vt:lpstr>User Stories Continued</vt:lpstr>
      <vt:lpstr>Use Case Diagram</vt:lpstr>
      <vt:lpstr>Sequence Diagrams</vt:lpstr>
      <vt:lpstr>System Design</vt:lpstr>
      <vt:lpstr>System Deployment</vt:lpstr>
      <vt:lpstr>Class Diagram</vt:lpstr>
      <vt:lpstr>Main Algorithm</vt:lpstr>
      <vt:lpstr>Main algorithm Continued</vt:lpstr>
      <vt:lpstr>Test Cases</vt:lpstr>
      <vt:lpstr>Test Cases Continued</vt:lpstr>
      <vt:lpstr>Test Cases Continued</vt:lpstr>
      <vt:lpstr>Test Cases Continued</vt:lpstr>
      <vt:lpstr>Test Cases Continued</vt:lpstr>
      <vt:lpstr>Test Cases Continued</vt:lpstr>
      <vt:lpstr>Screenshots</vt:lpstr>
      <vt:lpstr>Screenshots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Noel</dc:creator>
  <cp:lastModifiedBy>Michael</cp:lastModifiedBy>
  <cp:revision>25</cp:revision>
  <dcterms:created xsi:type="dcterms:W3CDTF">2017-04-16T20:17:31Z</dcterms:created>
  <dcterms:modified xsi:type="dcterms:W3CDTF">2017-04-25T02:42:02Z</dcterms:modified>
</cp:coreProperties>
</file>