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Comfortaa Light"/>
      <p:regular r:id="rId7"/>
      <p:bold r:id="rId8"/>
    </p:embeddedFont>
    <p:embeddedFont>
      <p:font typeface="Comfortaa SemiBold"/>
      <p:regular r:id="rId9"/>
      <p:bold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47">
          <p15:clr>
            <a:srgbClr val="9AA0A6"/>
          </p15:clr>
        </p15:guide>
        <p15:guide id="4" orient="horz" pos="3733">
          <p15:clr>
            <a:srgbClr val="9AA0A6"/>
          </p15:clr>
        </p15:guide>
        <p15:guide id="5" orient="horz" pos="3060">
          <p15:clr>
            <a:srgbClr val="9AA0A6"/>
          </p15:clr>
        </p15:guide>
        <p15:guide id="6" orient="horz" pos="3296">
          <p15:clr>
            <a:srgbClr val="9AA0A6"/>
          </p15:clr>
        </p15:guide>
        <p15:guide id="7" orient="horz" pos="3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1" orient="horz"/>
        <p:guide pos="2880"/>
        <p:guide pos="2747" orient="horz"/>
        <p:guide pos="3733" orient="horz"/>
        <p:guide pos="3060" orient="horz"/>
        <p:guide pos="3296" orient="horz"/>
        <p:guide pos="3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font" Target="fonts/ComfortaaSemiBold-bold.fntdata"/><Relationship Id="rId12" Type="http://schemas.openxmlformats.org/officeDocument/2006/relationships/font" Target="fonts/Comfortaa-bold.fntdata"/><Relationship Id="rId9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Light-regular.fntdata"/><Relationship Id="rId8" Type="http://schemas.openxmlformats.org/officeDocument/2006/relationships/font" Target="fonts/Comforta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064de000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064de0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05225" y="160225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This certificate declares that</a:t>
            </a:r>
            <a:endParaRPr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1125" y="3038250"/>
            <a:ext cx="80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{{Other Identifier}}</a:t>
            </a:r>
            <a:endParaRPr sz="2000"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7275" y="4277563"/>
            <a:ext cx="764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{{title}}</a:t>
            </a:r>
            <a:endParaRPr sz="2100">
              <a:solidFill>
                <a:srgbClr val="0C343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72450" y="4844396"/>
            <a:ext cx="272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on {{date}}</a:t>
            </a:r>
            <a:endParaRPr sz="2000"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402750" y="4867496"/>
            <a:ext cx="39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With passing score of {{percent}}</a:t>
            </a:r>
            <a:endParaRPr sz="1700"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806300" y="253275"/>
            <a:ext cx="553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C343D"/>
                </a:solidFill>
                <a:latin typeface="Comfortaa"/>
                <a:ea typeface="Comfortaa"/>
                <a:cs typeface="Comfortaa"/>
                <a:sym typeface="Comfortaa"/>
              </a:rPr>
              <a:t>CERTIFICATE </a:t>
            </a:r>
            <a:br>
              <a:rPr b="1" lang="en" sz="3500">
                <a:solidFill>
                  <a:srgbClr val="0C343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3500">
                <a:solidFill>
                  <a:srgbClr val="0C343D"/>
                </a:solidFill>
                <a:latin typeface="Comfortaa"/>
                <a:ea typeface="Comfortaa"/>
                <a:cs typeface="Comfortaa"/>
                <a:sym typeface="Comfortaa"/>
              </a:rPr>
              <a:t>ตัวอย่างใบประกาศ</a:t>
            </a:r>
            <a:endParaRPr b="1" sz="3900">
              <a:solidFill>
                <a:srgbClr val="0C343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72450" y="5532200"/>
            <a:ext cx="453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240-316 Term 1/2566</a:t>
            </a:r>
            <a:endParaRPr sz="1600"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5000" y="2089326"/>
            <a:ext cx="79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C343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{{full name}}</a:t>
            </a:r>
            <a:endParaRPr sz="4600">
              <a:solidFill>
                <a:srgbClr val="0C343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16900" y="3673358"/>
            <a:ext cx="33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C34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has completed</a:t>
            </a:r>
            <a:endParaRPr sz="1800">
              <a:solidFill>
                <a:srgbClr val="0C34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