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9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6" y="4682063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6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3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68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3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2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1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0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6" y="6035040"/>
            <a:ext cx="3441002" cy="365760"/>
          </a:xfrm>
        </p:spPr>
        <p:txBody>
          <a:bodyPr/>
          <a:lstStyle>
            <a:lvl1pPr marL="0" algn="r" defTabSz="685800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7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7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6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5AA-E85F-4384-B3FE-9131121A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24" y="457528"/>
            <a:ext cx="7543800" cy="777243"/>
          </a:xfrm>
        </p:spPr>
        <p:txBody>
          <a:bodyPr>
            <a:normAutofit fontScale="90000"/>
          </a:bodyPr>
          <a:lstStyle/>
          <a:p>
            <a:pPr algn="ctr"/>
            <a:r>
              <a:rPr lang="th-TH" sz="6000" b="1" dirty="0">
                <a:latin typeface="Algerian" panose="04020705040A02060702" pitchFamily="82" charset="0"/>
              </a:rPr>
              <a:t>ประกาศนียบัตร</a:t>
            </a:r>
            <a:r>
              <a:rPr lang="en-US" sz="4400" b="1" dirty="0">
                <a:latin typeface="Algerian" panose="04020705040A02060702" pitchFamily="82" charset="0"/>
              </a:rPr>
              <a:t>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1C9826-B5A3-495F-AEBF-BC469119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43811"/>
            <a:ext cx="9144000" cy="475130"/>
          </a:xfrm>
          <a:solidFill>
            <a:srgbClr val="FFFFFF">
              <a:shade val="85000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Issued by Mr. Seksun Suwanmanee   -  </a:t>
            </a:r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CoE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 PRINCE OF SONGKLA UNIVERSITY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721880-A5E1-4CC0-B85E-79F0152FA6C1}"/>
              </a:ext>
            </a:extLst>
          </p:cNvPr>
          <p:cNvSpPr txBox="1">
            <a:spLocks/>
          </p:cNvSpPr>
          <p:nvPr/>
        </p:nvSpPr>
        <p:spPr>
          <a:xfrm>
            <a:off x="992124" y="1454820"/>
            <a:ext cx="7543800" cy="7705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ใบประกาศนี้รับรองว่า 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DDAD18-9EE9-4887-A140-7E2763633030}"/>
              </a:ext>
            </a:extLst>
          </p:cNvPr>
          <p:cNvSpPr txBox="1">
            <a:spLocks/>
          </p:cNvSpPr>
          <p:nvPr/>
        </p:nvSpPr>
        <p:spPr>
          <a:xfrm>
            <a:off x="992124" y="2191418"/>
            <a:ext cx="7543800" cy="14978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{{full name}}</a:t>
            </a:r>
          </a:p>
          <a:p>
            <a:pPr algn="ctr"/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{{other identifier}}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34BBD-EF4C-4E51-A0A6-CADE04C36DCA}"/>
              </a:ext>
            </a:extLst>
          </p:cNvPr>
          <p:cNvSpPr txBox="1">
            <a:spLocks/>
          </p:cNvSpPr>
          <p:nvPr/>
        </p:nvSpPr>
        <p:spPr>
          <a:xfrm>
            <a:off x="608076" y="4819409"/>
            <a:ext cx="7877556" cy="1104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ได้ทำข้อสอบ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Zoo Quiz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ได้เสร็จเรียบร้อยแล้ว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ผ่านด้วยคะแนน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{{percent}}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เมื่อวันที่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{{date}}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457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48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Avenir Next LT Pro</vt:lpstr>
      <vt:lpstr>Avenir Next LT Pro Light</vt:lpstr>
      <vt:lpstr>DilleniaUPC</vt:lpstr>
      <vt:lpstr>Garamond</vt:lpstr>
      <vt:lpstr>TH Sarabun New</vt:lpstr>
      <vt:lpstr>SavonVTI</vt:lpstr>
      <vt:lpstr>ประกาศนียบัตร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2023-07-07T01:40:19Z</dcterms:created>
  <dcterms:modified xsi:type="dcterms:W3CDTF">2023-07-07T02:08:14Z</dcterms:modified>
</cp:coreProperties>
</file>