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0" d="100"/>
          <a:sy n="70" d="100"/>
        </p:scale>
        <p:origin x="9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10" name="Rectangle 9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51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6" y="4682063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350" spc="6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6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23" name="Rectangle 22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51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247" algn="l"/>
              </a:tabLst>
              <a:defRPr sz="135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3"/>
            <a:ext cx="1165860" cy="498781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68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 i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3"/>
            <a:ext cx="3497580" cy="316382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>
                <a:solidFill>
                  <a:schemeClr val="tx1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2"/>
            <a:ext cx="3497580" cy="3164509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1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0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6" y="6035040"/>
            <a:ext cx="3441002" cy="365760"/>
          </a:xfrm>
        </p:spPr>
        <p:txBody>
          <a:bodyPr/>
          <a:lstStyle>
            <a:lvl1pPr marL="0" algn="r" defTabSz="685800" rtl="0" eaLnBrk="1" latinLnBrk="0" hangingPunct="1">
              <a:defRPr lang="en-US" sz="75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7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7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6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1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A5AA-E85F-4384-B3FE-9131121A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24" y="439077"/>
            <a:ext cx="7543800" cy="770570"/>
          </a:xfrm>
        </p:spPr>
        <p:txBody>
          <a:bodyPr/>
          <a:lstStyle/>
          <a:p>
            <a:pPr algn="ctr"/>
            <a:r>
              <a:rPr lang="en-US" sz="4400" b="1" dirty="0">
                <a:latin typeface="Algerian" panose="04020705040A02060702" pitchFamily="82" charset="0"/>
              </a:rPr>
              <a:t>Zoo Certificate 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1C9826-B5A3-495F-AEBF-BC469119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43811"/>
            <a:ext cx="9144000" cy="475130"/>
          </a:xfrm>
          <a:solidFill>
            <a:srgbClr val="FFFFFF">
              <a:shade val="85000"/>
            </a:srgb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Issued by Mr. Seksun Suwanmanee   -  </a:t>
            </a:r>
            <a:r>
              <a:rPr lang="en-US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CoE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 PRINCE OF SONGKLA UNIVERSITY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721880-A5E1-4CC0-B85E-79F0152FA6C1}"/>
              </a:ext>
            </a:extLst>
          </p:cNvPr>
          <p:cNvSpPr txBox="1">
            <a:spLocks/>
          </p:cNvSpPr>
          <p:nvPr/>
        </p:nvSpPr>
        <p:spPr>
          <a:xfrm>
            <a:off x="992124" y="1646681"/>
            <a:ext cx="7543800" cy="7705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This is to certify that 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FDDAD18-9EE9-4887-A140-7E2763633030}"/>
              </a:ext>
            </a:extLst>
          </p:cNvPr>
          <p:cNvSpPr txBox="1">
            <a:spLocks/>
          </p:cNvSpPr>
          <p:nvPr/>
        </p:nvSpPr>
        <p:spPr>
          <a:xfrm>
            <a:off x="992124" y="2454092"/>
            <a:ext cx="7543800" cy="14978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{{full name}}</a:t>
            </a:r>
          </a:p>
          <a:p>
            <a:pPr algn="ctr"/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{{other identifier}}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34BBD-EF4C-4E51-A0A6-CADE04C36DCA}"/>
              </a:ext>
            </a:extLst>
          </p:cNvPr>
          <p:cNvSpPr txBox="1">
            <a:spLocks/>
          </p:cNvSpPr>
          <p:nvPr/>
        </p:nvSpPr>
        <p:spPr>
          <a:xfrm>
            <a:off x="516636" y="4846841"/>
            <a:ext cx="7877556" cy="1104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successfully completed the zoo quiz </a:t>
            </a:r>
          </a:p>
          <a:p>
            <a:pPr algn="ctr"/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with score of {{percent}}  on {{date}}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4574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E.pptx" id="{5330A5D3-B581-4B4A-9313-9275B6EF2E52}" vid="{516C64E9-C0AA-46DA-9991-9C0EC881A8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Floral flourish</Template>
  <TotalTime>0</TotalTime>
  <Words>44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Algerian</vt:lpstr>
      <vt:lpstr>Arial</vt:lpstr>
      <vt:lpstr>Avenir Next LT Pro</vt:lpstr>
      <vt:lpstr>Avenir Next LT Pro Light</vt:lpstr>
      <vt:lpstr>Garamond</vt:lpstr>
      <vt:lpstr>TH Sarabun New</vt:lpstr>
      <vt:lpstr>SavonVTI</vt:lpstr>
      <vt:lpstr>Zoo Certificate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2023-07-07T01:40:19Z</dcterms:created>
  <dcterms:modified xsi:type="dcterms:W3CDTF">2023-07-07T02:03:54Z</dcterms:modified>
</cp:coreProperties>
</file>