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751F3-9080-8B80-9885-4600F512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CEC9BD-39E9-EA41-6E10-A5B8E5B4C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6494FF-EB9D-7745-3472-ED67F960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C748B-5575-B7DB-53DE-A0F76FFA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1C14F-3399-72D8-5174-5C8FAB77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7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6D780-3AC7-B51A-AEDE-0D933A9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7187E3-98B4-CC3F-B705-8FF1675B2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8476A-59A0-B3E6-1C3F-15E25347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75296-8214-E0FD-818F-8E9D4209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618D31-E41F-9BBD-55F0-A64EBB03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1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AADEF0-43C3-1701-98CA-22F3AA849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FCEA39-04FD-C7F9-DAF0-DF09FA847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19BE1-3017-C128-511A-BA98C817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5BBF90-45AD-8837-C11F-6568AADD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0574C5-0104-E692-CC49-6BF61E8E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71081-2E5E-069D-3D68-2020274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1F939-481E-EBAA-9AF3-201D0175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54C4E5-50BC-57C6-9B2D-C79BE8C7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5B272-8828-8E25-8F8C-874114FC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3BC85-6666-6D6C-2B54-A107853A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DB5EF-9283-9760-C3B3-D42B3A60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DCCF9-7A32-0ECE-FEC4-75635ECB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E9CB19-54C9-451A-ADB6-5B69981B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ECF17-DDF3-2FE7-5FBF-04F4B2A8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C3A40-DCB6-DF05-E528-7687CA75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EFF11-B9EC-291E-A4E5-AE7235BB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0C2A62-4EA3-C5B4-34DB-9621F1E59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3E8520-BD27-C860-7DDE-8A6FCE1EF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2FF7D-4E55-15D0-71CD-57076E81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A48343-C5D2-8F3A-F8FF-6C46D63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C6FA0-F0F8-5E73-BD94-6A00AEB8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A469E-FC07-9D78-C031-B64AA875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B6853-950B-2B7E-39E9-684F63BC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F66207-1E35-366F-C14D-623275277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09F936-D9ED-1307-A1FF-3FE27F7AE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CE8A5D-D9B0-6715-B333-4FD6CD97E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823E2E-F663-7EB3-FB2E-4A9C95BF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289987-A905-83AD-4F30-71AE1196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28A1A7-90A2-8B5A-702B-AC5289DE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16191-84D6-77B2-98FB-FBB7E704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329314-6183-523B-E0A8-DF76B8AF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9762A6-A4E4-E6B6-2FB8-12644A0F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4F28BB-8CB8-FD40-2760-C55AFC93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8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675123-281E-C005-0E65-3CBA343E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64D16E-2AD2-43C6-A1B9-2AF4B4CE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E9A4B-2E9A-4415-67B4-61379F18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5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851AC-5C05-CE3E-9575-3F753BF1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DDFA5-D20E-A9FD-B212-F97FD34D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B3E207-3BAF-2AAA-A5DD-246E1E45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9463FF-65B3-7AAF-4717-AEE71563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641F2C-2F9D-6673-B1FF-60974FC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E81BC-1771-67A2-138F-DD74A474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A9C41-BD06-B1EF-76D8-4C6DD1FD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E3E5EA-D6DB-B43C-EE6E-331AC2A6E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9F63BF-31D0-E358-95FE-235927FE0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DE92FD-2FE1-AAC0-738B-3AFCF398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9967B-9127-F0E8-9338-DE45214C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2A5F05-009F-BB28-21F1-6B9D859C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9EF08-5A2B-46DF-A2B8-8A66514B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DBE02B-C98A-B6DA-36B0-41B045F8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85DA7-5705-9401-75FF-8F93BEC46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F64C-17E8-4130-955B-62A02C76993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92D9C-2825-9EF6-1CAF-0CCBD4C56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B8DF9-79D3-D429-46F1-CAE383A94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8D59-6283-4FB0-9E85-DA59CD0F5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8023F7-A51A-3237-6E7F-9C5188012A7B}"/>
              </a:ext>
            </a:extLst>
          </p:cNvPr>
          <p:cNvSpPr/>
          <p:nvPr/>
        </p:nvSpPr>
        <p:spPr>
          <a:xfrm>
            <a:off x="337127" y="421149"/>
            <a:ext cx="11517746" cy="840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smic Blaster" panose="02000500000000000000" pitchFamily="2" charset="0"/>
              </a:rPr>
              <a:t>Welcome to the podcast challenge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463F3D-10E8-CE77-8EBF-01084C152C50}"/>
              </a:ext>
            </a:extLst>
          </p:cNvPr>
          <p:cNvSpPr/>
          <p:nvPr/>
        </p:nvSpPr>
        <p:spPr>
          <a:xfrm>
            <a:off x="441856" y="5596342"/>
            <a:ext cx="11517746" cy="840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BCF46F-D78F-A3D4-CB06-C2D8AFF5BB70}"/>
              </a:ext>
            </a:extLst>
          </p:cNvPr>
          <p:cNvSpPr/>
          <p:nvPr/>
        </p:nvSpPr>
        <p:spPr>
          <a:xfrm>
            <a:off x="6063077" y="1523255"/>
            <a:ext cx="5457499" cy="38114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C8BDF8C-4EAF-B20B-2051-C816200FD2B9}"/>
              </a:ext>
            </a:extLst>
          </p:cNvPr>
          <p:cNvSpPr/>
          <p:nvPr/>
        </p:nvSpPr>
        <p:spPr>
          <a:xfrm>
            <a:off x="1208772" y="2290171"/>
            <a:ext cx="3795847" cy="29012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F3A970-24A7-00B9-F8DB-798CF1E196FA}"/>
              </a:ext>
            </a:extLst>
          </p:cNvPr>
          <p:cNvSpPr/>
          <p:nvPr/>
        </p:nvSpPr>
        <p:spPr>
          <a:xfrm>
            <a:off x="1158195" y="1434812"/>
            <a:ext cx="3897000" cy="72445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smic Blaster" panose="02000500000000000000" pitchFamily="2" charset="0"/>
              </a:rPr>
              <a:t>Introduction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Zimny 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hilo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]</a:t>
            </a:r>
            <a:endParaRPr lang="en-US" sz="1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4395D9-6B32-463F-7A40-55136BB73198}"/>
              </a:ext>
            </a:extLst>
          </p:cNvPr>
          <p:cNvSpPr/>
          <p:nvPr/>
        </p:nvSpPr>
        <p:spPr>
          <a:xfrm>
            <a:off x="6697257" y="1778681"/>
            <a:ext cx="4189138" cy="7611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Word games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939EEA4-A94E-6FD1-8E91-2AC2A17747C6}"/>
              </a:ext>
            </a:extLst>
          </p:cNvPr>
          <p:cNvSpPr/>
          <p:nvPr/>
        </p:nvSpPr>
        <p:spPr>
          <a:xfrm>
            <a:off x="6697257" y="2889614"/>
            <a:ext cx="4189138" cy="7611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Mini-challenge No 1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D113E0E-04CC-9E79-4452-7089138F872E}"/>
              </a:ext>
            </a:extLst>
          </p:cNvPr>
          <p:cNvSpPr/>
          <p:nvPr/>
        </p:nvSpPr>
        <p:spPr>
          <a:xfrm>
            <a:off x="6697257" y="3968386"/>
            <a:ext cx="4189138" cy="7611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13EC6A4-C2D6-9679-4A2D-3F552BF8364C}"/>
              </a:ext>
            </a:extLst>
          </p:cNvPr>
          <p:cNvSpPr txBox="1"/>
          <p:nvPr/>
        </p:nvSpPr>
        <p:spPr>
          <a:xfrm>
            <a:off x="5758873" y="41643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Mini-challenge No 2</a:t>
            </a:r>
            <a:endParaRPr lang="en-U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9236C3-CE76-57EA-47CE-778213DEC255}"/>
              </a:ext>
            </a:extLst>
          </p:cNvPr>
          <p:cNvSpPr/>
          <p:nvPr/>
        </p:nvSpPr>
        <p:spPr>
          <a:xfrm>
            <a:off x="699579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redes </a:t>
            </a:r>
            <a:r>
              <a:rPr lang="en-US" dirty="0" err="1">
                <a:solidFill>
                  <a:schemeClr val="bg1"/>
                </a:solidFill>
                <a:latin typeface="Cosmic Blaster" panose="02000500000000000000" pitchFamily="2" charset="0"/>
              </a:rPr>
              <a:t>sociales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56B51A-62B3-BE6B-03B4-E2F9A97B0E7B}"/>
              </a:ext>
            </a:extLst>
          </p:cNvPr>
          <p:cNvSpPr/>
          <p:nvPr/>
        </p:nvSpPr>
        <p:spPr>
          <a:xfrm>
            <a:off x="4682389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®</a:t>
            </a:r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Copyright</a:t>
            </a:r>
            <a:endParaRPr lang="en-US" dirty="0">
              <a:latin typeface="Cosmic Blaster" panose="02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D71B6CD-0199-A7AF-C824-CFB351436177}"/>
              </a:ext>
            </a:extLst>
          </p:cNvPr>
          <p:cNvSpPr/>
          <p:nvPr/>
        </p:nvSpPr>
        <p:spPr>
          <a:xfrm>
            <a:off x="8806873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smic Blaster" panose="02000500000000000000" pitchFamily="2" charset="0"/>
              </a:rPr>
              <a:t>contacto</a:t>
            </a:r>
            <a:endParaRPr lang="en-U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A8C8B4C-D084-E6BC-C2E7-A7D33E9E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9" y="499525"/>
            <a:ext cx="1215566" cy="68375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3F1337C-773B-31FF-D4C0-4486A4006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29" y="2382496"/>
            <a:ext cx="2829731" cy="2829731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1BF066FF-2AF5-A27D-25F4-66E2584A41FE}"/>
              </a:ext>
            </a:extLst>
          </p:cNvPr>
          <p:cNvSpPr/>
          <p:nvPr/>
        </p:nvSpPr>
        <p:spPr>
          <a:xfrm>
            <a:off x="10886393" y="486797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DE0012D-EA43-3A35-6AEB-139DE233C850}"/>
              </a:ext>
            </a:extLst>
          </p:cNvPr>
          <p:cNvSpPr/>
          <p:nvPr/>
        </p:nvSpPr>
        <p:spPr>
          <a:xfrm>
            <a:off x="10886393" y="743825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C876641-1ABF-57B5-55E1-829DB02C95B4}"/>
              </a:ext>
            </a:extLst>
          </p:cNvPr>
          <p:cNvSpPr/>
          <p:nvPr/>
        </p:nvSpPr>
        <p:spPr>
          <a:xfrm>
            <a:off x="10886393" y="981860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4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8023F7-A51A-3237-6E7F-9C5188012A7B}"/>
              </a:ext>
            </a:extLst>
          </p:cNvPr>
          <p:cNvSpPr/>
          <p:nvPr/>
        </p:nvSpPr>
        <p:spPr>
          <a:xfrm>
            <a:off x="337127" y="421149"/>
            <a:ext cx="11517746" cy="840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smic Blaster" panose="02000500000000000000" pitchFamily="2" charset="0"/>
              </a:rPr>
              <a:t>Word games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463F3D-10E8-CE77-8EBF-01084C152C50}"/>
              </a:ext>
            </a:extLst>
          </p:cNvPr>
          <p:cNvSpPr/>
          <p:nvPr/>
        </p:nvSpPr>
        <p:spPr>
          <a:xfrm>
            <a:off x="441856" y="5596342"/>
            <a:ext cx="11517746" cy="840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BCF46F-D78F-A3D4-CB06-C2D8AFF5BB70}"/>
              </a:ext>
            </a:extLst>
          </p:cNvPr>
          <p:cNvSpPr/>
          <p:nvPr/>
        </p:nvSpPr>
        <p:spPr>
          <a:xfrm>
            <a:off x="4782797" y="2315699"/>
            <a:ext cx="2161000" cy="17909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C8BDF8C-4EAF-B20B-2051-C816200FD2B9}"/>
              </a:ext>
            </a:extLst>
          </p:cNvPr>
          <p:cNvSpPr/>
          <p:nvPr/>
        </p:nvSpPr>
        <p:spPr>
          <a:xfrm>
            <a:off x="470757" y="2326252"/>
            <a:ext cx="3795847" cy="29012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F3A970-24A7-00B9-F8DB-798CF1E196FA}"/>
              </a:ext>
            </a:extLst>
          </p:cNvPr>
          <p:cNvSpPr/>
          <p:nvPr/>
        </p:nvSpPr>
        <p:spPr>
          <a:xfrm>
            <a:off x="441856" y="1442605"/>
            <a:ext cx="3897000" cy="72445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smic Blaster" panose="02000500000000000000" pitchFamily="2" charset="0"/>
              </a:rPr>
              <a:t>Word games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4395D9-6B32-463F-7A40-55136BB73198}"/>
              </a:ext>
            </a:extLst>
          </p:cNvPr>
          <p:cNvSpPr/>
          <p:nvPr/>
        </p:nvSpPr>
        <p:spPr>
          <a:xfrm>
            <a:off x="5016377" y="1574880"/>
            <a:ext cx="1641539" cy="5689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Narrative verbs</a:t>
            </a:r>
            <a:endParaRPr lang="en-U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9236C3-CE76-57EA-47CE-778213DEC255}"/>
              </a:ext>
            </a:extLst>
          </p:cNvPr>
          <p:cNvSpPr/>
          <p:nvPr/>
        </p:nvSpPr>
        <p:spPr>
          <a:xfrm>
            <a:off x="699579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redes </a:t>
            </a:r>
            <a:r>
              <a:rPr lang="en-US" dirty="0" err="1">
                <a:solidFill>
                  <a:schemeClr val="bg1"/>
                </a:solidFill>
                <a:latin typeface="Cosmic Blaster" panose="02000500000000000000" pitchFamily="2" charset="0"/>
              </a:rPr>
              <a:t>sociales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56B51A-62B3-BE6B-03B4-E2F9A97B0E7B}"/>
              </a:ext>
            </a:extLst>
          </p:cNvPr>
          <p:cNvSpPr/>
          <p:nvPr/>
        </p:nvSpPr>
        <p:spPr>
          <a:xfrm>
            <a:off x="4682389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®</a:t>
            </a:r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Copyright</a:t>
            </a:r>
            <a:endParaRPr lang="en-US" dirty="0">
              <a:latin typeface="Cosmic Blaster" panose="02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D71B6CD-0199-A7AF-C824-CFB351436177}"/>
              </a:ext>
            </a:extLst>
          </p:cNvPr>
          <p:cNvSpPr/>
          <p:nvPr/>
        </p:nvSpPr>
        <p:spPr>
          <a:xfrm>
            <a:off x="8806873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smic Blaster" panose="02000500000000000000" pitchFamily="2" charset="0"/>
              </a:rPr>
              <a:t>contacto</a:t>
            </a:r>
            <a:endParaRPr lang="en-U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A8C8B4C-D084-E6BC-C2E7-A7D33E9E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9" y="499525"/>
            <a:ext cx="1215566" cy="683756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9CDC521-ED00-2D46-0D76-64E0060EB320}"/>
              </a:ext>
            </a:extLst>
          </p:cNvPr>
          <p:cNvSpPr/>
          <p:nvPr/>
        </p:nvSpPr>
        <p:spPr>
          <a:xfrm>
            <a:off x="4782798" y="4227817"/>
            <a:ext cx="2160999" cy="7079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AFB7186-3C83-5F7D-3AB9-C8AD3C16AE92}"/>
              </a:ext>
            </a:extLst>
          </p:cNvPr>
          <p:cNvSpPr/>
          <p:nvPr/>
        </p:nvSpPr>
        <p:spPr>
          <a:xfrm>
            <a:off x="7255014" y="2315699"/>
            <a:ext cx="2161000" cy="17909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60652E2-A501-A2B4-6038-0880C973E14B}"/>
              </a:ext>
            </a:extLst>
          </p:cNvPr>
          <p:cNvSpPr/>
          <p:nvPr/>
        </p:nvSpPr>
        <p:spPr>
          <a:xfrm>
            <a:off x="7488594" y="1574880"/>
            <a:ext cx="1641539" cy="5689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Narrative tenses</a:t>
            </a:r>
            <a:endParaRPr lang="en-U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ABB06EB-0953-E6C6-4D4E-1AB043AF3655}"/>
              </a:ext>
            </a:extLst>
          </p:cNvPr>
          <p:cNvSpPr/>
          <p:nvPr/>
        </p:nvSpPr>
        <p:spPr>
          <a:xfrm>
            <a:off x="7255015" y="4227817"/>
            <a:ext cx="2160999" cy="7079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Description</a:t>
            </a:r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442D897-E93C-9C74-8FD5-C0BB4B86BC30}"/>
              </a:ext>
            </a:extLst>
          </p:cNvPr>
          <p:cNvSpPr/>
          <p:nvPr/>
        </p:nvSpPr>
        <p:spPr>
          <a:xfrm>
            <a:off x="9693873" y="2315699"/>
            <a:ext cx="2161000" cy="17909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CE3DA6D-12FD-7DA1-BFDE-6759DBD8E93A}"/>
              </a:ext>
            </a:extLst>
          </p:cNvPr>
          <p:cNvSpPr/>
          <p:nvPr/>
        </p:nvSpPr>
        <p:spPr>
          <a:xfrm>
            <a:off x="9927453" y="1574880"/>
            <a:ext cx="1641539" cy="5689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connectives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6682675-67E9-5356-E88C-FB35E8F839EA}"/>
              </a:ext>
            </a:extLst>
          </p:cNvPr>
          <p:cNvSpPr/>
          <p:nvPr/>
        </p:nvSpPr>
        <p:spPr>
          <a:xfrm>
            <a:off x="9693874" y="4227817"/>
            <a:ext cx="2160999" cy="7079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Description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ED7F8C-95AC-6FF5-B9AB-F20B2C84C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43" y="2844078"/>
            <a:ext cx="850907" cy="8509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9E5018-B32C-5159-AADA-6A65B3697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79" y="2646251"/>
            <a:ext cx="1235452" cy="12354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9E543E9-EF54-1601-FCD9-FAEE12380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57" y="2366893"/>
            <a:ext cx="1662031" cy="166203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6106ED7E-8B61-D2EA-27D8-7FDEF4A64D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r="14262" b="41765"/>
          <a:stretch/>
        </p:blipFill>
        <p:spPr>
          <a:xfrm>
            <a:off x="600989" y="2315700"/>
            <a:ext cx="3548224" cy="2901262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1D01D8D7-F523-5E12-C6E3-B800839920D9}"/>
              </a:ext>
            </a:extLst>
          </p:cNvPr>
          <p:cNvSpPr/>
          <p:nvPr/>
        </p:nvSpPr>
        <p:spPr>
          <a:xfrm>
            <a:off x="10886393" y="486797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6DBEB30-EFF8-4DE2-92F6-B017A9CD8D5E}"/>
              </a:ext>
            </a:extLst>
          </p:cNvPr>
          <p:cNvSpPr/>
          <p:nvPr/>
        </p:nvSpPr>
        <p:spPr>
          <a:xfrm>
            <a:off x="10886393" y="743825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47D283E-522B-7309-3970-4E25F173796A}"/>
              </a:ext>
            </a:extLst>
          </p:cNvPr>
          <p:cNvSpPr/>
          <p:nvPr/>
        </p:nvSpPr>
        <p:spPr>
          <a:xfrm>
            <a:off x="10886393" y="981860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8023F7-A51A-3237-6E7F-9C5188012A7B}"/>
              </a:ext>
            </a:extLst>
          </p:cNvPr>
          <p:cNvSpPr/>
          <p:nvPr/>
        </p:nvSpPr>
        <p:spPr>
          <a:xfrm>
            <a:off x="337127" y="421149"/>
            <a:ext cx="11517746" cy="840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smic Blaster" panose="02000500000000000000" pitchFamily="2" charset="0"/>
              </a:rPr>
              <a:t>Mini challenge no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463F3D-10E8-CE77-8EBF-01084C152C50}"/>
              </a:ext>
            </a:extLst>
          </p:cNvPr>
          <p:cNvSpPr/>
          <p:nvPr/>
        </p:nvSpPr>
        <p:spPr>
          <a:xfrm>
            <a:off x="441856" y="5596342"/>
            <a:ext cx="11517746" cy="840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BCF46F-D78F-A3D4-CB06-C2D8AFF5BB70}"/>
              </a:ext>
            </a:extLst>
          </p:cNvPr>
          <p:cNvSpPr/>
          <p:nvPr/>
        </p:nvSpPr>
        <p:spPr>
          <a:xfrm>
            <a:off x="4782797" y="2315699"/>
            <a:ext cx="2161000" cy="17909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Description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C8BDF8C-4EAF-B20B-2051-C816200FD2B9}"/>
              </a:ext>
            </a:extLst>
          </p:cNvPr>
          <p:cNvSpPr/>
          <p:nvPr/>
        </p:nvSpPr>
        <p:spPr>
          <a:xfrm>
            <a:off x="470757" y="2326252"/>
            <a:ext cx="3795847" cy="29012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F3A970-24A7-00B9-F8DB-798CF1E196FA}"/>
              </a:ext>
            </a:extLst>
          </p:cNvPr>
          <p:cNvSpPr/>
          <p:nvPr/>
        </p:nvSpPr>
        <p:spPr>
          <a:xfrm>
            <a:off x="441856" y="1442605"/>
            <a:ext cx="3897000" cy="72445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smic Blaster" panose="02000500000000000000" pitchFamily="2" charset="0"/>
              </a:rPr>
              <a:t>Writing a script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4395D9-6B32-463F-7A40-55136BB73198}"/>
              </a:ext>
            </a:extLst>
          </p:cNvPr>
          <p:cNvSpPr/>
          <p:nvPr/>
        </p:nvSpPr>
        <p:spPr>
          <a:xfrm>
            <a:off x="5016377" y="1574880"/>
            <a:ext cx="1641539" cy="5689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A hero’s journey</a:t>
            </a:r>
            <a:endParaRPr lang="en-U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9236C3-CE76-57EA-47CE-778213DEC255}"/>
              </a:ext>
            </a:extLst>
          </p:cNvPr>
          <p:cNvSpPr/>
          <p:nvPr/>
        </p:nvSpPr>
        <p:spPr>
          <a:xfrm>
            <a:off x="699579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redes </a:t>
            </a:r>
            <a:r>
              <a:rPr lang="en-US" dirty="0" err="1">
                <a:solidFill>
                  <a:schemeClr val="bg1"/>
                </a:solidFill>
                <a:latin typeface="Cosmic Blaster" panose="02000500000000000000" pitchFamily="2" charset="0"/>
              </a:rPr>
              <a:t>sociales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56B51A-62B3-BE6B-03B4-E2F9A97B0E7B}"/>
              </a:ext>
            </a:extLst>
          </p:cNvPr>
          <p:cNvSpPr/>
          <p:nvPr/>
        </p:nvSpPr>
        <p:spPr>
          <a:xfrm>
            <a:off x="4682389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®</a:t>
            </a:r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Copyright</a:t>
            </a:r>
            <a:endParaRPr lang="en-US" dirty="0">
              <a:latin typeface="Cosmic Blaster" panose="02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D71B6CD-0199-A7AF-C824-CFB351436177}"/>
              </a:ext>
            </a:extLst>
          </p:cNvPr>
          <p:cNvSpPr/>
          <p:nvPr/>
        </p:nvSpPr>
        <p:spPr>
          <a:xfrm>
            <a:off x="8806873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smic Blaster" panose="02000500000000000000" pitchFamily="2" charset="0"/>
              </a:rPr>
              <a:t>contacto</a:t>
            </a:r>
            <a:endParaRPr lang="en-U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A8C8B4C-D084-E6BC-C2E7-A7D33E9E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9" y="499525"/>
            <a:ext cx="1215566" cy="683756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9CDC521-ED00-2D46-0D76-64E0060EB320}"/>
              </a:ext>
            </a:extLst>
          </p:cNvPr>
          <p:cNvSpPr/>
          <p:nvPr/>
        </p:nvSpPr>
        <p:spPr>
          <a:xfrm>
            <a:off x="4782798" y="4227817"/>
            <a:ext cx="2160999" cy="7079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Description</a:t>
            </a:r>
            <a:endParaRPr lang="en-U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AFB7186-3C83-5F7D-3AB9-C8AD3C16AE92}"/>
              </a:ext>
            </a:extLst>
          </p:cNvPr>
          <p:cNvSpPr/>
          <p:nvPr/>
        </p:nvSpPr>
        <p:spPr>
          <a:xfrm>
            <a:off x="7255014" y="2315699"/>
            <a:ext cx="2161000" cy="17909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60652E2-A501-A2B4-6038-0880C973E14B}"/>
              </a:ext>
            </a:extLst>
          </p:cNvPr>
          <p:cNvSpPr/>
          <p:nvPr/>
        </p:nvSpPr>
        <p:spPr>
          <a:xfrm>
            <a:off x="7488594" y="1574880"/>
            <a:ext cx="1641539" cy="5689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examples</a:t>
            </a:r>
            <a:endParaRPr lang="en-U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ABB06EB-0953-E6C6-4D4E-1AB043AF3655}"/>
              </a:ext>
            </a:extLst>
          </p:cNvPr>
          <p:cNvSpPr/>
          <p:nvPr/>
        </p:nvSpPr>
        <p:spPr>
          <a:xfrm>
            <a:off x="7255015" y="4227817"/>
            <a:ext cx="2160999" cy="7079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Description</a:t>
            </a:r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442D897-E93C-9C74-8FD5-C0BB4B86BC30}"/>
              </a:ext>
            </a:extLst>
          </p:cNvPr>
          <p:cNvSpPr/>
          <p:nvPr/>
        </p:nvSpPr>
        <p:spPr>
          <a:xfrm>
            <a:off x="9693873" y="2315699"/>
            <a:ext cx="2161000" cy="17909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Embeded</a:t>
            </a:r>
            <a:r>
              <a:rPr lang="en-US" dirty="0">
                <a:solidFill>
                  <a:schemeClr val="bg1"/>
                </a:solidFill>
              </a:rPr>
              <a:t> form</a:t>
            </a:r>
            <a:endParaRPr lang="en-U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CE3DA6D-12FD-7DA1-BFDE-6759DBD8E93A}"/>
              </a:ext>
            </a:extLst>
          </p:cNvPr>
          <p:cNvSpPr/>
          <p:nvPr/>
        </p:nvSpPr>
        <p:spPr>
          <a:xfrm>
            <a:off x="9927453" y="1574880"/>
            <a:ext cx="1641539" cy="5689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Task hand in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6682675-67E9-5356-E88C-FB35E8F839EA}"/>
              </a:ext>
            </a:extLst>
          </p:cNvPr>
          <p:cNvSpPr/>
          <p:nvPr/>
        </p:nvSpPr>
        <p:spPr>
          <a:xfrm>
            <a:off x="9693874" y="4227817"/>
            <a:ext cx="2160999" cy="7079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Description</a:t>
            </a:r>
            <a:endParaRPr lang="en-US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06B578D7-7D7F-3C0F-413A-011C6FE408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r="14262" b="41765"/>
          <a:stretch/>
        </p:blipFill>
        <p:spPr>
          <a:xfrm>
            <a:off x="600989" y="2315700"/>
            <a:ext cx="3548224" cy="290126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B40E03E9-C6F6-D9EA-01AB-C3132222B145}"/>
              </a:ext>
            </a:extLst>
          </p:cNvPr>
          <p:cNvSpPr/>
          <p:nvPr/>
        </p:nvSpPr>
        <p:spPr>
          <a:xfrm>
            <a:off x="10886393" y="486797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F5FB219-A9EF-7C74-46B6-42B065E07F4E}"/>
              </a:ext>
            </a:extLst>
          </p:cNvPr>
          <p:cNvSpPr/>
          <p:nvPr/>
        </p:nvSpPr>
        <p:spPr>
          <a:xfrm>
            <a:off x="10886393" y="743825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D819BEF-C0AD-1B37-133B-6117DDCD2101}"/>
              </a:ext>
            </a:extLst>
          </p:cNvPr>
          <p:cNvSpPr/>
          <p:nvPr/>
        </p:nvSpPr>
        <p:spPr>
          <a:xfrm>
            <a:off x="10886393" y="981860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6A5F8F-909D-56F5-25FA-9ACDC355AB48}"/>
              </a:ext>
            </a:extLst>
          </p:cNvPr>
          <p:cNvSpPr/>
          <p:nvPr/>
        </p:nvSpPr>
        <p:spPr>
          <a:xfrm>
            <a:off x="7488594" y="2456950"/>
            <a:ext cx="1753729" cy="3474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Item 1</a:t>
            </a:r>
            <a:endParaRPr lang="en-U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F843E60-D23E-39F6-3137-FABB2C3F4AD3}"/>
              </a:ext>
            </a:extLst>
          </p:cNvPr>
          <p:cNvSpPr/>
          <p:nvPr/>
        </p:nvSpPr>
        <p:spPr>
          <a:xfrm>
            <a:off x="7488594" y="2999511"/>
            <a:ext cx="1753729" cy="3474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Item 2</a:t>
            </a:r>
            <a:endParaRPr lang="en-U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B4C377C-3584-DC7F-3382-BF908C41330D}"/>
              </a:ext>
            </a:extLst>
          </p:cNvPr>
          <p:cNvSpPr/>
          <p:nvPr/>
        </p:nvSpPr>
        <p:spPr>
          <a:xfrm>
            <a:off x="7488594" y="3550077"/>
            <a:ext cx="1753729" cy="3474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8023F7-A51A-3237-6E7F-9C5188012A7B}"/>
              </a:ext>
            </a:extLst>
          </p:cNvPr>
          <p:cNvSpPr/>
          <p:nvPr/>
        </p:nvSpPr>
        <p:spPr>
          <a:xfrm>
            <a:off x="337127" y="421149"/>
            <a:ext cx="11517746" cy="840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smic Blaster" panose="02000500000000000000" pitchFamily="2" charset="0"/>
              </a:rPr>
              <a:t>Mini challenge no 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463F3D-10E8-CE77-8EBF-01084C152C50}"/>
              </a:ext>
            </a:extLst>
          </p:cNvPr>
          <p:cNvSpPr/>
          <p:nvPr/>
        </p:nvSpPr>
        <p:spPr>
          <a:xfrm>
            <a:off x="441856" y="5596342"/>
            <a:ext cx="11517746" cy="840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BCF46F-D78F-A3D4-CB06-C2D8AFF5BB70}"/>
              </a:ext>
            </a:extLst>
          </p:cNvPr>
          <p:cNvSpPr/>
          <p:nvPr/>
        </p:nvSpPr>
        <p:spPr>
          <a:xfrm>
            <a:off x="4782797" y="2315699"/>
            <a:ext cx="2161000" cy="17909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C8BDF8C-4EAF-B20B-2051-C816200FD2B9}"/>
              </a:ext>
            </a:extLst>
          </p:cNvPr>
          <p:cNvSpPr/>
          <p:nvPr/>
        </p:nvSpPr>
        <p:spPr>
          <a:xfrm>
            <a:off x="470757" y="2326252"/>
            <a:ext cx="3795847" cy="29012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F3A970-24A7-00B9-F8DB-798CF1E196FA}"/>
              </a:ext>
            </a:extLst>
          </p:cNvPr>
          <p:cNvSpPr/>
          <p:nvPr/>
        </p:nvSpPr>
        <p:spPr>
          <a:xfrm>
            <a:off x="441856" y="1442605"/>
            <a:ext cx="3897000" cy="72445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¨producing your podcast</a:t>
            </a:r>
            <a:endParaRPr lang="en-US" sz="1800" dirty="0">
              <a:solidFill>
                <a:schemeClr val="bg1"/>
              </a:solidFill>
              <a:latin typeface="Cosmic Blaster" panose="02000500000000000000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4395D9-6B32-463F-7A40-55136BB73198}"/>
              </a:ext>
            </a:extLst>
          </p:cNvPr>
          <p:cNvSpPr/>
          <p:nvPr/>
        </p:nvSpPr>
        <p:spPr>
          <a:xfrm>
            <a:off x="5016377" y="1574880"/>
            <a:ext cx="1641539" cy="5689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How to</a:t>
            </a:r>
            <a:endParaRPr lang="en-U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9236C3-CE76-57EA-47CE-778213DEC255}"/>
              </a:ext>
            </a:extLst>
          </p:cNvPr>
          <p:cNvSpPr/>
          <p:nvPr/>
        </p:nvSpPr>
        <p:spPr>
          <a:xfrm>
            <a:off x="699579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redes </a:t>
            </a:r>
            <a:r>
              <a:rPr lang="en-US" dirty="0" err="1">
                <a:solidFill>
                  <a:schemeClr val="bg1"/>
                </a:solidFill>
                <a:latin typeface="Cosmic Blaster" panose="02000500000000000000" pitchFamily="2" charset="0"/>
              </a:rPr>
              <a:t>sociales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56B51A-62B3-BE6B-03B4-E2F9A97B0E7B}"/>
              </a:ext>
            </a:extLst>
          </p:cNvPr>
          <p:cNvSpPr/>
          <p:nvPr/>
        </p:nvSpPr>
        <p:spPr>
          <a:xfrm>
            <a:off x="4682389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®</a:t>
            </a:r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Copyright</a:t>
            </a:r>
            <a:endParaRPr lang="en-US" dirty="0">
              <a:latin typeface="Cosmic Blaster" panose="02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D71B6CD-0199-A7AF-C824-CFB351436177}"/>
              </a:ext>
            </a:extLst>
          </p:cNvPr>
          <p:cNvSpPr/>
          <p:nvPr/>
        </p:nvSpPr>
        <p:spPr>
          <a:xfrm>
            <a:off x="8806873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smic Blaster" panose="02000500000000000000" pitchFamily="2" charset="0"/>
              </a:rPr>
              <a:t>contacto</a:t>
            </a:r>
            <a:endParaRPr lang="en-U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A8C8B4C-D084-E6BC-C2E7-A7D33E9E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9" y="499525"/>
            <a:ext cx="1215566" cy="683756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9CDC521-ED00-2D46-0D76-64E0060EB320}"/>
              </a:ext>
            </a:extLst>
          </p:cNvPr>
          <p:cNvSpPr/>
          <p:nvPr/>
        </p:nvSpPr>
        <p:spPr>
          <a:xfrm>
            <a:off x="4782798" y="4227817"/>
            <a:ext cx="2160999" cy="7079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Description</a:t>
            </a:r>
            <a:endParaRPr lang="en-U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AFB7186-3C83-5F7D-3AB9-C8AD3C16AE92}"/>
              </a:ext>
            </a:extLst>
          </p:cNvPr>
          <p:cNvSpPr/>
          <p:nvPr/>
        </p:nvSpPr>
        <p:spPr>
          <a:xfrm>
            <a:off x="7255014" y="2315699"/>
            <a:ext cx="2161000" cy="17909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60652E2-A501-A2B4-6038-0880C973E14B}"/>
              </a:ext>
            </a:extLst>
          </p:cNvPr>
          <p:cNvSpPr/>
          <p:nvPr/>
        </p:nvSpPr>
        <p:spPr>
          <a:xfrm>
            <a:off x="7488594" y="1574880"/>
            <a:ext cx="1641539" cy="5689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Sound libraries</a:t>
            </a:r>
            <a:endParaRPr lang="en-U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ABB06EB-0953-E6C6-4D4E-1AB043AF3655}"/>
              </a:ext>
            </a:extLst>
          </p:cNvPr>
          <p:cNvSpPr/>
          <p:nvPr/>
        </p:nvSpPr>
        <p:spPr>
          <a:xfrm>
            <a:off x="7255015" y="4227817"/>
            <a:ext cx="2160999" cy="7079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Description</a:t>
            </a:r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442D897-E93C-9C74-8FD5-C0BB4B86BC30}"/>
              </a:ext>
            </a:extLst>
          </p:cNvPr>
          <p:cNvSpPr/>
          <p:nvPr/>
        </p:nvSpPr>
        <p:spPr>
          <a:xfrm>
            <a:off x="9693873" y="2315699"/>
            <a:ext cx="2161000" cy="17909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Embeded</a:t>
            </a:r>
            <a:r>
              <a:rPr lang="en-US" dirty="0">
                <a:solidFill>
                  <a:schemeClr val="bg1"/>
                </a:solidFill>
              </a:rPr>
              <a:t> form</a:t>
            </a:r>
            <a:endParaRPr lang="en-U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CE3DA6D-12FD-7DA1-BFDE-6759DBD8E93A}"/>
              </a:ext>
            </a:extLst>
          </p:cNvPr>
          <p:cNvSpPr/>
          <p:nvPr/>
        </p:nvSpPr>
        <p:spPr>
          <a:xfrm>
            <a:off x="9927453" y="1574880"/>
            <a:ext cx="1641539" cy="5689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Task hand in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6682675-67E9-5356-E88C-FB35E8F839EA}"/>
              </a:ext>
            </a:extLst>
          </p:cNvPr>
          <p:cNvSpPr/>
          <p:nvPr/>
        </p:nvSpPr>
        <p:spPr>
          <a:xfrm>
            <a:off x="9693874" y="4227817"/>
            <a:ext cx="2160999" cy="7079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Description</a:t>
            </a:r>
            <a:endParaRPr lang="en-U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4C1E64C-F1B1-6E37-C26A-86DA73FFEFE6}"/>
              </a:ext>
            </a:extLst>
          </p:cNvPr>
          <p:cNvSpPr/>
          <p:nvPr/>
        </p:nvSpPr>
        <p:spPr>
          <a:xfrm>
            <a:off x="7488594" y="2492576"/>
            <a:ext cx="1753729" cy="3474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Item 1</a:t>
            </a:r>
            <a:endParaRPr lang="en-U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4A2DD78-4356-D771-2715-6A4AD5046A88}"/>
              </a:ext>
            </a:extLst>
          </p:cNvPr>
          <p:cNvSpPr/>
          <p:nvPr/>
        </p:nvSpPr>
        <p:spPr>
          <a:xfrm>
            <a:off x="7488594" y="3035389"/>
            <a:ext cx="1753729" cy="3474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Item 2</a:t>
            </a:r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7D59C46-AB0A-50DA-631C-35FEF549CE60}"/>
              </a:ext>
            </a:extLst>
          </p:cNvPr>
          <p:cNvSpPr/>
          <p:nvPr/>
        </p:nvSpPr>
        <p:spPr>
          <a:xfrm>
            <a:off x="7488594" y="3567269"/>
            <a:ext cx="1753729" cy="3474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Item 3</a:t>
            </a:r>
            <a:endParaRPr lang="en-US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1E9B189-C6BC-FC4F-D079-743D9BAB5E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r="14262" b="41765"/>
          <a:stretch/>
        </p:blipFill>
        <p:spPr>
          <a:xfrm>
            <a:off x="600989" y="2315700"/>
            <a:ext cx="3548224" cy="2901262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4E54BE7F-6C7D-F2FD-291D-8CF1D4585A48}"/>
              </a:ext>
            </a:extLst>
          </p:cNvPr>
          <p:cNvSpPr/>
          <p:nvPr/>
        </p:nvSpPr>
        <p:spPr>
          <a:xfrm>
            <a:off x="10886393" y="486797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68B8095-5CAD-2481-EFEC-B6F00F6391A7}"/>
              </a:ext>
            </a:extLst>
          </p:cNvPr>
          <p:cNvSpPr/>
          <p:nvPr/>
        </p:nvSpPr>
        <p:spPr>
          <a:xfrm>
            <a:off x="10886393" y="743825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87FC013-EAE0-C33F-6CB1-15E1DA92AA35}"/>
              </a:ext>
            </a:extLst>
          </p:cNvPr>
          <p:cNvSpPr/>
          <p:nvPr/>
        </p:nvSpPr>
        <p:spPr>
          <a:xfrm>
            <a:off x="10886393" y="981860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8023F7-A51A-3237-6E7F-9C5188012A7B}"/>
              </a:ext>
            </a:extLst>
          </p:cNvPr>
          <p:cNvSpPr/>
          <p:nvPr/>
        </p:nvSpPr>
        <p:spPr>
          <a:xfrm>
            <a:off x="337127" y="421149"/>
            <a:ext cx="11517746" cy="840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smic Blaster" panose="02000500000000000000" pitchFamily="2" charset="0"/>
              </a:rPr>
              <a:t>About your tutor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463F3D-10E8-CE77-8EBF-01084C152C50}"/>
              </a:ext>
            </a:extLst>
          </p:cNvPr>
          <p:cNvSpPr/>
          <p:nvPr/>
        </p:nvSpPr>
        <p:spPr>
          <a:xfrm>
            <a:off x="441856" y="5596342"/>
            <a:ext cx="11517746" cy="840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BCF46F-D78F-A3D4-CB06-C2D8AFF5BB70}"/>
              </a:ext>
            </a:extLst>
          </p:cNvPr>
          <p:cNvSpPr/>
          <p:nvPr/>
        </p:nvSpPr>
        <p:spPr>
          <a:xfrm>
            <a:off x="4682390" y="2350574"/>
            <a:ext cx="6933632" cy="29012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Evidence 1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C8BDF8C-4EAF-B20B-2051-C816200FD2B9}"/>
              </a:ext>
            </a:extLst>
          </p:cNvPr>
          <p:cNvSpPr/>
          <p:nvPr/>
        </p:nvSpPr>
        <p:spPr>
          <a:xfrm>
            <a:off x="470757" y="2326252"/>
            <a:ext cx="3795847" cy="29012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F3A970-24A7-00B9-F8DB-798CF1E196FA}"/>
              </a:ext>
            </a:extLst>
          </p:cNvPr>
          <p:cNvSpPr/>
          <p:nvPr/>
        </p:nvSpPr>
        <p:spPr>
          <a:xfrm>
            <a:off x="441856" y="1442605"/>
            <a:ext cx="3897000" cy="72445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About your tutor</a:t>
            </a:r>
            <a:endParaRPr lang="en-US" sz="1800" dirty="0">
              <a:solidFill>
                <a:schemeClr val="bg1"/>
              </a:solidFill>
              <a:latin typeface="Cosmic Blaster" panose="02000500000000000000" pitchFamily="2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9236C3-CE76-57EA-47CE-778213DEC255}"/>
              </a:ext>
            </a:extLst>
          </p:cNvPr>
          <p:cNvSpPr/>
          <p:nvPr/>
        </p:nvSpPr>
        <p:spPr>
          <a:xfrm>
            <a:off x="699579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redes </a:t>
            </a:r>
            <a:r>
              <a:rPr lang="en-US" dirty="0" err="1">
                <a:solidFill>
                  <a:schemeClr val="bg1"/>
                </a:solidFill>
                <a:latin typeface="Cosmic Blaster" panose="02000500000000000000" pitchFamily="2" charset="0"/>
              </a:rPr>
              <a:t>sociales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56B51A-62B3-BE6B-03B4-E2F9A97B0E7B}"/>
              </a:ext>
            </a:extLst>
          </p:cNvPr>
          <p:cNvSpPr/>
          <p:nvPr/>
        </p:nvSpPr>
        <p:spPr>
          <a:xfrm>
            <a:off x="4682389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®</a:t>
            </a:r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Copyright</a:t>
            </a:r>
            <a:endParaRPr lang="en-US" dirty="0">
              <a:latin typeface="Cosmic Blaster" panose="02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D71B6CD-0199-A7AF-C824-CFB351436177}"/>
              </a:ext>
            </a:extLst>
          </p:cNvPr>
          <p:cNvSpPr/>
          <p:nvPr/>
        </p:nvSpPr>
        <p:spPr>
          <a:xfrm>
            <a:off x="8806873" y="5755530"/>
            <a:ext cx="2761376" cy="5094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smic Blaster" panose="02000500000000000000" pitchFamily="2" charset="0"/>
              </a:rPr>
              <a:t>contacto</a:t>
            </a:r>
            <a:endParaRPr lang="en-U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A8C8B4C-D084-E6BC-C2E7-A7D33E9E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9" y="499525"/>
            <a:ext cx="1215566" cy="683756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9CDC521-ED00-2D46-0D76-64E0060EB320}"/>
              </a:ext>
            </a:extLst>
          </p:cNvPr>
          <p:cNvSpPr/>
          <p:nvPr/>
        </p:nvSpPr>
        <p:spPr>
          <a:xfrm>
            <a:off x="5402031" y="4749929"/>
            <a:ext cx="5559352" cy="3383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Description</a:t>
            </a:r>
            <a:endParaRPr lang="en-US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3A317B5-F369-2E77-4605-8F24D4990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6" y="2751357"/>
            <a:ext cx="3656208" cy="2056617"/>
          </a:xfrm>
          <a:prstGeom prst="rect">
            <a:avLst/>
          </a:prstGeom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3833F489-A12D-C621-16C4-AF80AE730D16}"/>
              </a:ext>
            </a:extLst>
          </p:cNvPr>
          <p:cNvSpPr/>
          <p:nvPr/>
        </p:nvSpPr>
        <p:spPr>
          <a:xfrm rot="5400000">
            <a:off x="10858911" y="3203901"/>
            <a:ext cx="788023" cy="63065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0A7780CB-9810-ABAF-6C07-D94BF7336B0D}"/>
              </a:ext>
            </a:extLst>
          </p:cNvPr>
          <p:cNvSpPr/>
          <p:nvPr/>
        </p:nvSpPr>
        <p:spPr>
          <a:xfrm rot="16200000">
            <a:off x="4836055" y="3188205"/>
            <a:ext cx="788023" cy="63065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2A3BE51-3ADC-D737-3889-5D17C92B98B9}"/>
              </a:ext>
            </a:extLst>
          </p:cNvPr>
          <p:cNvSpPr/>
          <p:nvPr/>
        </p:nvSpPr>
        <p:spPr>
          <a:xfrm>
            <a:off x="6190897" y="1433929"/>
            <a:ext cx="3897000" cy="72445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smic Blaster" panose="02000500000000000000" pitchFamily="2" charset="0"/>
              </a:rPr>
              <a:t>evidence</a:t>
            </a:r>
            <a:endParaRPr lang="en-US" sz="1800" dirty="0">
              <a:solidFill>
                <a:schemeClr val="bg1"/>
              </a:solidFill>
              <a:latin typeface="Cosmic Blaster" panose="02000500000000000000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97D335C-47B6-5940-ABE0-6FF5EF8A07C2}"/>
              </a:ext>
            </a:extLst>
          </p:cNvPr>
          <p:cNvSpPr/>
          <p:nvPr/>
        </p:nvSpPr>
        <p:spPr>
          <a:xfrm>
            <a:off x="10886393" y="486797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0814C18-2A35-EE3B-E05A-478ADAA55A34}"/>
              </a:ext>
            </a:extLst>
          </p:cNvPr>
          <p:cNvSpPr/>
          <p:nvPr/>
        </p:nvSpPr>
        <p:spPr>
          <a:xfrm>
            <a:off x="10886393" y="743825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E2925A-3FFE-8899-07EB-B0A5F1E8C381}"/>
              </a:ext>
            </a:extLst>
          </p:cNvPr>
          <p:cNvSpPr/>
          <p:nvPr/>
        </p:nvSpPr>
        <p:spPr>
          <a:xfrm>
            <a:off x="10886393" y="981860"/>
            <a:ext cx="774663" cy="1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8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118</Words>
  <Application>Microsoft Office PowerPoint</Application>
  <PresentationFormat>Panorámica</PresentationFormat>
  <Paragraphs>60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Schoolbook</vt:lpstr>
      <vt:lpstr>Cosmic Blaster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EDUARDO GARCIA CHAVES</dc:creator>
  <cp:lastModifiedBy>CAMILO EDUARDO GARCIA CHAVES</cp:lastModifiedBy>
  <cp:revision>4</cp:revision>
  <dcterms:created xsi:type="dcterms:W3CDTF">2022-05-22T12:53:36Z</dcterms:created>
  <dcterms:modified xsi:type="dcterms:W3CDTF">2022-05-22T18:21:58Z</dcterms:modified>
</cp:coreProperties>
</file>