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924D599-A6E5-4582-A3E1-6999F2D70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47545D4C-E7B3-4E01-8E90-3627A94A1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2F5DDDA-C9BC-4D8E-ADB0-155892CA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06C6-DB10-494B-8293-9EDFCA198514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3B369BB-035F-4A5A-A0C6-AFEA387F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3A303BD-7314-4B38-90EE-BB6F8B04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43C2-9E34-4CE6-B785-E70FFE7A7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036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5B4DC5C-1451-42B3-B819-55920D2A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2A35F0B5-BAAE-4DE9-B9BA-98F773420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C315E31-0344-4BCD-92F2-89935123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06C6-DB10-494B-8293-9EDFCA198514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28DD8EA-927D-4ACB-8E37-8F2EE292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ECD66E4-0B71-431D-BCD4-82420D23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43C2-9E34-4CE6-B785-E70FFE7A7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466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53C30D58-EDDF-42F7-BCFD-EB02F9EB9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8754F38-F1CE-48C6-B0E0-DE0E0265E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A657A62-298B-46A3-8781-52565733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06C6-DB10-494B-8293-9EDFCA198514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F5AAF44-2B3B-4C06-922E-B2C7F1D0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EDB5BFB-74D7-4C16-8328-1D753BA7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43C2-9E34-4CE6-B785-E70FFE7A7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75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EDB2C86-48CC-41FA-AE3E-656C004C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4E615D1-053D-4ACC-A5B8-2FCD2AFA5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E5BBE21-8CBA-4250-A978-9C057DF8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06C6-DB10-494B-8293-9EDFCA198514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BF0C642-E175-4520-A8E2-B1F3942D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B3E79C-0D42-4C8C-86CC-45255868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43C2-9E34-4CE6-B785-E70FFE7A7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666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522EA7E-88A0-42CE-8E52-BD6B19D5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533960C-052E-4F87-8E1B-0E2E522D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0B60695-E9B2-479A-8C35-0362ED4C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06C6-DB10-494B-8293-9EDFCA198514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1FBC84F-142F-46B3-9AB2-63753EEA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FB7784B-8C7B-4591-907C-75AD0EF2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43C2-9E34-4CE6-B785-E70FFE7A7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957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9EFCB88-F09C-44EE-B528-ED070338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300F9B4-AAC5-433D-9CF0-1EE504D69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DCB3622-8A13-4C53-8E60-252E980D4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E1AB4D2-292B-4137-976E-01C75859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06C6-DB10-494B-8293-9EDFCA198514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81C31B4-894D-49DE-8E96-B606B840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BECA1CD0-28C5-44C2-8840-01FF595B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43C2-9E34-4CE6-B785-E70FFE7A7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574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6D9BEC7-51ED-4D7E-A21E-DD8F6D320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CC40ADC-8CC5-48C8-942C-67346700B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D2269D94-E0C8-47E8-9203-BA21D3D57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3A3A3A6-EA4F-4983-950B-FCA62A8A7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0E49C55-424C-48C1-815C-C8C634BD7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330FBD48-12AF-42AE-BC86-F190C832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06C6-DB10-494B-8293-9EDFCA198514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D54C8E3E-2E11-44E1-AE88-9D5A16E9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034BE178-6DBB-4A0E-8F6C-265F7404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43C2-9E34-4CE6-B785-E70FFE7A7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195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22D943-0590-46E2-8FF0-A4017D01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D43A422C-D0E2-4E9A-A1D6-BD6046F8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06C6-DB10-494B-8293-9EDFCA198514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A703C4D0-143C-427F-8F5F-DA26536B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D60525DC-1E3C-4FAB-B1EA-F0CB5E1F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43C2-9E34-4CE6-B785-E70FFE7A7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464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DF7DAEDA-388C-4DBE-B16E-86BD9524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06C6-DB10-494B-8293-9EDFCA198514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8346447B-F21C-434F-B63B-58D03151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8CEF219-3E0C-4EE1-A952-3DC31F33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43C2-9E34-4CE6-B785-E70FFE7A7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017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1287C43-01ED-4A0A-B2EB-56B008AD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7CEBBEB-F3C5-410C-B16E-DB15883B9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E8EF910-AD25-4E09-9666-29C87ABFD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729DE47-D5FA-48D4-8927-11943035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06C6-DB10-494B-8293-9EDFCA198514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00289EC-5EFD-4906-A6D4-79012AAD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436D9CF-1716-43E1-BA79-60EE26E7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43C2-9E34-4CE6-B785-E70FFE7A7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389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013CBA8-DC9F-4ABB-8577-9E407081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D7EA2549-DC4B-4CDC-89AF-58058E569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CAE4ABD7-2C50-49DA-9D44-F5C51369E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0813327-07A4-4F4D-B34F-20A5FA58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06C6-DB10-494B-8293-9EDFCA198514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DAFEFC8-856E-40DF-AE39-9116E2B6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18F444-3A54-4B51-BDA0-ED954061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43C2-9E34-4CE6-B785-E70FFE7A7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512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12DCC45F-265A-466A-86A5-69E5302A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72A61E0-EE5B-46C6-9FDB-7964EDF5B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BB0BB09-F678-42AB-9259-1AFB40B53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06C6-DB10-494B-8293-9EDFCA198514}" type="datetimeFigureOut">
              <a:rPr lang="th-TH" smtClean="0"/>
              <a:t>29/09/63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779E98E-8933-4AAA-BD98-BF781A6EB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488F4FD-B0F4-4041-8E32-458413468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143C2-9E34-4CE6-B785-E70FFE7A7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112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F3A070A-B000-45FB-8FB1-EF3857428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554"/>
            <a:ext cx="9144000" cy="844584"/>
          </a:xfrm>
          <a:solidFill>
            <a:srgbClr val="FFFFCC"/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Cost Structure</a:t>
            </a:r>
            <a:endParaRPr lang="th-TH" sz="4000" dirty="0">
              <a:solidFill>
                <a:srgbClr val="FF0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79CD044-7470-4A83-8252-08B47FC0FAA9}"/>
              </a:ext>
            </a:extLst>
          </p:cNvPr>
          <p:cNvSpPr txBox="1"/>
          <p:nvPr/>
        </p:nvSpPr>
        <p:spPr>
          <a:xfrm>
            <a:off x="5520360" y="1306031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Types</a:t>
            </a:r>
            <a:endParaRPr lang="th-T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C8981A39-7ED6-484D-85F1-5F60CD717290}"/>
              </a:ext>
            </a:extLst>
          </p:cNvPr>
          <p:cNvSpPr/>
          <p:nvPr/>
        </p:nvSpPr>
        <p:spPr>
          <a:xfrm>
            <a:off x="257453" y="2148396"/>
            <a:ext cx="3755254" cy="440332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FE1E35A7-C5AB-47FA-8DD2-AD9ACEA2AD07}"/>
              </a:ext>
            </a:extLst>
          </p:cNvPr>
          <p:cNvSpPr/>
          <p:nvPr/>
        </p:nvSpPr>
        <p:spPr>
          <a:xfrm>
            <a:off x="4218372" y="2148396"/>
            <a:ext cx="3755254" cy="440332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9C30F38D-D6C4-40CA-83EF-7D759E10E14D}"/>
              </a:ext>
            </a:extLst>
          </p:cNvPr>
          <p:cNvSpPr/>
          <p:nvPr/>
        </p:nvSpPr>
        <p:spPr>
          <a:xfrm>
            <a:off x="8108272" y="2148396"/>
            <a:ext cx="3755254" cy="440332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7C205AFF-008A-4E4C-AC8B-A1E219D1D106}"/>
              </a:ext>
            </a:extLst>
          </p:cNvPr>
          <p:cNvSpPr txBox="1"/>
          <p:nvPr/>
        </p:nvSpPr>
        <p:spPr>
          <a:xfrm>
            <a:off x="1107398" y="229293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Variable Cost</a:t>
            </a:r>
            <a:endParaRPr lang="th-TH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F618599E-8D97-4EE1-87A4-406265D58B61}"/>
              </a:ext>
            </a:extLst>
          </p:cNvPr>
          <p:cNvSpPr txBox="1"/>
          <p:nvPr/>
        </p:nvSpPr>
        <p:spPr>
          <a:xfrm>
            <a:off x="4893589" y="2292932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Irrelevant Costs</a:t>
            </a:r>
            <a:endParaRPr lang="th-TH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3B29290E-D957-48C9-8A9C-17244BC28714}"/>
              </a:ext>
            </a:extLst>
          </p:cNvPr>
          <p:cNvSpPr txBox="1"/>
          <p:nvPr/>
        </p:nvSpPr>
        <p:spPr>
          <a:xfrm>
            <a:off x="9233619" y="2292932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Fixed Cost</a:t>
            </a:r>
            <a:endParaRPr lang="th-TH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0" name="สี่เหลี่ยมผืนผ้า: มุมมน 19">
            <a:extLst>
              <a:ext uri="{FF2B5EF4-FFF2-40B4-BE49-F238E27FC236}">
                <a16:creationId xmlns:a16="http://schemas.microsoft.com/office/drawing/2014/main" id="{16FA3976-AD54-4A69-B8F7-4FC0A8EE8FE2}"/>
              </a:ext>
            </a:extLst>
          </p:cNvPr>
          <p:cNvSpPr/>
          <p:nvPr/>
        </p:nvSpPr>
        <p:spPr>
          <a:xfrm>
            <a:off x="503339" y="2754598"/>
            <a:ext cx="3263318" cy="3621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ค่าน้ำ</a:t>
            </a:r>
            <a:r>
              <a:rPr lang="en-US" sz="1600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1600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ค่าไฟ รายเดือน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ค่าใช้จ่ายในด้านการโฆษณา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ประชาสัมพันธ์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ค่าใช้จ่ายในการวางแผนกลยุทธ์ทางการตลาดเพื่อเพิ่มฐานลูกค้า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ค่าพัฒนา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บำรุง และดูแลระบบ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-TH" sz="1600" dirty="0">
              <a:solidFill>
                <a:sysClr val="windowText" lastClr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ysClr val="windowText" lastClr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th-TH" sz="1800" dirty="0">
              <a:solidFill>
                <a:sysClr val="windowText" lastClr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th-TH" sz="1800" dirty="0">
              <a:solidFill>
                <a:sysClr val="windowText" lastClr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สี่เหลี่ยมผืนผ้า: มุมมน 21">
            <a:extLst>
              <a:ext uri="{FF2B5EF4-FFF2-40B4-BE49-F238E27FC236}">
                <a16:creationId xmlns:a16="http://schemas.microsoft.com/office/drawing/2014/main" id="{2076798C-043E-4EAD-BDCB-05CF599C6A54}"/>
              </a:ext>
            </a:extLst>
          </p:cNvPr>
          <p:cNvSpPr/>
          <p:nvPr/>
        </p:nvSpPr>
        <p:spPr>
          <a:xfrm>
            <a:off x="4464339" y="2754597"/>
            <a:ext cx="3263318" cy="3621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ค่าซื้อเครื่องคอมพิวเตอร์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tablet, laptop, smart phone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ใหม่เมื่อเสื่อมราคา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ค่าเช่าสำนักงานตามสัญญาเช่าระยะยาวหลายปี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ค่าเบี้ยประกัน ค่าภาษีทรัพย์สิน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ค่าผลิตยาชนิดต่าง ๆ ถึงแม้ว่าจะขายออกได้ไม่ตรงตามเป้าที่วางแผนไว้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ค่าอุปกรณ์ต่าง ๆ และเฟอร์นิเจอร์ในสำนักงาน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ค่าโปรแกรมที่ใช้ในการพัฒนาระบบ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-TH" sz="16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-TH" sz="16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-TH" sz="18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สี่เหลี่ยมผืนผ้า: มุมมน 23">
            <a:extLst>
              <a:ext uri="{FF2B5EF4-FFF2-40B4-BE49-F238E27FC236}">
                <a16:creationId xmlns:a16="http://schemas.microsoft.com/office/drawing/2014/main" id="{893A030B-6434-42B7-AFBB-682E1D83EDC1}"/>
              </a:ext>
            </a:extLst>
          </p:cNvPr>
          <p:cNvSpPr/>
          <p:nvPr/>
        </p:nvSpPr>
        <p:spPr>
          <a:xfrm>
            <a:off x="8354240" y="2765889"/>
            <a:ext cx="3263318" cy="3621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internet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รายเดือน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ค่าจ้างพนักงานฝ่ายต่าง ๆ เช่น โปรแกรมเมอร์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ฝ่ายการตลาด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ฝ่ายบัญชี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ฝ่ายบุคคล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ฝ่ายประชาสัมพันธ์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ฝ่ายขนส่งเป็นต้น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ค่าเช่าที่สำนักงาน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สถานที่ปฏิบัติงาน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ค่าเช่า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database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server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ค่าประกันสังคมของพนักงาน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20891DCC-BC1F-4FD6-B57D-A5BE09F5EC71}"/>
              </a:ext>
            </a:extLst>
          </p:cNvPr>
          <p:cNvSpPr txBox="1"/>
          <p:nvPr/>
        </p:nvSpPr>
        <p:spPr>
          <a:xfrm>
            <a:off x="8354240" y="1183674"/>
            <a:ext cx="3034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TH Sarabun New" panose="020B0500040200020003" pitchFamily="34" charset="-34"/>
                <a:ea typeface="Adobe Gothic Std B" panose="020B0800000000000000" pitchFamily="34" charset="-128"/>
                <a:cs typeface="TH Sarabun New" panose="020B0500040200020003" pitchFamily="34" charset="-34"/>
              </a:rPr>
              <a:t>นายบวรศักดิ์ เหลือจันทร์ 61090500418</a:t>
            </a:r>
          </a:p>
          <a:p>
            <a:r>
              <a:rPr lang="th-TH" sz="2000" b="1" dirty="0">
                <a:latin typeface="TH Sarabun New" panose="020B0500040200020003" pitchFamily="34" charset="-34"/>
                <a:ea typeface="Adobe Gothic Std B" panose="020B0800000000000000" pitchFamily="34" charset="-128"/>
                <a:cs typeface="TH Sarabun New" panose="020B0500040200020003" pitchFamily="34" charset="-34"/>
              </a:rPr>
              <a:t>นายศุภณัฐ ณ</a:t>
            </a:r>
            <a:r>
              <a:rPr lang="th-TH" sz="2000" b="1" dirty="0" err="1">
                <a:latin typeface="TH Sarabun New" panose="020B0500040200020003" pitchFamily="34" charset="-34"/>
                <a:ea typeface="Adobe Gothic Std B" panose="020B0800000000000000" pitchFamily="34" charset="-128"/>
                <a:cs typeface="TH Sarabun New" panose="020B0500040200020003" pitchFamily="34" charset="-34"/>
              </a:rPr>
              <a:t>ัฏฐ</a:t>
            </a:r>
            <a:r>
              <a:rPr lang="th-TH" sz="2000" b="1" dirty="0">
                <a:latin typeface="TH Sarabun New" panose="020B0500040200020003" pitchFamily="34" charset="-34"/>
                <a:ea typeface="Adobe Gothic Std B" panose="020B0800000000000000" pitchFamily="34" charset="-128"/>
                <a:cs typeface="TH Sarabun New" panose="020B0500040200020003" pitchFamily="34" charset="-34"/>
              </a:rPr>
              <a:t>กุล 61090500460 </a:t>
            </a:r>
          </a:p>
        </p:txBody>
      </p:sp>
    </p:spTree>
    <p:extLst>
      <p:ext uri="{BB962C8B-B14F-4D97-AF65-F5344CB8AC3E}">
        <p14:creationId xmlns:p14="http://schemas.microsoft.com/office/powerpoint/2010/main" val="24355952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162</Words>
  <Application>Microsoft Office PowerPoint</Application>
  <PresentationFormat>แบบจอกว้าง</PresentationFormat>
  <Paragraphs>25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TH Sarabun New</vt:lpstr>
      <vt:lpstr>TH SarabunPSK</vt:lpstr>
      <vt:lpstr>ธีมของ Office</vt:lpstr>
      <vt:lpstr>Cost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Structure</dc:title>
  <dc:creator>bawornsak.nui@mail.kmutt.ac.th</dc:creator>
  <cp:lastModifiedBy>BAWORNSAK LUACHAN</cp:lastModifiedBy>
  <cp:revision>13</cp:revision>
  <dcterms:created xsi:type="dcterms:W3CDTF">2020-09-28T06:17:05Z</dcterms:created>
  <dcterms:modified xsi:type="dcterms:W3CDTF">2020-09-29T14:53:42Z</dcterms:modified>
</cp:coreProperties>
</file>