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sldIdLst>
    <p:sldId id="256" r:id="rId2"/>
    <p:sldId id="285" r:id="rId3"/>
    <p:sldId id="307" r:id="rId4"/>
    <p:sldId id="306" r:id="rId5"/>
    <p:sldId id="305" r:id="rId6"/>
    <p:sldId id="290" r:id="rId7"/>
    <p:sldId id="312" r:id="rId8"/>
    <p:sldId id="308" r:id="rId9"/>
    <p:sldId id="317" r:id="rId10"/>
    <p:sldId id="310" r:id="rId11"/>
    <p:sldId id="311" r:id="rId12"/>
    <p:sldId id="314" r:id="rId13"/>
    <p:sldId id="315" r:id="rId14"/>
    <p:sldId id="322" r:id="rId15"/>
    <p:sldId id="358" r:id="rId16"/>
    <p:sldId id="316" r:id="rId17"/>
    <p:sldId id="346" r:id="rId18"/>
    <p:sldId id="313" r:id="rId19"/>
    <p:sldId id="348" r:id="rId20"/>
    <p:sldId id="349" r:id="rId21"/>
    <p:sldId id="359" r:id="rId22"/>
    <p:sldId id="350" r:id="rId23"/>
    <p:sldId id="354" r:id="rId24"/>
    <p:sldId id="357" r:id="rId25"/>
    <p:sldId id="355" r:id="rId26"/>
    <p:sldId id="356" r:id="rId27"/>
    <p:sldId id="347" r:id="rId28"/>
    <p:sldId id="326" r:id="rId29"/>
    <p:sldId id="318" r:id="rId30"/>
    <p:sldId id="333" r:id="rId31"/>
    <p:sldId id="335" r:id="rId32"/>
    <p:sldId id="334" r:id="rId33"/>
    <p:sldId id="336" r:id="rId34"/>
    <p:sldId id="337" r:id="rId35"/>
    <p:sldId id="343" r:id="rId36"/>
    <p:sldId id="344" r:id="rId37"/>
    <p:sldId id="339" r:id="rId38"/>
    <p:sldId id="340" r:id="rId39"/>
    <p:sldId id="341" r:id="rId40"/>
    <p:sldId id="342" r:id="rId41"/>
    <p:sldId id="331" r:id="rId42"/>
    <p:sldId id="332" r:id="rId43"/>
    <p:sldId id="328" r:id="rId44"/>
    <p:sldId id="325" r:id="rId45"/>
    <p:sldId id="327" r:id="rId46"/>
    <p:sldId id="319" r:id="rId47"/>
    <p:sldId id="329" r:id="rId48"/>
    <p:sldId id="330" r:id="rId49"/>
    <p:sldId id="36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945178-EBFD-4EE6-BE07-1FD85639CBDF}">
          <p14:sldIdLst>
            <p14:sldId id="256"/>
            <p14:sldId id="285"/>
            <p14:sldId id="307"/>
            <p14:sldId id="306"/>
            <p14:sldId id="305"/>
            <p14:sldId id="290"/>
          </p14:sldIdLst>
        </p14:section>
        <p14:section name="Profiles" id="{25319E69-18B3-4212-B866-FF264AABD0F8}">
          <p14:sldIdLst>
            <p14:sldId id="312"/>
            <p14:sldId id="308"/>
            <p14:sldId id="317"/>
            <p14:sldId id="310"/>
            <p14:sldId id="311"/>
            <p14:sldId id="314"/>
            <p14:sldId id="315"/>
            <p14:sldId id="322"/>
            <p14:sldId id="358"/>
            <p14:sldId id="316"/>
            <p14:sldId id="346"/>
            <p14:sldId id="313"/>
            <p14:sldId id="348"/>
            <p14:sldId id="349"/>
            <p14:sldId id="359"/>
            <p14:sldId id="350"/>
            <p14:sldId id="354"/>
            <p14:sldId id="357"/>
            <p14:sldId id="355"/>
            <p14:sldId id="356"/>
            <p14:sldId id="347"/>
          </p14:sldIdLst>
        </p14:section>
        <p14:section name="addRealtimeLocation" id="{1455D038-F471-4334-B26A-5A424CD4D68C}">
          <p14:sldIdLst>
            <p14:sldId id="326"/>
            <p14:sldId id="318"/>
          </p14:sldIdLst>
        </p14:section>
        <p14:section name="addBulkEvidence" id="{99053DBC-2D6A-46B0-BC1C-3A0529EDAFC2}">
          <p14:sldIdLst>
            <p14:sldId id="333"/>
            <p14:sldId id="335"/>
            <p14:sldId id="334"/>
          </p14:sldIdLst>
        </p14:section>
        <p14:section name="newEvidenceRepo" id="{04E4ED60-5481-4495-9263-54929658C221}">
          <p14:sldIdLst>
            <p14:sldId id="336"/>
            <p14:sldId id="337"/>
          </p14:sldIdLst>
        </p14:section>
        <p14:section name="WI.setItemName" id="{12FAF56D-3F40-4258-9E6F-6F7CEAFF8793}">
          <p14:sldIdLst>
            <p14:sldId id="343"/>
            <p14:sldId id="344"/>
          </p14:sldIdLst>
        </p14:section>
        <p14:section name="SI.getDigests" id="{B7990543-BA80-4218-98BB-B02E0098C4AD}">
          <p14:sldIdLst>
            <p14:sldId id="339"/>
            <p14:sldId id="340"/>
          </p14:sldIdLst>
        </p14:section>
        <p14:section name="SI.getShannonEntropy" id="{3DD0023C-C9B2-4808-B2E5-0677B1DFCC08}">
          <p14:sldIdLst>
            <p14:sldId id="341"/>
            <p14:sldId id="342"/>
          </p14:sldIdLst>
        </p14:section>
        <p14:section name="Prod.setDescription" id="{C8B52AD4-0B82-4903-A3EC-4E127A2BC856}">
          <p14:sldIdLst>
            <p14:sldId id="331"/>
            <p14:sldId id="332"/>
          </p14:sldIdLst>
        </p14:section>
        <p14:section name="skip natives with slipsheet" id="{FDBAFB71-65AE-4A31-9E2E-598E67BCA1CC}">
          <p14:sldIdLst>
            <p14:sldId id="328"/>
            <p14:sldId id="325"/>
          </p14:sldIdLst>
        </p14:section>
        <p14:section name="findCustodianByName" id="{DBDE9651-9CC5-4204-A903-A060E4B2E3A6}">
          <p14:sldIdLst>
            <p14:sldId id="327"/>
            <p14:sldId id="319"/>
          </p14:sldIdLst>
        </p14:section>
        <p14:section name="getDetectedFaces" id="{45E98AC8-940F-4F3A-913D-78C3D4148BAA}">
          <p14:sldIdLst>
            <p14:sldId id="329"/>
            <p14:sldId id="330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4095"/>
    <a:srgbClr val="92278F"/>
    <a:srgbClr val="D5E15B"/>
    <a:srgbClr val="346EDD"/>
    <a:srgbClr val="006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756"/>
  </p:normalViewPr>
  <p:slideViewPr>
    <p:cSldViewPr snapToGrid="0" snapToObjects="1">
      <p:cViewPr varScale="1">
        <p:scale>
          <a:sx n="108" d="100"/>
          <a:sy n="108" d="100"/>
        </p:scale>
        <p:origin x="9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0" d="100"/>
          <a:sy n="150" d="100"/>
        </p:scale>
        <p:origin x="5552" y="1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DC131972-4BDD-B140-B533-1496ACB3827E}" type="datetimeFigureOut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1DB51628-F6B4-974D-BCAD-2624E0357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1628-F6B4-974D-BCAD-2624E0357C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E8843-23C3-B345-96BE-E60BD8371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8147" y="2795201"/>
            <a:ext cx="68580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C9DC3-F634-3044-99B9-BBDEFFDB11A3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A5A9A-9E8E-B94D-81CC-C86BA52EAD31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480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I Method - Param&amp;Retu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655A5-9BB8-8C43-AAA7-F66A3BAA2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F0527-1C0A-014F-ABAC-B5384F4B266E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2017153"/>
            <a:ext cx="10043939" cy="823151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Method signature here</a:t>
            </a:r>
          </a:p>
          <a:p>
            <a:pPr lvl="0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3532" y="2961685"/>
            <a:ext cx="10043939" cy="647364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Method short description here</a:t>
            </a:r>
          </a:p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62000" y="3628133"/>
            <a:ext cx="168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Parameters: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3532" y="5656434"/>
            <a:ext cx="168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Returns: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3532" y="3997465"/>
            <a:ext cx="10042407" cy="1658968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Params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6016325"/>
            <a:ext cx="10043939" cy="647364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returns</a:t>
            </a:r>
          </a:p>
          <a:p>
            <a:pPr lvl="0"/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5B2FF58-F8B9-D243-A0AA-974E18D7E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5901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I Method - Retu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655A5-9BB8-8C43-AAA7-F66A3BAA2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F0527-1C0A-014F-ABAC-B5384F4B266E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2017153"/>
            <a:ext cx="10043939" cy="823151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Method signature here</a:t>
            </a:r>
          </a:p>
          <a:p>
            <a:pPr lvl="0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9" y="2953592"/>
            <a:ext cx="10043939" cy="647364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Method short description here</a:t>
            </a:r>
          </a:p>
          <a:p>
            <a:pPr lvl="0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3532" y="3600956"/>
            <a:ext cx="168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Returns: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3960847"/>
            <a:ext cx="10043939" cy="647364"/>
          </a:xfrm>
          <a:prstGeom prst="rect">
            <a:avLst/>
          </a:prstGeom>
        </p:spPr>
        <p:txBody>
          <a:bodyPr anchor="t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returns</a:t>
            </a:r>
          </a:p>
          <a:p>
            <a:pPr lvl="0"/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5B2FF58-F8B9-D243-A0AA-974E18D7E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26416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>
            <a:extLst>
              <a:ext uri="{FF2B5EF4-FFF2-40B4-BE49-F238E27FC236}">
                <a16:creationId xmlns:a16="http://schemas.microsoft.com/office/drawing/2014/main" id="{13C3F51B-045A-AF4A-AD4E-0D6A434CDE21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406888" y="2548267"/>
            <a:ext cx="2706670" cy="2706670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marR="0" indent="0" algn="ctr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55" marR="0" lvl="0" indent="-228555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picture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AF6F19-2F13-134E-99ED-79D960277B01}"/>
              </a:ext>
            </a:extLst>
          </p:cNvPr>
          <p:cNvSpPr/>
          <p:nvPr userDrawn="1"/>
        </p:nvSpPr>
        <p:spPr>
          <a:xfrm>
            <a:off x="1348902" y="2490281"/>
            <a:ext cx="2822643" cy="2822643"/>
          </a:xfrm>
          <a:prstGeom prst="ellipse">
            <a:avLst/>
          </a:prstGeom>
          <a:noFill/>
          <a:ln w="47625">
            <a:solidFill>
              <a:srgbClr val="334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AC503-CC1E-5E44-8E10-EE5CFA35DC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76B3FF-44F5-C749-B5AF-5823B2D3AF2F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75FFEC9-BB20-5A40-AD9B-F616C7B07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41287-675C-3740-A31C-180EF5A26E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3905" y="2515165"/>
            <a:ext cx="6183252" cy="27827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3413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E61A9055-9A0B-5749-A2F3-B2C9A19E88C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295404" y="2073789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 Regular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2FF2B-C8B0-C445-84DE-9C4EFF131F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4406" y="3699015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C47AD6CA-5650-0A47-BC1B-B860AF19B0B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034764" y="2071548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>
                <a:solidFill>
                  <a:schemeClr val="bg1"/>
                </a:solidFill>
                <a:effectLst/>
                <a:latin typeface="Arial Regular"/>
                <a:ea typeface="+mn-ea"/>
                <a:cs typeface="+mn-cs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9E05075E-B38E-B24A-B1BA-970785461B73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774124" y="2084997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en-US" sz="1600" b="0" i="0" kern="1200" dirty="0">
                <a:solidFill>
                  <a:schemeClr val="bg1"/>
                </a:solidFill>
                <a:effectLst/>
                <a:latin typeface="Arial Regular"/>
                <a:ea typeface="+mn-ea"/>
                <a:cs typeface="+mn-cs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C780F46E-C6AE-FA4A-B132-A3DCBA2C5635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513483" y="2082756"/>
            <a:ext cx="1357419" cy="1357419"/>
          </a:xfrm>
          <a:prstGeom prst="ellipse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 Regular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3A0F-A374-8A4F-94EB-F76DDE0E8F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3995738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691235A-CAFA-834A-BA42-9AE3E8B0022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87126" y="3695967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469432-07F0-7943-8A0E-FFDE8C7E2FF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74720" y="3992690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157233F-385C-5841-8819-C5C02CB31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8322" y="3695967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4F028A7-E544-0044-9581-C19CEED926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85916" y="3992690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052F6D-DA77-5C4E-B5E2-555EA766A39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11042" y="3692919"/>
            <a:ext cx="2480858" cy="2842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i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5CD7B5C5-3174-3D44-9B9C-3CF6FD95BDB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98636" y="3989642"/>
            <a:ext cx="2493264" cy="24145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1CB42FF-E6FA-BC47-95B4-3959EC3677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F9965-6E5B-2B4C-8C48-48675000079B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6E2E616-D98D-BB4D-9AB5-5C70C22F32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8215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  <p15:guide id="4" pos="717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CD85D9-E7A8-4843-B4BB-5F3BBF605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174F9-B50F-234B-9259-53E5E9132899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17843D8-3B69-0247-AD3C-E80E140BB5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C6A56C6-73B7-9E47-8098-2D1C78005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543" y="2082396"/>
            <a:ext cx="5897357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9525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  <p15:guide id="4" pos="71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7DBCFD4-AA85-BF42-AD58-B8C722061D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92983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5CE823-9713-D441-9426-F8CFBF310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3E1AA-553E-F444-9667-4B867126FDE1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85F9C0F-4B2B-484C-BE87-9E515827F6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81299B-325A-7541-AE0C-9A4FA838AA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089376"/>
            <a:ext cx="5897357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0104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A81F5A43-02F8-F449-97C8-A055CC0ADF37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450228" y="2076450"/>
            <a:ext cx="4941672" cy="3557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add chart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621261-694C-6544-88EE-04FCE9CFF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B666-CDFC-7542-ACA4-0F08D6884065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718E316-322B-9541-8CF2-F061B7F7E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3E791C-8F65-1A42-ABED-9806F046A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9388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B230A16-14A2-7A47-A01D-186E578DAE0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762000" y="2076450"/>
            <a:ext cx="4941672" cy="3557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add chart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BA71E6-C456-4449-B875-03E3861D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C8B4B-C52C-E941-ADE3-7F45496AB5F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37F83A5-F677-B44E-97ED-74520804C6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97A997-8126-3A49-B6E1-BC645CD157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082396"/>
            <a:ext cx="52959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1172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1C0BE2-F44B-9540-BA35-89DA27483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9"/>
          <a:stretch/>
        </p:blipFill>
        <p:spPr>
          <a:xfrm>
            <a:off x="6391053" y="1837038"/>
            <a:ext cx="5800947" cy="4028303"/>
          </a:xfrm>
          <a:prstGeom prst="rect">
            <a:avLst/>
          </a:prstGeom>
        </p:spPr>
      </p:pic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24584" y="2046100"/>
            <a:ext cx="4967415" cy="3160214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screenshot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1943BE-1C65-824C-9331-01FAA5E5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9949D-F200-0045-989C-4EB2C9102BF5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D3F6484-B0AD-B449-AB69-4CC1D218C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4EE1B8A-CE0D-6344-8BF1-6C80A28674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649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668C9F-5F58-D747-8103-A050C92B8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5" b="4156"/>
          <a:stretch/>
        </p:blipFill>
        <p:spPr>
          <a:xfrm>
            <a:off x="6260757" y="1589256"/>
            <a:ext cx="5931243" cy="5268744"/>
          </a:xfrm>
          <a:prstGeom prst="rect">
            <a:avLst/>
          </a:prstGeom>
        </p:spPr>
      </p:pic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DCA5FBD7-E463-3B4D-A429-82FCBD6BDE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2461" y="1946649"/>
            <a:ext cx="5579539" cy="3160810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screenshot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F8FEEF-7162-854A-B108-78531DA03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0ECAB-F730-294E-8EA2-248110E963A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4DEBA84-86B6-D243-89A3-577C15FD7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1A0FD5-EBFB-F045-85F5-53463BCC0F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1" y="2082396"/>
            <a:ext cx="5334000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3943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0">
          <p15:clr>
            <a:srgbClr val="FBAE40"/>
          </p15:clr>
        </p15:guide>
        <p15:guide id="4" pos="71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7F42E91-4F18-9B46-ACB6-B01D05BE7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553D03D-EE52-0046-88AE-935F18125F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EC2C2-81BF-3A46-9739-98330B5154C7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4" name="Parallelogram 3">
            <a:extLst>
              <a:ext uri="{FF2B5EF4-FFF2-40B4-BE49-F238E27FC236}">
                <a16:creationId xmlns:a16="http://schemas.microsoft.com/office/drawing/2014/main" id="{F1F901AC-769A-9646-9423-93F6D2C18472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5" name="Parallelogram 5">
            <a:extLst>
              <a:ext uri="{FF2B5EF4-FFF2-40B4-BE49-F238E27FC236}">
                <a16:creationId xmlns:a16="http://schemas.microsoft.com/office/drawing/2014/main" id="{013E2E4B-39A2-FC4D-A665-7DF41EDDCDBD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:a16="http://schemas.microsoft.com/office/drawing/2014/main" id="{19D9B96C-22F9-5846-B423-3722BCF44AA7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:a16="http://schemas.microsoft.com/office/drawing/2014/main" id="{503FE91E-4DBE-6045-BEF6-3298EB1C6A01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B21BDE6E-085E-1547-A50E-6A4884F80349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7EBA838F-BB19-8141-B58D-E3CD4A2D2A56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:a16="http://schemas.microsoft.com/office/drawing/2014/main" id="{EF81388C-9BC3-7949-91A1-841B0ADE9EF4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4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2088129"/>
            <a:ext cx="12192000" cy="3540943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24F126-92D9-2B4C-9044-F35A7EB75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0005C4-BE4B-3B4E-A50F-4288EC03B1FA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7ED6A78-13D4-0640-9EB9-5915DB147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307695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429F6548-8BF2-CD44-8C96-18020D866B3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FD3B95-D367-8D46-A600-B42C6627C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1EB97-B48C-224A-B1BD-0F1CA34FA827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3F4FB27-E6BD-544A-A03F-B84A16FFC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D368431-A42B-6B42-AA56-B7798C279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7563" y="2082396"/>
            <a:ext cx="5918005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9863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68A25-B68C-5B47-951E-67742BD50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3656" y="381756"/>
            <a:ext cx="752510" cy="305072"/>
          </a:xfrm>
          <a:prstGeom prst="rect">
            <a:avLst/>
          </a:prstGeom>
          <a:noFill/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56D22605-E773-DC45-98E8-56F8EFC33D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92120C-5955-FC41-9316-ABF5C22BB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AC641-416C-C44B-95F7-D91E2AC69514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50D4578-F836-DF45-BCBB-1218178C6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C92E73A-75B1-C842-AC60-05B666B45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5707" y="2082396"/>
            <a:ext cx="5902882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</a:t>
            </a:r>
            <a:br>
              <a:rPr lang="en-US" dirty="0"/>
            </a:br>
            <a:r>
              <a:rPr lang="en-US" dirty="0"/>
              <a:t>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18105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E342F3-9D93-DB48-9A76-08D249149BD6}"/>
              </a:ext>
            </a:extLst>
          </p:cNvPr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27F7-FF48-D649-A23D-D53358B4134E}"/>
              </a:ext>
            </a:extLst>
          </p:cNvPr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E40CFF0-7562-F940-87BD-44E1AF37AB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085643"/>
            <a:ext cx="5199017" cy="3543429"/>
          </a:xfrm>
          <a:prstGeom prst="rect">
            <a:avLst/>
          </a:prstGeom>
          <a:solidFill>
            <a:srgbClr val="000000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771F5A-6C0E-E347-942F-3905BBE00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ABD0D-32A0-BF41-AECE-8656CAAE9ACB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E5682E8-DB79-B743-9D24-6B519CC9D0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7E7C615-3B1A-D345-A718-A25DBBC8BD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7563" y="2082396"/>
            <a:ext cx="5918005" cy="3550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body copy is set in Ariel Regular in 18pt black text.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 not modify the size of color of the text.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</p:spTree>
    <p:extLst>
      <p:ext uri="{BB962C8B-B14F-4D97-AF65-F5344CB8AC3E}">
        <p14:creationId xmlns:p14="http://schemas.microsoft.com/office/powerpoint/2010/main" val="41373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DF222-FBAA-D141-B2E4-5A3CBCF749C5}"/>
              </a:ext>
            </a:extLst>
          </p:cNvPr>
          <p:cNvGrpSpPr/>
          <p:nvPr userDrawn="1"/>
        </p:nvGrpSpPr>
        <p:grpSpPr>
          <a:xfrm>
            <a:off x="4485206" y="3321696"/>
            <a:ext cx="2929677" cy="555263"/>
            <a:chOff x="4485206" y="3321696"/>
            <a:chExt cx="2929677" cy="5552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7C13B0-249B-804C-859B-F1051792F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308" y="3334350"/>
              <a:ext cx="485622" cy="4823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33CE93-2648-324C-BFE6-302561B3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8278" y="3321696"/>
              <a:ext cx="516605" cy="5552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7B1B8C-2BE0-4F44-BAF7-EB1A59CC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624" y="3337086"/>
              <a:ext cx="516533" cy="5165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7F73FD-D640-1645-9328-7355903D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5206" y="3371278"/>
              <a:ext cx="482341" cy="482341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5E8FC10-74B8-914B-8EB4-BE7F8F8364AF}"/>
              </a:ext>
            </a:extLst>
          </p:cNvPr>
          <p:cNvSpPr txBox="1">
            <a:spLocks/>
          </p:cNvSpPr>
          <p:nvPr userDrawn="1"/>
        </p:nvSpPr>
        <p:spPr>
          <a:xfrm>
            <a:off x="4939503" y="2627369"/>
            <a:ext cx="2021082" cy="386420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FOLLOW US</a:t>
            </a:r>
            <a:r>
              <a:rPr lang="en-US" sz="1800" b="1" dirty="0"/>
              <a:t>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A3F78-3352-554C-B5A9-3282CF7B9DB8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D493F-5D8B-D044-A88F-A8256C0C8B18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46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BA3658-D66E-0B4B-944D-EA44104FF505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2B5A1-9E78-334F-8188-80C65F80B1A1}"/>
              </a:ext>
            </a:extLst>
          </p:cNvPr>
          <p:cNvSpPr/>
          <p:nvPr userDrawn="1"/>
        </p:nvSpPr>
        <p:spPr>
          <a:xfrm>
            <a:off x="10901680" y="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3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BA1A0-AD92-C94F-92FB-B8F061FEBD3E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3">
            <a:extLst>
              <a:ext uri="{FF2B5EF4-FFF2-40B4-BE49-F238E27FC236}">
                <a16:creationId xmlns:a16="http://schemas.microsoft.com/office/drawing/2014/main" id="{C3FEC7F2-7008-B24F-9147-57E4681B61AF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344892CA-84CB-274E-A284-F806E7D0297E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044293C8-5C62-2040-A742-331B4DD48D32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:a16="http://schemas.microsoft.com/office/drawing/2014/main" id="{25AFA2C6-5A3A-5B4C-81D3-DC0A88CD3DBB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4" name="Parallelogram 5">
            <a:extLst>
              <a:ext uri="{FF2B5EF4-FFF2-40B4-BE49-F238E27FC236}">
                <a16:creationId xmlns:a16="http://schemas.microsoft.com/office/drawing/2014/main" id="{BFB2A748-72E7-E242-A789-43BE202C9F49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5" name="Parallelogram 5">
            <a:extLst>
              <a:ext uri="{FF2B5EF4-FFF2-40B4-BE49-F238E27FC236}">
                <a16:creationId xmlns:a16="http://schemas.microsoft.com/office/drawing/2014/main" id="{0285CF2C-061B-6D4B-9447-D3952CA485DB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6" name="Parallelogram 5">
            <a:extLst>
              <a:ext uri="{FF2B5EF4-FFF2-40B4-BE49-F238E27FC236}">
                <a16:creationId xmlns:a16="http://schemas.microsoft.com/office/drawing/2014/main" id="{65BDC690-5CF4-DE4C-951B-E81A716ED4B7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C8A65C3-C3BC-3140-A871-3042DCC408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98AA4D5-7069-D046-8BC5-F03A35F5FE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732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6A0D75-7BB0-E148-9ADB-A1DEF7ECF605}"/>
              </a:ext>
            </a:extLst>
          </p:cNvPr>
          <p:cNvSpPr txBox="1"/>
          <p:nvPr userDrawn="1"/>
        </p:nvSpPr>
        <p:spPr>
          <a:xfrm>
            <a:off x="11616267" y="-348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Arial Regula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53DE1F-9FB5-9244-BBFA-BCC4DEB25C24}"/>
              </a:ext>
            </a:extLst>
          </p:cNvPr>
          <p:cNvSpPr/>
          <p:nvPr userDrawn="1"/>
        </p:nvSpPr>
        <p:spPr>
          <a:xfrm>
            <a:off x="10901680" y="5740400"/>
            <a:ext cx="1290320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3">
            <a:extLst>
              <a:ext uri="{FF2B5EF4-FFF2-40B4-BE49-F238E27FC236}">
                <a16:creationId xmlns:a16="http://schemas.microsoft.com/office/drawing/2014/main" id="{E0DC0C52-B0B4-634F-8833-8AF892F9F7FC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C8AB429C-ED82-A24B-8CE5-3CE54E683F06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00C5B370-036F-9A4B-B413-129C47FB65D5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:a16="http://schemas.microsoft.com/office/drawing/2014/main" id="{C023C002-637D-614A-9CC6-4C5965AC12A2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4" name="Parallelogram 5">
            <a:extLst>
              <a:ext uri="{FF2B5EF4-FFF2-40B4-BE49-F238E27FC236}">
                <a16:creationId xmlns:a16="http://schemas.microsoft.com/office/drawing/2014/main" id="{6B9DBE3D-4F32-7148-B1BD-AF935ED88DC1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5" name="Parallelogram 5">
            <a:extLst>
              <a:ext uri="{FF2B5EF4-FFF2-40B4-BE49-F238E27FC236}">
                <a16:creationId xmlns:a16="http://schemas.microsoft.com/office/drawing/2014/main" id="{3681351E-032A-134E-9E48-26702AF30F6E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6" name="Parallelogram 5">
            <a:extLst>
              <a:ext uri="{FF2B5EF4-FFF2-40B4-BE49-F238E27FC236}">
                <a16:creationId xmlns:a16="http://schemas.microsoft.com/office/drawing/2014/main" id="{0290F49A-452D-A94A-921C-698A3BD5161F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EE9A370-8D07-1D4C-A6ED-AA1BBD204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PRESENTATION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B432A67-9829-6B4D-BE8E-D6ED7EEC83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545" y="4054299"/>
            <a:ext cx="7248798" cy="13966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163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414C1-B336-2A44-833E-42FB6F79C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4394" y="377256"/>
            <a:ext cx="754381" cy="311084"/>
          </a:xfrm>
          <a:prstGeom prst="rect">
            <a:avLst/>
          </a:prstGeom>
        </p:spPr>
      </p:pic>
      <p:sp>
        <p:nvSpPr>
          <p:cNvPr id="16" name="Parallelogram 3">
            <a:extLst>
              <a:ext uri="{FF2B5EF4-FFF2-40B4-BE49-F238E27FC236}">
                <a16:creationId xmlns:a16="http://schemas.microsoft.com/office/drawing/2014/main" id="{7DCBEFC0-BCC6-6F47-9A59-99E08F6BD48C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5">
            <a:extLst>
              <a:ext uri="{FF2B5EF4-FFF2-40B4-BE49-F238E27FC236}">
                <a16:creationId xmlns:a16="http://schemas.microsoft.com/office/drawing/2014/main" id="{12BEA65B-BF25-ED45-BC38-E32B9D7C7FB4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:a16="http://schemas.microsoft.com/office/drawing/2014/main" id="{CC5BFFBD-9C70-6C4B-A124-00A8EB1ABC15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:a16="http://schemas.microsoft.com/office/drawing/2014/main" id="{EEFF7FAD-DDBE-A447-895D-931461BC510B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:a16="http://schemas.microsoft.com/office/drawing/2014/main" id="{18EBA95A-EACF-3146-8A52-77BAA24DD8EA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9DE4EC49-314F-AC40-8129-029367E0C9B3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830BAC17-1680-CA43-A83F-AE3F5E07E6EB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C4ED6AA-2C29-FF4C-ABD6-7A98B6A6E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9593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953250"/>
          </a:xfrm>
          <a:prstGeom prst="rect">
            <a:avLst/>
          </a:prstGeom>
          <a:solidFill>
            <a:srgbClr val="D5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3">
            <a:extLst>
              <a:ext uri="{FF2B5EF4-FFF2-40B4-BE49-F238E27FC236}">
                <a16:creationId xmlns:a16="http://schemas.microsoft.com/office/drawing/2014/main" id="{67D5936C-96D9-894D-8BCD-2FD65C4723F9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:a16="http://schemas.microsoft.com/office/drawing/2014/main" id="{D95BDFD1-871B-454D-B0CA-D1F71E51A05C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:a16="http://schemas.microsoft.com/office/drawing/2014/main" id="{97D52604-2A82-5842-AF94-24B075A9BC90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:a16="http://schemas.microsoft.com/office/drawing/2014/main" id="{7B0155E4-9026-DC4F-973B-9B046E8537C0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269D2832-90A2-BE4A-B9C1-15E257E697FB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B1CACD0A-63F3-194B-A580-ED45C0DE394F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3" name="Parallelogram 5">
            <a:extLst>
              <a:ext uri="{FF2B5EF4-FFF2-40B4-BE49-F238E27FC236}">
                <a16:creationId xmlns:a16="http://schemas.microsoft.com/office/drawing/2014/main" id="{7EB78B35-C9E6-B849-8F58-1FBCFADA8ABB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B292DC8-F328-7442-8725-8A8497EF59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2530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30977F-91A2-9748-BB23-EF42B86B3D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6" name="Parallelogram 3">
            <a:extLst>
              <a:ext uri="{FF2B5EF4-FFF2-40B4-BE49-F238E27FC236}">
                <a16:creationId xmlns:a16="http://schemas.microsoft.com/office/drawing/2014/main" id="{1D5668CE-8658-3C4C-BA34-7271D2D89799}"/>
              </a:ext>
            </a:extLst>
          </p:cNvPr>
          <p:cNvSpPr/>
          <p:nvPr userDrawn="1"/>
        </p:nvSpPr>
        <p:spPr>
          <a:xfrm rot="18712535">
            <a:off x="-1178182" y="1302352"/>
            <a:ext cx="5286853" cy="800024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735814"/>
              <a:gd name="connsiteY0" fmla="*/ 790297 h 790297"/>
              <a:gd name="connsiteX1" fmla="*/ 1063837 w 5735814"/>
              <a:gd name="connsiteY1" fmla="*/ 1436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5510593"/>
              <a:gd name="connsiteY0" fmla="*/ 786128 h 790297"/>
              <a:gd name="connsiteX1" fmla="*/ 838616 w 5510593"/>
              <a:gd name="connsiteY1" fmla="*/ 14360 h 790297"/>
              <a:gd name="connsiteX2" fmla="*/ 5510593 w 5510593"/>
              <a:gd name="connsiteY2" fmla="*/ 0 h 790297"/>
              <a:gd name="connsiteX3" fmla="*/ 5313019 w 5510593"/>
              <a:gd name="connsiteY3" fmla="*/ 790297 h 790297"/>
              <a:gd name="connsiteX4" fmla="*/ 0 w 5510593"/>
              <a:gd name="connsiteY4" fmla="*/ 786128 h 790297"/>
              <a:gd name="connsiteX0" fmla="*/ 0 w 5313019"/>
              <a:gd name="connsiteY0" fmla="*/ 784860 h 789029"/>
              <a:gd name="connsiteX1" fmla="*/ 838616 w 5313019"/>
              <a:gd name="connsiteY1" fmla="*/ 13092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313019"/>
              <a:gd name="connsiteY0" fmla="*/ 784860 h 789029"/>
              <a:gd name="connsiteX1" fmla="*/ 896901 w 5313019"/>
              <a:gd name="connsiteY1" fmla="*/ 16275 h 789029"/>
              <a:gd name="connsiteX2" fmla="*/ 4611161 w 5313019"/>
              <a:gd name="connsiteY2" fmla="*/ 0 h 789029"/>
              <a:gd name="connsiteX3" fmla="*/ 5313019 w 5313019"/>
              <a:gd name="connsiteY3" fmla="*/ 789029 h 789029"/>
              <a:gd name="connsiteX4" fmla="*/ 0 w 5313019"/>
              <a:gd name="connsiteY4" fmla="*/ 784860 h 789029"/>
              <a:gd name="connsiteX0" fmla="*/ 0 w 5280006"/>
              <a:gd name="connsiteY0" fmla="*/ 797904 h 797904"/>
              <a:gd name="connsiteX1" fmla="*/ 863888 w 5280006"/>
              <a:gd name="connsiteY1" fmla="*/ 16275 h 797904"/>
              <a:gd name="connsiteX2" fmla="*/ 4578148 w 5280006"/>
              <a:gd name="connsiteY2" fmla="*/ 0 h 797904"/>
              <a:gd name="connsiteX3" fmla="*/ 5280006 w 5280006"/>
              <a:gd name="connsiteY3" fmla="*/ 789029 h 797904"/>
              <a:gd name="connsiteX4" fmla="*/ 0 w 5280006"/>
              <a:gd name="connsiteY4" fmla="*/ 797904 h 797904"/>
              <a:gd name="connsiteX0" fmla="*/ 0 w 5286853"/>
              <a:gd name="connsiteY0" fmla="*/ 799779 h 799779"/>
              <a:gd name="connsiteX1" fmla="*/ 870735 w 5286853"/>
              <a:gd name="connsiteY1" fmla="*/ 16275 h 799779"/>
              <a:gd name="connsiteX2" fmla="*/ 4584995 w 5286853"/>
              <a:gd name="connsiteY2" fmla="*/ 0 h 799779"/>
              <a:gd name="connsiteX3" fmla="*/ 5286853 w 5286853"/>
              <a:gd name="connsiteY3" fmla="*/ 789029 h 799779"/>
              <a:gd name="connsiteX4" fmla="*/ 0 w 5286853"/>
              <a:gd name="connsiteY4" fmla="*/ 799779 h 799779"/>
              <a:gd name="connsiteX0" fmla="*/ 0 w 5286853"/>
              <a:gd name="connsiteY0" fmla="*/ 800024 h 800024"/>
              <a:gd name="connsiteX1" fmla="*/ 870735 w 5286853"/>
              <a:gd name="connsiteY1" fmla="*/ 16520 h 800024"/>
              <a:gd name="connsiteX2" fmla="*/ 4580511 w 5286853"/>
              <a:gd name="connsiteY2" fmla="*/ 0 h 800024"/>
              <a:gd name="connsiteX3" fmla="*/ 5286853 w 5286853"/>
              <a:gd name="connsiteY3" fmla="*/ 789274 h 800024"/>
              <a:gd name="connsiteX4" fmla="*/ 0 w 5286853"/>
              <a:gd name="connsiteY4" fmla="*/ 800024 h 8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853" h="800024">
                <a:moveTo>
                  <a:pt x="0" y="800024"/>
                </a:moveTo>
                <a:lnTo>
                  <a:pt x="870735" y="16520"/>
                </a:lnTo>
                <a:lnTo>
                  <a:pt x="4580511" y="0"/>
                </a:lnTo>
                <a:lnTo>
                  <a:pt x="5286853" y="789274"/>
                </a:lnTo>
                <a:lnTo>
                  <a:pt x="0" y="800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7" name="Parallelogram 5">
            <a:extLst>
              <a:ext uri="{FF2B5EF4-FFF2-40B4-BE49-F238E27FC236}">
                <a16:creationId xmlns:a16="http://schemas.microsoft.com/office/drawing/2014/main" id="{0DBBD7D5-2E47-4947-93CA-A6D6F8F3B4CE}"/>
              </a:ext>
            </a:extLst>
          </p:cNvPr>
          <p:cNvSpPr/>
          <p:nvPr userDrawn="1"/>
        </p:nvSpPr>
        <p:spPr>
          <a:xfrm rot="18712535">
            <a:off x="-1166009" y="2663416"/>
            <a:ext cx="5266220" cy="776083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0 w 6150740"/>
              <a:gd name="connsiteY0" fmla="*/ 774465 h 774465"/>
              <a:gd name="connsiteX1" fmla="*/ 1754419 w 6150740"/>
              <a:gd name="connsiteY1" fmla="*/ 14273 h 774465"/>
              <a:gd name="connsiteX2" fmla="*/ 6150740 w 6150740"/>
              <a:gd name="connsiteY2" fmla="*/ 0 h 774465"/>
              <a:gd name="connsiteX3" fmla="*/ 5259235 w 6150740"/>
              <a:gd name="connsiteY3" fmla="*/ 766052 h 774465"/>
              <a:gd name="connsiteX4" fmla="*/ 0 w 6150740"/>
              <a:gd name="connsiteY4" fmla="*/ 774465 h 774465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353777 w 5245282"/>
              <a:gd name="connsiteY3" fmla="*/ 766052 h 774502"/>
              <a:gd name="connsiteX4" fmla="*/ 0 w 5245282"/>
              <a:gd name="connsiteY4" fmla="*/ 774502 h 774502"/>
              <a:gd name="connsiteX0" fmla="*/ 0 w 5245282"/>
              <a:gd name="connsiteY0" fmla="*/ 774502 h 774502"/>
              <a:gd name="connsiteX1" fmla="*/ 848961 w 5245282"/>
              <a:gd name="connsiteY1" fmla="*/ 14273 h 774502"/>
              <a:gd name="connsiteX2" fmla="*/ 5245282 w 5245282"/>
              <a:gd name="connsiteY2" fmla="*/ 0 h 774502"/>
              <a:gd name="connsiteX3" fmla="*/ 4402635 w 5245282"/>
              <a:gd name="connsiteY3" fmla="*/ 768719 h 774502"/>
              <a:gd name="connsiteX4" fmla="*/ 0 w 5245282"/>
              <a:gd name="connsiteY4" fmla="*/ 774502 h 774502"/>
              <a:gd name="connsiteX0" fmla="*/ 0 w 5266220"/>
              <a:gd name="connsiteY0" fmla="*/ 773359 h 773359"/>
              <a:gd name="connsiteX1" fmla="*/ 848961 w 5266220"/>
              <a:gd name="connsiteY1" fmla="*/ 13130 h 773359"/>
              <a:gd name="connsiteX2" fmla="*/ 5266220 w 5266220"/>
              <a:gd name="connsiteY2" fmla="*/ 0 h 773359"/>
              <a:gd name="connsiteX3" fmla="*/ 4402635 w 5266220"/>
              <a:gd name="connsiteY3" fmla="*/ 767576 h 773359"/>
              <a:gd name="connsiteX4" fmla="*/ 0 w 5266220"/>
              <a:gd name="connsiteY4" fmla="*/ 773359 h 773359"/>
              <a:gd name="connsiteX0" fmla="*/ 0 w 5266220"/>
              <a:gd name="connsiteY0" fmla="*/ 776083 h 776083"/>
              <a:gd name="connsiteX1" fmla="*/ 866645 w 5266220"/>
              <a:gd name="connsiteY1" fmla="*/ 0 h 776083"/>
              <a:gd name="connsiteX2" fmla="*/ 5266220 w 5266220"/>
              <a:gd name="connsiteY2" fmla="*/ 2724 h 776083"/>
              <a:gd name="connsiteX3" fmla="*/ 4402635 w 5266220"/>
              <a:gd name="connsiteY3" fmla="*/ 770300 h 776083"/>
              <a:gd name="connsiteX4" fmla="*/ 0 w 5266220"/>
              <a:gd name="connsiteY4" fmla="*/ 776083 h 77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6220" h="776083">
                <a:moveTo>
                  <a:pt x="0" y="776083"/>
                </a:moveTo>
                <a:lnTo>
                  <a:pt x="866645" y="0"/>
                </a:lnTo>
                <a:lnTo>
                  <a:pt x="5266220" y="2724"/>
                </a:lnTo>
                <a:lnTo>
                  <a:pt x="4402635" y="770300"/>
                </a:lnTo>
                <a:lnTo>
                  <a:pt x="0" y="776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8" name="Parallelogram 5">
            <a:extLst>
              <a:ext uri="{FF2B5EF4-FFF2-40B4-BE49-F238E27FC236}">
                <a16:creationId xmlns:a16="http://schemas.microsoft.com/office/drawing/2014/main" id="{A9509CDA-5075-3348-9013-47247827B917}"/>
              </a:ext>
            </a:extLst>
          </p:cNvPr>
          <p:cNvSpPr/>
          <p:nvPr userDrawn="1"/>
        </p:nvSpPr>
        <p:spPr>
          <a:xfrm rot="18712535">
            <a:off x="1041900" y="2520733"/>
            <a:ext cx="3488346" cy="778716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7966866"/>
              <a:gd name="connsiteY0" fmla="*/ 800891 h 812477"/>
              <a:gd name="connsiteX1" fmla="*/ 2013700 w 7966866"/>
              <a:gd name="connsiteY1" fmla="*/ 0 h 812477"/>
              <a:gd name="connsiteX2" fmla="*/ 7966866 w 7966866"/>
              <a:gd name="connsiteY2" fmla="*/ 15832 h 812477"/>
              <a:gd name="connsiteX3" fmla="*/ 5859612 w 7966866"/>
              <a:gd name="connsiteY3" fmla="*/ 812477 h 812477"/>
              <a:gd name="connsiteX4" fmla="*/ -1 w 7966866"/>
              <a:gd name="connsiteY4" fmla="*/ 800891 h 812477"/>
              <a:gd name="connsiteX0" fmla="*/ -1 w 7966866"/>
              <a:gd name="connsiteY0" fmla="*/ 785059 h 796645"/>
              <a:gd name="connsiteX1" fmla="*/ 1961915 w 7966866"/>
              <a:gd name="connsiteY1" fmla="*/ 4742 h 796645"/>
              <a:gd name="connsiteX2" fmla="*/ 7966866 w 7966866"/>
              <a:gd name="connsiteY2" fmla="*/ 0 h 796645"/>
              <a:gd name="connsiteX3" fmla="*/ 5859612 w 7966866"/>
              <a:gd name="connsiteY3" fmla="*/ 796645 h 796645"/>
              <a:gd name="connsiteX4" fmla="*/ -1 w 7966866"/>
              <a:gd name="connsiteY4" fmla="*/ 785059 h 796645"/>
              <a:gd name="connsiteX0" fmla="*/ 0 w 7935024"/>
              <a:gd name="connsiteY0" fmla="*/ 793105 h 796645"/>
              <a:gd name="connsiteX1" fmla="*/ 1930073 w 7935024"/>
              <a:gd name="connsiteY1" fmla="*/ 4742 h 796645"/>
              <a:gd name="connsiteX2" fmla="*/ 7935024 w 7935024"/>
              <a:gd name="connsiteY2" fmla="*/ 0 h 796645"/>
              <a:gd name="connsiteX3" fmla="*/ 5827770 w 7935024"/>
              <a:gd name="connsiteY3" fmla="*/ 796645 h 796645"/>
              <a:gd name="connsiteX4" fmla="*/ 0 w 7935024"/>
              <a:gd name="connsiteY4" fmla="*/ 793105 h 796645"/>
              <a:gd name="connsiteX0" fmla="*/ -1 w 7973964"/>
              <a:gd name="connsiteY0" fmla="*/ 788662 h 796645"/>
              <a:gd name="connsiteX1" fmla="*/ 1969013 w 7973964"/>
              <a:gd name="connsiteY1" fmla="*/ 4742 h 796645"/>
              <a:gd name="connsiteX2" fmla="*/ 7973964 w 7973964"/>
              <a:gd name="connsiteY2" fmla="*/ 0 h 796645"/>
              <a:gd name="connsiteX3" fmla="*/ 5866710 w 7973964"/>
              <a:gd name="connsiteY3" fmla="*/ 796645 h 796645"/>
              <a:gd name="connsiteX4" fmla="*/ -1 w 7973964"/>
              <a:gd name="connsiteY4" fmla="*/ 788662 h 796645"/>
              <a:gd name="connsiteX0" fmla="*/ -1 w 7973964"/>
              <a:gd name="connsiteY0" fmla="*/ 788662 h 799694"/>
              <a:gd name="connsiteX1" fmla="*/ 1969013 w 7973964"/>
              <a:gd name="connsiteY1" fmla="*/ 4742 h 799694"/>
              <a:gd name="connsiteX2" fmla="*/ 7973964 w 7973964"/>
              <a:gd name="connsiteY2" fmla="*/ 0 h 799694"/>
              <a:gd name="connsiteX3" fmla="*/ 5992699 w 7973964"/>
              <a:gd name="connsiteY3" fmla="*/ 799694 h 799694"/>
              <a:gd name="connsiteX4" fmla="*/ -1 w 7973964"/>
              <a:gd name="connsiteY4" fmla="*/ 788662 h 799694"/>
              <a:gd name="connsiteX0" fmla="*/ -1 w 7973964"/>
              <a:gd name="connsiteY0" fmla="*/ 800092 h 811124"/>
              <a:gd name="connsiteX1" fmla="*/ 2044058 w 7973964"/>
              <a:gd name="connsiteY1" fmla="*/ 0 h 811124"/>
              <a:gd name="connsiteX2" fmla="*/ 7973964 w 7973964"/>
              <a:gd name="connsiteY2" fmla="*/ 11430 h 811124"/>
              <a:gd name="connsiteX3" fmla="*/ 5992699 w 7973964"/>
              <a:gd name="connsiteY3" fmla="*/ 811124 h 811124"/>
              <a:gd name="connsiteX4" fmla="*/ -1 w 7973964"/>
              <a:gd name="connsiteY4" fmla="*/ 800092 h 811124"/>
              <a:gd name="connsiteX0" fmla="*/ 1 w 7982500"/>
              <a:gd name="connsiteY0" fmla="*/ 803483 h 811124"/>
              <a:gd name="connsiteX1" fmla="*/ 2052594 w 7982500"/>
              <a:gd name="connsiteY1" fmla="*/ 0 h 811124"/>
              <a:gd name="connsiteX2" fmla="*/ 7982500 w 7982500"/>
              <a:gd name="connsiteY2" fmla="*/ 11430 h 811124"/>
              <a:gd name="connsiteX3" fmla="*/ 6001235 w 7982500"/>
              <a:gd name="connsiteY3" fmla="*/ 811124 h 811124"/>
              <a:gd name="connsiteX4" fmla="*/ 1 w 7982500"/>
              <a:gd name="connsiteY4" fmla="*/ 803483 h 811124"/>
              <a:gd name="connsiteX0" fmla="*/ 0 w 7894802"/>
              <a:gd name="connsiteY0" fmla="*/ 817187 h 817188"/>
              <a:gd name="connsiteX1" fmla="*/ 1964896 w 7894802"/>
              <a:gd name="connsiteY1" fmla="*/ 0 h 817188"/>
              <a:gd name="connsiteX2" fmla="*/ 7894802 w 7894802"/>
              <a:gd name="connsiteY2" fmla="*/ 11430 h 817188"/>
              <a:gd name="connsiteX3" fmla="*/ 5913537 w 7894802"/>
              <a:gd name="connsiteY3" fmla="*/ 811124 h 817188"/>
              <a:gd name="connsiteX4" fmla="*/ 0 w 7894802"/>
              <a:gd name="connsiteY4" fmla="*/ 817187 h 817188"/>
              <a:gd name="connsiteX0" fmla="*/ 0 w 7870964"/>
              <a:gd name="connsiteY0" fmla="*/ 817187 h 817187"/>
              <a:gd name="connsiteX1" fmla="*/ 1964896 w 7870964"/>
              <a:gd name="connsiteY1" fmla="*/ 0 h 817187"/>
              <a:gd name="connsiteX2" fmla="*/ 7870963 w 7870964"/>
              <a:gd name="connsiteY2" fmla="*/ 7000 h 817187"/>
              <a:gd name="connsiteX3" fmla="*/ 5913537 w 7870964"/>
              <a:gd name="connsiteY3" fmla="*/ 811124 h 817187"/>
              <a:gd name="connsiteX4" fmla="*/ 0 w 7870964"/>
              <a:gd name="connsiteY4" fmla="*/ 817187 h 817187"/>
              <a:gd name="connsiteX0" fmla="*/ 0 w 7870964"/>
              <a:gd name="connsiteY0" fmla="*/ 817187 h 826349"/>
              <a:gd name="connsiteX1" fmla="*/ 1964896 w 7870964"/>
              <a:gd name="connsiteY1" fmla="*/ 0 h 826349"/>
              <a:gd name="connsiteX2" fmla="*/ 7870963 w 7870964"/>
              <a:gd name="connsiteY2" fmla="*/ 7000 h 826349"/>
              <a:gd name="connsiteX3" fmla="*/ 5911771 w 7870964"/>
              <a:gd name="connsiteY3" fmla="*/ 826349 h 826349"/>
              <a:gd name="connsiteX4" fmla="*/ 0 w 7870964"/>
              <a:gd name="connsiteY4" fmla="*/ 817187 h 82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0964" h="826349">
                <a:moveTo>
                  <a:pt x="0" y="817187"/>
                </a:moveTo>
                <a:lnTo>
                  <a:pt x="1964896" y="0"/>
                </a:lnTo>
                <a:lnTo>
                  <a:pt x="7870963" y="7000"/>
                </a:lnTo>
                <a:lnTo>
                  <a:pt x="5911771" y="826349"/>
                </a:lnTo>
                <a:lnTo>
                  <a:pt x="0" y="817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9" name="Parallelogram 5">
            <a:extLst>
              <a:ext uri="{FF2B5EF4-FFF2-40B4-BE49-F238E27FC236}">
                <a16:creationId xmlns:a16="http://schemas.microsoft.com/office/drawing/2014/main" id="{7255C3C4-1FB9-AA46-AFC3-A44015164D7E}"/>
              </a:ext>
            </a:extLst>
          </p:cNvPr>
          <p:cNvSpPr/>
          <p:nvPr userDrawn="1"/>
        </p:nvSpPr>
        <p:spPr>
          <a:xfrm rot="18712535">
            <a:off x="2351646" y="273863"/>
            <a:ext cx="2503484" cy="78299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3969940 w 5736671"/>
              <a:gd name="connsiteY2" fmla="*/ 932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800891 h 813103"/>
              <a:gd name="connsiteX1" fmla="*/ 2013700 w 5736671"/>
              <a:gd name="connsiteY1" fmla="*/ 0 h 813103"/>
              <a:gd name="connsiteX2" fmla="*/ 4149989 w 5736671"/>
              <a:gd name="connsiteY2" fmla="*/ 5288 h 813103"/>
              <a:gd name="connsiteX3" fmla="*/ 5736672 w 5736671"/>
              <a:gd name="connsiteY3" fmla="*/ 813103 h 813103"/>
              <a:gd name="connsiteX4" fmla="*/ -1 w 5736671"/>
              <a:gd name="connsiteY4" fmla="*/ 800891 h 813103"/>
              <a:gd name="connsiteX0" fmla="*/ -1 w 5736671"/>
              <a:gd name="connsiteY0" fmla="*/ 795603 h 807815"/>
              <a:gd name="connsiteX1" fmla="*/ 1936023 w 5736671"/>
              <a:gd name="connsiteY1" fmla="*/ 25574 h 807815"/>
              <a:gd name="connsiteX2" fmla="*/ 4149989 w 5736671"/>
              <a:gd name="connsiteY2" fmla="*/ 0 h 807815"/>
              <a:gd name="connsiteX3" fmla="*/ 5736672 w 5736671"/>
              <a:gd name="connsiteY3" fmla="*/ 807815 h 807815"/>
              <a:gd name="connsiteX4" fmla="*/ -1 w 5736671"/>
              <a:gd name="connsiteY4" fmla="*/ 795603 h 807815"/>
              <a:gd name="connsiteX0" fmla="*/ -1 w 5736671"/>
              <a:gd name="connsiteY0" fmla="*/ 797066 h 809278"/>
              <a:gd name="connsiteX1" fmla="*/ 2021437 w 5736671"/>
              <a:gd name="connsiteY1" fmla="*/ 0 h 809278"/>
              <a:gd name="connsiteX2" fmla="*/ 4149989 w 5736671"/>
              <a:gd name="connsiteY2" fmla="*/ 1463 h 809278"/>
              <a:gd name="connsiteX3" fmla="*/ 5736672 w 5736671"/>
              <a:gd name="connsiteY3" fmla="*/ 809278 h 809278"/>
              <a:gd name="connsiteX4" fmla="*/ -1 w 5736671"/>
              <a:gd name="connsiteY4" fmla="*/ 797066 h 809278"/>
              <a:gd name="connsiteX0" fmla="*/ 1 w 5776250"/>
              <a:gd name="connsiteY0" fmla="*/ 785195 h 809278"/>
              <a:gd name="connsiteX1" fmla="*/ 2061016 w 5776250"/>
              <a:gd name="connsiteY1" fmla="*/ 0 h 809278"/>
              <a:gd name="connsiteX2" fmla="*/ 4189568 w 5776250"/>
              <a:gd name="connsiteY2" fmla="*/ 1463 h 809278"/>
              <a:gd name="connsiteX3" fmla="*/ 5776251 w 5776250"/>
              <a:gd name="connsiteY3" fmla="*/ 809278 h 809278"/>
              <a:gd name="connsiteX4" fmla="*/ 1 w 5776250"/>
              <a:gd name="connsiteY4" fmla="*/ 785195 h 809278"/>
              <a:gd name="connsiteX0" fmla="*/ 1 w 5721199"/>
              <a:gd name="connsiteY0" fmla="*/ 785195 h 789757"/>
              <a:gd name="connsiteX1" fmla="*/ 2061016 w 5721199"/>
              <a:gd name="connsiteY1" fmla="*/ 0 h 789757"/>
              <a:gd name="connsiteX2" fmla="*/ 4189568 w 5721199"/>
              <a:gd name="connsiteY2" fmla="*/ 1463 h 789757"/>
              <a:gd name="connsiteX3" fmla="*/ 5721199 w 5721199"/>
              <a:gd name="connsiteY3" fmla="*/ 789757 h 789757"/>
              <a:gd name="connsiteX4" fmla="*/ 1 w 5721199"/>
              <a:gd name="connsiteY4" fmla="*/ 785195 h 789757"/>
              <a:gd name="connsiteX0" fmla="*/ 1 w 5810774"/>
              <a:gd name="connsiteY0" fmla="*/ 785195 h 795562"/>
              <a:gd name="connsiteX1" fmla="*/ 2061016 w 5810774"/>
              <a:gd name="connsiteY1" fmla="*/ 0 h 795562"/>
              <a:gd name="connsiteX2" fmla="*/ 4189568 w 5810774"/>
              <a:gd name="connsiteY2" fmla="*/ 1463 h 795562"/>
              <a:gd name="connsiteX3" fmla="*/ 5810774 w 5810774"/>
              <a:gd name="connsiteY3" fmla="*/ 795562 h 795562"/>
              <a:gd name="connsiteX4" fmla="*/ 1 w 5810774"/>
              <a:gd name="connsiteY4" fmla="*/ 785195 h 795562"/>
              <a:gd name="connsiteX0" fmla="*/ -1 w 5739475"/>
              <a:gd name="connsiteY0" fmla="*/ 783420 h 795562"/>
              <a:gd name="connsiteX1" fmla="*/ 1989717 w 5739475"/>
              <a:gd name="connsiteY1" fmla="*/ 0 h 795562"/>
              <a:gd name="connsiteX2" fmla="*/ 4118269 w 5739475"/>
              <a:gd name="connsiteY2" fmla="*/ 1463 h 795562"/>
              <a:gd name="connsiteX3" fmla="*/ 5739475 w 5739475"/>
              <a:gd name="connsiteY3" fmla="*/ 795562 h 795562"/>
              <a:gd name="connsiteX4" fmla="*/ -1 w 5739475"/>
              <a:gd name="connsiteY4" fmla="*/ 783420 h 795562"/>
              <a:gd name="connsiteX0" fmla="*/ -1 w 5739475"/>
              <a:gd name="connsiteY0" fmla="*/ 781957 h 794099"/>
              <a:gd name="connsiteX1" fmla="*/ 1973721 w 5739475"/>
              <a:gd name="connsiteY1" fmla="*/ 16477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34850 w 5739475"/>
              <a:gd name="connsiteY1" fmla="*/ 23946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739475"/>
              <a:gd name="connsiteY0" fmla="*/ 781957 h 794099"/>
              <a:gd name="connsiteX1" fmla="*/ 1960456 w 5739475"/>
              <a:gd name="connsiteY1" fmla="*/ 13772 h 794099"/>
              <a:gd name="connsiteX2" fmla="*/ 4118269 w 5739475"/>
              <a:gd name="connsiteY2" fmla="*/ 0 h 794099"/>
              <a:gd name="connsiteX3" fmla="*/ 5739475 w 5739475"/>
              <a:gd name="connsiteY3" fmla="*/ 794099 h 794099"/>
              <a:gd name="connsiteX4" fmla="*/ -1 w 5739475"/>
              <a:gd name="connsiteY4" fmla="*/ 781957 h 794099"/>
              <a:gd name="connsiteX0" fmla="*/ -1 w 5651777"/>
              <a:gd name="connsiteY0" fmla="*/ 781957 h 781957"/>
              <a:gd name="connsiteX1" fmla="*/ 1960456 w 5651777"/>
              <a:gd name="connsiteY1" fmla="*/ 13772 h 781957"/>
              <a:gd name="connsiteX2" fmla="*/ 4118269 w 5651777"/>
              <a:gd name="connsiteY2" fmla="*/ 0 h 781957"/>
              <a:gd name="connsiteX3" fmla="*/ 5651777 w 5651777"/>
              <a:gd name="connsiteY3" fmla="*/ 781185 h 781957"/>
              <a:gd name="connsiteX4" fmla="*/ -1 w 5651777"/>
              <a:gd name="connsiteY4" fmla="*/ 781957 h 781957"/>
              <a:gd name="connsiteX0" fmla="*/ 0 w 5636474"/>
              <a:gd name="connsiteY0" fmla="*/ 789521 h 789521"/>
              <a:gd name="connsiteX1" fmla="*/ 1945153 w 5636474"/>
              <a:gd name="connsiteY1" fmla="*/ 13772 h 789521"/>
              <a:gd name="connsiteX2" fmla="*/ 4102966 w 5636474"/>
              <a:gd name="connsiteY2" fmla="*/ 0 h 789521"/>
              <a:gd name="connsiteX3" fmla="*/ 5636474 w 5636474"/>
              <a:gd name="connsiteY3" fmla="*/ 781185 h 789521"/>
              <a:gd name="connsiteX4" fmla="*/ 0 w 5636474"/>
              <a:gd name="connsiteY4" fmla="*/ 789521 h 789521"/>
              <a:gd name="connsiteX0" fmla="*/ 0 w 5636474"/>
              <a:gd name="connsiteY0" fmla="*/ 775749 h 775749"/>
              <a:gd name="connsiteX1" fmla="*/ 1945153 w 5636474"/>
              <a:gd name="connsiteY1" fmla="*/ 0 h 775749"/>
              <a:gd name="connsiteX2" fmla="*/ 4132687 w 5636474"/>
              <a:gd name="connsiteY2" fmla="*/ 8532 h 775749"/>
              <a:gd name="connsiteX3" fmla="*/ 5636474 w 5636474"/>
              <a:gd name="connsiteY3" fmla="*/ 767413 h 775749"/>
              <a:gd name="connsiteX4" fmla="*/ 0 w 5636474"/>
              <a:gd name="connsiteY4" fmla="*/ 775749 h 775749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32687 w 5659428"/>
              <a:gd name="connsiteY2" fmla="*/ 8532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659428"/>
              <a:gd name="connsiteY0" fmla="*/ 775749 h 778760"/>
              <a:gd name="connsiteX1" fmla="*/ 1945153 w 5659428"/>
              <a:gd name="connsiteY1" fmla="*/ 0 h 778760"/>
              <a:gd name="connsiteX2" fmla="*/ 4125036 w 5659428"/>
              <a:gd name="connsiteY2" fmla="*/ 4750 h 778760"/>
              <a:gd name="connsiteX3" fmla="*/ 5659428 w 5659428"/>
              <a:gd name="connsiteY3" fmla="*/ 778760 h 778760"/>
              <a:gd name="connsiteX4" fmla="*/ 0 w 5659428"/>
              <a:gd name="connsiteY4" fmla="*/ 775749 h 778760"/>
              <a:gd name="connsiteX0" fmla="*/ 0 w 5581071"/>
              <a:gd name="connsiteY0" fmla="*/ 775749 h 797100"/>
              <a:gd name="connsiteX1" fmla="*/ 1945153 w 5581071"/>
              <a:gd name="connsiteY1" fmla="*/ 0 h 797100"/>
              <a:gd name="connsiteX2" fmla="*/ 4125036 w 5581071"/>
              <a:gd name="connsiteY2" fmla="*/ 4750 h 797100"/>
              <a:gd name="connsiteX3" fmla="*/ 5581071 w 5581071"/>
              <a:gd name="connsiteY3" fmla="*/ 797100 h 797100"/>
              <a:gd name="connsiteX4" fmla="*/ 0 w 5581071"/>
              <a:gd name="connsiteY4" fmla="*/ 775749 h 797100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125036 w 5648760"/>
              <a:gd name="connsiteY2" fmla="*/ 4750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89351 w 5648760"/>
              <a:gd name="connsiteY2" fmla="*/ 6135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59367 w 5648760"/>
              <a:gd name="connsiteY2" fmla="*/ 43633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  <a:gd name="connsiteX0" fmla="*/ 0 w 5648760"/>
              <a:gd name="connsiteY0" fmla="*/ 775749 h 782999"/>
              <a:gd name="connsiteX1" fmla="*/ 1945153 w 5648760"/>
              <a:gd name="connsiteY1" fmla="*/ 0 h 782999"/>
              <a:gd name="connsiteX2" fmla="*/ 4079233 w 5648760"/>
              <a:gd name="connsiteY2" fmla="*/ 5891 h 782999"/>
              <a:gd name="connsiteX3" fmla="*/ 5648759 w 5648760"/>
              <a:gd name="connsiteY3" fmla="*/ 782999 h 782999"/>
              <a:gd name="connsiteX4" fmla="*/ 0 w 5648760"/>
              <a:gd name="connsiteY4" fmla="*/ 775749 h 78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8760" h="782999">
                <a:moveTo>
                  <a:pt x="0" y="775749"/>
                </a:moveTo>
                <a:lnTo>
                  <a:pt x="1945153" y="0"/>
                </a:lnTo>
                <a:lnTo>
                  <a:pt x="4079233" y="5891"/>
                </a:lnTo>
                <a:lnTo>
                  <a:pt x="5648759" y="782999"/>
                </a:lnTo>
                <a:lnTo>
                  <a:pt x="0" y="775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0" name="Parallelogram 5">
            <a:extLst>
              <a:ext uri="{FF2B5EF4-FFF2-40B4-BE49-F238E27FC236}">
                <a16:creationId xmlns:a16="http://schemas.microsoft.com/office/drawing/2014/main" id="{14A8AB84-5D09-6949-9054-C4599F51D5CC}"/>
              </a:ext>
            </a:extLst>
          </p:cNvPr>
          <p:cNvSpPr/>
          <p:nvPr userDrawn="1"/>
        </p:nvSpPr>
        <p:spPr>
          <a:xfrm rot="18712535">
            <a:off x="3076164" y="826860"/>
            <a:ext cx="2474674" cy="767142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5471014 w 5562575"/>
              <a:gd name="connsiteY2" fmla="*/ 50879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471014"/>
              <a:gd name="connsiteY0" fmla="*/ 800891 h 800891"/>
              <a:gd name="connsiteX1" fmla="*/ 2013700 w 5471014"/>
              <a:gd name="connsiteY1" fmla="*/ 0 h 800891"/>
              <a:gd name="connsiteX2" fmla="*/ 5471014 w 5471014"/>
              <a:gd name="connsiteY2" fmla="*/ 50879 h 800891"/>
              <a:gd name="connsiteX3" fmla="*/ 3581955 w 5471014"/>
              <a:gd name="connsiteY3" fmla="*/ 799614 h 800891"/>
              <a:gd name="connsiteX4" fmla="*/ -1 w 5471014"/>
              <a:gd name="connsiteY4" fmla="*/ 800891 h 800891"/>
              <a:gd name="connsiteX0" fmla="*/ -1 w 5490532"/>
              <a:gd name="connsiteY0" fmla="*/ 800891 h 800891"/>
              <a:gd name="connsiteX1" fmla="*/ 2013700 w 5490532"/>
              <a:gd name="connsiteY1" fmla="*/ 0 h 800891"/>
              <a:gd name="connsiteX2" fmla="*/ 5490532 w 5490532"/>
              <a:gd name="connsiteY2" fmla="*/ 17270 h 800891"/>
              <a:gd name="connsiteX3" fmla="*/ 3581955 w 5490532"/>
              <a:gd name="connsiteY3" fmla="*/ 799614 h 800891"/>
              <a:gd name="connsiteX4" fmla="*/ -1 w 5490532"/>
              <a:gd name="connsiteY4" fmla="*/ 800891 h 800891"/>
              <a:gd name="connsiteX0" fmla="*/ -1 w 5490532"/>
              <a:gd name="connsiteY0" fmla="*/ 783621 h 783621"/>
              <a:gd name="connsiteX1" fmla="*/ 1961916 w 5490532"/>
              <a:gd name="connsiteY1" fmla="*/ 3305 h 783621"/>
              <a:gd name="connsiteX2" fmla="*/ 5490532 w 5490532"/>
              <a:gd name="connsiteY2" fmla="*/ 0 h 783621"/>
              <a:gd name="connsiteX3" fmla="*/ 3581955 w 5490532"/>
              <a:gd name="connsiteY3" fmla="*/ 782344 h 783621"/>
              <a:gd name="connsiteX4" fmla="*/ -1 w 5490532"/>
              <a:gd name="connsiteY4" fmla="*/ 783621 h 783621"/>
              <a:gd name="connsiteX0" fmla="*/ -1 w 5630999"/>
              <a:gd name="connsiteY0" fmla="*/ 791138 h 791138"/>
              <a:gd name="connsiteX1" fmla="*/ 2102383 w 5630999"/>
              <a:gd name="connsiteY1" fmla="*/ 3305 h 791138"/>
              <a:gd name="connsiteX2" fmla="*/ 5630999 w 5630999"/>
              <a:gd name="connsiteY2" fmla="*/ 0 h 791138"/>
              <a:gd name="connsiteX3" fmla="*/ 3722422 w 5630999"/>
              <a:gd name="connsiteY3" fmla="*/ 782344 h 791138"/>
              <a:gd name="connsiteX4" fmla="*/ -1 w 5630999"/>
              <a:gd name="connsiteY4" fmla="*/ 791138 h 791138"/>
              <a:gd name="connsiteX0" fmla="*/ 0 w 5504151"/>
              <a:gd name="connsiteY0" fmla="*/ 787207 h 787207"/>
              <a:gd name="connsiteX1" fmla="*/ 1975535 w 5504151"/>
              <a:gd name="connsiteY1" fmla="*/ 3305 h 787207"/>
              <a:gd name="connsiteX2" fmla="*/ 5504151 w 5504151"/>
              <a:gd name="connsiteY2" fmla="*/ 0 h 787207"/>
              <a:gd name="connsiteX3" fmla="*/ 3595574 w 5504151"/>
              <a:gd name="connsiteY3" fmla="*/ 782344 h 787207"/>
              <a:gd name="connsiteX4" fmla="*/ 0 w 5504151"/>
              <a:gd name="connsiteY4" fmla="*/ 787207 h 787207"/>
              <a:gd name="connsiteX0" fmla="*/ 0 w 5583755"/>
              <a:gd name="connsiteY0" fmla="*/ 792282 h 792282"/>
              <a:gd name="connsiteX1" fmla="*/ 1975535 w 5583755"/>
              <a:gd name="connsiteY1" fmla="*/ 8380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2282 h 792282"/>
              <a:gd name="connsiteX1" fmla="*/ 1959351 w 5583755"/>
              <a:gd name="connsiteY1" fmla="*/ 7975 h 792282"/>
              <a:gd name="connsiteX2" fmla="*/ 5583755 w 5583755"/>
              <a:gd name="connsiteY2" fmla="*/ 0 h 792282"/>
              <a:gd name="connsiteX3" fmla="*/ 3595574 w 5583755"/>
              <a:gd name="connsiteY3" fmla="*/ 787419 h 792282"/>
              <a:gd name="connsiteX4" fmla="*/ 0 w 5583755"/>
              <a:gd name="connsiteY4" fmla="*/ 792282 h 792282"/>
              <a:gd name="connsiteX0" fmla="*/ 0 w 5583755"/>
              <a:gd name="connsiteY0" fmla="*/ 795670 h 795670"/>
              <a:gd name="connsiteX1" fmla="*/ 1952583 w 5583755"/>
              <a:gd name="connsiteY1" fmla="*/ 0 h 795670"/>
              <a:gd name="connsiteX2" fmla="*/ 5583755 w 5583755"/>
              <a:gd name="connsiteY2" fmla="*/ 3388 h 795670"/>
              <a:gd name="connsiteX3" fmla="*/ 3595574 w 5583755"/>
              <a:gd name="connsiteY3" fmla="*/ 790807 h 795670"/>
              <a:gd name="connsiteX4" fmla="*/ 0 w 5583755"/>
              <a:gd name="connsiteY4" fmla="*/ 795670 h 79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3755" h="795670">
                <a:moveTo>
                  <a:pt x="0" y="795670"/>
                </a:moveTo>
                <a:lnTo>
                  <a:pt x="1952583" y="0"/>
                </a:lnTo>
                <a:lnTo>
                  <a:pt x="5583755" y="3388"/>
                </a:lnTo>
                <a:lnTo>
                  <a:pt x="3595574" y="790807"/>
                </a:lnTo>
                <a:lnTo>
                  <a:pt x="0" y="795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Arial Regular"/>
              </a:rPr>
              <a:t>	</a:t>
            </a:r>
          </a:p>
        </p:txBody>
      </p:sp>
      <p:sp>
        <p:nvSpPr>
          <p:cNvPr id="21" name="Parallelogram 5">
            <a:extLst>
              <a:ext uri="{FF2B5EF4-FFF2-40B4-BE49-F238E27FC236}">
                <a16:creationId xmlns:a16="http://schemas.microsoft.com/office/drawing/2014/main" id="{254F9E3B-BB17-A84D-A8B8-FCE673268085}"/>
              </a:ext>
            </a:extLst>
          </p:cNvPr>
          <p:cNvSpPr/>
          <p:nvPr userDrawn="1"/>
        </p:nvSpPr>
        <p:spPr>
          <a:xfrm rot="18712535">
            <a:off x="-874721" y="631138"/>
            <a:ext cx="3469767" cy="798889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0 w 5359612"/>
              <a:gd name="connsiteY0" fmla="*/ 792530 h 794751"/>
              <a:gd name="connsiteX1" fmla="*/ 1395915 w 5359612"/>
              <a:gd name="connsiteY1" fmla="*/ 776 h 794751"/>
              <a:gd name="connsiteX2" fmla="*/ 4271430 w 5359612"/>
              <a:gd name="connsiteY2" fmla="*/ 0 h 794751"/>
              <a:gd name="connsiteX3" fmla="*/ 5359612 w 5359612"/>
              <a:gd name="connsiteY3" fmla="*/ 794751 h 794751"/>
              <a:gd name="connsiteX4" fmla="*/ 0 w 5359612"/>
              <a:gd name="connsiteY4" fmla="*/ 792530 h 794751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71430 w 5359612"/>
              <a:gd name="connsiteY2" fmla="*/ 553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38452 w 5359612"/>
              <a:gd name="connsiteY2" fmla="*/ 19627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9612"/>
              <a:gd name="connsiteY0" fmla="*/ 793083 h 795304"/>
              <a:gd name="connsiteX1" fmla="*/ 1358155 w 5359612"/>
              <a:gd name="connsiteY1" fmla="*/ 0 h 795304"/>
              <a:gd name="connsiteX2" fmla="*/ 4256773 w 5359612"/>
              <a:gd name="connsiteY2" fmla="*/ 9030 h 795304"/>
              <a:gd name="connsiteX3" fmla="*/ 5359612 w 5359612"/>
              <a:gd name="connsiteY3" fmla="*/ 795304 h 795304"/>
              <a:gd name="connsiteX4" fmla="*/ 0 w 5359612"/>
              <a:gd name="connsiteY4" fmla="*/ 793083 h 795304"/>
              <a:gd name="connsiteX0" fmla="*/ 0 w 5352282"/>
              <a:gd name="connsiteY0" fmla="*/ 793083 h 799542"/>
              <a:gd name="connsiteX1" fmla="*/ 1358155 w 5352282"/>
              <a:gd name="connsiteY1" fmla="*/ 0 h 799542"/>
              <a:gd name="connsiteX2" fmla="*/ 4256773 w 5352282"/>
              <a:gd name="connsiteY2" fmla="*/ 9030 h 799542"/>
              <a:gd name="connsiteX3" fmla="*/ 5352283 w 5352282"/>
              <a:gd name="connsiteY3" fmla="*/ 799542 h 799542"/>
              <a:gd name="connsiteX4" fmla="*/ 0 w 5352282"/>
              <a:gd name="connsiteY4" fmla="*/ 793083 h 799542"/>
              <a:gd name="connsiteX0" fmla="*/ 0 w 5281403"/>
              <a:gd name="connsiteY0" fmla="*/ 820312 h 820312"/>
              <a:gd name="connsiteX1" fmla="*/ 1287275 w 5281403"/>
              <a:gd name="connsiteY1" fmla="*/ 0 h 820312"/>
              <a:gd name="connsiteX2" fmla="*/ 4185893 w 5281403"/>
              <a:gd name="connsiteY2" fmla="*/ 9030 h 820312"/>
              <a:gd name="connsiteX3" fmla="*/ 5281403 w 5281403"/>
              <a:gd name="connsiteY3" fmla="*/ 799542 h 820312"/>
              <a:gd name="connsiteX4" fmla="*/ 0 w 5281403"/>
              <a:gd name="connsiteY4" fmla="*/ 820312 h 820312"/>
              <a:gd name="connsiteX0" fmla="*/ 0 w 5377932"/>
              <a:gd name="connsiteY0" fmla="*/ 807919 h 807919"/>
              <a:gd name="connsiteX1" fmla="*/ 1383804 w 5377932"/>
              <a:gd name="connsiteY1" fmla="*/ 0 h 807919"/>
              <a:gd name="connsiteX2" fmla="*/ 4282422 w 5377932"/>
              <a:gd name="connsiteY2" fmla="*/ 9030 h 807919"/>
              <a:gd name="connsiteX3" fmla="*/ 5377932 w 5377932"/>
              <a:gd name="connsiteY3" fmla="*/ 799542 h 807919"/>
              <a:gd name="connsiteX4" fmla="*/ 0 w 5377932"/>
              <a:gd name="connsiteY4" fmla="*/ 807919 h 807919"/>
              <a:gd name="connsiteX0" fmla="*/ 0 w 5377932"/>
              <a:gd name="connsiteY0" fmla="*/ 798889 h 798889"/>
              <a:gd name="connsiteX1" fmla="*/ 1403132 w 5377932"/>
              <a:gd name="connsiteY1" fmla="*/ 9638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  <a:gd name="connsiteX0" fmla="*/ 0 w 5377932"/>
              <a:gd name="connsiteY0" fmla="*/ 798889 h 798889"/>
              <a:gd name="connsiteX1" fmla="*/ 1375714 w 5377932"/>
              <a:gd name="connsiteY1" fmla="*/ 4176 h 798889"/>
              <a:gd name="connsiteX2" fmla="*/ 4282422 w 5377932"/>
              <a:gd name="connsiteY2" fmla="*/ 0 h 798889"/>
              <a:gd name="connsiteX3" fmla="*/ 5377932 w 5377932"/>
              <a:gd name="connsiteY3" fmla="*/ 790512 h 798889"/>
              <a:gd name="connsiteX4" fmla="*/ 0 w 5377932"/>
              <a:gd name="connsiteY4" fmla="*/ 798889 h 79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7932" h="798889">
                <a:moveTo>
                  <a:pt x="0" y="798889"/>
                </a:moveTo>
                <a:lnTo>
                  <a:pt x="1375714" y="4176"/>
                </a:lnTo>
                <a:lnTo>
                  <a:pt x="4282422" y="0"/>
                </a:lnTo>
                <a:lnTo>
                  <a:pt x="5377932" y="790512"/>
                </a:lnTo>
                <a:lnTo>
                  <a:pt x="0" y="7988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2" name="Parallelogram 5">
            <a:extLst>
              <a:ext uri="{FF2B5EF4-FFF2-40B4-BE49-F238E27FC236}">
                <a16:creationId xmlns:a16="http://schemas.microsoft.com/office/drawing/2014/main" id="{45CE93CA-8BBD-F44F-954C-129DC1987CBC}"/>
              </a:ext>
            </a:extLst>
          </p:cNvPr>
          <p:cNvSpPr/>
          <p:nvPr userDrawn="1"/>
        </p:nvSpPr>
        <p:spPr>
          <a:xfrm rot="18712535">
            <a:off x="-573903" y="-91275"/>
            <a:ext cx="1645460" cy="842195"/>
          </a:xfrm>
          <a:custGeom>
            <a:avLst/>
            <a:gdLst>
              <a:gd name="connsiteX0" fmla="*/ 0 w 5735814"/>
              <a:gd name="connsiteY0" fmla="*/ 790297 h 790297"/>
              <a:gd name="connsiteX1" fmla="*/ 197574 w 5735814"/>
              <a:gd name="connsiteY1" fmla="*/ 0 h 790297"/>
              <a:gd name="connsiteX2" fmla="*/ 5735814 w 5735814"/>
              <a:gd name="connsiteY2" fmla="*/ 0 h 790297"/>
              <a:gd name="connsiteX3" fmla="*/ 5538240 w 5735814"/>
              <a:gd name="connsiteY3" fmla="*/ 790297 h 790297"/>
              <a:gd name="connsiteX4" fmla="*/ 0 w 5735814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538240 w 6150740"/>
              <a:gd name="connsiteY3" fmla="*/ 790297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93586 w 6150740"/>
              <a:gd name="connsiteY3" fmla="*/ 776943 h 790297"/>
              <a:gd name="connsiteX4" fmla="*/ 0 w 6150740"/>
              <a:gd name="connsiteY4" fmla="*/ 790297 h 790297"/>
              <a:gd name="connsiteX0" fmla="*/ 0 w 6150740"/>
              <a:gd name="connsiteY0" fmla="*/ 790297 h 790297"/>
              <a:gd name="connsiteX1" fmla="*/ 197574 w 6150740"/>
              <a:gd name="connsiteY1" fmla="*/ 0 h 790297"/>
              <a:gd name="connsiteX2" fmla="*/ 6150740 w 6150740"/>
              <a:gd name="connsiteY2" fmla="*/ 15832 h 790297"/>
              <a:gd name="connsiteX3" fmla="*/ 5259235 w 6150740"/>
              <a:gd name="connsiteY3" fmla="*/ 781884 h 790297"/>
              <a:gd name="connsiteX4" fmla="*/ 0 w 6150740"/>
              <a:gd name="connsiteY4" fmla="*/ 790297 h 790297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7075361 w 7966866"/>
              <a:gd name="connsiteY3" fmla="*/ 781884 h 800891"/>
              <a:gd name="connsiteX4" fmla="*/ -1 w 7966866"/>
              <a:gd name="connsiteY4" fmla="*/ 800891 h 800891"/>
              <a:gd name="connsiteX0" fmla="*/ -1 w 7966866"/>
              <a:gd name="connsiteY0" fmla="*/ 800891 h 800891"/>
              <a:gd name="connsiteX1" fmla="*/ 2013700 w 7966866"/>
              <a:gd name="connsiteY1" fmla="*/ 0 h 800891"/>
              <a:gd name="connsiteX2" fmla="*/ 7966866 w 7966866"/>
              <a:gd name="connsiteY2" fmla="*/ 15832 h 800891"/>
              <a:gd name="connsiteX3" fmla="*/ 5937287 w 7966866"/>
              <a:gd name="connsiteY3" fmla="*/ 781616 h 800891"/>
              <a:gd name="connsiteX4" fmla="*/ -1 w 7966866"/>
              <a:gd name="connsiteY4" fmla="*/ 800891 h 800891"/>
              <a:gd name="connsiteX0" fmla="*/ -1 w 5937286"/>
              <a:gd name="connsiteY0" fmla="*/ 800891 h 800891"/>
              <a:gd name="connsiteX1" fmla="*/ 2013700 w 5937286"/>
              <a:gd name="connsiteY1" fmla="*/ 0 h 800891"/>
              <a:gd name="connsiteX2" fmla="*/ 5642201 w 5937286"/>
              <a:gd name="connsiteY2" fmla="*/ 34572 h 800891"/>
              <a:gd name="connsiteX3" fmla="*/ 5937287 w 5937286"/>
              <a:gd name="connsiteY3" fmla="*/ 781616 h 800891"/>
              <a:gd name="connsiteX4" fmla="*/ -1 w 5937286"/>
              <a:gd name="connsiteY4" fmla="*/ 800891 h 800891"/>
              <a:gd name="connsiteX0" fmla="*/ -1 w 5642202"/>
              <a:gd name="connsiteY0" fmla="*/ 800891 h 800891"/>
              <a:gd name="connsiteX1" fmla="*/ 2013700 w 5642202"/>
              <a:gd name="connsiteY1" fmla="*/ 0 h 800891"/>
              <a:gd name="connsiteX2" fmla="*/ 5642201 w 5642202"/>
              <a:gd name="connsiteY2" fmla="*/ 34572 h 800891"/>
              <a:gd name="connsiteX3" fmla="*/ 3661137 w 5642202"/>
              <a:gd name="connsiteY3" fmla="*/ 781082 h 800891"/>
              <a:gd name="connsiteX4" fmla="*/ -1 w 5642202"/>
              <a:gd name="connsiteY4" fmla="*/ 800891 h 800891"/>
              <a:gd name="connsiteX0" fmla="*/ -1 w 5642202"/>
              <a:gd name="connsiteY0" fmla="*/ 800891 h 816204"/>
              <a:gd name="connsiteX1" fmla="*/ 2013700 w 5642202"/>
              <a:gd name="connsiteY1" fmla="*/ 0 h 816204"/>
              <a:gd name="connsiteX2" fmla="*/ 5642201 w 5642202"/>
              <a:gd name="connsiteY2" fmla="*/ 34572 h 816204"/>
              <a:gd name="connsiteX3" fmla="*/ 5394734 w 5642202"/>
              <a:gd name="connsiteY3" fmla="*/ 816204 h 816204"/>
              <a:gd name="connsiteX4" fmla="*/ -1 w 5642202"/>
              <a:gd name="connsiteY4" fmla="*/ 800891 h 816204"/>
              <a:gd name="connsiteX0" fmla="*/ -1 w 5394733"/>
              <a:gd name="connsiteY0" fmla="*/ 800891 h 816204"/>
              <a:gd name="connsiteX1" fmla="*/ 2013700 w 5394733"/>
              <a:gd name="connsiteY1" fmla="*/ 0 h 816204"/>
              <a:gd name="connsiteX2" fmla="*/ 3829425 w 5394733"/>
              <a:gd name="connsiteY2" fmla="*/ 17982 h 816204"/>
              <a:gd name="connsiteX3" fmla="*/ 5394734 w 5394733"/>
              <a:gd name="connsiteY3" fmla="*/ 816204 h 816204"/>
              <a:gd name="connsiteX4" fmla="*/ -1 w 5394733"/>
              <a:gd name="connsiteY4" fmla="*/ 800891 h 816204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829425 w 5562575"/>
              <a:gd name="connsiteY2" fmla="*/ 1798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4013432 w 5562575"/>
              <a:gd name="connsiteY2" fmla="*/ 22433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-1 w 5562575"/>
              <a:gd name="connsiteY0" fmla="*/ 800891 h 827080"/>
              <a:gd name="connsiteX1" fmla="*/ 2013700 w 5562575"/>
              <a:gd name="connsiteY1" fmla="*/ 0 h 827080"/>
              <a:gd name="connsiteX2" fmla="*/ 3969940 w 5562575"/>
              <a:gd name="connsiteY2" fmla="*/ 932 h 827080"/>
              <a:gd name="connsiteX3" fmla="*/ 5562574 w 5562575"/>
              <a:gd name="connsiteY3" fmla="*/ 827080 h 827080"/>
              <a:gd name="connsiteX4" fmla="*/ -1 w 5562575"/>
              <a:gd name="connsiteY4" fmla="*/ 800891 h 827080"/>
              <a:gd name="connsiteX0" fmla="*/ 1 w 5562575"/>
              <a:gd name="connsiteY0" fmla="*/ 803873 h 830062"/>
              <a:gd name="connsiteX1" fmla="*/ 1348377 w 5562575"/>
              <a:gd name="connsiteY1" fmla="*/ 0 h 830062"/>
              <a:gd name="connsiteX2" fmla="*/ 3969942 w 5562575"/>
              <a:gd name="connsiteY2" fmla="*/ 3914 h 830062"/>
              <a:gd name="connsiteX3" fmla="*/ 5562576 w 5562575"/>
              <a:gd name="connsiteY3" fmla="*/ 830062 h 830062"/>
              <a:gd name="connsiteX4" fmla="*/ 1 w 5562575"/>
              <a:gd name="connsiteY4" fmla="*/ 803873 h 830062"/>
              <a:gd name="connsiteX0" fmla="*/ -1 w 5068082"/>
              <a:gd name="connsiteY0" fmla="*/ 803873 h 805831"/>
              <a:gd name="connsiteX1" fmla="*/ 1348375 w 5068082"/>
              <a:gd name="connsiteY1" fmla="*/ 0 h 805831"/>
              <a:gd name="connsiteX2" fmla="*/ 3969940 w 5068082"/>
              <a:gd name="connsiteY2" fmla="*/ 3914 h 805831"/>
              <a:gd name="connsiteX3" fmla="*/ 5068082 w 5068082"/>
              <a:gd name="connsiteY3" fmla="*/ 805831 h 805831"/>
              <a:gd name="connsiteX4" fmla="*/ -1 w 5068082"/>
              <a:gd name="connsiteY4" fmla="*/ 803873 h 805831"/>
              <a:gd name="connsiteX0" fmla="*/ 1 w 5068084"/>
              <a:gd name="connsiteY0" fmla="*/ 822202 h 824160"/>
              <a:gd name="connsiteX1" fmla="*/ 1348377 w 5068084"/>
              <a:gd name="connsiteY1" fmla="*/ 18329 h 824160"/>
              <a:gd name="connsiteX2" fmla="*/ 3919000 w 5068084"/>
              <a:gd name="connsiteY2" fmla="*/ 0 h 824160"/>
              <a:gd name="connsiteX3" fmla="*/ 5068084 w 5068084"/>
              <a:gd name="connsiteY3" fmla="*/ 824160 h 824160"/>
              <a:gd name="connsiteX4" fmla="*/ 1 w 5068084"/>
              <a:gd name="connsiteY4" fmla="*/ 822202 h 824160"/>
              <a:gd name="connsiteX0" fmla="*/ -1 w 5068082"/>
              <a:gd name="connsiteY0" fmla="*/ 832575 h 834533"/>
              <a:gd name="connsiteX1" fmla="*/ 1348375 w 5068082"/>
              <a:gd name="connsiteY1" fmla="*/ 28702 h 834533"/>
              <a:gd name="connsiteX2" fmla="*/ 4205123 w 5068082"/>
              <a:gd name="connsiteY2" fmla="*/ 0 h 834533"/>
              <a:gd name="connsiteX3" fmla="*/ 5068082 w 5068082"/>
              <a:gd name="connsiteY3" fmla="*/ 834533 h 834533"/>
              <a:gd name="connsiteX4" fmla="*/ -1 w 5068082"/>
              <a:gd name="connsiteY4" fmla="*/ 832575 h 834533"/>
              <a:gd name="connsiteX0" fmla="*/ 1 w 5312074"/>
              <a:gd name="connsiteY0" fmla="*/ 832575 h 832575"/>
              <a:gd name="connsiteX1" fmla="*/ 1348377 w 5312074"/>
              <a:gd name="connsiteY1" fmla="*/ 28702 h 832575"/>
              <a:gd name="connsiteX2" fmla="*/ 4205125 w 5312074"/>
              <a:gd name="connsiteY2" fmla="*/ 0 h 832575"/>
              <a:gd name="connsiteX3" fmla="*/ 5312074 w 5312074"/>
              <a:gd name="connsiteY3" fmla="*/ 822677 h 832575"/>
              <a:gd name="connsiteX4" fmla="*/ 1 w 5312074"/>
              <a:gd name="connsiteY4" fmla="*/ 832575 h 832575"/>
              <a:gd name="connsiteX0" fmla="*/ -1 w 5312072"/>
              <a:gd name="connsiteY0" fmla="*/ 804649 h 804649"/>
              <a:gd name="connsiteX1" fmla="*/ 1348375 w 5312072"/>
              <a:gd name="connsiteY1" fmla="*/ 776 h 804649"/>
              <a:gd name="connsiteX2" fmla="*/ 4223890 w 5312072"/>
              <a:gd name="connsiteY2" fmla="*/ 0 h 804649"/>
              <a:gd name="connsiteX3" fmla="*/ 5312072 w 5312072"/>
              <a:gd name="connsiteY3" fmla="*/ 794751 h 804649"/>
              <a:gd name="connsiteX4" fmla="*/ -1 w 5312072"/>
              <a:gd name="connsiteY4" fmla="*/ 804649 h 804649"/>
              <a:gd name="connsiteX0" fmla="*/ -1 w 5312072"/>
              <a:gd name="connsiteY0" fmla="*/ 846923 h 846923"/>
              <a:gd name="connsiteX1" fmla="*/ 1348375 w 5312072"/>
              <a:gd name="connsiteY1" fmla="*/ 4305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379535 w 5312072"/>
              <a:gd name="connsiteY1" fmla="*/ 125232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46923 h 846923"/>
              <a:gd name="connsiteX1" fmla="*/ 2420814 w 5312072"/>
              <a:gd name="connsiteY1" fmla="*/ 154710 h 846923"/>
              <a:gd name="connsiteX2" fmla="*/ 2999801 w 5312072"/>
              <a:gd name="connsiteY2" fmla="*/ 0 h 846923"/>
              <a:gd name="connsiteX3" fmla="*/ 5312072 w 5312072"/>
              <a:gd name="connsiteY3" fmla="*/ 837025 h 846923"/>
              <a:gd name="connsiteX4" fmla="*/ -1 w 5312072"/>
              <a:gd name="connsiteY4" fmla="*/ 846923 h 846923"/>
              <a:gd name="connsiteX0" fmla="*/ -1 w 5312072"/>
              <a:gd name="connsiteY0" fmla="*/ 826578 h 826578"/>
              <a:gd name="connsiteX1" fmla="*/ 2420814 w 5312072"/>
              <a:gd name="connsiteY1" fmla="*/ 134365 h 826578"/>
              <a:gd name="connsiteX2" fmla="*/ 2926504 w 5312072"/>
              <a:gd name="connsiteY2" fmla="*/ 0 h 826578"/>
              <a:gd name="connsiteX3" fmla="*/ 5312072 w 5312072"/>
              <a:gd name="connsiteY3" fmla="*/ 816680 h 826578"/>
              <a:gd name="connsiteX4" fmla="*/ -1 w 5312072"/>
              <a:gd name="connsiteY4" fmla="*/ 826578 h 826578"/>
              <a:gd name="connsiteX0" fmla="*/ -1 w 5312072"/>
              <a:gd name="connsiteY0" fmla="*/ 826578 h 826578"/>
              <a:gd name="connsiteX1" fmla="*/ 2926504 w 5312072"/>
              <a:gd name="connsiteY1" fmla="*/ 0 h 826578"/>
              <a:gd name="connsiteX2" fmla="*/ 5312072 w 5312072"/>
              <a:gd name="connsiteY2" fmla="*/ 816680 h 826578"/>
              <a:gd name="connsiteX3" fmla="*/ -1 w 5312072"/>
              <a:gd name="connsiteY3" fmla="*/ 826578 h 826578"/>
              <a:gd name="connsiteX0" fmla="*/ 0 w 5039329"/>
              <a:gd name="connsiteY0" fmla="*/ 844677 h 844677"/>
              <a:gd name="connsiteX1" fmla="*/ 2653761 w 5039329"/>
              <a:gd name="connsiteY1" fmla="*/ 0 h 844677"/>
              <a:gd name="connsiteX2" fmla="*/ 5039329 w 5039329"/>
              <a:gd name="connsiteY2" fmla="*/ 816680 h 844677"/>
              <a:gd name="connsiteX3" fmla="*/ 0 w 5039329"/>
              <a:gd name="connsiteY3" fmla="*/ 844677 h 844677"/>
              <a:gd name="connsiteX0" fmla="*/ 1 w 5337350"/>
              <a:gd name="connsiteY0" fmla="*/ 846385 h 846385"/>
              <a:gd name="connsiteX1" fmla="*/ 2951782 w 5337350"/>
              <a:gd name="connsiteY1" fmla="*/ 0 h 846385"/>
              <a:gd name="connsiteX2" fmla="*/ 5337350 w 5337350"/>
              <a:gd name="connsiteY2" fmla="*/ 816680 h 846385"/>
              <a:gd name="connsiteX3" fmla="*/ 1 w 5337350"/>
              <a:gd name="connsiteY3" fmla="*/ 846385 h 846385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5267846"/>
              <a:gd name="connsiteY0" fmla="*/ 822828 h 822828"/>
              <a:gd name="connsiteX1" fmla="*/ 2882278 w 5267846"/>
              <a:gd name="connsiteY1" fmla="*/ 0 h 822828"/>
              <a:gd name="connsiteX2" fmla="*/ 5267846 w 5267846"/>
              <a:gd name="connsiteY2" fmla="*/ 816680 h 822828"/>
              <a:gd name="connsiteX3" fmla="*/ 0 w 5267846"/>
              <a:gd name="connsiteY3" fmla="*/ 822828 h 822828"/>
              <a:gd name="connsiteX0" fmla="*/ 0 w 4851095"/>
              <a:gd name="connsiteY0" fmla="*/ 822828 h 822828"/>
              <a:gd name="connsiteX1" fmla="*/ 2882278 w 4851095"/>
              <a:gd name="connsiteY1" fmla="*/ 0 h 822828"/>
              <a:gd name="connsiteX2" fmla="*/ 4851096 w 4851095"/>
              <a:gd name="connsiteY2" fmla="*/ 791649 h 822828"/>
              <a:gd name="connsiteX3" fmla="*/ 0 w 4851095"/>
              <a:gd name="connsiteY3" fmla="*/ 822828 h 822828"/>
              <a:gd name="connsiteX0" fmla="*/ 0 w 5286801"/>
              <a:gd name="connsiteY0" fmla="*/ 822828 h 832739"/>
              <a:gd name="connsiteX1" fmla="*/ 2882278 w 5286801"/>
              <a:gd name="connsiteY1" fmla="*/ 0 h 832739"/>
              <a:gd name="connsiteX2" fmla="*/ 5286800 w 5286801"/>
              <a:gd name="connsiteY2" fmla="*/ 832739 h 832739"/>
              <a:gd name="connsiteX3" fmla="*/ 0 w 5286801"/>
              <a:gd name="connsiteY3" fmla="*/ 822828 h 832739"/>
              <a:gd name="connsiteX0" fmla="*/ 0 w 4964564"/>
              <a:gd name="connsiteY0" fmla="*/ 822828 h 822828"/>
              <a:gd name="connsiteX1" fmla="*/ 2882278 w 4964564"/>
              <a:gd name="connsiteY1" fmla="*/ 0 h 822828"/>
              <a:gd name="connsiteX2" fmla="*/ 4964565 w 4964564"/>
              <a:gd name="connsiteY2" fmla="*/ 807057 h 822828"/>
              <a:gd name="connsiteX3" fmla="*/ 0 w 4964564"/>
              <a:gd name="connsiteY3" fmla="*/ 822828 h 822828"/>
              <a:gd name="connsiteX0" fmla="*/ 0 w 5281537"/>
              <a:gd name="connsiteY0" fmla="*/ 822828 h 822828"/>
              <a:gd name="connsiteX1" fmla="*/ 2882278 w 5281537"/>
              <a:gd name="connsiteY1" fmla="*/ 0 h 822828"/>
              <a:gd name="connsiteX2" fmla="*/ 5281537 w 5281537"/>
              <a:gd name="connsiteY2" fmla="*/ 821408 h 822828"/>
              <a:gd name="connsiteX3" fmla="*/ 0 w 5281537"/>
              <a:gd name="connsiteY3" fmla="*/ 822828 h 822828"/>
              <a:gd name="connsiteX0" fmla="*/ 0 w 5109880"/>
              <a:gd name="connsiteY0" fmla="*/ 822828 h 847736"/>
              <a:gd name="connsiteX1" fmla="*/ 2882278 w 5109880"/>
              <a:gd name="connsiteY1" fmla="*/ 0 h 847736"/>
              <a:gd name="connsiteX2" fmla="*/ 5109882 w 5109880"/>
              <a:gd name="connsiteY2" fmla="*/ 847736 h 847736"/>
              <a:gd name="connsiteX3" fmla="*/ 0 w 5109880"/>
              <a:gd name="connsiteY3" fmla="*/ 822828 h 847736"/>
              <a:gd name="connsiteX0" fmla="*/ 0 w 5314181"/>
              <a:gd name="connsiteY0" fmla="*/ 822828 h 842195"/>
              <a:gd name="connsiteX1" fmla="*/ 2882278 w 5314181"/>
              <a:gd name="connsiteY1" fmla="*/ 0 h 842195"/>
              <a:gd name="connsiteX2" fmla="*/ 5314181 w 5314181"/>
              <a:gd name="connsiteY2" fmla="*/ 842195 h 842195"/>
              <a:gd name="connsiteX3" fmla="*/ 0 w 5314181"/>
              <a:gd name="connsiteY3" fmla="*/ 822828 h 84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181" h="842195">
                <a:moveTo>
                  <a:pt x="0" y="822828"/>
                </a:moveTo>
                <a:lnTo>
                  <a:pt x="2882278" y="0"/>
                </a:lnTo>
                <a:lnTo>
                  <a:pt x="5314181" y="842195"/>
                </a:lnTo>
                <a:lnTo>
                  <a:pt x="0" y="822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D9A7AF5-7155-9047-8B2C-A86ED67E5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6914" y="2526755"/>
            <a:ext cx="7248798" cy="151361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spcBef>
                <a:spcPts val="2400"/>
              </a:spcBef>
              <a:buFontTx/>
              <a:buNone/>
              <a:defRPr sz="2800" b="0" spc="3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75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655A5-9BB8-8C43-AAA7-F66A3BAA2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F0527-1C0A-014F-ABAC-B5384F4B266E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2FF58-F8B9-D243-A0AA-974E18D7E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8465" y="2588515"/>
            <a:ext cx="6775069" cy="1709166"/>
          </a:xfrm>
          <a:prstGeom prst="rect">
            <a:avLst/>
          </a:prstGeom>
        </p:spPr>
        <p:txBody>
          <a:bodyPr anchor="ctr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“Click to add hanging quote. Click to add hanging quote. Click to add hanging quote. Click to add hanging quote. Click to add hanging quote. Click to add hanging quote.”</a:t>
            </a:r>
          </a:p>
        </p:txBody>
      </p:sp>
    </p:spTree>
    <p:extLst>
      <p:ext uri="{BB962C8B-B14F-4D97-AF65-F5344CB8AC3E}">
        <p14:creationId xmlns:p14="http://schemas.microsoft.com/office/powerpoint/2010/main" val="31016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655A5-9BB8-8C43-AAA7-F66A3BAA2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26416"/>
            <a:ext cx="10045470" cy="8257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F0527-1C0A-014F-ABAC-B5384F4B266E}"/>
              </a:ext>
            </a:extLst>
          </p:cNvPr>
          <p:cNvSpPr/>
          <p:nvPr userDrawn="1"/>
        </p:nvSpPr>
        <p:spPr>
          <a:xfrm>
            <a:off x="866275" y="1028800"/>
            <a:ext cx="880024" cy="48126"/>
          </a:xfrm>
          <a:prstGeom prst="rect">
            <a:avLst/>
          </a:prstGeom>
          <a:solidFill>
            <a:srgbClr val="33409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2FF58-F8B9-D243-A0AA-974E18D7E0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57440"/>
            <a:ext cx="10043939" cy="3956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spc="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461FEF7-AB35-D045-8E14-5AC57EC9CE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8465" y="2588515"/>
            <a:ext cx="6775069" cy="1709166"/>
          </a:xfrm>
          <a:prstGeom prst="rect">
            <a:avLst/>
          </a:prstGeom>
        </p:spPr>
        <p:txBody>
          <a:bodyPr anchor="ctr"/>
          <a:lstStyle>
            <a:lvl1pPr marL="91440" indent="-45720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334095"/>
              </a:buClr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“Click to add hanging quote. Click to add hanging quote. Click to add hanging quote. Click to add hanging quote. Click to add hanging quote. Click to add hanging quote.”</a:t>
            </a:r>
          </a:p>
        </p:txBody>
      </p:sp>
    </p:spTree>
    <p:extLst>
      <p:ext uri="{BB962C8B-B14F-4D97-AF65-F5344CB8AC3E}">
        <p14:creationId xmlns:p14="http://schemas.microsoft.com/office/powerpoint/2010/main" val="4179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1341003" y="6004967"/>
            <a:ext cx="479630" cy="479505"/>
          </a:xfrm>
          <a:prstGeom prst="ellipse">
            <a:avLst/>
          </a:prstGeom>
          <a:solidFill>
            <a:srgbClr val="334095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 b="0" i="0" dirty="0">
              <a:latin typeface="Arial Regular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03563" y="6106750"/>
            <a:ext cx="372145" cy="276963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Arial" panose="020B0604020202020204" pitchFamily="34" charset="0"/>
                <a:ea typeface="Lato" charset="0"/>
                <a:cs typeface="Arial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Arial" panose="020B0604020202020204" pitchFamily="34" charset="0"/>
              <a:ea typeface="Lato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A5153-5B73-CC40-B333-2E28771166EA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033656" y="381756"/>
            <a:ext cx="752510" cy="305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54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1" r:id="rId2"/>
    <p:sldLayoutId id="2147483852" r:id="rId3"/>
    <p:sldLayoutId id="2147483853" r:id="rId4"/>
    <p:sldLayoutId id="2147483677" r:id="rId5"/>
    <p:sldLayoutId id="2147483858" r:id="rId6"/>
    <p:sldLayoutId id="2147483859" r:id="rId7"/>
    <p:sldLayoutId id="2147483689" r:id="rId8"/>
    <p:sldLayoutId id="2147483866" r:id="rId9"/>
    <p:sldLayoutId id="2147483865" r:id="rId10"/>
    <p:sldLayoutId id="2147483867" r:id="rId11"/>
    <p:sldLayoutId id="2147483673" r:id="rId12"/>
    <p:sldLayoutId id="2147483686" r:id="rId13"/>
    <p:sldLayoutId id="2147483849" r:id="rId14"/>
    <p:sldLayoutId id="2147483850" r:id="rId15"/>
    <p:sldLayoutId id="2147483856" r:id="rId16"/>
    <p:sldLayoutId id="2147483857" r:id="rId17"/>
    <p:sldLayoutId id="2147483854" r:id="rId18"/>
    <p:sldLayoutId id="2147483855" r:id="rId19"/>
    <p:sldLayoutId id="2147483700" r:id="rId20"/>
    <p:sldLayoutId id="2147483861" r:id="rId21"/>
    <p:sldLayoutId id="2147483862" r:id="rId22"/>
    <p:sldLayoutId id="2147483863" r:id="rId23"/>
    <p:sldLayoutId id="2147483847" r:id="rId24"/>
    <p:sldLayoutId id="2147483864" r:id="rId2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8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2000" y="1794616"/>
            <a:ext cx="4867275" cy="4512179"/>
          </a:xfrm>
        </p:spPr>
        <p:txBody>
          <a:bodyPr anchor="t"/>
          <a:lstStyle/>
          <a:p>
            <a:pPr marL="0" indent="0"/>
            <a:r>
              <a:rPr lang="en-US" sz="3200" dirty="0"/>
              <a:t>Build profiles GUI</a:t>
            </a:r>
          </a:p>
          <a:p>
            <a:pPr marL="0" indent="0"/>
            <a:endParaRPr lang="en-US" sz="3200" dirty="0"/>
          </a:p>
          <a:p>
            <a:pPr marL="0" indent="0"/>
            <a:r>
              <a:rPr lang="en-US" sz="3200" dirty="0"/>
              <a:t>Use them in your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63" y="1893925"/>
            <a:ext cx="5505708" cy="675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1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2001" y="1794616"/>
            <a:ext cx="5083980" cy="4512179"/>
          </a:xfrm>
        </p:spPr>
        <p:txBody>
          <a:bodyPr anchor="t"/>
          <a:lstStyle/>
          <a:p>
            <a:pPr marL="0" indent="0"/>
            <a:r>
              <a:rPr lang="en-US" sz="3200" dirty="0"/>
              <a:t>Build profiles in code</a:t>
            </a:r>
          </a:p>
          <a:p>
            <a:pPr marL="0" indent="0"/>
            <a:endParaRPr lang="en-US" sz="3200" dirty="0"/>
          </a:p>
          <a:p>
            <a:pPr marL="0" indent="0"/>
            <a:r>
              <a:rPr lang="en-US" sz="3200" dirty="0"/>
              <a:t>Use them from the GUI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81" y="1857742"/>
            <a:ext cx="4961490" cy="380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9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00225" y="689789"/>
            <a:ext cx="85915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addBccToEmailDigests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addCommunicationDateToEmailDigests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analysisLanguage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en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calculateAuditedSize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calculateSSDeepFuzzyHash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carveFileSystemUnallocatedSpace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createThumbnails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detectFaces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"digests"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 [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"MD5"</a:t>
            </a:r>
            <a:endParaRPr lang="en-US" sz="1400" dirty="0">
              <a:solidFill>
                <a:srgbClr val="FFCC00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dirty="0">
                <a:solidFill>
                  <a:srgbClr val="00CC33"/>
                </a:solidFill>
                <a:latin typeface="Consolas"/>
              </a:rPr>
              <a:t># Etc....</a:t>
            </a:r>
          </a:p>
          <a:p>
            <a:r>
              <a:rPr lang="en-US" sz="14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setProcessingSettings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processing_settings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parallel_processing_settings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workerCount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99CC"/>
                </a:solidFill>
                <a:latin typeface="Consolas"/>
              </a:rPr>
              <a:t>4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workerMemory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99CC"/>
                </a:solidFill>
                <a:latin typeface="Consolas"/>
              </a:rPr>
              <a:t>1024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workerTemp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"C:</a:t>
            </a:r>
            <a:r>
              <a:rPr lang="en-US" sz="14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WorkerTemp"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setParallelProcessingSettings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parallel_processing_settings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setMimeTypeProcessingSettings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"application/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dll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,{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"enabled"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setMimeTypeProcessingSettings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"application/pdf"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,{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processEmbedded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6738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8589" y="3198168"/>
            <a:ext cx="957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setProcessingProfile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"File System Ingestion"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59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general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1999" y="2009775"/>
            <a:ext cx="10043939" cy="2799617"/>
          </a:xfrm>
        </p:spPr>
        <p:txBody>
          <a:bodyPr anchor="ctr"/>
          <a:lstStyle/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dirty="0"/>
              <a:t>Each profile type has an associated “builder”</a:t>
            </a:r>
          </a:p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dirty="0"/>
              <a:t>Each profile type has an associate “store”</a:t>
            </a:r>
          </a:p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dirty="0"/>
              <a:t>Builder has a fluent interface</a:t>
            </a:r>
          </a:p>
        </p:txBody>
      </p:sp>
    </p:spTree>
    <p:extLst>
      <p:ext uri="{BB962C8B-B14F-4D97-AF65-F5344CB8AC3E}">
        <p14:creationId xmlns:p14="http://schemas.microsoft.com/office/powerpoint/2010/main" val="4073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general pattern – Processing Profile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1999" y="2009775"/>
            <a:ext cx="10043939" cy="2799617"/>
          </a:xfrm>
        </p:spPr>
        <p:txBody>
          <a:bodyPr anchor="ctr"/>
          <a:lstStyle/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ProcessingProfileStore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ProcessingProfile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20574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ProcessingProfileBuilder</a:t>
            </a:r>
            <a:endParaRPr 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232" y="582067"/>
            <a:ext cx="54435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getProcessingProfileBuilder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withName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"Special Processing Profile"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withMimeTypeSettings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({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workerCount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99CC"/>
                </a:solidFill>
                <a:latin typeface="Consolas"/>
              </a:rPr>
              <a:t>4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workerMemory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99CC"/>
                </a:solidFill>
                <a:latin typeface="Consolas"/>
              </a:rPr>
              <a:t>1024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workerTemp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"C:</a:t>
            </a:r>
            <a:r>
              <a:rPr lang="en-US" sz="14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WorkerTemp"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withProcessingSettings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({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addBccToEmailDigests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addCommunicationDateToEmailDigests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analysisLanguage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en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calculateAuditedSize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calculateSSDeepFuzzyHash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carveFileSystemUnallocatedSpace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createThumbnails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FFCC00"/>
                </a:solidFill>
                <a:latin typeface="Consolas"/>
              </a:rPr>
              <a:t>detectFaces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"digests"</a:t>
            </a:r>
            <a:r>
              <a:rPr lang="en-US" sz="1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=&gt; [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    </a:t>
            </a:r>
            <a:r>
              <a:rPr lang="en-US" sz="1400" b="1" dirty="0">
                <a:solidFill>
                  <a:srgbClr val="FFCC00"/>
                </a:solidFill>
                <a:latin typeface="Consolas"/>
              </a:rPr>
              <a:t>"MD5"</a:t>
            </a:r>
            <a:endParaRPr lang="en-US" sz="1400" dirty="0">
              <a:solidFill>
                <a:srgbClr val="FFCC00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],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r>
              <a:rPr lang="en-US" sz="1400" dirty="0">
                <a:latin typeface="Consolas"/>
              </a:rPr>
              <a:t>    </a:t>
            </a:r>
            <a:r>
              <a:rPr lang="en-US" sz="1400" dirty="0">
                <a:solidFill>
                  <a:srgbClr val="00CC33"/>
                </a:solidFill>
                <a:latin typeface="Consolas"/>
              </a:rPr>
              <a:t># Etc....</a:t>
            </a:r>
          </a:p>
          <a:p>
            <a:r>
              <a:rPr lang="en-US" sz="14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FFFF66"/>
                </a:solidFill>
                <a:latin typeface="Consolas"/>
              </a:rPr>
              <a:t>profile</a:t>
            </a:r>
            <a:r>
              <a:rPr lang="en-US" sz="1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33DDEE"/>
                </a:solidFill>
                <a:latin typeface="Consolas"/>
              </a:rPr>
              <a:t>build</a:t>
            </a:r>
            <a:r>
              <a:rPr lang="en-US" sz="1400" b="1" dirty="0">
                <a:solidFill>
                  <a:srgbClr val="FF0099"/>
                </a:solidFill>
                <a:latin typeface="Consolas"/>
              </a:rPr>
              <a:t>()</a:t>
            </a:r>
            <a:endParaRPr lang="en-US" sz="1400" dirty="0">
              <a:solidFill>
                <a:srgbClr val="FF009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4586870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24351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16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getProcessingProfileBuilder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FFFF66"/>
                </a:solidFill>
                <a:latin typeface="Consolas"/>
              </a:rPr>
              <a:t>builder</a:t>
            </a:r>
            <a:endParaRPr lang="en-US" sz="1600" dirty="0">
              <a:solidFill>
                <a:srgbClr val="FFFF66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withName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"Special Processing Profile"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withMimeTypeSettings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({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workerCount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99CC"/>
                </a:solidFill>
                <a:latin typeface="Consolas"/>
              </a:rPr>
              <a:t>4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workerMemory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99CC"/>
                </a:solidFill>
                <a:latin typeface="Consolas"/>
              </a:rPr>
              <a:t>1024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workerTemp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"C:</a:t>
            </a:r>
            <a:r>
              <a:rPr lang="en-US" sz="16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WorkerTemp"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withProcessingSettings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({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addBccToEmailDigests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addCommunicationDateToEmailDigests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analysisLanguage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en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calculateAuditedSize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calculateSSDeepFuzzyHash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carveFileSystemUnallocatedSpace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createThumbnails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detectFaces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"digests"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 [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"MD5"</a:t>
            </a:r>
            <a:endParaRPr lang="en-US" sz="1600" dirty="0">
              <a:solidFill>
                <a:srgbClr val="FFCC00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],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dirty="0">
                <a:solidFill>
                  <a:srgbClr val="00CC33"/>
                </a:solidFill>
                <a:latin typeface="Consolas"/>
              </a:rPr>
              <a:t># Etc....</a:t>
            </a: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})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FFFF66"/>
                </a:solidFill>
                <a:latin typeface="Consolas"/>
              </a:rPr>
              <a:t>profile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builder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build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810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Metadata Import Processor</a:t>
            </a:r>
          </a:p>
        </p:txBody>
      </p:sp>
    </p:spTree>
    <p:extLst>
      <p:ext uri="{BB962C8B-B14F-4D97-AF65-F5344CB8AC3E}">
        <p14:creationId xmlns:p14="http://schemas.microsoft.com/office/powerpoint/2010/main" val="23744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Import Processor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790700" y="2371725"/>
            <a:ext cx="8610600" cy="2114550"/>
          </a:xfrm>
        </p:spPr>
        <p:txBody>
          <a:bodyPr anchor="ctr"/>
          <a:lstStyle/>
          <a:p>
            <a:pPr marL="0" indent="0"/>
            <a:r>
              <a:rPr lang="en-US" sz="4400" dirty="0"/>
              <a:t>Allows you to: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Import tags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Import custom metadata</a:t>
            </a:r>
          </a:p>
        </p:txBody>
      </p:sp>
    </p:spTree>
    <p:extLst>
      <p:ext uri="{BB962C8B-B14F-4D97-AF65-F5344CB8AC3E}">
        <p14:creationId xmlns:p14="http://schemas.microsoft.com/office/powerpoint/2010/main" val="31405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96B8D-D24C-BA44-B7CF-CF09BB31E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Nuix Developer Community Update &amp; What's new for Developers in 7.6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44C5-45E3-6249-A237-1B945ECFD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Presented by Jason Wells</a:t>
            </a:r>
          </a:p>
        </p:txBody>
      </p:sp>
    </p:spTree>
    <p:extLst>
      <p:ext uri="{BB962C8B-B14F-4D97-AF65-F5344CB8AC3E}">
        <p14:creationId xmlns:p14="http://schemas.microsoft.com/office/powerpoint/2010/main" val="12325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Import Processor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1999" y="2009775"/>
            <a:ext cx="10043939" cy="4057650"/>
          </a:xfrm>
        </p:spPr>
        <p:txBody>
          <a:bodyPr anchor="ctr"/>
          <a:lstStyle/>
          <a:p>
            <a:pPr marL="0" indent="0"/>
            <a:r>
              <a:rPr lang="en-US" sz="3600" dirty="0"/>
              <a:t>Supports: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CSV – Comma Separated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TSV – Tab Separated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Concordance DAT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XML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Custom Delimited Format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137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Import Processor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Requirements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074031" y="1655762"/>
            <a:ext cx="10043939" cy="4708732"/>
          </a:xfrm>
        </p:spPr>
        <p:txBody>
          <a:bodyPr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way for Nuix to identify the item:</a:t>
            </a:r>
          </a:p>
          <a:p>
            <a:pPr marL="1165723" lvl="1" indent="-571500"/>
            <a:r>
              <a:rPr lang="en-US" sz="3600" dirty="0"/>
              <a:t>GUID</a:t>
            </a:r>
          </a:p>
          <a:p>
            <a:pPr marL="1165723" lvl="1" indent="-571500"/>
            <a:r>
              <a:rPr lang="en-US" sz="3600" dirty="0"/>
              <a:t>Item Number</a:t>
            </a:r>
          </a:p>
          <a:p>
            <a:pPr marL="1165723" lvl="1" indent="-571500"/>
            <a:r>
              <a:rPr lang="en-US" sz="3600" dirty="0"/>
              <a:t>MD5</a:t>
            </a:r>
          </a:p>
          <a:p>
            <a:pPr marL="1165723" lvl="1" indent="-571500"/>
            <a:r>
              <a:rPr lang="en-US" sz="3600" dirty="0"/>
              <a:t>Production Set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Fields containing the data to be recorded</a:t>
            </a:r>
          </a:p>
        </p:txBody>
      </p:sp>
    </p:spTree>
    <p:extLst>
      <p:ext uri="{BB962C8B-B14F-4D97-AF65-F5344CB8AC3E}">
        <p14:creationId xmlns:p14="http://schemas.microsoft.com/office/powerpoint/2010/main" val="38089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Import Processor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3531" y="1895475"/>
            <a:ext cx="10043939" cy="3327156"/>
          </a:xfrm>
        </p:spPr>
        <p:txBody>
          <a:bodyPr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MetadataImportProcessor</a:t>
            </a:r>
            <a:r>
              <a:rPr lang="en-US" sz="3600" dirty="0"/>
              <a:t> to import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MetadataImportProfile</a:t>
            </a:r>
            <a:r>
              <a:rPr lang="en-US" sz="3600" dirty="0"/>
              <a:t> to configure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MetadataImportProfileBuilder</a:t>
            </a:r>
            <a:r>
              <a:rPr lang="en-US" sz="3600" dirty="0"/>
              <a:t> to build profiles</a:t>
            </a:r>
          </a:p>
        </p:txBody>
      </p:sp>
    </p:spTree>
    <p:extLst>
      <p:ext uri="{BB962C8B-B14F-4D97-AF65-F5344CB8AC3E}">
        <p14:creationId xmlns:p14="http://schemas.microsoft.com/office/powerpoint/2010/main" val="6666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Slipsheet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913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Sheet 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598735" y="2009776"/>
            <a:ext cx="8994531" cy="3423870"/>
          </a:xfrm>
        </p:spPr>
        <p:txBody>
          <a:bodyPr anchor="ctr"/>
          <a:lstStyle/>
          <a:p>
            <a:pPr marL="0" indent="0"/>
            <a:r>
              <a:rPr lang="en-US" sz="4400" dirty="0"/>
              <a:t>Provide fine grained control over how slip sheet images are generated for items.</a:t>
            </a:r>
          </a:p>
        </p:txBody>
      </p:sp>
    </p:spTree>
    <p:extLst>
      <p:ext uri="{BB962C8B-B14F-4D97-AF65-F5344CB8AC3E}">
        <p14:creationId xmlns:p14="http://schemas.microsoft.com/office/powerpoint/2010/main" val="33800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Sheet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3531" y="1895475"/>
            <a:ext cx="10043939" cy="3327156"/>
          </a:xfrm>
        </p:spPr>
        <p:txBody>
          <a:bodyPr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SlipsheetTemplate</a:t>
            </a:r>
            <a:r>
              <a:rPr lang="en-US" sz="3600" dirty="0"/>
              <a:t> contains configuration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nsolas" panose="020B0609020204030204" pitchFamily="49" charset="0"/>
              </a:rPr>
              <a:t>SlipSheetTemplateBuilder</a:t>
            </a:r>
            <a:r>
              <a:rPr lang="en-US" sz="3600" dirty="0"/>
              <a:t> to construct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Used by </a:t>
            </a:r>
            <a:r>
              <a:rPr lang="en-US" sz="3600" b="1" dirty="0" err="1">
                <a:latin typeface="Consolas" panose="020B0609020204030204" pitchFamily="49" charset="0"/>
              </a:rPr>
              <a:t>ImagingProfile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which in turn can be provided to operations performing imaging</a:t>
            </a:r>
          </a:p>
        </p:txBody>
      </p:sp>
    </p:spTree>
    <p:extLst>
      <p:ext uri="{BB962C8B-B14F-4D97-AF65-F5344CB8AC3E}">
        <p14:creationId xmlns:p14="http://schemas.microsoft.com/office/powerpoint/2010/main" val="39752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4820" y="797511"/>
            <a:ext cx="10102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slipsheet_builder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getSlipSheetTemplateBuilder</a:t>
            </a:r>
            <a:endParaRPr lang="en-US" sz="2400" dirty="0">
              <a:solidFill>
                <a:srgbClr val="FFFF66"/>
              </a:solidFill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slipsheet_builder</a:t>
            </a:r>
            <a:endParaRPr lang="en-US" sz="2400" dirty="0">
              <a:solidFill>
                <a:srgbClr val="FFFF66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withName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"Custom Template"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withTitleCustomFontFamily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"Arial"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withTitleCustomFontSize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99CC"/>
                </a:solidFill>
                <a:latin typeface="Consolas"/>
              </a:rPr>
              <a:t>16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withBodyCustomFontFamily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"Courier"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withBodyCustomFontSize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99CC"/>
                </a:solidFill>
                <a:latin typeface="Consolas"/>
              </a:rPr>
              <a:t>12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withBodyUseCustomFont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dirty="0">
                <a:solidFill>
                  <a:srgbClr val="00CC33"/>
                </a:solidFill>
                <a:latin typeface="Consolas"/>
              </a:rPr>
              <a:t># ... </a:t>
            </a:r>
            <a:r>
              <a:rPr lang="en-US" sz="2400" dirty="0" err="1">
                <a:solidFill>
                  <a:srgbClr val="00CC33"/>
                </a:solidFill>
                <a:latin typeface="Consolas"/>
              </a:rPr>
              <a:t>etc</a:t>
            </a:r>
            <a:endParaRPr lang="en-US" sz="2400" dirty="0">
              <a:solidFill>
                <a:srgbClr val="00CC33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withBodyCustomText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"See Native"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withBodyUseCustomText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slipsheet_profile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slipsheet_builder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build</a:t>
            </a:r>
            <a:endParaRPr lang="en-US" sz="2400" dirty="0">
              <a:solidFill>
                <a:srgbClr val="FFFF66"/>
              </a:solidFill>
              <a:latin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112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Other Additions to the API</a:t>
            </a:r>
          </a:p>
        </p:txBody>
      </p:sp>
    </p:spTree>
    <p:extLst>
      <p:ext uri="{BB962C8B-B14F-4D97-AF65-F5344CB8AC3E}">
        <p14:creationId xmlns:p14="http://schemas.microsoft.com/office/powerpoint/2010/main" val="5540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addRealtimeLocation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(Map options)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EvidenceContainer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Add real-time sources to an evidence container: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Nuix Adaptive Security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Kafka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Twitter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File System Directory Watcher</a:t>
            </a:r>
          </a:p>
        </p:txBody>
      </p:sp>
    </p:spTree>
    <p:extLst>
      <p:ext uri="{BB962C8B-B14F-4D97-AF65-F5344CB8AC3E}">
        <p14:creationId xmlns:p14="http://schemas.microsoft.com/office/powerpoint/2010/main" val="14602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4926" y="1536174"/>
            <a:ext cx="95821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000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createProcessor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evidence_name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AutoIngested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evidence_container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newEvidenceContainer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evidence_name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realtime_location_setting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"type"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watchedDirectory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FFCC00"/>
                </a:solidFill>
                <a:latin typeface="Consolas"/>
              </a:rPr>
              <a:t>directoryPath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"C: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Temp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AutoIngested"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evidence_container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addRealtimeLocation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realtime_location_setting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evidence_container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save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EvidenceContainer.addRealTimeLocation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1724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What’s New for the Nuix Developer Community?</a:t>
            </a:r>
          </a:p>
        </p:txBody>
      </p:sp>
    </p:spTree>
    <p:extLst>
      <p:ext uri="{BB962C8B-B14F-4D97-AF65-F5344CB8AC3E}">
        <p14:creationId xmlns:p14="http://schemas.microsoft.com/office/powerpoint/2010/main" val="25041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addBulkEvidence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csvFilePath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Processor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Add a series of evidence containers based on the contents of a CSV file.</a:t>
            </a: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Can add data to existing evidence containers or implicitly create new evidence containers.</a:t>
            </a:r>
          </a:p>
        </p:txBody>
      </p:sp>
    </p:spTree>
    <p:extLst>
      <p:ext uri="{BB962C8B-B14F-4D97-AF65-F5344CB8AC3E}">
        <p14:creationId xmlns:p14="http://schemas.microsoft.com/office/powerpoint/2010/main" val="7775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addBulkEvidence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csvFilePath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Processor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46420" y="1893190"/>
            <a:ext cx="689916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The CSV contains a series of columns depending the data to be added.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Supported source data types: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File / Directory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SharePoint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Exchange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4603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Processor.addBulkEvidence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19566"/>
              </p:ext>
            </p:extLst>
          </p:nvPr>
        </p:nvGraphicFramePr>
        <p:xfrm>
          <a:off x="285750" y="957791"/>
          <a:ext cx="11620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evidenceName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evidenceType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Email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Z:\SourceData\S_Bob\Email\Emails.pst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File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Z:\SourceData\S_Bob\FileShareCollection\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7725" y="3605510"/>
            <a:ext cx="10496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createProcessor</a:t>
            </a:r>
            <a:endParaRPr lang="en-US" sz="2400" dirty="0">
              <a:solidFill>
                <a:srgbClr val="FFFF66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addBulkEvidence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'Z:\</a:t>
            </a:r>
            <a:r>
              <a:rPr lang="en-US" sz="2400" b="1" dirty="0" err="1">
                <a:solidFill>
                  <a:srgbClr val="FFCC00"/>
                </a:solidFill>
                <a:latin typeface="Consolas"/>
              </a:rPr>
              <a:t>SourceData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\</a:t>
            </a:r>
            <a:r>
              <a:rPr lang="en-US" sz="2400" b="1" dirty="0" err="1">
                <a:solidFill>
                  <a:srgbClr val="FFCC00"/>
                </a:solidFill>
                <a:latin typeface="Consolas"/>
              </a:rPr>
              <a:t>S_Bob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\evidence.csv'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4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newEvidenceRepository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path, Map 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params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Processor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While this method is not new, it does now accept some new parameters:</a:t>
            </a:r>
          </a:p>
          <a:p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timeZone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Default time zone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Charset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Default character set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Language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Default locale language</a:t>
            </a:r>
          </a:p>
          <a:p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countryCode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Default locale</a:t>
            </a:r>
          </a:p>
        </p:txBody>
      </p:sp>
    </p:spTree>
    <p:extLst>
      <p:ext uri="{BB962C8B-B14F-4D97-AF65-F5344CB8AC3E}">
        <p14:creationId xmlns:p14="http://schemas.microsoft.com/office/powerpoint/2010/main" val="24917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Processor.newEvidenceRepository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593" y="1305342"/>
            <a:ext cx="100408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createProcessor</a:t>
            </a:r>
            <a:endParaRPr lang="en-US" dirty="0">
              <a:solidFill>
                <a:srgbClr val="FFFF66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repository_path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'C:\Data\Repositories'</a:t>
            </a:r>
            <a:endParaRPr lang="en-US" dirty="0">
              <a:solidFill>
                <a:srgbClr val="FFCC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evidence_repository_settings</a:t>
            </a:r>
            <a:r>
              <a:rPr lang="en-US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custodianLevel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99CC"/>
                </a:solidFill>
                <a:latin typeface="Consolas"/>
              </a:rPr>
              <a:t>0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evidenceContainerNaming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"content"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evidenceContainerNamingPrefx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99AAFF"/>
                </a:solidFill>
                <a:latin typeface="Consolas"/>
              </a:rPr>
              <a:t>nil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timeZone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"America/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Los_Angeles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New in 7.6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"charset"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"UTF8"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           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New in 7.6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"language"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en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-US"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         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New in 7.6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countryCode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FFCC00"/>
                </a:solidFill>
                <a:latin typeface="Consolas"/>
              </a:rPr>
              <a:t>en</a:t>
            </a:r>
            <a:r>
              <a:rPr lang="en-US" b="1" dirty="0">
                <a:solidFill>
                  <a:srgbClr val="FFCC00"/>
                </a:solidFill>
                <a:latin typeface="Consolas"/>
              </a:rPr>
              <a:t>-US"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dirty="0">
                <a:solidFill>
                  <a:srgbClr val="FF0099"/>
                </a:solidFill>
                <a:latin typeface="Consolas"/>
              </a:rPr>
              <a:t>               </a:t>
            </a:r>
            <a:r>
              <a:rPr lang="en-US" dirty="0">
                <a:solidFill>
                  <a:srgbClr val="00CC33"/>
                </a:solidFill>
                <a:latin typeface="Consolas"/>
              </a:rPr>
              <a:t># New in 7.6</a:t>
            </a:r>
          </a:p>
          <a:p>
            <a:r>
              <a:rPr lang="en-US" b="1" dirty="0">
                <a:solidFill>
                  <a:srgbClr val="FF0099"/>
                </a:solidFill>
                <a:latin typeface="Consolas"/>
              </a:rPr>
              <a:t>}</a:t>
            </a:r>
            <a:endParaRPr lang="en-US" dirty="0">
              <a:solidFill>
                <a:srgbClr val="FF0099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FFFF66"/>
                </a:solidFill>
                <a:latin typeface="Consolas"/>
              </a:rPr>
              <a:t>processor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33DDEE"/>
                </a:solidFill>
                <a:latin typeface="Consolas"/>
              </a:rPr>
              <a:t>newEvidenceRespository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repository_path</a:t>
            </a:r>
            <a:r>
              <a:rPr lang="en-US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b="1" dirty="0" err="1">
                <a:solidFill>
                  <a:srgbClr val="FFFF66"/>
                </a:solidFill>
                <a:latin typeface="Consolas"/>
              </a:rPr>
              <a:t>evidence_repository_settings</a:t>
            </a:r>
            <a:r>
              <a:rPr lang="en-US" b="1" dirty="0">
                <a:solidFill>
                  <a:srgbClr val="FF0099"/>
                </a:solidFill>
                <a:latin typeface="Consolas"/>
              </a:rPr>
              <a:t>)</a:t>
            </a:r>
            <a:endParaRPr lang="en-US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759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setItemName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WorkerItem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Allows you to define, from a WSS, the name assigned to an item.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Previously this would be whatever value Nuix assigned (file name, email subject,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etc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298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WorkerItem.setItemName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0650" y="1443841"/>
            <a:ext cx="9410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99AAFF"/>
                </a:solidFill>
                <a:latin typeface="Consolas"/>
              </a:rPr>
              <a:t>def</a:t>
            </a:r>
            <a:r>
              <a:rPr lang="en-US" sz="28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nuix_worker_item_callback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getSourceItem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kind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getKind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original_name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getName</a:t>
            </a:r>
            <a:endParaRPr lang="en-US" sz="2800" dirty="0">
              <a:solidFill>
                <a:srgbClr val="FFFF66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updated_name</a:t>
            </a:r>
            <a:r>
              <a:rPr lang="en-US" sz="28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DF8787"/>
                </a:solidFill>
                <a:latin typeface="Consolas"/>
              </a:rPr>
              <a:t>#{kind} 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-</a:t>
            </a:r>
            <a:r>
              <a:rPr lang="en-US" sz="28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800" dirty="0" err="1">
                <a:solidFill>
                  <a:srgbClr val="DF8787"/>
                </a:solidFill>
                <a:latin typeface="Consolas"/>
              </a:rPr>
              <a:t>original_name</a:t>
            </a:r>
            <a:r>
              <a:rPr lang="en-US" sz="28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8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800" dirty="0">
              <a:solidFill>
                <a:srgbClr val="FFCC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dirty="0">
                <a:latin typeface="Consolas"/>
              </a:rPr>
              <a:t>    </a:t>
            </a:r>
            <a:r>
              <a:rPr lang="en-US" sz="2800" dirty="0">
                <a:solidFill>
                  <a:srgbClr val="00CC33"/>
                </a:solidFill>
                <a:latin typeface="Consolas"/>
              </a:rPr>
              <a:t># In 7.6 you can specify the item name</a:t>
            </a:r>
          </a:p>
          <a:p>
            <a:r>
              <a:rPr lang="en-US" sz="28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worker_item</a:t>
            </a:r>
            <a:r>
              <a:rPr lang="en-US" sz="28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33DDEE"/>
                </a:solidFill>
                <a:latin typeface="Consolas"/>
              </a:rPr>
              <a:t>setItemName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FFFF66"/>
                </a:solidFill>
                <a:latin typeface="Consolas"/>
              </a:rPr>
              <a:t>updated_name</a:t>
            </a:r>
            <a:r>
              <a:rPr lang="en-US" sz="28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800" dirty="0">
              <a:solidFill>
                <a:srgbClr val="FF0099"/>
              </a:solidFill>
              <a:latin typeface="Consolas"/>
            </a:endParaRPr>
          </a:p>
          <a:p>
            <a:r>
              <a:rPr lang="en-US" sz="28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8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967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getDigests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SourceItem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This doesn’t add anything new from WSS perspective because we already had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WorkerItem.getDigests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This adds the ability to determine digests when “scanning” data via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SourceItemFactory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SourceItem.getDigests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313" y="1089898"/>
            <a:ext cx="1100137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CC33"/>
                </a:solidFill>
                <a:latin typeface="Consolas"/>
              </a:rPr>
              <a:t># Create a </a:t>
            </a:r>
            <a:r>
              <a:rPr lang="en-US" sz="2000" dirty="0" err="1">
                <a:solidFill>
                  <a:srgbClr val="00CC33"/>
                </a:solidFill>
                <a:latin typeface="Consolas"/>
              </a:rPr>
              <a:t>SourceItemFactory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 instance</a:t>
            </a:r>
          </a:p>
          <a:p>
            <a:r>
              <a:rPr lang="en-US" sz="20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0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createSourceItemFactory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source_item_factory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Have the </a:t>
            </a:r>
            <a:r>
              <a:rPr lang="en-US" sz="2000" dirty="0" err="1">
                <a:solidFill>
                  <a:srgbClr val="00CC33"/>
                </a:solidFill>
                <a:latin typeface="Consolas"/>
              </a:rPr>
              <a:t>SourceItemFactory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 instance begin traversal with our input file</a:t>
            </a: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source_item_factory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openFile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input_file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root_source_item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</a:t>
            </a: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Use helper method to simplify recursive traversal</a:t>
            </a: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dirty="0">
                <a:solidFill>
                  <a:srgbClr val="33DDEE"/>
                </a:solidFill>
                <a:latin typeface="Consolas"/>
              </a:rPr>
              <a:t>traverse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root_source_item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In 7.6 you can get digests for this source item</a:t>
            </a: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    digests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getDigests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    md5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digests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getMd5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36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getShannonEntropy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SourceItem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Allows you to get the Shannon Entropy value for a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SourceItem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, something that was not available before on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on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SourceItem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or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WorkerItem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Nuix Integrated Solutions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Champions of the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3261" y="1980503"/>
            <a:ext cx="5025478" cy="40934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Daniel Berry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Chip Carlson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Jason Pope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Jason Wells</a:t>
            </a:r>
          </a:p>
        </p:txBody>
      </p:sp>
    </p:spTree>
    <p:extLst>
      <p:ext uri="{BB962C8B-B14F-4D97-AF65-F5344CB8AC3E}">
        <p14:creationId xmlns:p14="http://schemas.microsoft.com/office/powerpoint/2010/main" val="18917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SourceItem.getShannonEntropy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50" y="1228398"/>
            <a:ext cx="11620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CC33"/>
                </a:solidFill>
                <a:latin typeface="Consolas"/>
              </a:rPr>
              <a:t># Create a </a:t>
            </a:r>
            <a:r>
              <a:rPr lang="en-US" sz="2000" dirty="0" err="1">
                <a:solidFill>
                  <a:srgbClr val="00CC33"/>
                </a:solidFill>
                <a:latin typeface="Consolas"/>
              </a:rPr>
              <a:t>SourceItemFactory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 instance</a:t>
            </a:r>
          </a:p>
          <a:p>
            <a:r>
              <a:rPr lang="en-US" sz="20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0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createSourceItemFactory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settings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source_item_factory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Have the </a:t>
            </a:r>
            <a:r>
              <a:rPr lang="en-US" sz="2000" dirty="0" err="1">
                <a:solidFill>
                  <a:srgbClr val="00CC33"/>
                </a:solidFill>
                <a:latin typeface="Consolas"/>
              </a:rPr>
              <a:t>SourceItemFactory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 instance begin traversal with our input file</a:t>
            </a: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source_item_factory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openFile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input_file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root_source_item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</a:t>
            </a: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Use helper method to simplify recursive traversal</a:t>
            </a: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dirty="0">
                <a:solidFill>
                  <a:srgbClr val="33DDEE"/>
                </a:solidFill>
                <a:latin typeface="Consolas"/>
              </a:rPr>
              <a:t>traverse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root_source_item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    </a:t>
            </a:r>
            <a:r>
              <a:rPr lang="en-US" sz="2000" dirty="0">
                <a:solidFill>
                  <a:srgbClr val="00CC33"/>
                </a:solidFill>
                <a:latin typeface="Consolas"/>
              </a:rPr>
              <a:t># In 7.6 you can also get the Shannon Entropy value of an item</a:t>
            </a: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shannon_entropy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source_item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getShannonEntropy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323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setDescription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description)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ProductionSet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Allows you to change a production set’s description after it is created.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Before you could only set this at the time of production set creation (or trickery).</a:t>
            </a:r>
          </a:p>
        </p:txBody>
      </p:sp>
    </p:spTree>
    <p:extLst>
      <p:ext uri="{BB962C8B-B14F-4D97-AF65-F5344CB8AC3E}">
        <p14:creationId xmlns:p14="http://schemas.microsoft.com/office/powerpoint/2010/main" val="20790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ProductionSet.setDescription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50" y="3013502"/>
            <a:ext cx="1162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production_set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findProductionSetByName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"Prod003"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production_set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setDescription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"Third production produced"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493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setSkipNativesSlipsheetedItems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value)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BatchExporter</a:t>
            </a:r>
            <a:endParaRPr lang="en-US" sz="4400" b="1" dirty="0">
              <a:solidFill>
                <a:schemeClr val="tx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Sets whether items with a slip sheet should have natives exported for it.</a:t>
            </a:r>
          </a:p>
        </p:txBody>
      </p:sp>
    </p:spTree>
    <p:extLst>
      <p:ext uri="{BB962C8B-B14F-4D97-AF65-F5344CB8AC3E}">
        <p14:creationId xmlns:p14="http://schemas.microsoft.com/office/powerpoint/2010/main" val="3026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BatchExporter.setSkipNativesSlipsheetedItems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5938" y="968216"/>
            <a:ext cx="862012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export_directory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"C:</a:t>
            </a:r>
            <a:r>
              <a:rPr lang="en-US" sz="1600" dirty="0">
                <a:solidFill>
                  <a:srgbClr val="DF8787"/>
                </a:solidFill>
                <a:latin typeface="Consolas"/>
              </a:rPr>
              <a:t>\\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NuixExport"</a:t>
            </a:r>
            <a:endParaRPr lang="en-US" sz="1600" dirty="0">
              <a:solidFill>
                <a:srgbClr val="FFCC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FF66"/>
                </a:solidFill>
                <a:latin typeface="Consolas"/>
              </a:rPr>
              <a:t>exporter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1600" dirty="0" err="1">
                <a:solidFill>
                  <a:srgbClr val="66FF99"/>
                </a:solidFill>
                <a:latin typeface="Consolas"/>
              </a:rPr>
              <a:t>utilities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createBatchExporter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export_directory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loadfile_settings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metadataProfile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"Email"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"encoding"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"UTF-8"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exporter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addLoadFile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"concordance"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loadfile_settings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native_settings</a:t>
            </a:r>
            <a:r>
              <a:rPr lang="en-US" sz="16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 {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"naming"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document_id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"path"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"natives"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mailFormat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msg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dirty="0">
                <a:latin typeface="Consolas"/>
              </a:rPr>
              <a:t>    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FFCC00"/>
                </a:solidFill>
                <a:latin typeface="Consolas"/>
              </a:rPr>
              <a:t>includeAttachments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=&gt;</a:t>
            </a:r>
            <a:r>
              <a:rPr lang="en-US" sz="16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FF0099"/>
                </a:solidFill>
                <a:latin typeface="Consolas"/>
              </a:rPr>
              <a:t>}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exporter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addProduct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FFCC00"/>
                </a:solidFill>
                <a:latin typeface="Consolas"/>
              </a:rPr>
              <a:t>"native"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native_settings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exporter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setSkipNativesSlipsheetedItems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99AAFF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 err="1">
                <a:solidFill>
                  <a:srgbClr val="FFFF66"/>
                </a:solidFill>
                <a:latin typeface="Consolas"/>
              </a:rPr>
              <a:t>exporter</a:t>
            </a:r>
            <a:r>
              <a:rPr lang="en-US" sz="16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33DDEE"/>
                </a:solidFill>
                <a:latin typeface="Consolas"/>
              </a:rPr>
              <a:t>exportItems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FFFF66"/>
                </a:solidFill>
                <a:latin typeface="Consolas"/>
              </a:rPr>
              <a:t>items</a:t>
            </a:r>
            <a:r>
              <a:rPr lang="en-US" sz="16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16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354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findCustodianByName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(String 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Case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Returns a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Custodian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object rather than just a string containing the custodian’s name.</a:t>
            </a: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Custodian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object has an associated description.</a:t>
            </a:r>
          </a:p>
        </p:txBody>
      </p:sp>
    </p:spTree>
    <p:extLst>
      <p:ext uri="{BB962C8B-B14F-4D97-AF65-F5344CB8AC3E}">
        <p14:creationId xmlns:p14="http://schemas.microsoft.com/office/powerpoint/2010/main" val="8766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2090172"/>
            <a:ext cx="1162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custodian_object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400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findCustodianByName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"Bob"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b="1" dirty="0">
                <a:solidFill>
                  <a:srgbClr val="FFFF66"/>
                </a:solidFill>
                <a:latin typeface="Consolas"/>
              </a:rPr>
              <a:t>puts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"Name:</a:t>
            </a:r>
            <a:r>
              <a:rPr lang="en-US" sz="2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400" dirty="0" err="1">
                <a:solidFill>
                  <a:srgbClr val="DF8787"/>
                </a:solidFill>
                <a:latin typeface="Consolas"/>
              </a:rPr>
              <a:t>custodian_object.getName</a:t>
            </a:r>
            <a:r>
              <a:rPr lang="en-US" sz="24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400" dirty="0">
              <a:solidFill>
                <a:srgbClr val="FFCC00"/>
              </a:solidFill>
              <a:latin typeface="Consolas"/>
            </a:endParaRPr>
          </a:p>
          <a:p>
            <a:r>
              <a:rPr lang="en-US" sz="2400" b="1" dirty="0">
                <a:solidFill>
                  <a:srgbClr val="FFFF66"/>
                </a:solidFill>
                <a:latin typeface="Consolas"/>
              </a:rPr>
              <a:t>puts</a:t>
            </a:r>
            <a:r>
              <a:rPr lang="en-US" sz="24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"Description:</a:t>
            </a:r>
            <a:r>
              <a:rPr lang="en-US" sz="24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400" dirty="0" err="1">
                <a:solidFill>
                  <a:srgbClr val="DF8787"/>
                </a:solidFill>
                <a:latin typeface="Consolas"/>
              </a:rPr>
              <a:t>custodian_object.getDescription</a:t>
            </a:r>
            <a:r>
              <a:rPr lang="en-US" sz="24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400" dirty="0">
              <a:solidFill>
                <a:srgbClr val="FFCC00"/>
              </a:solidFill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custodian_object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setName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"John"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FFFF66"/>
                </a:solidFill>
                <a:latin typeface="Consolas"/>
              </a:rPr>
              <a:t>custodian_object</a:t>
            </a:r>
            <a:r>
              <a:rPr lang="en-US" sz="24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33DDEE"/>
                </a:solidFill>
                <a:latin typeface="Consolas"/>
              </a:rPr>
              <a:t>setDescription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FFCC00"/>
                </a:solidFill>
                <a:latin typeface="Consolas"/>
              </a:rPr>
              <a:t>"He is not Bob"</a:t>
            </a:r>
            <a:r>
              <a:rPr lang="en-US" sz="24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400" dirty="0">
              <a:solidFill>
                <a:srgbClr val="FF0099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Case.findCustodianByName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263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855166"/>
            <a:ext cx="1175385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getDetectedFaces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33350"/>
            <a:ext cx="11753850" cy="769441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3265" y="1893190"/>
            <a:ext cx="10045470" cy="4126610"/>
          </a:xfrm>
          <a:prstGeom prst="rect">
            <a:avLst/>
          </a:prstGeom>
        </p:spPr>
        <p:txBody>
          <a:bodyPr anchor="ctr"/>
          <a:lstStyle>
            <a:lvl1pPr marL="228555" indent="-228555" algn="l" defTabSz="91421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66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2772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599880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6989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097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5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Gets the face detection data for an item, if it has any.</a:t>
            </a:r>
          </a:p>
          <a:p>
            <a:pPr marL="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Face detection data is returned as a collection of </a:t>
            </a:r>
            <a:r>
              <a:rPr lang="en-US" sz="36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DetectedFace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19743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 dir="out"/>
      </p:transition>
    </mc:Choice>
    <mc:Fallback xmlns="">
      <p:transition spd="slow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42875"/>
            <a:ext cx="116205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Item.getDetectedFaces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" y="1305342"/>
            <a:ext cx="10439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items_with_faces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6FF99"/>
                </a:solidFill>
                <a:latin typeface="Consolas"/>
              </a:rPr>
              <a:t>$</a:t>
            </a:r>
            <a:r>
              <a:rPr lang="en-US" sz="2000" dirty="0" err="1">
                <a:solidFill>
                  <a:srgbClr val="66FF99"/>
                </a:solidFill>
                <a:latin typeface="Consolas"/>
              </a:rPr>
              <a:t>current_case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33DDEE"/>
                </a:solidFill>
                <a:latin typeface="Consolas"/>
              </a:rPr>
              <a:t>search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"faces:[1 TO *]"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)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items_with_faces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each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>
                <a:solidFill>
                  <a:srgbClr val="FFFF66"/>
                </a:solidFill>
                <a:latin typeface="Consolas"/>
              </a:rPr>
              <a:t>item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"==== Item Name: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item.getLocalisedName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===="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detected_faces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FF0099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item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getDetectedFaces</a:t>
            </a:r>
            <a:endParaRPr lang="en-US" sz="2000" dirty="0">
              <a:solidFill>
                <a:srgbClr val="FFFF66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detected_faces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each_with_index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do</a:t>
            </a:r>
            <a:r>
              <a:rPr lang="en-US" sz="2000" dirty="0">
                <a:solidFill>
                  <a:srgbClr val="99AA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detected_face</a:t>
            </a:r>
            <a:r>
              <a:rPr lang="en-US" sz="2000" b="1" dirty="0" err="1">
                <a:solidFill>
                  <a:srgbClr val="FF0099"/>
                </a:solidFill>
                <a:latin typeface="Consolas"/>
              </a:rPr>
              <a:t>,</a:t>
            </a:r>
            <a:r>
              <a:rPr lang="en-US" sz="2000" b="1" dirty="0" err="1">
                <a:solidFill>
                  <a:srgbClr val="FFFF66"/>
                </a:solidFill>
                <a:latin typeface="Consolas"/>
              </a:rPr>
              <a:t>face_index</a:t>
            </a:r>
            <a:r>
              <a:rPr lang="en-US" sz="2000" b="1" dirty="0">
                <a:solidFill>
                  <a:srgbClr val="FF0099"/>
                </a:solidFill>
                <a:latin typeface="Consolas"/>
              </a:rPr>
              <a:t>|</a:t>
            </a:r>
            <a:endParaRPr lang="en-US" sz="2000" dirty="0">
              <a:solidFill>
                <a:srgbClr val="FF0099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"== Face Number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#{face_index+1}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=="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"Confidence: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detected_face.getConfidence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"Width: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detected_face.getWidth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"Height: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detected_face.getHeight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"X,Y: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detected_face.getX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detected_face.getY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FFF66"/>
                </a:solidFill>
                <a:latin typeface="Consolas"/>
              </a:rPr>
              <a:t>        puts</a:t>
            </a:r>
            <a:r>
              <a:rPr lang="en-US" sz="2000" dirty="0">
                <a:solidFill>
                  <a:srgbClr val="FFFF66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"Is Hardware Detected?:</a:t>
            </a:r>
            <a:r>
              <a:rPr lang="en-US" sz="2000" dirty="0">
                <a:solidFill>
                  <a:srgbClr val="FFCC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#{</a:t>
            </a:r>
            <a:r>
              <a:rPr lang="en-US" sz="2000" dirty="0" err="1">
                <a:solidFill>
                  <a:srgbClr val="DF8787"/>
                </a:solidFill>
                <a:latin typeface="Consolas"/>
              </a:rPr>
              <a:t>detected_face.isHardwareDetected</a:t>
            </a:r>
            <a:r>
              <a:rPr lang="en-US" sz="2000" dirty="0">
                <a:solidFill>
                  <a:srgbClr val="DF8787"/>
                </a:solidFill>
                <a:latin typeface="Consolas"/>
              </a:rPr>
              <a:t>}</a:t>
            </a:r>
            <a:r>
              <a:rPr lang="en-US" sz="2000" b="1" dirty="0">
                <a:solidFill>
                  <a:srgbClr val="FFCC00"/>
                </a:solidFill>
                <a:latin typeface="Consolas"/>
              </a:rPr>
              <a:t>"</a:t>
            </a:r>
            <a:endParaRPr lang="en-US" sz="2000" dirty="0">
              <a:solidFill>
                <a:srgbClr val="FFCC00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    </a:t>
            </a:r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99AAFF"/>
                </a:solidFill>
                <a:latin typeface="Consolas"/>
              </a:rPr>
              <a:t>end</a:t>
            </a:r>
            <a:endParaRPr lang="en-US" sz="2000" dirty="0">
              <a:solidFill>
                <a:srgbClr val="99AAFF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66106" y="5997389"/>
            <a:ext cx="3056965" cy="6454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2482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762" y="4281854"/>
            <a:ext cx="285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Visit us at</a:t>
            </a:r>
          </a:p>
          <a:p>
            <a:pPr algn="ctr"/>
            <a:r>
              <a:rPr lang="en-US" sz="2000" dirty="0"/>
              <a:t>github.com/</a:t>
            </a:r>
            <a:r>
              <a:rPr lang="en-US" sz="2000" dirty="0" err="1"/>
              <a:t>nuix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5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us on GitHub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github.com/</a:t>
            </a:r>
            <a:r>
              <a:rPr lang="en-US" sz="4800" dirty="0" err="1"/>
              <a:t>nuix</a:t>
            </a:r>
            <a:endParaRPr lang="en-US" sz="4800" dirty="0"/>
          </a:p>
        </p:txBody>
      </p:sp>
      <p:pic>
        <p:nvPicPr>
          <p:cNvPr id="2053" name="Picture 5" descr="the Robo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5" y="1995977"/>
            <a:ext cx="4125868" cy="41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374460" y="2361328"/>
            <a:ext cx="7512740" cy="30878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Find the latest versions of popular Nuix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Advanced examples created by Nuix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 development as it occurs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Fork your own copy for customizations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Contribute fixes and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little before seen JAR source code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8141677" y="5449172"/>
            <a:ext cx="2497015" cy="984739"/>
          </a:xfrm>
          <a:prstGeom prst="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take a look</a:t>
            </a:r>
          </a:p>
        </p:txBody>
      </p:sp>
    </p:spTree>
    <p:extLst>
      <p:ext uri="{BB962C8B-B14F-4D97-AF65-F5344CB8AC3E}">
        <p14:creationId xmlns:p14="http://schemas.microsoft.com/office/powerpoint/2010/main" val="10680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What’s New in the 7.6 APIs?</a:t>
            </a:r>
          </a:p>
        </p:txBody>
      </p:sp>
    </p:spTree>
    <p:extLst>
      <p:ext uri="{BB962C8B-B14F-4D97-AF65-F5344CB8AC3E}">
        <p14:creationId xmlns:p14="http://schemas.microsoft.com/office/powerpoint/2010/main" val="1815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</p:spTree>
    <p:extLst>
      <p:ext uri="{BB962C8B-B14F-4D97-AF65-F5344CB8AC3E}">
        <p14:creationId xmlns:p14="http://schemas.microsoft.com/office/powerpoint/2010/main" val="29869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2369758" y="1794616"/>
            <a:ext cx="7452485" cy="4512179"/>
          </a:xfrm>
        </p:spPr>
        <p:txBody>
          <a:bodyPr/>
          <a:lstStyle/>
          <a:p>
            <a:pPr marL="0" indent="0"/>
            <a:r>
              <a:rPr lang="en-US" sz="3200" dirty="0"/>
              <a:t>Save and load groups of settings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Metadata import and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Productions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Imaging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1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Profiles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38300" y="2588515"/>
            <a:ext cx="8915401" cy="2519816"/>
          </a:xfrm>
        </p:spPr>
        <p:txBody>
          <a:bodyPr/>
          <a:lstStyle/>
          <a:p>
            <a:r>
              <a:rPr lang="en-US" sz="4000" dirty="0"/>
              <a:t>Provides a mechanism for consistent settings across operations, regardless of whether they are performed in the GUI or in the API.</a:t>
            </a:r>
          </a:p>
        </p:txBody>
      </p:sp>
    </p:spTree>
    <p:extLst>
      <p:ext uri="{BB962C8B-B14F-4D97-AF65-F5344CB8AC3E}">
        <p14:creationId xmlns:p14="http://schemas.microsoft.com/office/powerpoint/2010/main" val="29757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Slides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36099</TotalTime>
  <Words>2112</Words>
  <Application>Microsoft Office PowerPoint</Application>
  <PresentationFormat>Widescreen</PresentationFormat>
  <Paragraphs>390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Regular</vt:lpstr>
      <vt:lpstr>Consolas</vt:lpstr>
      <vt:lpstr>Lato</vt:lpstr>
      <vt:lpstr>Lato Light</vt:lpstr>
      <vt:lpstr>Slides</vt:lpstr>
      <vt:lpstr>PowerPoint Presentation</vt:lpstr>
      <vt:lpstr>PowerPoint Presentation</vt:lpstr>
      <vt:lpstr>PowerPoint Presentation</vt:lpstr>
      <vt:lpstr>Nuix Integrated Solutions Team</vt:lpstr>
      <vt:lpstr>Visit us on GitHub</vt:lpstr>
      <vt:lpstr>PowerPoint Presentation</vt:lpstr>
      <vt:lpstr>PowerPoint Presentation</vt:lpstr>
      <vt:lpstr>Settings Profiles</vt:lpstr>
      <vt:lpstr>Settings Profiles</vt:lpstr>
      <vt:lpstr>Settings Profiles</vt:lpstr>
      <vt:lpstr>Settings Profiles</vt:lpstr>
      <vt:lpstr>PowerPoint Presentation</vt:lpstr>
      <vt:lpstr>PowerPoint Presentation</vt:lpstr>
      <vt:lpstr>Settings Profiles</vt:lpstr>
      <vt:lpstr>Settings Profiles</vt:lpstr>
      <vt:lpstr>PowerPoint Presentation</vt:lpstr>
      <vt:lpstr>PowerPoint Presentation</vt:lpstr>
      <vt:lpstr>PowerPoint Presentation</vt:lpstr>
      <vt:lpstr>Metadata Import Processor</vt:lpstr>
      <vt:lpstr>Metadata Import Processor</vt:lpstr>
      <vt:lpstr>Metadata Import Processor</vt:lpstr>
      <vt:lpstr>Metadata Import Processor</vt:lpstr>
      <vt:lpstr>PowerPoint Presentation</vt:lpstr>
      <vt:lpstr>Slip Sheet Template</vt:lpstr>
      <vt:lpstr>Slip Sheet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Carina Custódio</dc:creator>
  <cp:lastModifiedBy>Jason Wells</cp:lastModifiedBy>
  <cp:revision>415</cp:revision>
  <dcterms:created xsi:type="dcterms:W3CDTF">2018-06-22T13:52:49Z</dcterms:created>
  <dcterms:modified xsi:type="dcterms:W3CDTF">2019-01-04T22:12:28Z</dcterms:modified>
</cp:coreProperties>
</file>