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328040" y="1295280"/>
            <a:ext cx="6486840" cy="3152160"/>
          </a:xfrm>
          <a:prstGeom prst="rect">
            <a:avLst/>
          </a:prstGeom>
          <a:noFill/>
          <a:ln w="3175">
            <a:solidFill>
              <a:schemeClr val="bg1"/>
            </a:solidFill>
            <a:round/>
          </a:ln>
          <a:effectLst>
            <a:outerShdw algn="ctr" blurRad="63500" rotWithShape="0" sx="100500" sy="1005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1680" cy="133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python.org" TargetMode="External"/><Relationship Id="rId2" Type="http://schemas.openxmlformats.org/officeDocument/2006/relationships/hyperlink" Target="http://www.djangoproject.com" TargetMode="External"/><Relationship Id="rId3" Type="http://schemas.openxmlformats.org/officeDocument/2006/relationships/hyperlink" Target="https://pypi.python.org" TargetMode="External"/><Relationship Id="rId4" Type="http://schemas.openxmlformats.org/officeDocument/2006/relationships/hyperlink" Target="https://www.djangopackages.com" TargetMode="External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323000" y="1523880"/>
            <a:ext cx="6497280" cy="172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Rapid Web Development with Python/Django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23000" y="3299040"/>
            <a:ext cx="6497280" cy="9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b8b8b"/>
                </a:solidFill>
                <a:latin typeface="News Gothic MT"/>
              </a:rPr>
              <a:t>Nilesh Shinde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urls.py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Defines routes to send urls to various views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Can use regular expressions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Extract parameters from a url and pass to the view as a named parameter: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r(‘^question/(?P&lt;question_id&gt;\d+)/$’,’views.question_detail’)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Extensible – urls.py can include additional url files from apps: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r(‘^question/’,include(question.urls))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Sample – Viewing a List of Questions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Function based: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from .models import Question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from django.shortcuts import render_to_response</a:t>
            </a:r>
            <a:br/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def question_list(request):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questions = Question.objects.all()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return render_to_response(‘question_list.html’, {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                                          ‘questions’:questions})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Django Templates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Very simple syntax: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variables = {{variable_name}}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template tags = {%tag%}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Flexible – can be used to render html, text, csv, email, you name it!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Dot notation – template engine attempts to resolve by looking for matching attributes, hashes and methods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Question List Template</a:t>
            </a: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	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49360" y="1444680"/>
            <a:ext cx="8041680" cy="51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9000"/>
          </a:bodyPr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&lt;!doctype html&gt;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&lt;html lang=en&gt;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&lt;head&gt;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&lt;meta charset=utf-8&gt;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&lt;title&gt;List of Questions&lt;/title&gt;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&lt;/head&gt;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&lt;body&gt;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{%if questions%}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&lt;ul&gt;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{%for q in questions%}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&lt;li&gt;{{q.question_text}}&lt;/li&gt;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{%endfor%}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&lt;/ul&gt;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{%else%}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&lt;p&gt;No questions have been defined&lt;/p&gt;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{%endif%}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&lt;/body&gt;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&lt;/html&gt;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Request &amp; Response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4000"/>
          </a:bodyPr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Request object encapsulate the request and provide access to a number of attributes and methods for accessing cookies, sessions, the logged in user object, meta data (i.e environment variables), 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Response objects are returned to the browser.  Can set content type, content length,  response does not have to return HTML or a rendered template 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Special response types allow for common functionality: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HttpResponeRedirect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Http404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HttpStreamingResponse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Authentication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Django’s out of the box Auth system uses database authentication.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Changed extensively in Django 1.6 to allow custom User objects.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AUTHENTICATION_BACKENDS setting in settings.py allows overriding how User objects are authenticated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If using the Authentication middleware and context_processors the current user is available to code as request.user and {{user}} is defined in all templates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Resources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Python – </a:t>
            </a:r>
            <a:r>
              <a:rPr b="0" lang="en-US" sz="2400" spc="-1" strike="noStrike" u="sng">
                <a:solidFill>
                  <a:srgbClr val="7030a0"/>
                </a:solidFill>
                <a:uFillTx/>
                <a:latin typeface="News Gothic MT"/>
                <a:hlinkClick r:id="rId1"/>
              </a:rPr>
              <a:t>http://www.python.org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Django – </a:t>
            </a:r>
            <a:r>
              <a:rPr b="0" lang="en-US" sz="2400" spc="-1" strike="noStrike" u="sng">
                <a:solidFill>
                  <a:srgbClr val="7030a0"/>
                </a:solidFill>
                <a:uFillTx/>
                <a:latin typeface="News Gothic MT"/>
                <a:hlinkClick r:id="rId2"/>
              </a:rPr>
              <a:t>http://www.djangoproject.com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Python Packages – </a:t>
            </a:r>
            <a:r>
              <a:rPr b="0" lang="en-US" sz="2400" spc="-1" strike="noStrike" u="sng">
                <a:solidFill>
                  <a:srgbClr val="7030a0"/>
                </a:solidFill>
                <a:uFillTx/>
                <a:latin typeface="News Gothic MT"/>
                <a:hlinkClick r:id="rId3"/>
              </a:rPr>
              <a:t>https://pypi.python.org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Django Packages – </a:t>
            </a:r>
            <a:r>
              <a:rPr b="0" lang="en-US" sz="2400" spc="-1" strike="noStrike" u="sng">
                <a:solidFill>
                  <a:srgbClr val="7030a0"/>
                </a:solidFill>
                <a:uFillTx/>
                <a:latin typeface="News Gothic MT"/>
                <a:hlinkClick r:id="rId4"/>
              </a:rPr>
              <a:t>https://www.djangopackages.com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Thank You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Introducing…Django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“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The framework for perfectionists with deadlines”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MVC 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Flexible template language that can be used to generate HTML, CSV, Email or any other format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Includes ORM that supports many databases – Postgresql, MySQL, Oracle, SQLite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Lots of extras included – middleware, csrf protections, sessions, caching, authentication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Django Concepts/Best Practices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DRY Principle – “Don’t Repeat Yourself”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Fat models, thin views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Keep logic in templates to a minimum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Use small, reusable “apps” (app = python module with models, views, templates, test)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Django Project Layout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django-admin.py startproject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&lt;PROJECT_ROOT&gt;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manage.py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&lt;PROJECT_DIR&gt;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__init__.py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settings.py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urls.py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wsgi.py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settings.py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Defines settings used by a Django application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Referenced by wsgi.py to bootstrap the project loading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Techniques for managing dev vs prod settings:</a:t>
            </a:r>
            <a:endParaRPr b="0" lang="en-IN" sz="2400" spc="-1" strike="noStrike">
              <a:latin typeface="Arial"/>
            </a:endParaRPr>
          </a:p>
          <a:p>
            <a:pPr lvl="1" marL="685800" indent="-335880">
              <a:lnSpc>
                <a:spcPct val="100000"/>
              </a:lnSpc>
              <a:spcBef>
                <a:spcPts val="601"/>
              </a:spcBef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b="0" lang="en-US" sz="2200" spc="-1" strike="noStrike">
                <a:solidFill>
                  <a:srgbClr val="595959"/>
                </a:solidFill>
                <a:latin typeface="News Gothic MT"/>
              </a:rPr>
              <a:t>Create settings-dev.py and settings-prod.py and use symlink to link settings.py to the correct settings</a:t>
            </a:r>
            <a:endParaRPr b="0" lang="en-IN" sz="2200" spc="-1" strike="noStrike">
              <a:latin typeface="Arial"/>
            </a:endParaRPr>
          </a:p>
          <a:p>
            <a:pPr lvl="1" marL="685800" indent="-335880">
              <a:lnSpc>
                <a:spcPct val="100000"/>
              </a:lnSpc>
              <a:spcBef>
                <a:spcPts val="601"/>
              </a:spcBef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b="0" lang="en-US" sz="2200" spc="-1" strike="noStrike">
                <a:solidFill>
                  <a:srgbClr val="595959"/>
                </a:solidFill>
                <a:latin typeface="News Gothic MT"/>
              </a:rPr>
              <a:t>Factor out common settings into base-settings.py and import. Use conditionals to load correct settings based on DEBUG or other setting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49360" y="107640"/>
            <a:ext cx="804168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Sample Settings…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25800" y="976680"/>
            <a:ext cx="8265240" cy="519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DEBUG = True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TEMPLATE_DEBUG = True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ALLOWED_HOSTS = []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# Application definition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INSTALLED_APPS = (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'django.contrib.admin',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'django.contrib.auth',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'django.contrib.contenttypes',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'django.contrib.sessions',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'django.contrib.messages',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'django.contrib.staticfiles',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Django Apps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Reusable modules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django-admin.py startapp &lt;app_name&gt;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Creates stub layout: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&lt;APP_ROOT&gt;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admin.py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models.py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templates (directory)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tests.py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views.py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urls.py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	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Django Models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Defined in models.py</a:t>
            </a:r>
            <a:endParaRPr b="0" lang="en-IN" sz="2400" spc="-1" strike="noStrike">
              <a:latin typeface="Arial"/>
            </a:endParaRPr>
          </a:p>
          <a:p>
            <a:pPr marL="349200" indent="-34848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Typically inherit from django.db.models.Model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Example Model: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from django.db import models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class TestModel(models.Model):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name = models.CharField(max_length = 20)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</a:t>
            </a: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age = models.IntegerField()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49360" y="107640"/>
            <a:ext cx="8041680" cy="13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Full Sample</a:t>
            </a:r>
            <a:r>
              <a:rPr b="0" lang="en-US" sz="4600" spc="-1" strike="noStrike">
                <a:solidFill>
                  <a:srgbClr val="2c7c9f"/>
                </a:solidFill>
                <a:latin typeface="News Gothic MT"/>
              </a:rPr>
              <a:t>	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49360" y="1600200"/>
            <a:ext cx="8041680" cy="43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7000"/>
          </a:bodyPr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from django.db import models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from datetime import datetime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class TimestampedModel(models.Model):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created_datetime = models.DateTimeField()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updated_datetime = models.DateTimeField()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def save(self, *args, **kwargs):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    if self.id is None: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        self.created_datetime = datetime.now()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    updated_datetime = datetime.now()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    super(TimestampedModel,self).save(*args, **kwargs)</a:t>
            </a:r>
            <a:br/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class Meta: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News Gothic MT"/>
              </a:rPr>
              <a:t>        abstract = True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1047</TotalTime>
  <Application>LibreOffice/7.0.4.2$Linux_X86_64 LibreOffice_project/00$Build-2</Application>
  <AppVersion>15.0000</AppVersion>
  <Words>1051</Words>
  <Paragraphs>196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2014-03-26T14:51:32Z</dcterms:created>
  <dc:creator>CCHMC</dc:creator>
  <dc:description/>
  <dc:language>en-IN</dc:language>
  <cp:lastModifiedBy/>
  <dcterms:modified xsi:type="dcterms:W3CDTF">2021-12-07T03:32:55Z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