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立川 晏由美" userId="04140bebf535d70a" providerId="LiveId" clId="{7B176F43-C701-470F-9E96-3622FC081E03}"/>
    <pc:docChg chg="undo custSel addSld delSld modSld sldOrd">
      <pc:chgData name="立川 晏由美" userId="04140bebf535d70a" providerId="LiveId" clId="{7B176F43-C701-470F-9E96-3622FC081E03}" dt="2020-05-11T06:07:10.465" v="2073" actId="14100"/>
      <pc:docMkLst>
        <pc:docMk/>
      </pc:docMkLst>
      <pc:sldChg chg="addSp modSp mod">
        <pc:chgData name="立川 晏由美" userId="04140bebf535d70a" providerId="LiveId" clId="{7B176F43-C701-470F-9E96-3622FC081E03}" dt="2020-05-11T05:56:43.822" v="1693" actId="408"/>
        <pc:sldMkLst>
          <pc:docMk/>
          <pc:sldMk cId="978197852" sldId="256"/>
        </pc:sldMkLst>
        <pc:spChg chg="mod">
          <ac:chgData name="立川 晏由美" userId="04140bebf535d70a" providerId="LiveId" clId="{7B176F43-C701-470F-9E96-3622FC081E03}" dt="2020-05-11T05:56:06.850" v="1658" actId="1036"/>
          <ac:spMkLst>
            <pc:docMk/>
            <pc:sldMk cId="978197852" sldId="256"/>
            <ac:spMk id="2" creationId="{3F720216-AD91-4B79-AFF3-3BFC1031CD9C}"/>
          </ac:spMkLst>
        </pc:spChg>
        <pc:spChg chg="mod">
          <ac:chgData name="立川 晏由美" userId="04140bebf535d70a" providerId="LiveId" clId="{7B176F43-C701-470F-9E96-3622FC081E03}" dt="2020-05-11T05:56:10.695" v="1688" actId="1036"/>
          <ac:spMkLst>
            <pc:docMk/>
            <pc:sldMk cId="978197852" sldId="256"/>
            <ac:spMk id="3" creationId="{600B620B-64A7-489C-9B17-291C783322DE}"/>
          </ac:spMkLst>
        </pc:spChg>
        <pc:picChg chg="add mod">
          <ac:chgData name="立川 晏由美" userId="04140bebf535d70a" providerId="LiveId" clId="{7B176F43-C701-470F-9E96-3622FC081E03}" dt="2020-05-11T05:56:43.822" v="1693" actId="408"/>
          <ac:picMkLst>
            <pc:docMk/>
            <pc:sldMk cId="978197852" sldId="256"/>
            <ac:picMk id="5" creationId="{EC3F1FA9-AFEE-4AD5-BC9B-8546F6A8342F}"/>
          </ac:picMkLst>
        </pc:picChg>
      </pc:sldChg>
      <pc:sldChg chg="addSp delSp modSp new mod">
        <pc:chgData name="立川 晏由美" userId="04140bebf535d70a" providerId="LiveId" clId="{7B176F43-C701-470F-9E96-3622FC081E03}" dt="2020-05-11T05:50:45.823" v="1088"/>
        <pc:sldMkLst>
          <pc:docMk/>
          <pc:sldMk cId="541919107" sldId="257"/>
        </pc:sldMkLst>
        <pc:spChg chg="mod">
          <ac:chgData name="立川 晏由美" userId="04140bebf535d70a" providerId="LiveId" clId="{7B176F43-C701-470F-9E96-3622FC081E03}" dt="2020-05-11T05:50:45.823" v="1088"/>
          <ac:spMkLst>
            <pc:docMk/>
            <pc:sldMk cId="541919107" sldId="257"/>
            <ac:spMk id="2" creationId="{C00AFD2A-4713-4698-8E38-7493B5D4AFF1}"/>
          </ac:spMkLst>
        </pc:spChg>
        <pc:spChg chg="add mod">
          <ac:chgData name="立川 晏由美" userId="04140bebf535d70a" providerId="LiveId" clId="{7B176F43-C701-470F-9E96-3622FC081E03}" dt="2020-05-11T05:50:34.286" v="1076" actId="1076"/>
          <ac:spMkLst>
            <pc:docMk/>
            <pc:sldMk cId="541919107" sldId="257"/>
            <ac:spMk id="5" creationId="{EB3E0030-D41F-49A9-A53D-AF6A0FD80D5D}"/>
          </ac:spMkLst>
        </pc:spChg>
        <pc:spChg chg="add mod">
          <ac:chgData name="立川 晏由美" userId="04140bebf535d70a" providerId="LiveId" clId="{7B176F43-C701-470F-9E96-3622FC081E03}" dt="2020-05-11T05:50:21.050" v="1073" actId="1037"/>
          <ac:spMkLst>
            <pc:docMk/>
            <pc:sldMk cId="541919107" sldId="257"/>
            <ac:spMk id="6" creationId="{2B734801-D51B-4B4A-B931-6EDB3BFA5D03}"/>
          </ac:spMkLst>
        </pc:spChg>
        <pc:spChg chg="add del mod">
          <ac:chgData name="立川 晏由美" userId="04140bebf535d70a" providerId="LiveId" clId="{7B176F43-C701-470F-9E96-3622FC081E03}" dt="2020-05-11T05:48:09.141" v="875" actId="478"/>
          <ac:spMkLst>
            <pc:docMk/>
            <pc:sldMk cId="541919107" sldId="257"/>
            <ac:spMk id="7" creationId="{11C810EB-C604-4F90-9E08-3981497B91A1}"/>
          </ac:spMkLst>
        </pc:spChg>
        <pc:spChg chg="add mod">
          <ac:chgData name="立川 晏由美" userId="04140bebf535d70a" providerId="LiveId" clId="{7B176F43-C701-470F-9E96-3622FC081E03}" dt="2020-05-11T05:50:26.498" v="1074" actId="1076"/>
          <ac:spMkLst>
            <pc:docMk/>
            <pc:sldMk cId="541919107" sldId="257"/>
            <ac:spMk id="8" creationId="{B5D78423-6C22-4A52-842F-4E2AE0E22AE0}"/>
          </ac:spMkLst>
        </pc:spChg>
        <pc:spChg chg="add del">
          <ac:chgData name="立川 晏由美" userId="04140bebf535d70a" providerId="LiveId" clId="{7B176F43-C701-470F-9E96-3622FC081E03}" dt="2020-05-11T05:48:27.957" v="880" actId="478"/>
          <ac:spMkLst>
            <pc:docMk/>
            <pc:sldMk cId="541919107" sldId="257"/>
            <ac:spMk id="9" creationId="{B9B8A44C-36BB-40CA-83AE-7FFF2A7BA867}"/>
          </ac:spMkLst>
        </pc:spChg>
        <pc:spChg chg="add mod">
          <ac:chgData name="立川 晏由美" userId="04140bebf535d70a" providerId="LiveId" clId="{7B176F43-C701-470F-9E96-3622FC081E03}" dt="2020-05-11T05:50:29.497" v="1075" actId="1076"/>
          <ac:spMkLst>
            <pc:docMk/>
            <pc:sldMk cId="541919107" sldId="257"/>
            <ac:spMk id="10" creationId="{82386ED5-7775-4706-8F8A-B25ED11B7D4B}"/>
          </ac:spMkLst>
        </pc:spChg>
        <pc:picChg chg="add mod">
          <ac:chgData name="立川 晏由美" userId="04140bebf535d70a" providerId="LiveId" clId="{7B176F43-C701-470F-9E96-3622FC081E03}" dt="2020-05-11T05:50:13.183" v="1057" actId="1076"/>
          <ac:picMkLst>
            <pc:docMk/>
            <pc:sldMk cId="541919107" sldId="257"/>
            <ac:picMk id="4" creationId="{98849C9F-B1AC-4099-BFDB-7EA0F13DFED2}"/>
          </ac:picMkLst>
        </pc:picChg>
      </pc:sldChg>
      <pc:sldChg chg="new del">
        <pc:chgData name="立川 晏由美" userId="04140bebf535d70a" providerId="LiveId" clId="{7B176F43-C701-470F-9E96-3622FC081E03}" dt="2020-05-11T03:16:56.344" v="104" actId="680"/>
        <pc:sldMkLst>
          <pc:docMk/>
          <pc:sldMk cId="3707388950" sldId="257"/>
        </pc:sldMkLst>
      </pc:sldChg>
      <pc:sldChg chg="modSp new del mod">
        <pc:chgData name="立川 晏由美" userId="04140bebf535d70a" providerId="LiveId" clId="{7B176F43-C701-470F-9E96-3622FC081E03}" dt="2020-05-11T05:56:52.503" v="1694" actId="47"/>
        <pc:sldMkLst>
          <pc:docMk/>
          <pc:sldMk cId="112221315" sldId="258"/>
        </pc:sldMkLst>
        <pc:spChg chg="mod">
          <ac:chgData name="立川 晏由美" userId="04140bebf535d70a" providerId="LiveId" clId="{7B176F43-C701-470F-9E96-3622FC081E03}" dt="2020-05-11T03:19:09.400" v="158"/>
          <ac:spMkLst>
            <pc:docMk/>
            <pc:sldMk cId="112221315" sldId="258"/>
            <ac:spMk id="2" creationId="{1459E8F6-94CA-4F3C-AE1A-308DA92ACFC8}"/>
          </ac:spMkLst>
        </pc:spChg>
      </pc:sldChg>
      <pc:sldChg chg="addSp modSp new del mod">
        <pc:chgData name="立川 晏由美" userId="04140bebf535d70a" providerId="LiveId" clId="{7B176F43-C701-470F-9E96-3622FC081E03}" dt="2020-05-11T06:05:43.108" v="2037" actId="47"/>
        <pc:sldMkLst>
          <pc:docMk/>
          <pc:sldMk cId="2029255519" sldId="259"/>
        </pc:sldMkLst>
        <pc:spChg chg="mod">
          <ac:chgData name="立川 晏由美" userId="04140bebf535d70a" providerId="LiveId" clId="{7B176F43-C701-470F-9E96-3622FC081E03}" dt="2020-05-11T03:19:19.028" v="167"/>
          <ac:spMkLst>
            <pc:docMk/>
            <pc:sldMk cId="2029255519" sldId="259"/>
            <ac:spMk id="2" creationId="{974B7919-E3F8-4DFC-B25A-066F5967159C}"/>
          </ac:spMkLst>
        </pc:spChg>
        <pc:spChg chg="add mod">
          <ac:chgData name="立川 晏由美" userId="04140bebf535d70a" providerId="LiveId" clId="{7B176F43-C701-470F-9E96-3622FC081E03}" dt="2020-05-11T06:03:47.138" v="1879"/>
          <ac:spMkLst>
            <pc:docMk/>
            <pc:sldMk cId="2029255519" sldId="259"/>
            <ac:spMk id="3" creationId="{A797CB1A-EB13-4048-8DC0-6BB6E21031E1}"/>
          </ac:spMkLst>
        </pc:spChg>
      </pc:sldChg>
      <pc:sldChg chg="addSp modSp new mod ord">
        <pc:chgData name="立川 晏由美" userId="04140bebf535d70a" providerId="LiveId" clId="{7B176F43-C701-470F-9E96-3622FC081E03}" dt="2020-05-11T06:06:47.188" v="2070"/>
        <pc:sldMkLst>
          <pc:docMk/>
          <pc:sldMk cId="2631856642" sldId="260"/>
        </pc:sldMkLst>
        <pc:spChg chg="mod">
          <ac:chgData name="立川 晏由美" userId="04140bebf535d70a" providerId="LiveId" clId="{7B176F43-C701-470F-9E96-3622FC081E03}" dt="2020-05-11T03:18:21.775" v="127" actId="2711"/>
          <ac:spMkLst>
            <pc:docMk/>
            <pc:sldMk cId="2631856642" sldId="260"/>
            <ac:spMk id="2" creationId="{B4245803-2E1D-4088-ABC5-4A3E2AD2A7C4}"/>
          </ac:spMkLst>
        </pc:spChg>
        <pc:spChg chg="add mod">
          <ac:chgData name="立川 晏由美" userId="04140bebf535d70a" providerId="LiveId" clId="{7B176F43-C701-470F-9E96-3622FC081E03}" dt="2020-05-11T06:06:47.188" v="2070"/>
          <ac:spMkLst>
            <pc:docMk/>
            <pc:sldMk cId="2631856642" sldId="260"/>
            <ac:spMk id="3" creationId="{BC1F963F-710E-40FD-8F54-78C6978A45FC}"/>
          </ac:spMkLst>
        </pc:spChg>
        <pc:spChg chg="add mod">
          <ac:chgData name="立川 晏由美" userId="04140bebf535d70a" providerId="LiveId" clId="{7B176F43-C701-470F-9E96-3622FC081E03}" dt="2020-05-11T03:28:09.600" v="691" actId="1036"/>
          <ac:spMkLst>
            <pc:docMk/>
            <pc:sldMk cId="2631856642" sldId="260"/>
            <ac:spMk id="4" creationId="{AC440570-09F4-4093-9922-04C5DF636E93}"/>
          </ac:spMkLst>
        </pc:spChg>
        <pc:picChg chg="add mod">
          <ac:chgData name="立川 晏由美" userId="04140bebf535d70a" providerId="LiveId" clId="{7B176F43-C701-470F-9E96-3622FC081E03}" dt="2020-05-11T03:29:38.207" v="694" actId="1076"/>
          <ac:picMkLst>
            <pc:docMk/>
            <pc:sldMk cId="2631856642" sldId="260"/>
            <ac:picMk id="6" creationId="{1C88C33E-CA44-4383-96AB-262E09ED150E}"/>
          </ac:picMkLst>
        </pc:picChg>
      </pc:sldChg>
      <pc:sldChg chg="addSp delSp modSp add mod">
        <pc:chgData name="立川 晏由美" userId="04140bebf535d70a" providerId="LiveId" clId="{7B176F43-C701-470F-9E96-3622FC081E03}" dt="2020-05-11T06:07:10.465" v="2073" actId="14100"/>
        <pc:sldMkLst>
          <pc:docMk/>
          <pc:sldMk cId="3803104379" sldId="261"/>
        </pc:sldMkLst>
        <pc:spChg chg="mod">
          <ac:chgData name="立川 晏由美" userId="04140bebf535d70a" providerId="LiveId" clId="{7B176F43-C701-470F-9E96-3622FC081E03}" dt="2020-05-11T05:50:55.191" v="1096"/>
          <ac:spMkLst>
            <pc:docMk/>
            <pc:sldMk cId="3803104379" sldId="261"/>
            <ac:spMk id="2" creationId="{C00AFD2A-4713-4698-8E38-7493B5D4AFF1}"/>
          </ac:spMkLst>
        </pc:spChg>
        <pc:spChg chg="del">
          <ac:chgData name="立川 晏由美" userId="04140bebf535d70a" providerId="LiveId" clId="{7B176F43-C701-470F-9E96-3622FC081E03}" dt="2020-05-11T05:51:32.735" v="1103" actId="478"/>
          <ac:spMkLst>
            <pc:docMk/>
            <pc:sldMk cId="3803104379" sldId="261"/>
            <ac:spMk id="5" creationId="{EB3E0030-D41F-49A9-A53D-AF6A0FD80D5D}"/>
          </ac:spMkLst>
        </pc:spChg>
        <pc:spChg chg="del">
          <ac:chgData name="立川 晏由美" userId="04140bebf535d70a" providerId="LiveId" clId="{7B176F43-C701-470F-9E96-3622FC081E03}" dt="2020-05-11T05:51:36.383" v="1105" actId="478"/>
          <ac:spMkLst>
            <pc:docMk/>
            <pc:sldMk cId="3803104379" sldId="261"/>
            <ac:spMk id="6" creationId="{2B734801-D51B-4B4A-B931-6EDB3BFA5D03}"/>
          </ac:spMkLst>
        </pc:spChg>
        <pc:spChg chg="del">
          <ac:chgData name="立川 晏由美" userId="04140bebf535d70a" providerId="LiveId" clId="{7B176F43-C701-470F-9E96-3622FC081E03}" dt="2020-05-11T05:51:38.089" v="1106" actId="478"/>
          <ac:spMkLst>
            <pc:docMk/>
            <pc:sldMk cId="3803104379" sldId="261"/>
            <ac:spMk id="8" creationId="{B5D78423-6C22-4A52-842F-4E2AE0E22AE0}"/>
          </ac:spMkLst>
        </pc:spChg>
        <pc:spChg chg="add mod">
          <ac:chgData name="立川 晏由美" userId="04140bebf535d70a" providerId="LiveId" clId="{7B176F43-C701-470F-9E96-3622FC081E03}" dt="2020-05-11T06:07:05.258" v="2072" actId="1076"/>
          <ac:spMkLst>
            <pc:docMk/>
            <pc:sldMk cId="3803104379" sldId="261"/>
            <ac:spMk id="9" creationId="{843F5457-FE9A-44D6-87DE-A112F4A27E26}"/>
          </ac:spMkLst>
        </pc:spChg>
        <pc:spChg chg="del">
          <ac:chgData name="立川 晏由美" userId="04140bebf535d70a" providerId="LiveId" clId="{7B176F43-C701-470F-9E96-3622FC081E03}" dt="2020-05-11T05:51:39.451" v="1107" actId="478"/>
          <ac:spMkLst>
            <pc:docMk/>
            <pc:sldMk cId="3803104379" sldId="261"/>
            <ac:spMk id="10" creationId="{82386ED5-7775-4706-8F8A-B25ED11B7D4B}"/>
          </ac:spMkLst>
        </pc:spChg>
        <pc:spChg chg="add mod">
          <ac:chgData name="立川 晏由美" userId="04140bebf535d70a" providerId="LiveId" clId="{7B176F43-C701-470F-9E96-3622FC081E03}" dt="2020-05-11T06:07:10.465" v="2073" actId="14100"/>
          <ac:spMkLst>
            <pc:docMk/>
            <pc:sldMk cId="3803104379" sldId="261"/>
            <ac:spMk id="11" creationId="{087E35FB-51D6-4609-9327-3EF1718CADD9}"/>
          </ac:spMkLst>
        </pc:spChg>
        <pc:picChg chg="del">
          <ac:chgData name="立川 晏由美" userId="04140bebf535d70a" providerId="LiveId" clId="{7B176F43-C701-470F-9E96-3622FC081E03}" dt="2020-05-11T05:51:34.076" v="1104" actId="478"/>
          <ac:picMkLst>
            <pc:docMk/>
            <pc:sldMk cId="3803104379" sldId="261"/>
            <ac:picMk id="4" creationId="{98849C9F-B1AC-4099-BFDB-7EA0F13DFED2}"/>
          </ac:picMkLst>
        </pc:picChg>
        <pc:picChg chg="add mod ord">
          <ac:chgData name="立川 晏由美" userId="04140bebf535d70a" providerId="LiveId" clId="{7B176F43-C701-470F-9E96-3622FC081E03}" dt="2020-05-11T05:51:30.238" v="1102" actId="167"/>
          <ac:picMkLst>
            <pc:docMk/>
            <pc:sldMk cId="3803104379" sldId="261"/>
            <ac:picMk id="7" creationId="{33DCADCC-E993-4A54-A8C7-9CA84E74D432}"/>
          </ac:picMkLst>
        </pc:picChg>
      </pc:sldChg>
      <pc:sldChg chg="addSp delSp modSp new del mod">
        <pc:chgData name="立川 晏由美" userId="04140bebf535d70a" providerId="LiveId" clId="{7B176F43-C701-470F-9E96-3622FC081E03}" dt="2020-05-11T06:05:45.282" v="2038" actId="47"/>
        <pc:sldMkLst>
          <pc:docMk/>
          <pc:sldMk cId="982729312" sldId="262"/>
        </pc:sldMkLst>
        <pc:spChg chg="del">
          <ac:chgData name="立川 晏由美" userId="04140bebf535d70a" providerId="LiveId" clId="{7B176F43-C701-470F-9E96-3622FC081E03}" dt="2020-05-11T05:57:08.311" v="1696" actId="478"/>
          <ac:spMkLst>
            <pc:docMk/>
            <pc:sldMk cId="982729312" sldId="262"/>
            <ac:spMk id="2" creationId="{F562BA14-67DF-436F-B3DA-4517D90F0399}"/>
          </ac:spMkLst>
        </pc:spChg>
        <pc:spChg chg="add mod">
          <ac:chgData name="立川 晏由美" userId="04140bebf535d70a" providerId="LiveId" clId="{7B176F43-C701-470F-9E96-3622FC081E03}" dt="2020-05-11T05:57:14.320" v="1713"/>
          <ac:spMkLst>
            <pc:docMk/>
            <pc:sldMk cId="982729312" sldId="262"/>
            <ac:spMk id="3" creationId="{B1AFA8F4-1BD2-44BD-AE99-666B5FF8DE03}"/>
          </ac:spMkLst>
        </pc:spChg>
        <pc:spChg chg="add mod">
          <ac:chgData name="立川 晏由美" userId="04140bebf535d70a" providerId="LiveId" clId="{7B176F43-C701-470F-9E96-3622FC081E03}" dt="2020-05-11T06:05:41.058" v="2036" actId="20577"/>
          <ac:spMkLst>
            <pc:docMk/>
            <pc:sldMk cId="982729312" sldId="262"/>
            <ac:spMk id="4" creationId="{3FB9B5A7-84BA-4651-ACD4-8B3DE9F59EAB}"/>
          </ac:spMkLst>
        </pc:spChg>
      </pc:sldChg>
    </pc:docChg>
  </pc:docChgLst>
  <pc:docChgLst>
    <pc:chgData name="立川 晏由美" userId="04140bebf535d70a" providerId="LiveId" clId="{74A01974-7EDA-4CDA-87AA-E174FB67AAE2}"/>
    <pc:docChg chg="modSld sldOrd">
      <pc:chgData name="立川 晏由美" userId="04140bebf535d70a" providerId="LiveId" clId="{74A01974-7EDA-4CDA-87AA-E174FB67AAE2}" dt="2020-05-11T06:12:25.897" v="9"/>
      <pc:docMkLst>
        <pc:docMk/>
      </pc:docMkLst>
      <pc:sldChg chg="modSp">
        <pc:chgData name="立川 晏由美" userId="04140bebf535d70a" providerId="LiveId" clId="{74A01974-7EDA-4CDA-87AA-E174FB67AAE2}" dt="2020-05-11T06:12:09.870" v="0"/>
        <pc:sldMkLst>
          <pc:docMk/>
          <pc:sldMk cId="978197852" sldId="256"/>
        </pc:sldMkLst>
        <pc:spChg chg="mod">
          <ac:chgData name="立川 晏由美" userId="04140bebf535d70a" providerId="LiveId" clId="{74A01974-7EDA-4CDA-87AA-E174FB67AAE2}" dt="2020-05-11T06:12:09.870" v="0"/>
          <ac:spMkLst>
            <pc:docMk/>
            <pc:sldMk cId="978197852" sldId="256"/>
            <ac:spMk id="2" creationId="{3F720216-AD91-4B79-AFF3-3BFC1031CD9C}"/>
          </ac:spMkLst>
        </pc:spChg>
        <pc:spChg chg="mod">
          <ac:chgData name="立川 晏由美" userId="04140bebf535d70a" providerId="LiveId" clId="{74A01974-7EDA-4CDA-87AA-E174FB67AAE2}" dt="2020-05-11T06:12:09.870" v="0"/>
          <ac:spMkLst>
            <pc:docMk/>
            <pc:sldMk cId="978197852" sldId="256"/>
            <ac:spMk id="3" creationId="{600B620B-64A7-489C-9B17-291C783322DE}"/>
          </ac:spMkLst>
        </pc:spChg>
        <pc:picChg chg="mod">
          <ac:chgData name="立川 晏由美" userId="04140bebf535d70a" providerId="LiveId" clId="{74A01974-7EDA-4CDA-87AA-E174FB67AAE2}" dt="2020-05-11T06:12:09.870" v="0"/>
          <ac:picMkLst>
            <pc:docMk/>
            <pc:sldMk cId="978197852" sldId="256"/>
            <ac:picMk id="5" creationId="{EC3F1FA9-AFEE-4AD5-BC9B-8546F6A8342F}"/>
          </ac:picMkLst>
        </pc:picChg>
      </pc:sldChg>
      <pc:sldChg chg="modSp">
        <pc:chgData name="立川 晏由美" userId="04140bebf535d70a" providerId="LiveId" clId="{74A01974-7EDA-4CDA-87AA-E174FB67AAE2}" dt="2020-05-11T06:12:18.050" v="2"/>
        <pc:sldMkLst>
          <pc:docMk/>
          <pc:sldMk cId="541919107" sldId="257"/>
        </pc:sldMkLst>
        <pc:spChg chg="mod">
          <ac:chgData name="立川 晏由美" userId="04140bebf535d70a" providerId="LiveId" clId="{74A01974-7EDA-4CDA-87AA-E174FB67AAE2}" dt="2020-05-11T06:12:18.050" v="2"/>
          <ac:spMkLst>
            <pc:docMk/>
            <pc:sldMk cId="541919107" sldId="257"/>
            <ac:spMk id="2" creationId="{C00AFD2A-4713-4698-8E38-7493B5D4AFF1}"/>
          </ac:spMkLst>
        </pc:spChg>
        <pc:spChg chg="mod">
          <ac:chgData name="立川 晏由美" userId="04140bebf535d70a" providerId="LiveId" clId="{74A01974-7EDA-4CDA-87AA-E174FB67AAE2}" dt="2020-05-11T06:12:18.050" v="2"/>
          <ac:spMkLst>
            <pc:docMk/>
            <pc:sldMk cId="541919107" sldId="257"/>
            <ac:spMk id="5" creationId="{EB3E0030-D41F-49A9-A53D-AF6A0FD80D5D}"/>
          </ac:spMkLst>
        </pc:spChg>
        <pc:spChg chg="mod">
          <ac:chgData name="立川 晏由美" userId="04140bebf535d70a" providerId="LiveId" clId="{74A01974-7EDA-4CDA-87AA-E174FB67AAE2}" dt="2020-05-11T06:12:18.050" v="2"/>
          <ac:spMkLst>
            <pc:docMk/>
            <pc:sldMk cId="541919107" sldId="257"/>
            <ac:spMk id="6" creationId="{2B734801-D51B-4B4A-B931-6EDB3BFA5D03}"/>
          </ac:spMkLst>
        </pc:spChg>
        <pc:spChg chg="mod">
          <ac:chgData name="立川 晏由美" userId="04140bebf535d70a" providerId="LiveId" clId="{74A01974-7EDA-4CDA-87AA-E174FB67AAE2}" dt="2020-05-11T06:12:18.050" v="2"/>
          <ac:spMkLst>
            <pc:docMk/>
            <pc:sldMk cId="541919107" sldId="257"/>
            <ac:spMk id="8" creationId="{B5D78423-6C22-4A52-842F-4E2AE0E22AE0}"/>
          </ac:spMkLst>
        </pc:spChg>
        <pc:spChg chg="mod">
          <ac:chgData name="立川 晏由美" userId="04140bebf535d70a" providerId="LiveId" clId="{74A01974-7EDA-4CDA-87AA-E174FB67AAE2}" dt="2020-05-11T06:12:18.050" v="2"/>
          <ac:spMkLst>
            <pc:docMk/>
            <pc:sldMk cId="541919107" sldId="257"/>
            <ac:spMk id="10" creationId="{82386ED5-7775-4706-8F8A-B25ED11B7D4B}"/>
          </ac:spMkLst>
        </pc:spChg>
        <pc:picChg chg="mod">
          <ac:chgData name="立川 晏由美" userId="04140bebf535d70a" providerId="LiveId" clId="{74A01974-7EDA-4CDA-87AA-E174FB67AAE2}" dt="2020-05-11T06:12:18.050" v="2"/>
          <ac:picMkLst>
            <pc:docMk/>
            <pc:sldMk cId="541919107" sldId="257"/>
            <ac:picMk id="4" creationId="{98849C9F-B1AC-4099-BFDB-7EA0F13DFED2}"/>
          </ac:picMkLst>
        </pc:picChg>
      </pc:sldChg>
      <pc:sldChg chg="modSp">
        <pc:chgData name="立川 晏由美" userId="04140bebf535d70a" providerId="LiveId" clId="{74A01974-7EDA-4CDA-87AA-E174FB67AAE2}" dt="2020-05-11T06:12:14.232" v="1"/>
        <pc:sldMkLst>
          <pc:docMk/>
          <pc:sldMk cId="2631856642" sldId="260"/>
        </pc:sldMkLst>
        <pc:spChg chg="mod">
          <ac:chgData name="立川 晏由美" userId="04140bebf535d70a" providerId="LiveId" clId="{74A01974-7EDA-4CDA-87AA-E174FB67AAE2}" dt="2020-05-11T06:12:14.232" v="1"/>
          <ac:spMkLst>
            <pc:docMk/>
            <pc:sldMk cId="2631856642" sldId="260"/>
            <ac:spMk id="2" creationId="{B4245803-2E1D-4088-ABC5-4A3E2AD2A7C4}"/>
          </ac:spMkLst>
        </pc:spChg>
        <pc:spChg chg="mod">
          <ac:chgData name="立川 晏由美" userId="04140bebf535d70a" providerId="LiveId" clId="{74A01974-7EDA-4CDA-87AA-E174FB67AAE2}" dt="2020-05-11T06:12:14.232" v="1"/>
          <ac:spMkLst>
            <pc:docMk/>
            <pc:sldMk cId="2631856642" sldId="260"/>
            <ac:spMk id="3" creationId="{BC1F963F-710E-40FD-8F54-78C6978A45FC}"/>
          </ac:spMkLst>
        </pc:spChg>
        <pc:spChg chg="mod">
          <ac:chgData name="立川 晏由美" userId="04140bebf535d70a" providerId="LiveId" clId="{74A01974-7EDA-4CDA-87AA-E174FB67AAE2}" dt="2020-05-11T06:12:14.232" v="1"/>
          <ac:spMkLst>
            <pc:docMk/>
            <pc:sldMk cId="2631856642" sldId="260"/>
            <ac:spMk id="4" creationId="{AC440570-09F4-4093-9922-04C5DF636E93}"/>
          </ac:spMkLst>
        </pc:spChg>
        <pc:picChg chg="mod">
          <ac:chgData name="立川 晏由美" userId="04140bebf535d70a" providerId="LiveId" clId="{74A01974-7EDA-4CDA-87AA-E174FB67AAE2}" dt="2020-05-11T06:12:14.232" v="1"/>
          <ac:picMkLst>
            <pc:docMk/>
            <pc:sldMk cId="2631856642" sldId="260"/>
            <ac:picMk id="6" creationId="{1C88C33E-CA44-4383-96AB-262E09ED150E}"/>
          </ac:picMkLst>
        </pc:picChg>
      </pc:sldChg>
      <pc:sldChg chg="modSp ord">
        <pc:chgData name="立川 晏由美" userId="04140bebf535d70a" providerId="LiveId" clId="{74A01974-7EDA-4CDA-87AA-E174FB67AAE2}" dt="2020-05-11T06:12:25.897" v="9"/>
        <pc:sldMkLst>
          <pc:docMk/>
          <pc:sldMk cId="3803104379" sldId="261"/>
        </pc:sldMkLst>
        <pc:spChg chg="mod">
          <ac:chgData name="立川 晏由美" userId="04140bebf535d70a" providerId="LiveId" clId="{74A01974-7EDA-4CDA-87AA-E174FB67AAE2}" dt="2020-05-11T06:12:25.897" v="9"/>
          <ac:spMkLst>
            <pc:docMk/>
            <pc:sldMk cId="3803104379" sldId="261"/>
            <ac:spMk id="2" creationId="{C00AFD2A-4713-4698-8E38-7493B5D4AFF1}"/>
          </ac:spMkLst>
        </pc:spChg>
        <pc:spChg chg="mod">
          <ac:chgData name="立川 晏由美" userId="04140bebf535d70a" providerId="LiveId" clId="{74A01974-7EDA-4CDA-87AA-E174FB67AAE2}" dt="2020-05-11T06:12:25.897" v="9"/>
          <ac:spMkLst>
            <pc:docMk/>
            <pc:sldMk cId="3803104379" sldId="261"/>
            <ac:spMk id="9" creationId="{843F5457-FE9A-44D6-87DE-A112F4A27E26}"/>
          </ac:spMkLst>
        </pc:spChg>
        <pc:spChg chg="mod">
          <ac:chgData name="立川 晏由美" userId="04140bebf535d70a" providerId="LiveId" clId="{74A01974-7EDA-4CDA-87AA-E174FB67AAE2}" dt="2020-05-11T06:12:25.897" v="9"/>
          <ac:spMkLst>
            <pc:docMk/>
            <pc:sldMk cId="3803104379" sldId="261"/>
            <ac:spMk id="11" creationId="{087E35FB-51D6-4609-9327-3EF1718CADD9}"/>
          </ac:spMkLst>
        </pc:spChg>
        <pc:picChg chg="mod">
          <ac:chgData name="立川 晏由美" userId="04140bebf535d70a" providerId="LiveId" clId="{74A01974-7EDA-4CDA-87AA-E174FB67AAE2}" dt="2020-05-11T06:12:25.897" v="9"/>
          <ac:picMkLst>
            <pc:docMk/>
            <pc:sldMk cId="3803104379" sldId="261"/>
            <ac:picMk id="7" creationId="{33DCADCC-E993-4A54-A8C7-9CA84E74D4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1FB279-54BB-4E7A-ADF0-80D1B785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818F62-16C1-427C-9A2B-DA10FD7E3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4BC50-0E57-4478-B63D-C595CCC2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0BC7-BA87-4705-AB46-2473C4206B7F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9CAC72-A54A-422D-A3BA-04F96AAD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3FB7BC-05F5-41B1-AD0A-F79FD9D1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9FEE-4145-4A83-9965-A70451158A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37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DE94FB-DEC1-4FD8-8869-4CC4397E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B33CC6-1EFD-4662-98AC-D44512AC4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2734E5-6C5F-4420-BFF4-6C2F7CDA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0BC7-BA87-4705-AB46-2473C4206B7F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6187A5-A488-49F6-BC33-4D6DCBDB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736BAE-5E72-48EA-B918-797DB7E4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9FEE-4145-4A83-9965-A70451158A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48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28F1D84-E3B9-4ACB-B113-BD3BF276F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3C34CF-BEF1-4141-8F9E-38BA9E98B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80C125-6305-4DDB-98C9-52AF6E8F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0BC7-BA87-4705-AB46-2473C4206B7F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45E6A5-6A1D-45EA-8CA3-E117B411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FBD126-A15E-454B-8440-7761B04B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9FEE-4145-4A83-9965-A70451158A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28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274660-85DE-4A77-B3C9-E78AAC36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B77E3C-1797-4ED4-90CD-0AF351E29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77ADD4-1310-42A6-9D12-36421D78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0BC7-BA87-4705-AB46-2473C4206B7F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4D9C57-48DE-4679-8339-21BA72D3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3CE731-037F-4FE1-8CE9-A43CDE0C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9FEE-4145-4A83-9965-A70451158A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49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47B55-0546-4496-9B97-C50B55F5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2106FE-43A1-43CA-B41C-4F3E3C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6896E3-B844-4403-8567-7B9A5B29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0BC7-BA87-4705-AB46-2473C4206B7F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4BE905-EF18-42CF-BCA3-092E7550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CEF1B9-9BB9-4D8E-A0E6-1092CE0C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9FEE-4145-4A83-9965-A70451158A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87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F8E8CB-B5FA-4382-B85A-52A2E4BD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1AEAC6-0658-4D73-885E-0C391729A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7C89BD-0BFF-4FAB-BC3C-5A29EDF6D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86E9E8-6789-4A82-A569-7FB249AC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0BC7-BA87-4705-AB46-2473C4206B7F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F68E5A-85E0-44D6-B65A-3301A3B7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E5540C-B903-48C6-8A87-7CC19BB7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9FEE-4145-4A83-9965-A70451158A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01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2E8B2E-411A-45BC-8F59-E5C0530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918029-D9AD-4E9B-8FF9-5305F63E4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5EC4A0-D026-4A1F-9E82-AA11C2831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2E7DC78-88A8-4967-BDB2-AF46581E6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482D44-4F1F-421F-BA0E-C515EB7DF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B9AEF6-C5F3-4DF2-A78F-844F4E5B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0BC7-BA87-4705-AB46-2473C4206B7F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DB7B71A-BBFF-4F07-8E98-15953DC9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1B3C7F-110E-4743-8ED2-53315647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9FEE-4145-4A83-9965-A70451158A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99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62A038-DB9F-4E97-8641-A1E74FCC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6D29EA-3B41-4C99-A67C-7157C286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0BC7-BA87-4705-AB46-2473C4206B7F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00E2DC-1446-4ADD-B02A-10DE2968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BC608CC-A414-492D-9E66-CE151ECD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9FEE-4145-4A83-9965-A70451158A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2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6231123-3AD1-46FA-977C-3DB09FD5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0BC7-BA87-4705-AB46-2473C4206B7F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B24BB74-A29B-4404-A826-B098FC10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13152A-9C4B-48BC-9F8B-93E0BEA8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9FEE-4145-4A83-9965-A70451158A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4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B9ADE2-03BF-4C65-BA4F-3FF2FF7B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A4CB17-ECE8-44E7-84E0-AB2E3B438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E18E4C-A24C-4016-A95E-2D00E7EAD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8CA3CF-235A-40EC-B6B1-347ADAC2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0BC7-BA87-4705-AB46-2473C4206B7F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87ECEA-9E9E-48BB-94A7-2AAAD46D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9E5845-8326-4F41-B88C-B76DA324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9FEE-4145-4A83-9965-A70451158A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39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556751-694A-4820-81B0-84FF87E3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2D0097-D5CB-41B6-865C-DC50E0DD7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C1024B-2FF8-48D2-A176-995C7F566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D95B35-74E9-4E6C-9269-B0451F2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0BC7-BA87-4705-AB46-2473C4206B7F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825A35-6D3F-4E46-A2CF-175F374A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50C32B-7F59-4E8C-844B-0D9A3B76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9FEE-4145-4A83-9965-A70451158A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06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E6C0B0C-6B9E-4FF0-837D-34819EC0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9B0940-8672-4141-BEA9-3C908A8BE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473594-904B-4794-97DA-807485F3F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B0BC7-BA87-4705-AB46-2473C4206B7F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23B82D-B248-4487-B01A-C795DD6E2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C20DDB-3644-43A6-AB17-2BD88F066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A9FEE-4145-4A83-9965-A70451158A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27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720216-AD91-4B79-AFF3-3BFC1031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5004"/>
            <a:ext cx="9144000" cy="1210646"/>
          </a:xfrm>
        </p:spPr>
        <p:txBody>
          <a:bodyPr/>
          <a:lstStyle/>
          <a:p>
            <a:r>
              <a:rPr kumimoji="1"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月制作概要書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0B620B-64A7-489C-9B17-291C78332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66854"/>
            <a:ext cx="9144000" cy="1655762"/>
          </a:xfrm>
        </p:spPr>
        <p:txBody>
          <a:bodyPr anchor="ctr"/>
          <a:lstStyle/>
          <a:p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ゲームクリエータ専攻科</a:t>
            </a:r>
            <a:r>
              <a:rPr kumimoji="1"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年　立川 晏由美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C3F1FA9-AFEE-4AD5-BC9B-8546F6A83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575" y="1562470"/>
            <a:ext cx="7122850" cy="400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9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245803-2E1D-4088-ABC5-4A3E2AD2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制作環境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C1F963F-710E-40FD-8F54-78C6978A45FC}"/>
              </a:ext>
            </a:extLst>
          </p:cNvPr>
          <p:cNvSpPr txBox="1"/>
          <p:nvPr/>
        </p:nvSpPr>
        <p:spPr>
          <a:xfrm>
            <a:off x="670560" y="1838960"/>
            <a:ext cx="1085088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使用エンジン・・・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Unity</a:t>
            </a:r>
            <a:r>
              <a:rPr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2019.2.18f1</a:t>
            </a:r>
          </a:p>
          <a:p>
            <a:r>
              <a:rPr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使用言語・・・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C#</a:t>
            </a:r>
          </a:p>
          <a:p>
            <a:r>
              <a:rPr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制作人数・・・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人</a:t>
            </a:r>
            <a:endParaRPr lang="en-US" altLang="ja-JP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プラットフォーム・・・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</a:p>
          <a:p>
            <a:r>
              <a:rPr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プレイ人数・・・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人</a:t>
            </a:r>
            <a:endParaRPr lang="en-US" altLang="ja-JP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440570-09F4-4093-9922-04C5DF636E93}"/>
              </a:ext>
            </a:extLst>
          </p:cNvPr>
          <p:cNvSpPr txBox="1"/>
          <p:nvPr/>
        </p:nvSpPr>
        <p:spPr>
          <a:xfrm>
            <a:off x="670560" y="4952549"/>
            <a:ext cx="1085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足元、左右のブロックを壊してゴールのブロックに攻撃を当てるゲームです。</a:t>
            </a:r>
            <a:endParaRPr lang="en-US" altLang="ja-JP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ブロックは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種類あり、攻撃して壊せるものと攻撃しても壊せないもの、攻撃を当てることで一時的に高く飛ぶことができるブロックです。</a:t>
            </a:r>
            <a:endParaRPr lang="en-US" altLang="ja-JP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C88C33E-CA44-4383-96AB-262E09ED1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94" y="3556892"/>
            <a:ext cx="8778094" cy="175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5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0AFD2A-4713-4698-8E38-7493B5D4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ゲーム詳細①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8849C9F-B1AC-4099-BFDB-7EA0F13DF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805090"/>
            <a:ext cx="6096000" cy="3429000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EB3E0030-D41F-49A9-A53D-AF6A0FD80D5D}"/>
              </a:ext>
            </a:extLst>
          </p:cNvPr>
          <p:cNvSpPr/>
          <p:nvPr/>
        </p:nvSpPr>
        <p:spPr>
          <a:xfrm>
            <a:off x="256674" y="3711992"/>
            <a:ext cx="3128210" cy="1950870"/>
          </a:xfrm>
          <a:prstGeom prst="wedgeRoundRectCallout">
            <a:avLst>
              <a:gd name="adj1" fmla="val 76416"/>
              <a:gd name="adj2" fmla="val 13724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壊せるブロック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攻撃を当てることで壊すことができるブロックです</a:t>
            </a:r>
            <a:endParaRPr kumimoji="1"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B734801-D51B-4B4A-B931-6EDB3BFA5D03}"/>
              </a:ext>
            </a:extLst>
          </p:cNvPr>
          <p:cNvSpPr/>
          <p:nvPr/>
        </p:nvSpPr>
        <p:spPr>
          <a:xfrm>
            <a:off x="3015916" y="2797599"/>
            <a:ext cx="1909011" cy="6193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B5D78423-6C22-4A52-842F-4E2AE0E22AE0}"/>
              </a:ext>
            </a:extLst>
          </p:cNvPr>
          <p:cNvSpPr/>
          <p:nvPr/>
        </p:nvSpPr>
        <p:spPr>
          <a:xfrm>
            <a:off x="5185610" y="1294521"/>
            <a:ext cx="3461085" cy="1663492"/>
          </a:xfrm>
          <a:prstGeom prst="wedgeRoundRectCallout">
            <a:avLst>
              <a:gd name="adj1" fmla="val -68854"/>
              <a:gd name="adj2" fmla="val 49963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制限時間：</a:t>
            </a:r>
            <a:endParaRPr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になることでゲームオーバー画面になります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82386ED5-7775-4706-8F8A-B25ED11B7D4B}"/>
              </a:ext>
            </a:extLst>
          </p:cNvPr>
          <p:cNvSpPr/>
          <p:nvPr/>
        </p:nvSpPr>
        <p:spPr>
          <a:xfrm>
            <a:off x="9368589" y="3107286"/>
            <a:ext cx="2566737" cy="1764632"/>
          </a:xfrm>
          <a:prstGeom prst="wedgeRoundRectCallout">
            <a:avLst>
              <a:gd name="adj1" fmla="val -76467"/>
              <a:gd name="adj2" fmla="val -2954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壊せないブロック：</a:t>
            </a:r>
            <a:endParaRPr kumimoji="1"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攻撃しても壊せず、足場としてしか使うことができません</a:t>
            </a:r>
          </a:p>
        </p:txBody>
      </p:sp>
    </p:spTree>
    <p:extLst>
      <p:ext uri="{BB962C8B-B14F-4D97-AF65-F5344CB8AC3E}">
        <p14:creationId xmlns:p14="http://schemas.microsoft.com/office/powerpoint/2010/main" val="54191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3DCADCC-E993-4A54-A8C7-9CA84E74D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807214"/>
            <a:ext cx="6096000" cy="3429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00AFD2A-4713-4698-8E38-7493B5D4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ゲーム詳細②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843F5457-FE9A-44D6-87DE-A112F4A27E26}"/>
              </a:ext>
            </a:extLst>
          </p:cNvPr>
          <p:cNvSpPr/>
          <p:nvPr/>
        </p:nvSpPr>
        <p:spPr>
          <a:xfrm>
            <a:off x="8433162" y="3302807"/>
            <a:ext cx="3569447" cy="1983748"/>
          </a:xfrm>
          <a:prstGeom prst="wedgeRoundRectCallout">
            <a:avLst>
              <a:gd name="adj1" fmla="val -73294"/>
              <a:gd name="adj2" fmla="val 28663"/>
              <a:gd name="adj3" fmla="val 1666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ジャンプブロック：</a:t>
            </a:r>
            <a:endParaRPr kumimoji="1"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白い粒子が出ており、攻撃しても壊せませんが、攻撃してすぐにジャンプすることで高く跳ぶことができます。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87E35FB-51D6-4609-9327-3EF1718CADD9}"/>
              </a:ext>
            </a:extLst>
          </p:cNvPr>
          <p:cNvSpPr/>
          <p:nvPr/>
        </p:nvSpPr>
        <p:spPr>
          <a:xfrm>
            <a:off x="346229" y="2241828"/>
            <a:ext cx="2405849" cy="3429000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ゴールブロック：</a:t>
            </a:r>
            <a:endParaRPr kumimoji="1"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見た目は壊せないブロックと同じですが、近くに行くと一定間隔で音が鳴ります。</a:t>
            </a:r>
            <a:endParaRPr kumimoji="1"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制限時間内にこのブロックを攻撃することでクリアとなります。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310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207</Words>
  <Application>Microsoft Office PowerPoint</Application>
  <PresentationFormat>ワイド画面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Office テーマ</vt:lpstr>
      <vt:lpstr>4月制作概要書</vt:lpstr>
      <vt:lpstr>制作環境</vt:lpstr>
      <vt:lpstr>ゲーム詳細①</vt:lpstr>
      <vt:lpstr>ゲーム詳細②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立川 晏由美</dc:creator>
  <cp:lastModifiedBy>立川 晏由美</cp:lastModifiedBy>
  <cp:revision>5</cp:revision>
  <dcterms:created xsi:type="dcterms:W3CDTF">2020-05-11T03:13:48Z</dcterms:created>
  <dcterms:modified xsi:type="dcterms:W3CDTF">2020-05-11T06:12:31Z</dcterms:modified>
</cp:coreProperties>
</file>