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F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0" d="100"/>
          <a:sy n="120" d="100"/>
        </p:scale>
        <p:origin x="-13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9B37F-B28B-EB45-AF49-F9AEA8BA8EB4}" type="datetimeFigureOut">
              <a:rPr lang="en-US" smtClean="0"/>
              <a:t>9/6/18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C6EC-E728-DC45-AD95-6D83DACEF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523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9B37F-B28B-EB45-AF49-F9AEA8BA8EB4}" type="datetimeFigureOut">
              <a:rPr lang="en-US" smtClean="0"/>
              <a:t>9/6/18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C6EC-E728-DC45-AD95-6D83DACEF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937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9B37F-B28B-EB45-AF49-F9AEA8BA8EB4}" type="datetimeFigureOut">
              <a:rPr lang="en-US" smtClean="0"/>
              <a:t>9/6/18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C6EC-E728-DC45-AD95-6D83DACEF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579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9B37F-B28B-EB45-AF49-F9AEA8BA8EB4}" type="datetimeFigureOut">
              <a:rPr lang="en-US" smtClean="0"/>
              <a:t>9/6/18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C6EC-E728-DC45-AD95-6D83DACEF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575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9B37F-B28B-EB45-AF49-F9AEA8BA8EB4}" type="datetimeFigureOut">
              <a:rPr lang="en-US" smtClean="0"/>
              <a:t>9/6/18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C6EC-E728-DC45-AD95-6D83DACEF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996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9B37F-B28B-EB45-AF49-F9AEA8BA8EB4}" type="datetimeFigureOut">
              <a:rPr lang="en-US" smtClean="0"/>
              <a:t>9/6/18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C6EC-E728-DC45-AD95-6D83DACEF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015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9B37F-B28B-EB45-AF49-F9AEA8BA8EB4}" type="datetimeFigureOut">
              <a:rPr lang="en-US" smtClean="0"/>
              <a:t>9/6/18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C6EC-E728-DC45-AD95-6D83DACEF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743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9B37F-B28B-EB45-AF49-F9AEA8BA8EB4}" type="datetimeFigureOut">
              <a:rPr lang="en-US" smtClean="0"/>
              <a:t>9/6/18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C6EC-E728-DC45-AD95-6D83DACEF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341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9B37F-B28B-EB45-AF49-F9AEA8BA8EB4}" type="datetimeFigureOut">
              <a:rPr lang="en-US" smtClean="0"/>
              <a:t>9/6/18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C6EC-E728-DC45-AD95-6D83DACEF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711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9B37F-B28B-EB45-AF49-F9AEA8BA8EB4}" type="datetimeFigureOut">
              <a:rPr lang="en-US" smtClean="0"/>
              <a:t>9/6/18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C6EC-E728-DC45-AD95-6D83DACEF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606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9B37F-B28B-EB45-AF49-F9AEA8BA8EB4}" type="datetimeFigureOut">
              <a:rPr lang="en-US" smtClean="0"/>
              <a:t>9/6/18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C6EC-E728-DC45-AD95-6D83DACEF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261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9B37F-B28B-EB45-AF49-F9AEA8BA8EB4}" type="datetimeFigureOut">
              <a:rPr lang="en-US" smtClean="0"/>
              <a:t>9/6/18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3C6EC-E728-DC45-AD95-6D83DACEF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576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5893" y="1546815"/>
            <a:ext cx="994834" cy="5232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Button</a:t>
            </a:r>
            <a:r>
              <a:rPr lang="en-US" sz="1400" dirty="0"/>
              <a:t> </a:t>
            </a:r>
            <a:r>
              <a:rPr lang="en-US" sz="1400" dirty="0" smtClean="0"/>
              <a:t>or </a:t>
            </a:r>
            <a:r>
              <a:rPr lang="en-US" sz="1400" b="1" dirty="0" smtClean="0"/>
              <a:t>Command</a:t>
            </a:r>
            <a:endParaRPr lang="en-US" sz="1400" b="1" dirty="0"/>
          </a:p>
        </p:txBody>
      </p:sp>
      <p:cxnSp>
        <p:nvCxnSpPr>
          <p:cNvPr id="6" name="Straight Arrow Connector 5"/>
          <p:cNvCxnSpPr>
            <a:stCxn id="4" idx="3"/>
            <a:endCxn id="8" idx="1"/>
          </p:cNvCxnSpPr>
          <p:nvPr/>
        </p:nvCxnSpPr>
        <p:spPr>
          <a:xfrm>
            <a:off x="1420727" y="1808425"/>
            <a:ext cx="62441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045143" y="1546815"/>
            <a:ext cx="1206500" cy="5232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CPU Initialization</a:t>
            </a:r>
            <a:endParaRPr lang="en-US" sz="1400" b="1" dirty="0"/>
          </a:p>
        </p:txBody>
      </p:sp>
      <p:cxnSp>
        <p:nvCxnSpPr>
          <p:cNvPr id="11" name="Straight Arrow Connector 10"/>
          <p:cNvCxnSpPr>
            <a:stCxn id="8" idx="3"/>
            <a:endCxn id="50" idx="1"/>
          </p:cNvCxnSpPr>
          <p:nvPr/>
        </p:nvCxnSpPr>
        <p:spPr>
          <a:xfrm>
            <a:off x="3251643" y="1808425"/>
            <a:ext cx="160221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082008" y="2967433"/>
            <a:ext cx="1121833" cy="307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ROM BIOS</a:t>
            </a:r>
            <a:endParaRPr lang="en-US" sz="1400" b="1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203841" y="3121322"/>
            <a:ext cx="624417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082008" y="3692822"/>
            <a:ext cx="1121833" cy="73866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POST</a:t>
            </a:r>
            <a:r>
              <a:rPr lang="en-US" sz="1400" dirty="0" smtClean="0"/>
              <a:t>:</a:t>
            </a:r>
          </a:p>
          <a:p>
            <a:pPr algn="ctr"/>
            <a:r>
              <a:rPr lang="en-US" sz="1400" dirty="0" smtClean="0"/>
              <a:t>Power On Diagnostics</a:t>
            </a:r>
            <a:endParaRPr lang="en-US" sz="1400" dirty="0"/>
          </a:p>
        </p:txBody>
      </p:sp>
      <p:cxnSp>
        <p:nvCxnSpPr>
          <p:cNvPr id="25" name="Straight Arrow Connector 24"/>
          <p:cNvCxnSpPr>
            <a:stCxn id="14" idx="2"/>
            <a:endCxn id="16" idx="0"/>
          </p:cNvCxnSpPr>
          <p:nvPr/>
        </p:nvCxnSpPr>
        <p:spPr>
          <a:xfrm>
            <a:off x="2642925" y="3275210"/>
            <a:ext cx="0" cy="417612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828258" y="2967433"/>
            <a:ext cx="1238250" cy="3077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MBR</a:t>
            </a:r>
            <a:endParaRPr lang="en-US" sz="1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7664717" y="1672731"/>
            <a:ext cx="1016000" cy="307777"/>
          </a:xfrm>
          <a:prstGeom prst="rect">
            <a:avLst/>
          </a:prstGeom>
          <a:solidFill>
            <a:srgbClr val="FAFF6D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OS</a:t>
            </a:r>
            <a:endParaRPr lang="en-US" sz="1400" b="1" dirty="0"/>
          </a:p>
        </p:txBody>
      </p:sp>
      <p:cxnSp>
        <p:nvCxnSpPr>
          <p:cNvPr id="31" name="Straight Arrow Connector 30"/>
          <p:cNvCxnSpPr>
            <a:stCxn id="27" idx="2"/>
          </p:cNvCxnSpPr>
          <p:nvPr/>
        </p:nvCxnSpPr>
        <p:spPr>
          <a:xfrm flipH="1">
            <a:off x="4442091" y="3275210"/>
            <a:ext cx="5292" cy="41761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828258" y="3692822"/>
            <a:ext cx="1238250" cy="138499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First Stage Boot Loader</a:t>
            </a:r>
            <a:r>
              <a:rPr lang="en-US" sz="1400" dirty="0" smtClean="0"/>
              <a:t>: Look for active partition in partition table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690925" y="3692822"/>
            <a:ext cx="1238250" cy="18158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VBR</a:t>
            </a:r>
            <a:r>
              <a:rPr lang="en-US" sz="1400" dirty="0" smtClean="0"/>
              <a:t>:</a:t>
            </a:r>
          </a:p>
          <a:p>
            <a:r>
              <a:rPr lang="en-US" sz="1400" dirty="0" smtClean="0"/>
              <a:t>Identifies partition size &amp; type. Contains Initial Program Loader</a:t>
            </a:r>
            <a:endParaRPr 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7553592" y="4051117"/>
            <a:ext cx="1238250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Second Stage Boot Loader</a:t>
            </a:r>
            <a:endParaRPr lang="en-US" sz="1400" b="1" dirty="0"/>
          </a:p>
        </p:txBody>
      </p:sp>
      <p:cxnSp>
        <p:nvCxnSpPr>
          <p:cNvPr id="44" name="Elbow Connector 43"/>
          <p:cNvCxnSpPr/>
          <p:nvPr/>
        </p:nvCxnSpPr>
        <p:spPr>
          <a:xfrm rot="5400000">
            <a:off x="2489942" y="1961408"/>
            <a:ext cx="1159008" cy="853042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853858" y="1439093"/>
            <a:ext cx="1423976" cy="7386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UEFI</a:t>
            </a:r>
            <a:r>
              <a:rPr lang="en-US" sz="1400" dirty="0" smtClean="0"/>
              <a:t>:</a:t>
            </a:r>
          </a:p>
          <a:p>
            <a:r>
              <a:rPr lang="en-US" sz="1400" dirty="0" smtClean="0"/>
              <a:t>Reads GUID Partition table  </a:t>
            </a:r>
            <a:endParaRPr lang="en-US" sz="1400" dirty="0"/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5066508" y="4312886"/>
            <a:ext cx="624417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6929175" y="4312886"/>
            <a:ext cx="624417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9" idx="0"/>
          </p:cNvCxnSpPr>
          <p:nvPr/>
        </p:nvCxnSpPr>
        <p:spPr>
          <a:xfrm flipV="1">
            <a:off x="8172717" y="1962313"/>
            <a:ext cx="393" cy="208880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0" idx="3"/>
            <a:endCxn id="29" idx="1"/>
          </p:cNvCxnSpPr>
          <p:nvPr/>
        </p:nvCxnSpPr>
        <p:spPr>
          <a:xfrm>
            <a:off x="6277834" y="1808425"/>
            <a:ext cx="1386883" cy="1819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5371005" y="2598101"/>
            <a:ext cx="1121833" cy="73866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POST</a:t>
            </a:r>
            <a:r>
              <a:rPr lang="en-US" sz="1400" dirty="0" smtClean="0"/>
              <a:t>:</a:t>
            </a:r>
          </a:p>
          <a:p>
            <a:pPr algn="ctr"/>
            <a:r>
              <a:rPr lang="en-US" sz="1400" dirty="0" smtClean="0"/>
              <a:t>Power On Diagnostics</a:t>
            </a:r>
            <a:endParaRPr lang="en-US" sz="1400" dirty="0"/>
          </a:p>
        </p:txBody>
      </p:sp>
      <p:cxnSp>
        <p:nvCxnSpPr>
          <p:cNvPr id="69" name="Elbow Connector 68"/>
          <p:cNvCxnSpPr>
            <a:stCxn id="66" idx="0"/>
            <a:endCxn id="50" idx="2"/>
          </p:cNvCxnSpPr>
          <p:nvPr/>
        </p:nvCxnSpPr>
        <p:spPr>
          <a:xfrm rot="16200000" flipV="1">
            <a:off x="5538712" y="2204891"/>
            <a:ext cx="420344" cy="366076"/>
          </a:xfrm>
          <a:prstGeom prst="bentConnector3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5018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53</Words>
  <Application>Microsoft Macintosh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Rudd</dc:creator>
  <cp:lastModifiedBy>Rudd</cp:lastModifiedBy>
  <cp:revision>8</cp:revision>
  <dcterms:created xsi:type="dcterms:W3CDTF">2018-09-07T04:01:27Z</dcterms:created>
  <dcterms:modified xsi:type="dcterms:W3CDTF">2018-09-07T07:12:52Z</dcterms:modified>
</cp:coreProperties>
</file>