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88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B0E8B-5AA9-4A0E-BAB4-8CBD68B6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34422-0B33-4B64-B804-CE387E59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1AC03-869F-482D-B209-25990E7E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4615E-90DB-4CCF-8697-4F661412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0F800-CBED-4463-9A7E-DAD038A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9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DD41-3CF6-4FC6-A15B-39BB1B63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DECE8-8E46-4F09-9EDA-ECD249ED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C2DF1-1771-483D-AD48-6AEDEAC8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45809-85D4-4B99-A2F6-35CAECB9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0B48C-1F79-4BCC-AB70-EC869C85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5B0F0B-FAFC-46A6-88BA-13B1F9340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A7195-2932-4694-9A2C-B3B5E73A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CD5C8-1998-44F2-9A6C-B95A1011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C6CD5-B0AD-46F4-8057-9B2653C4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E5392-B651-4D2A-AE84-5DD24A5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295DE-4AFE-4B2C-B95F-1E10E5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0F2E-AC9E-46AE-AE19-B88CE84F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2F2CD-E8ED-4505-B852-98F2865E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3A1E0-5EA1-4ABD-B7B1-1233F4D5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B0C8A-51C0-4A99-901D-9BE5A691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7860-4235-48F3-B188-0E1ABC52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B6936-0FF1-449D-821B-CB2CB590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30E69-9C31-446A-9427-F7B6AB2D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C3F00-1872-44F9-A6B0-633D00B0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7ABC4-4EA7-43E2-ABEE-80257BB2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3ACDD-888A-448C-8B68-C087D432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FA7BC-D2FD-4F17-8CC5-0B94ED7FC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9FD10-125F-402A-BC68-19140922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2AE1B-8CFF-47D7-BA98-43EC333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5761D-259D-4A1E-905F-A8A1AEA9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7FEC0-D6AB-42C1-A28C-FF30BCDB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5FEC-9326-4326-B85E-8811A295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1FC08-5BF6-40C1-897C-218256EB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FC6D1-F942-4C2A-990F-2A4FDA91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D7EB2-F251-491C-B623-B6A427B4D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A5660-13BA-4562-9928-F5F7F0BF6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71151A-E1C5-44C5-AB42-0BEA745D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48DA83-EA74-4C11-83C5-29E7E846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65C63-C43B-453B-A989-40948DCF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616A4-BE6C-4219-ABD2-5EAD1A25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A5BC1E-10C2-4730-9121-4D47CD7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579638-4A83-4D01-A25F-BBA1E0BF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40A47-9EA6-473D-805C-44D4C3E0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69DC70-4303-4B10-A4FB-81BB3376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C0A4A-174D-49AC-8E34-9CA76A8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6D8C6-BD2F-4054-A77A-46893B7B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6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D38C4-DE31-4715-A03C-8E3F8903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42101-A5F1-4FC7-BA3E-D14A0899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D651B-8E67-47FA-94BD-478F9669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6A94B-31E6-46EC-AB1A-CD9F810F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C6B90-74CD-4E1A-ACC6-679F2839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1DD75-689A-4DB3-9049-1F3F9E0F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2BF4-93D8-4480-8F06-A03D30EF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A2D97-FF78-4204-8F3F-D79F2F18C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D2F01-8DD2-4BC3-9A80-90FC1485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D2BCB-91CE-42B3-A3E0-E0FF21A0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E5D6-0DBE-4078-BF99-539235A2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6409E-5559-40BD-B1F9-BAADC2CE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7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F7C1FD-0AEC-4B0F-AD31-04309F27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71929-03BF-4FAC-AD26-38DBED44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C47F8-1C37-4AFB-8E32-2DC7249FF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3B9-30B9-48FC-8ADD-1227707B0A5B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BAD83-C59C-47C2-81B9-F0B8AFE48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E5B78-CA55-44F4-A66B-F136FE07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4090-CA72-493C-92D0-ED48815F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0B8AF9-CF42-4100-86D9-BE614DAB36A3}"/>
              </a:ext>
            </a:extLst>
          </p:cNvPr>
          <p:cNvGrpSpPr/>
          <p:nvPr/>
        </p:nvGrpSpPr>
        <p:grpSpPr>
          <a:xfrm>
            <a:off x="1033272" y="3099816"/>
            <a:ext cx="2404872" cy="768096"/>
            <a:chOff x="1033272" y="3099816"/>
            <a:chExt cx="2404872" cy="768096"/>
          </a:xfrm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EFAD54C-C84E-48C2-8680-8DA3E65493E9}"/>
                </a:ext>
              </a:extLst>
            </p:cNvPr>
            <p:cNvSpPr/>
            <p:nvPr/>
          </p:nvSpPr>
          <p:spPr>
            <a:xfrm>
              <a:off x="1033272" y="3099816"/>
              <a:ext cx="2404872" cy="768096"/>
            </a:xfrm>
            <a:prstGeom prst="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18C7A2-B4F4-4734-BFF9-16EC5295B81B}"/>
                </a:ext>
              </a:extLst>
            </p:cNvPr>
            <p:cNvSpPr/>
            <p:nvPr/>
          </p:nvSpPr>
          <p:spPr>
            <a:xfrm>
              <a:off x="1190625" y="3314700"/>
              <a:ext cx="323850" cy="3272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B68C749-D949-49AB-ACD7-211B31E4F2B0}"/>
                </a:ext>
              </a:extLst>
            </p:cNvPr>
            <p:cNvSpPr/>
            <p:nvPr/>
          </p:nvSpPr>
          <p:spPr>
            <a:xfrm>
              <a:off x="3155060" y="3486720"/>
              <a:ext cx="195454" cy="2023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DB48D20-4D3B-4E05-A7FA-D521D942221D}"/>
                </a:ext>
              </a:extLst>
            </p:cNvPr>
            <p:cNvSpPr/>
            <p:nvPr/>
          </p:nvSpPr>
          <p:spPr>
            <a:xfrm>
              <a:off x="2802445" y="3611306"/>
              <a:ext cx="195454" cy="2023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08E7A1C-0F8F-42F8-9B20-B29D75306121}"/>
                </a:ext>
              </a:extLst>
            </p:cNvPr>
            <p:cNvSpPr/>
            <p:nvPr/>
          </p:nvSpPr>
          <p:spPr>
            <a:xfrm>
              <a:off x="3155060" y="3235260"/>
              <a:ext cx="195454" cy="2023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9ACA0EC-65D1-47C3-9619-8AC730D31B74}"/>
                </a:ext>
              </a:extLst>
            </p:cNvPr>
            <p:cNvSpPr/>
            <p:nvPr/>
          </p:nvSpPr>
          <p:spPr>
            <a:xfrm>
              <a:off x="2802445" y="3364226"/>
              <a:ext cx="195454" cy="2023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7B296E-C037-4A4D-B387-339F495BA722}"/>
              </a:ext>
            </a:extLst>
          </p:cNvPr>
          <p:cNvGrpSpPr/>
          <p:nvPr/>
        </p:nvGrpSpPr>
        <p:grpSpPr>
          <a:xfrm>
            <a:off x="1514475" y="1890712"/>
            <a:ext cx="1483424" cy="1425885"/>
            <a:chOff x="1514475" y="1890712"/>
            <a:chExt cx="1483424" cy="1425885"/>
          </a:xfrm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616FF2-2891-4D88-A876-554F2B424455}"/>
                </a:ext>
              </a:extLst>
            </p:cNvPr>
            <p:cNvSpPr/>
            <p:nvPr/>
          </p:nvSpPr>
          <p:spPr>
            <a:xfrm>
              <a:off x="1514475" y="1890712"/>
              <a:ext cx="1483424" cy="1425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黑体" panose="02010609060101010101" pitchFamily="49" charset="-122"/>
                  <a:ea typeface="黑体" panose="02010609060101010101" pitchFamily="49" charset="-122"/>
                </a:rPr>
                <a:t>RGSS</a:t>
              </a:r>
              <a:endPara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7E4831B-AA81-4BD2-9EC6-44DE7D7428A7}"/>
                </a:ext>
              </a:extLst>
            </p:cNvPr>
            <p:cNvSpPr/>
            <p:nvPr/>
          </p:nvSpPr>
          <p:spPr>
            <a:xfrm>
              <a:off x="1514475" y="1890712"/>
              <a:ext cx="1483424" cy="20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6AA07BD7-D9EE-44CD-A311-5841B261EB05}"/>
              </a:ext>
            </a:extLst>
          </p:cNvPr>
          <p:cNvSpPr/>
          <p:nvPr/>
        </p:nvSpPr>
        <p:spPr>
          <a:xfrm rot="2702325">
            <a:off x="2441097" y="3099814"/>
            <a:ext cx="933451" cy="319088"/>
          </a:xfrm>
          <a:prstGeom prst="leftRightArrow">
            <a:avLst/>
          </a:prstGeom>
          <a:ln w="50800">
            <a:solidFill>
              <a:schemeClr val="bg1">
                <a:lumMod val="95000"/>
              </a:schemeClr>
            </a:solidFill>
          </a:ln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7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B6D50FE-3677-4507-8FF9-544A12341D81}"/>
              </a:ext>
            </a:extLst>
          </p:cNvPr>
          <p:cNvGrpSpPr/>
          <p:nvPr/>
        </p:nvGrpSpPr>
        <p:grpSpPr>
          <a:xfrm>
            <a:off x="1514475" y="1890712"/>
            <a:ext cx="1483424" cy="1425885"/>
            <a:chOff x="1514475" y="1890712"/>
            <a:chExt cx="1483424" cy="1425885"/>
          </a:xfrm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229DE6-E2D0-432C-A6D6-2837AEA835C8}"/>
                </a:ext>
              </a:extLst>
            </p:cNvPr>
            <p:cNvSpPr/>
            <p:nvPr/>
          </p:nvSpPr>
          <p:spPr>
            <a:xfrm>
              <a:off x="1514475" y="1890712"/>
              <a:ext cx="1483424" cy="14258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黑体" panose="02010609060101010101" pitchFamily="49" charset="-122"/>
                  <a:ea typeface="黑体" panose="02010609060101010101" pitchFamily="49" charset="-122"/>
                </a:rPr>
                <a:t>RGSS</a:t>
              </a:r>
              <a:endPara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80EE7A-FDC3-4375-A8AD-B3D97E03411C}"/>
                </a:ext>
              </a:extLst>
            </p:cNvPr>
            <p:cNvSpPr/>
            <p:nvPr/>
          </p:nvSpPr>
          <p:spPr>
            <a:xfrm>
              <a:off x="1514475" y="1890712"/>
              <a:ext cx="1483424" cy="20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3689DEB5-2735-40AC-A21A-39F12F750063}"/>
              </a:ext>
            </a:extLst>
          </p:cNvPr>
          <p:cNvSpPr/>
          <p:nvPr/>
        </p:nvSpPr>
        <p:spPr>
          <a:xfrm rot="2702325">
            <a:off x="2362783" y="3041755"/>
            <a:ext cx="933451" cy="319088"/>
          </a:xfrm>
          <a:prstGeom prst="leftRightArrow">
            <a:avLst/>
          </a:prstGeom>
          <a:ln w="50800">
            <a:solidFill>
              <a:schemeClr val="bg1">
                <a:lumMod val="95000"/>
              </a:schemeClr>
            </a:solidFill>
          </a:ln>
          <a:effectLst>
            <a:outerShdw blurRad="50800" dir="5400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Rolfe James</dc:creator>
  <cp:lastModifiedBy>Rolfe James</cp:lastModifiedBy>
  <cp:revision>2</cp:revision>
  <dcterms:created xsi:type="dcterms:W3CDTF">2020-02-29T05:20:38Z</dcterms:created>
  <dcterms:modified xsi:type="dcterms:W3CDTF">2020-02-29T05:36:33Z</dcterms:modified>
</cp:coreProperties>
</file>