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  <p:sldMasterId id="2147483714" r:id="rId2"/>
  </p:sldMasterIdLst>
  <p:notesMasterIdLst>
    <p:notesMasterId r:id="rId15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4" d="100"/>
          <a:sy n="64" d="100"/>
        </p:scale>
        <p:origin x="9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</c:v>
              </c:pt>
              <c:pt idx="1">
                <c:v>18</c:v>
              </c:pt>
              <c:pt idx="2">
                <c:v>21</c:v>
              </c:pt>
              <c:pt idx="3">
                <c:v>17</c:v>
              </c:pt>
              <c:pt idx="4">
                <c:v>21</c:v>
              </c:pt>
              <c:pt idx="5">
                <c:v>29</c:v>
              </c:pt>
              <c:pt idx="6">
                <c:v>26</c:v>
              </c:pt>
              <c:pt idx="7">
                <c:v>26</c:v>
              </c:pt>
              <c:pt idx="8">
                <c:v>21</c:v>
              </c:pt>
              <c:pt idx="9">
                <c:v>25</c:v>
              </c:pt>
            </c:numLit>
          </c:val>
          <c:extLst>
            <c:ext xmlns:c16="http://schemas.microsoft.com/office/drawing/2014/chart" uri="{C3380CC4-5D6E-409C-BE32-E72D297353CC}">
              <c16:uniqueId val="{00000000-8525-4930-BDD5-2DB4BFA45513}"/>
            </c:ext>
          </c:extLst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</c:v>
              </c:pt>
              <c:pt idx="1">
                <c:v>47</c:v>
              </c:pt>
              <c:pt idx="2">
                <c:v>41</c:v>
              </c:pt>
              <c:pt idx="3">
                <c:v>39</c:v>
              </c:pt>
              <c:pt idx="4">
                <c:v>41</c:v>
              </c:pt>
              <c:pt idx="5">
                <c:v>33</c:v>
              </c:pt>
              <c:pt idx="6">
                <c:v>41</c:v>
              </c:pt>
              <c:pt idx="7">
                <c:v>43</c:v>
              </c:pt>
              <c:pt idx="8">
                <c:v>45</c:v>
              </c:pt>
              <c:pt idx="9">
                <c:v>34</c:v>
              </c:pt>
            </c:numLit>
          </c:val>
          <c:extLst>
            <c:ext xmlns:c16="http://schemas.microsoft.com/office/drawing/2014/chart" uri="{C3380CC4-5D6E-409C-BE32-E72D297353CC}">
              <c16:uniqueId val="{00000002-8525-4930-BDD5-2DB4BFA45513}"/>
            </c:ext>
          </c:extLst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</c:v>
              </c:pt>
              <c:pt idx="1">
                <c:v>65</c:v>
              </c:pt>
              <c:pt idx="2">
                <c:v>78</c:v>
              </c:pt>
              <c:pt idx="3">
                <c:v>92</c:v>
              </c:pt>
              <c:pt idx="4">
                <c:v>77</c:v>
              </c:pt>
              <c:pt idx="5">
                <c:v>69</c:v>
              </c:pt>
              <c:pt idx="6">
                <c:v>75</c:v>
              </c:pt>
              <c:pt idx="7">
                <c:v>82</c:v>
              </c:pt>
              <c:pt idx="8">
                <c:v>71</c:v>
              </c:pt>
              <c:pt idx="9">
                <c:v>84</c:v>
              </c:pt>
            </c:numLit>
          </c:val>
          <c:extLst>
            <c:ext xmlns:c16="http://schemas.microsoft.com/office/drawing/2014/chart" uri="{C3380CC4-5D6E-409C-BE32-E72D297353CC}">
              <c16:uniqueId val="{00000004-8525-4930-BDD5-2DB4BFA45513}"/>
            </c:ext>
          </c:extLst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</c:v>
              </c:pt>
              <c:pt idx="1">
                <c:v>15</c:v>
              </c:pt>
              <c:pt idx="2">
                <c:v>14</c:v>
              </c:pt>
              <c:pt idx="3">
                <c:v>9</c:v>
              </c:pt>
              <c:pt idx="4">
                <c:v>15</c:v>
              </c:pt>
              <c:pt idx="5">
                <c:v>12</c:v>
              </c:pt>
              <c:pt idx="6">
                <c:v>15</c:v>
              </c:pt>
              <c:pt idx="7">
                <c:v>16</c:v>
              </c:pt>
              <c:pt idx="8">
                <c:v>13</c:v>
              </c:pt>
              <c:pt idx="9">
                <c:v>13</c:v>
              </c:pt>
            </c:numLit>
          </c:val>
          <c:extLst>
            <c:ext xmlns:c16="http://schemas.microsoft.com/office/drawing/2014/chart" uri="{C3380CC4-5D6E-409C-BE32-E72D297353CC}">
              <c16:uniqueId val="{00000005-8525-4930-BDD5-2DB4BFA45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79999999999"/>
          <c:y val="0.32167688"/>
          <c:w val="0.1598710000000000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9/6/2024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4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6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5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08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8199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326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6302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5689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82724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47972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0800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731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676102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78540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888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08499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920479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515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079871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53128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3367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AD2D6BD-DE1B-4B5F-8B41-2702339687B9}" type="datetime1">
              <a:rPr lang="en-US" altLang="zh-CN" sz="900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3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 sz="quarter" idx="12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08" name="矩形"/>
          <p:cNvSpPr/>
          <p:nvPr/>
        </p:nvSpPr>
        <p:spPr>
          <a:xfrm>
            <a:off x="1704962" y="2491194"/>
            <a:ext cx="10844212" cy="15696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:NUKESH.M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 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:312205344</a:t>
            </a:r>
            <a:endParaRPr lang="zh-CN" altLang="en-US" dirty="0"/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 	: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:Sridevi arts and science college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29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>
            <a:off x="990600" y="2133600"/>
            <a:ext cx="6248400" cy="1869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18" name="矩形"/>
          <p:cNvSpPr/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396</Words>
  <Application>Microsoft Office PowerPoint</Application>
  <PresentationFormat>Widescreen</PresentationFormat>
  <Paragraphs>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等线</vt:lpstr>
      <vt:lpstr>宋体</vt:lpstr>
      <vt:lpstr>华文新魏</vt:lpstr>
      <vt:lpstr>Arial</vt:lpstr>
      <vt:lpstr>Calibri</vt:lpstr>
      <vt:lpstr>Droid Sans</vt:lpstr>
      <vt:lpstr>方正姚体</vt:lpstr>
      <vt:lpstr>Lucida Sans</vt:lpstr>
      <vt:lpstr>Roboto</vt:lpstr>
      <vt:lpstr>Times New Roman</vt:lpstr>
      <vt:lpstr>Trebuchet MS</vt:lpstr>
      <vt:lpstr>Tw Cen MT</vt:lpstr>
      <vt:lpstr>Wingdings 3</vt:lpstr>
      <vt:lpstr>Office Theme</vt:lpstr>
      <vt:lpstr>Circuit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AI LAB</cp:lastModifiedBy>
  <cp:revision>2</cp:revision>
  <dcterms:created xsi:type="dcterms:W3CDTF">2024-03-28T17:07:22Z</dcterms:created>
  <dcterms:modified xsi:type="dcterms:W3CDTF">2024-09-06T12:29:32Z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7b05e4010468489caaa0268a88e4faed</vt:lpwstr>
  </property>
</Properties>
</file>