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01D9-4E79-49C1-9C57-9CF851576744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F741-E597-4F4C-887A-90CD8BF9D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実際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やる</a:t>
            </a:r>
            <a:r>
              <a:rPr lang="ja-JP" altLang="en-US" dirty="0" smtClean="0"/>
              <a:t>こと！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2024/6/3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準備していくもの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公式ライン</a:t>
            </a:r>
            <a:endParaRPr kumimoji="1" lang="en-US" altLang="ja-JP" dirty="0" smtClean="0"/>
          </a:p>
          <a:p>
            <a:r>
              <a:rPr lang="ja-JP" altLang="en-US" dirty="0" smtClean="0"/>
              <a:t>塾用の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　←これは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で用意していく？</a:t>
            </a:r>
            <a:endParaRPr lang="en-US" altLang="ja-JP" dirty="0" smtClean="0"/>
          </a:p>
          <a:p>
            <a:r>
              <a:rPr kumimoji="1" lang="en-US" altLang="ja-JP" dirty="0" err="1" smtClean="0"/>
              <a:t>Googl</a:t>
            </a:r>
            <a:r>
              <a:rPr kumimoji="1" lang="ja-JP" altLang="en-US" dirty="0" smtClean="0"/>
              <a:t>マイビジネス</a:t>
            </a:r>
            <a:endParaRPr kumimoji="1" lang="en-US" altLang="ja-JP" dirty="0" smtClean="0"/>
          </a:p>
          <a:p>
            <a:r>
              <a:rPr lang="ja-JP" altLang="en-US" dirty="0" smtClean="0"/>
              <a:t>広告サイト（ナビ）　←これは後でよい</a:t>
            </a: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の解説　←すみわけするか？？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塾の開業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7260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院の２年間を経てから</a:t>
            </a:r>
            <a:endParaRPr kumimoji="1" lang="en-US" altLang="ja-JP" dirty="0" smtClean="0"/>
          </a:p>
          <a:p>
            <a:r>
              <a:rPr lang="ja-JP" altLang="en-US" dirty="0" smtClean="0"/>
              <a:t>統計調査（人口、学校、他塾、世帯収入）</a:t>
            </a:r>
            <a:endParaRPr lang="en-US" altLang="ja-JP" dirty="0" smtClean="0"/>
          </a:p>
          <a:p>
            <a:r>
              <a:rPr kumimoji="1" lang="en-US" altLang="ja-JP" dirty="0" err="1" smtClean="0"/>
              <a:t>Youtube</a:t>
            </a:r>
            <a:r>
              <a:rPr kumimoji="1" lang="ja-JP" altLang="en-US" dirty="0" smtClean="0"/>
              <a:t>の開設</a:t>
            </a:r>
            <a:endParaRPr kumimoji="1" lang="en-US" altLang="ja-JP" dirty="0" smtClean="0"/>
          </a:p>
          <a:p>
            <a:r>
              <a:rPr lang="ja-JP" altLang="en-US" dirty="0" smtClean="0"/>
              <a:t>具体的な方針は・・・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専門的な見地から貢献したい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コマ割り（授業＋土学）、数学メインに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宿題代行、オンライン動画作成＆サポート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テスト過去問分析、データベース化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動画環境（スタサプ、すらら、アタマプラス）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28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塾 開業 必要なもの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en-US" altLang="ja-JP" dirty="0"/>
              <a:t>://nyutai.bpsinc.jp/column/345/</a:t>
            </a:r>
          </a:p>
          <a:p>
            <a:r>
              <a:rPr lang="en-US" altLang="ja-JP" dirty="0"/>
              <a:t>https://www.showin-fc.jp/step/?utm_source=google&amp;utm_medium=cpc&amp;utm_campaign=ppc&amp;gad_source=1&amp;gclid=Cj0KCQjwltKxBhDMARIsAG8KnqWtGgHYfB08UjMX4IMxmLvaPSQo6cVNb6KWt6daZ6HbjogVgq6IYw4aAiVHEALw_wcB</a:t>
            </a:r>
          </a:p>
          <a:p>
            <a:endParaRPr lang="en-US" altLang="ja-JP" dirty="0"/>
          </a:p>
          <a:p>
            <a:r>
              <a:rPr lang="ja-JP" altLang="en-US" dirty="0"/>
              <a:t>すらら、あたまプラス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07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今後に向けて思うこと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①時間的余裕＋②経済的安定</a:t>
            </a:r>
            <a:endParaRPr kumimoji="1" lang="en-US" altLang="ja-JP" dirty="0" smtClean="0"/>
          </a:p>
          <a:p>
            <a:r>
              <a:rPr lang="ja-JP" altLang="en-US" dirty="0" smtClean="0"/>
              <a:t>①自分のスキルを８割に仕上げる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⇒院試に向けて</a:t>
            </a:r>
            <a:endParaRPr kumimoji="1" lang="en-US" altLang="ja-JP" dirty="0" smtClean="0"/>
          </a:p>
          <a:p>
            <a:r>
              <a:rPr lang="ja-JP" altLang="en-US" dirty="0" smtClean="0"/>
              <a:t>②数学系塾の立ち上げ、ベンチャー？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⇒家庭都合で移籍はしない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⇒そうなると、開業＆動画で支持あつめ</a:t>
            </a:r>
            <a:endParaRPr lang="en-US" altLang="ja-JP" dirty="0" smtClean="0"/>
          </a:p>
          <a:p>
            <a:r>
              <a:rPr kumimoji="1" lang="ja-JP" altLang="en-US" dirty="0" smtClean="0"/>
              <a:t>②アルバイトしのぎ⇒院試チャレンジ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2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動画作成</a:t>
            </a:r>
            <a:r>
              <a:rPr lang="ja-JP" altLang="en-US" dirty="0" smtClean="0">
                <a:solidFill>
                  <a:srgbClr val="0070C0"/>
                </a:solidFill>
              </a:rPr>
              <a:t>の環境は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kumimoji="1" lang="ja-JP" altLang="en-US" dirty="0" smtClean="0"/>
              <a:t>アプリ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 err="1" smtClean="0"/>
              <a:t>Canva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Capcut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Davinci</a:t>
            </a:r>
            <a:r>
              <a:rPr kumimoji="1" lang="en-US" altLang="ja-JP" dirty="0" smtClean="0"/>
              <a:t> resolve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 smtClean="0"/>
              <a:t>有料だと、</a:t>
            </a:r>
            <a:r>
              <a:rPr lang="en-US" altLang="ja-JP" dirty="0" smtClean="0"/>
              <a:t>After Effects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素材づくり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 smtClean="0"/>
              <a:t>Blender</a:t>
            </a:r>
            <a:r>
              <a:rPr kumimoji="1" lang="ja-JP" altLang="en-US" dirty="0" smtClean="0"/>
              <a:t>など⇒</a:t>
            </a:r>
            <a:r>
              <a:rPr kumimoji="1" lang="en-US" altLang="ja-JP" dirty="0" err="1" smtClean="0"/>
              <a:t>New</a:t>
            </a:r>
            <a:r>
              <a:rPr lang="en-US" altLang="ja-JP" dirty="0" err="1" smtClean="0"/>
              <a:t>PC</a:t>
            </a:r>
            <a:r>
              <a:rPr lang="ja-JP" altLang="en-US" dirty="0" smtClean="0"/>
              <a:t>が必要かな！！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280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数学手順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今野、リーマン面</a:t>
            </a:r>
            <a:endParaRPr kumimoji="1" lang="en-US" altLang="ja-JP" dirty="0" smtClean="0"/>
          </a:p>
          <a:p>
            <a:r>
              <a:rPr lang="ja-JP" altLang="en-US" dirty="0" smtClean="0"/>
              <a:t>樋口、曲面上の関数論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リーマンロッホ</a:t>
            </a:r>
            <a:endParaRPr lang="en-US" altLang="ja-JP" dirty="0" smtClean="0"/>
          </a:p>
          <a:p>
            <a:r>
              <a:rPr kumimoji="1" lang="ja-JP" altLang="en-US" dirty="0" smtClean="0"/>
              <a:t>宮西、代数幾何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cf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Birkar</a:t>
            </a:r>
            <a:r>
              <a:rPr lang="ja-JP" altLang="en-US" dirty="0" smtClean="0"/>
              <a:t>の</a:t>
            </a:r>
            <a:r>
              <a:rPr lang="en-US" altLang="ja-JP" smtClean="0"/>
              <a:t>pdf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dirty="0" smtClean="0"/>
              <a:t>松村、可換環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04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数学プチ問題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群拡大　分裂しないパターン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8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装備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繭</a:t>
            </a:r>
            <a:r>
              <a:rPr kumimoji="1" lang="ja-JP" altLang="en-US" dirty="0" err="1" smtClean="0"/>
              <a:t>そ</a:t>
            </a:r>
            <a:r>
              <a:rPr lang="ja-JP" altLang="en-US" dirty="0" smtClean="0"/>
              <a:t>→まえくり→</a:t>
            </a:r>
            <a:r>
              <a:rPr lang="en-US" altLang="ja-JP" dirty="0" err="1" smtClean="0"/>
              <a:t>jyo</a:t>
            </a:r>
            <a:r>
              <a:rPr lang="ja-JP" altLang="en-US" dirty="0" smtClean="0"/>
              <a:t>かふぇ</a:t>
            </a:r>
            <a:endParaRPr lang="en-US" altLang="ja-JP" dirty="0" smtClean="0"/>
          </a:p>
          <a:p>
            <a:r>
              <a:rPr lang="ja-JP" altLang="en-US" dirty="0" smtClean="0"/>
              <a:t>ツイッター＆</a:t>
            </a:r>
            <a:r>
              <a:rPr lang="en-US" altLang="ja-JP" dirty="0" err="1" smtClean="0"/>
              <a:t>Youtube</a:t>
            </a:r>
            <a:r>
              <a:rPr lang="ja-JP" altLang="en-US" dirty="0" smtClean="0"/>
              <a:t>投稿</a:t>
            </a:r>
            <a:endParaRPr lang="en-US" altLang="ja-JP" dirty="0" smtClean="0"/>
          </a:p>
          <a:p>
            <a:r>
              <a:rPr lang="en-US" altLang="ja-JP" dirty="0" smtClean="0"/>
              <a:t>Discord</a:t>
            </a:r>
            <a:r>
              <a:rPr lang="ja-JP" altLang="en-US" dirty="0" smtClean="0"/>
              <a:t>での、</a:t>
            </a:r>
            <a:r>
              <a:rPr lang="ja-JP" altLang="en-US" dirty="0" err="1" smtClean="0"/>
              <a:t>ひで</a:t>
            </a:r>
            <a:r>
              <a:rPr lang="ja-JP" altLang="en-US" dirty="0" smtClean="0"/>
              <a:t>会話を</a:t>
            </a:r>
            <a:endParaRPr lang="en-US" altLang="ja-JP" dirty="0" smtClean="0"/>
          </a:p>
          <a:p>
            <a:r>
              <a:rPr lang="ja-JP" altLang="en-US" dirty="0" smtClean="0"/>
              <a:t>女風？進出？？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8301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209</Words>
  <Application>Microsoft Office PowerPoint</Application>
  <PresentationFormat>画面に合わせる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Wingdings</vt:lpstr>
      <vt:lpstr>Office テーマ</vt:lpstr>
      <vt:lpstr>実際にやること！</vt:lpstr>
      <vt:lpstr>準備していくもの</vt:lpstr>
      <vt:lpstr>塾の開業</vt:lpstr>
      <vt:lpstr>塾 開業 必要なもの</vt:lpstr>
      <vt:lpstr>今後に向けて思うこと</vt:lpstr>
      <vt:lpstr>動画作成の環境は</vt:lpstr>
      <vt:lpstr>数学手順</vt:lpstr>
      <vt:lpstr>数学プチ問題</vt:lpstr>
      <vt:lpstr>装備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塾関連のやること！</dc:title>
  <dc:creator>栃木第一_美しが丘教室_講師PC</dc:creator>
  <cp:lastModifiedBy>増田竜斗</cp:lastModifiedBy>
  <cp:revision>19</cp:revision>
  <dcterms:created xsi:type="dcterms:W3CDTF">2024-05-15T16:58:03Z</dcterms:created>
  <dcterms:modified xsi:type="dcterms:W3CDTF">2024-06-02T17:04:08Z</dcterms:modified>
</cp:coreProperties>
</file>