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56" r:id="rId8"/>
    <p:sldId id="257" r:id="rId9"/>
    <p:sldId id="25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88F3-911E-D8B0-C480-D69FDBA4F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89825-D7D1-CBFB-9BE6-40CCAE8D5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E1ABD-AF03-424D-63DD-F0FB9E49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540F88-0770-CAB1-FF56-6C4E9A41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861DF-F184-0FEE-22EA-32D7DAE2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392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B714-8D43-C861-5FC6-AC7DC7B9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E480A-CD06-1153-6368-2FCC4F204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7935D-052A-53A3-F23A-FD3D241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EDD6F-3F1E-7A35-7D3C-614C6713F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6E021-FA27-4606-5F13-3A6EED9F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8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EE9AE-1DD4-8A62-713B-2A1AB43B6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80368-9847-1975-A978-CB3ACE829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7E08E-17EF-1826-422D-A5EDF4EA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2E81B-DA53-3401-08C2-3330A099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C8E50-C099-E1E5-1346-BF8DDDA7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30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9775-60D4-1083-110F-3BCE78DA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C48AB-2DF4-08EF-03D6-3F9497B3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2EB9A-8B29-6D1F-D857-6AEB6CF04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E40F5-B777-65C4-15FB-8D7361E3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BEC8B-8230-4A69-BC5D-35887149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021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327C-A0D3-B2E4-7785-B3FA762C4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05B30-1440-0A29-A16C-CB6BFE07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6A6DF-E781-22DD-1100-2081CB2D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AFD9-A741-11A2-FC91-1DD22AED3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B95A4-0803-06AE-6A47-1B1DFA80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44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3EF69-EA1A-FFA8-7465-1895C5F0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8FD6E-A56B-E3D0-22B3-AF633C1EBA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8D2E2-CD21-D983-2D6C-E07ADADD5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17FD-7FB5-9AD4-24A9-277D36F4F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71916-9FD7-E4EC-E183-1323A270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058F2-F740-C245-7A03-3B3691B8C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52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D7C1-E0D5-38E8-D2BC-161C2908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E8D6C-0AB5-5808-044A-E6EA3AEA0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55E76-9B8B-6B5F-EC3E-9A73E4A41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2584F6-C7F2-63D8-1D5B-22ED16B20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FD5CE9-D1E8-E946-B07A-E83F7D76AA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A8653-9D2C-F1D5-3229-24BFAB83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033208-23B0-C93E-21D0-F352E5A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47C393-F265-5042-1F76-F567974E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44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48A7-9B47-2563-1E48-C4232E86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305D9-8264-2212-3B4F-09EA20670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EA56E-6C44-13D9-2B75-D3CFB5ED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624B9D-C376-D136-0A04-133E96944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683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DD314-7697-FFE9-8A51-50298C4B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03D00-72F8-D1DC-335E-EC2334D5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B3DD0-09D9-9741-4FFB-611840DA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087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53FE1-DBD0-7AAC-5204-E738391A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0147-0E58-3082-F046-5DEB561CD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31974-62A5-2BB8-C5B5-6AAD6F1B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367540-02B3-D9DB-FD65-D014F1750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3B8A3-D2C7-E488-0802-32D78EED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EFE93-41CE-6B31-0912-1D1641F44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12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77B8-57C5-D315-BD19-9341D5BA4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89D71-32E9-16D1-D657-E5EE4B3EA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F7B55-C148-8F60-5D09-4D55AD71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5EAD9-F887-62CE-BBD3-81643C09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763A13-B785-8B44-96F5-BFFBB0046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F4189-62ED-0E77-D30D-9D6E7C7F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0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78AAE-D3B5-620D-EC65-6F91850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36F9B-2963-E3CD-3AA9-0A253246A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D62E4-E5ED-9FEF-2A54-A01D7E9BD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47DB0-C5A1-4C1B-90E2-55DC62315CF2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59AD0-9EC3-101F-DF91-2B095DA3E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CC98C-EF7B-C15E-3B26-48662C06C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A94F6-A451-4A9D-A6EF-191095DAF9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99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DF8C7-83C2-794F-94D5-8A153CC3F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46481"/>
          </a:xfrm>
        </p:spPr>
        <p:txBody>
          <a:bodyPr>
            <a:normAutofit/>
          </a:bodyPr>
          <a:lstStyle/>
          <a:p>
            <a:r>
              <a:rPr lang="en-US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Blink</a:t>
            </a:r>
            <a:r>
              <a:rPr lang="en-US" sz="4800" b="1" spc="-15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it</a:t>
            </a:r>
            <a:r>
              <a:rPr lang="en-US" sz="4800" b="1" spc="-15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Sales </a:t>
            </a:r>
            <a:r>
              <a:rPr lang="en-US" sz="4800" b="1" spc="-15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Dashboard</a:t>
            </a:r>
            <a:endParaRPr lang="en-IN" sz="4800" b="1" spc="-15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73CB28-ABA3-4956-6AB8-96E5A7CDF5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46481"/>
            <a:ext cx="9144000" cy="5628639"/>
          </a:xfrm>
        </p:spPr>
        <p:txBody>
          <a:bodyPr>
            <a:normAutofit/>
          </a:bodyPr>
          <a:lstStyle/>
          <a:p>
            <a:endParaRPr lang="en-US" sz="4000" b="1" dirty="0"/>
          </a:p>
          <a:p>
            <a:r>
              <a:rPr lang="en-US" sz="4000" b="1" dirty="0"/>
              <a:t>Retail Performance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Analysis</a:t>
            </a:r>
            <a:r>
              <a:rPr lang="en-US" sz="4000" b="1" dirty="0"/>
              <a:t> using 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</a:rPr>
              <a:t>Excel</a:t>
            </a:r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endParaRPr lang="en-US" sz="4000" b="1" dirty="0"/>
          </a:p>
          <a:p>
            <a:pPr algn="r"/>
            <a:r>
              <a:rPr lang="en-IN" sz="4000" b="1" dirty="0"/>
              <a:t>					     By: </a:t>
            </a:r>
            <a:r>
              <a:rPr lang="en-IN" sz="4000" b="1" i="1" dirty="0">
                <a:solidFill>
                  <a:srgbClr val="C00000"/>
                </a:solidFill>
              </a:rPr>
              <a:t>NUKUL SINGH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AEFF4C-8FC4-0F5D-1E0B-D48B14157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8000"/>
            <a:ext cx="14400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B8721C-5FC6-6E0D-DB0D-11F5FB6B1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072" y="2334757"/>
            <a:ext cx="7120408" cy="335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047DCB-1097-4D16-B293-DAA9F79FE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6" y="2848032"/>
            <a:ext cx="2569968" cy="256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22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4FB-7A24-A8A4-51FA-0398E46AE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104648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rial Black" panose="020B0A04020102020204" pitchFamily="34" charset="0"/>
              </a:rPr>
              <a:t>Ski</a:t>
            </a:r>
            <a:r>
              <a:rPr lang="en-US" sz="54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ll</a:t>
            </a:r>
            <a:r>
              <a:rPr lang="en-US" sz="5400" b="1" dirty="0">
                <a:latin typeface="Arial Black" panose="020B0A04020102020204" pitchFamily="34" charset="0"/>
              </a:rPr>
              <a:t> Learned</a:t>
            </a:r>
            <a:endParaRPr lang="en-IN" sz="54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07235-BD48-C94A-320C-35CDA9BFE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2001520"/>
            <a:ext cx="10088880" cy="264160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q"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Analyzing large data set and finding out key performance indicators which you have to present on dashboard.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 to categorized data in different way like Chart, Table etc.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How to use Slicer in Excel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DAX Function</a:t>
            </a:r>
          </a:p>
          <a:p>
            <a:pPr algn="l"/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572BF0-7DAF-D14A-ED0F-F04C2CFCE291}"/>
              </a:ext>
            </a:extLst>
          </p:cNvPr>
          <p:cNvCxnSpPr>
            <a:cxnSpLocks/>
          </p:cNvCxnSpPr>
          <p:nvPr/>
        </p:nvCxnSpPr>
        <p:spPr>
          <a:xfrm>
            <a:off x="680640" y="1676400"/>
            <a:ext cx="108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12280F5-9398-A5C1-BBBA-AD248CBBF5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86" y="541041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73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3A587-E974-E6A1-3251-E24DFE1F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Arial Black" panose="020B0A04020102020204" pitchFamily="34" charset="0"/>
              </a:rPr>
              <a:t>Acknowled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51036-BB9D-36E2-8799-EDD3ABD84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I would like to express my special thanks of gratitude to my teacher “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Mr. Diwakar sir”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at DUCAT IT TRAINING school for providing us with the appropriate skills to be able to present this project theme –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Blink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it </a:t>
            </a:r>
            <a:r>
              <a:rPr lang="en-IN" b="1" dirty="0">
                <a:solidFill>
                  <a:schemeClr val="accent5">
                    <a:lumMod val="50000"/>
                  </a:schemeClr>
                </a:solidFill>
              </a:rPr>
              <a:t>Grocery Data 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with the utmost confidence and knowledge. It help me in increasing my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Excel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domain knowledge and skills in analysing data.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635B4-379D-09C8-BE10-D1BE47097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86" y="541041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3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A2A00F-2195-E778-4777-E727112BFE5D}"/>
              </a:ext>
            </a:extLst>
          </p:cNvPr>
          <p:cNvSpPr txBox="1"/>
          <p:nvPr/>
        </p:nvSpPr>
        <p:spPr>
          <a:xfrm>
            <a:off x="0" y="27057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/>
              <a:t>THANK </a:t>
            </a:r>
            <a:r>
              <a:rPr lang="en-US" sz="8800" dirty="0">
                <a:solidFill>
                  <a:schemeClr val="accent6">
                    <a:lumMod val="75000"/>
                  </a:schemeClr>
                </a:solidFill>
              </a:rPr>
              <a:t>YOU</a:t>
            </a:r>
            <a:endParaRPr lang="en-IN" sz="8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1C953C-7435-8E4E-9895-F24E59122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86" y="541041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317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7D22-307E-47DB-09C4-35AE40ACA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spc="-150" dirty="0">
                <a:latin typeface="Arial Black" panose="020B0A04020102020204" pitchFamily="34" charset="0"/>
              </a:rPr>
              <a:t>Lis</a:t>
            </a:r>
            <a:r>
              <a:rPr lang="en-US" sz="5400" b="1" spc="-150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t</a:t>
            </a:r>
            <a:r>
              <a:rPr lang="en-US" sz="5400" b="1" spc="-150" dirty="0">
                <a:latin typeface="Arial Black" panose="020B0A04020102020204" pitchFamily="34" charset="0"/>
              </a:rPr>
              <a:t> of Content</a:t>
            </a:r>
            <a:endParaRPr lang="en-IN" sz="5400" b="1" spc="-15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8BCC-2617-1F3F-7838-5C89BD6E5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Excel Tools Used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Dashboard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Summary of Data Analyses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Skill Learned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Acknowledgment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8715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668E-1F5B-F0DC-1655-B16B1942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rial Black" panose="020B0A04020102020204" pitchFamily="34" charset="0"/>
              </a:rPr>
              <a:t>	E</a:t>
            </a:r>
            <a:r>
              <a:rPr lang="en-US" sz="6000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xcel</a:t>
            </a:r>
            <a:r>
              <a:rPr lang="en-US" sz="6000" b="1" dirty="0">
                <a:latin typeface="Arial Black" panose="020B0A04020102020204" pitchFamily="34" charset="0"/>
              </a:rPr>
              <a:t> Tools Used</a:t>
            </a:r>
            <a:endParaRPr lang="en-IN" sz="6000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27C61-015A-F64E-F2DF-C68934830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065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Donut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Bar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Stacked Column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Line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Donut/ Pie Chart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Funnel Map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 Matrix Card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055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C960-800D-C095-84AF-D74B96F8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94592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Dash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board</a:t>
            </a:r>
            <a:r>
              <a:rPr lang="en-US" b="1" dirty="0">
                <a:latin typeface="Arial Black" panose="020B0A04020102020204" pitchFamily="34" charset="0"/>
              </a:rPr>
              <a:t> Snippets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2F9FA9-B594-277E-28FC-2AC9DB0D2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11" y="670560"/>
            <a:ext cx="11520000" cy="6023960"/>
          </a:xfrm>
        </p:spPr>
      </p:pic>
    </p:spTree>
    <p:extLst>
      <p:ext uri="{BB962C8B-B14F-4D97-AF65-F5344CB8AC3E}">
        <p14:creationId xmlns:p14="http://schemas.microsoft.com/office/powerpoint/2010/main" val="12477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2B098-1B92-099A-262E-D62AE7D79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72159"/>
          </a:xfrm>
        </p:spPr>
        <p:txBody>
          <a:bodyPr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Dash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board</a:t>
            </a:r>
            <a:r>
              <a:rPr lang="en-US" b="1" dirty="0">
                <a:latin typeface="Arial Black" panose="020B0A04020102020204" pitchFamily="34" charset="0"/>
              </a:rPr>
              <a:t> Snippets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080EBB1-CBF3-0BF0-A5DF-F9706291BE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680719"/>
            <a:ext cx="11520000" cy="605494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13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BDA9-4184-5A4C-0614-2FBB57E4F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8103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Dash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Black" panose="020B0A04020102020204" pitchFamily="34" charset="0"/>
              </a:rPr>
              <a:t>board</a:t>
            </a:r>
            <a:r>
              <a:rPr lang="en-US" b="1" dirty="0">
                <a:latin typeface="Arial Black" panose="020B0A04020102020204" pitchFamily="34" charset="0"/>
              </a:rPr>
              <a:t> Snippets</a:t>
            </a:r>
            <a:endParaRPr lang="en-IN" b="1" dirty="0">
              <a:latin typeface="Arial Black" panose="020B0A040201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02ABC4-F70D-639D-25E3-CE80BDEA1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44" y="681037"/>
            <a:ext cx="11353776" cy="60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4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F76B-77DA-447A-FB34-1AA7187520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8" y="10084"/>
            <a:ext cx="12168000" cy="720000"/>
          </a:xfrm>
        </p:spPr>
        <p:txBody>
          <a:bodyPr>
            <a:normAutofit/>
          </a:bodyPr>
          <a:lstStyle/>
          <a:p>
            <a:r>
              <a:rPr lang="en-US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blink</a:t>
            </a:r>
            <a:r>
              <a:rPr lang="en-US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it</a:t>
            </a:r>
            <a:r>
              <a:rPr lang="en-US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IN" sz="4400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rgbClr val="0070C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044A52-70AB-36FE-893E-B3AFC8DA2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28" y="671716"/>
            <a:ext cx="12168000" cy="6192000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BUSINESS REQUIREMENT</a:t>
            </a:r>
          </a:p>
          <a:p>
            <a:pPr algn="l"/>
            <a:endParaRPr lang="en-US" b="1" dirty="0"/>
          </a:p>
          <a:p>
            <a:pPr algn="l"/>
            <a:r>
              <a:rPr lang="en-US" dirty="0"/>
              <a:t>To conduct a comprehensive analysis of Blinkit’s sales performance, customer satisfaction, and inventory distribution to identity key insights and opportunities for optimization using various KPI’s and visualization in Excel.</a:t>
            </a:r>
          </a:p>
          <a:p>
            <a:pPr algn="l"/>
            <a:endParaRPr lang="en-US" dirty="0"/>
          </a:p>
          <a:p>
            <a:pPr algn="l"/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KPI’s Requirement</a:t>
            </a:r>
          </a:p>
          <a:p>
            <a:pPr algn="l"/>
            <a:endParaRPr lang="en-US" dirty="0"/>
          </a:p>
          <a:p>
            <a:pPr marL="457200" indent="-457200" algn="l">
              <a:buFont typeface="+mj-lt"/>
              <a:buAutoNum type="arabicPeriod"/>
            </a:pPr>
            <a:r>
              <a:rPr lang="en-IN" b="1" dirty="0"/>
              <a:t>Total Sales: </a:t>
            </a:r>
            <a:r>
              <a:rPr lang="en-IN" dirty="0"/>
              <a:t>The overall revenue generated from all items sold.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dirty="0"/>
              <a:t>Average Sales: </a:t>
            </a:r>
            <a:r>
              <a:rPr lang="en-IN" dirty="0"/>
              <a:t>The overall revenue per sale.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dirty="0"/>
              <a:t>Number of Items: </a:t>
            </a:r>
            <a:r>
              <a:rPr lang="en-IN" dirty="0"/>
              <a:t>The total count of different items sold.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b="1" dirty="0"/>
              <a:t>Average Rating: </a:t>
            </a:r>
            <a:r>
              <a:rPr lang="en-IN" dirty="0"/>
              <a:t>The average customer rating for items sold.</a:t>
            </a:r>
          </a:p>
          <a:p>
            <a:pPr marL="457200" indent="-457200" algn="l">
              <a:buFont typeface="+mj-lt"/>
              <a:buAutoNum type="arabicPeriod"/>
            </a:pP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D3231-E72F-F30F-1D85-62EF1149F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386" y="5410417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24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40681-ED87-FD48-10C8-62AD59DC5A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28" y="1"/>
            <a:ext cx="12168000" cy="720000"/>
          </a:xfrm>
          <a:noFill/>
        </p:spPr>
        <p:txBody>
          <a:bodyPr>
            <a:normAutofit/>
          </a:bodyPr>
          <a:lstStyle/>
          <a:p>
            <a:r>
              <a:rPr lang="en-US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blink</a:t>
            </a:r>
            <a:r>
              <a:rPr lang="en-US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it</a:t>
            </a:r>
            <a:r>
              <a:rPr lang="en-US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sz="4400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A466E-1C2B-6849-8655-9A99DF65B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00" y="671207"/>
            <a:ext cx="12168000" cy="6192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BUSINESS REQUIREMENT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000000"/>
                </a:highlight>
              </a:rPr>
              <a:t>Chart’s Requirement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Sales by Fat Content:</a:t>
            </a:r>
          </a:p>
          <a:p>
            <a:pPr algn="l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Objective: Analyze the impact of fat content on total sales.</a:t>
            </a:r>
          </a:p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Additional KPI Metrics: Assess how other KPI’s (Average Sales, Number of items, Average Rating) vary with fat content.</a:t>
            </a:r>
          </a:p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Chart Type: Donut Chart.</a:t>
            </a:r>
            <a:endParaRPr lang="en-US" sz="1200" b="1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Sales by Item Type:</a:t>
            </a:r>
          </a:p>
          <a:p>
            <a:pPr algn="l"/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Objective: Identity the performance of different item in terms of total sales.</a:t>
            </a:r>
          </a:p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Additional KPI Metrics: Assess how other KPI’s (Average Sales, Number of items, Average Rating) vary with fat content.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Chart Type: Bar Chart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Fat Content by Outlet for Total Sales:</a:t>
            </a:r>
          </a:p>
          <a:p>
            <a:pPr algn="l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Objective: Compare total sales across different outlets segment by fat content.</a:t>
            </a:r>
          </a:p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Additional KPI Metrics: Assess how other KPI’s (Average Sales, Number of items, Average Rating) vary with fat content.</a:t>
            </a:r>
            <a:endParaRPr lang="en-US" sz="18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Chart Type: Stacked Column Chart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Total Sales by Outlet Establishment:</a:t>
            </a:r>
          </a:p>
          <a:p>
            <a:pPr algn="l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Objective: Identity the performance of different item in terms of total sales.</a:t>
            </a:r>
          </a:p>
          <a:p>
            <a:pPr algn="l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Chart Type: Line Chart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E84C0-08E9-FFFE-636B-C734FA6D9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28" y="540511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41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A904-3104-7D0B-F2E4-ED61A8E4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68000" cy="720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blink</a:t>
            </a:r>
            <a:r>
              <a: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it</a:t>
            </a:r>
            <a:r>
              <a: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b="1" dirty="0"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chemeClr val="accent5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Analysis</a:t>
            </a:r>
            <a:endParaRPr lang="en-IN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accent5">
                  <a:lumMod val="7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B63AB-77A3-510B-B652-368F6DA33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" y="669201"/>
            <a:ext cx="12168000" cy="6192000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BUSINESS REQUIREMENT</a:t>
            </a: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highlight>
                  <a:srgbClr val="000000"/>
                </a:highlight>
              </a:rPr>
              <a:t>Chart’s Requirement</a:t>
            </a:r>
            <a:endParaRPr lang="en-US" sz="24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1800" b="1" dirty="0"/>
              <a:t>Sales by Outlet Size: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Objective: Analyze the correlation between outlet size and total sales.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Chart Type: Donut/ Pie Chart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1800" b="1" dirty="0"/>
              <a:t>Sales by Outlet Location:</a:t>
            </a:r>
          </a:p>
          <a:p>
            <a:pPr marL="0" indent="0">
              <a:buNone/>
            </a:pPr>
            <a:r>
              <a:rPr lang="en-US" sz="1800" b="1" dirty="0"/>
              <a:t>	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Objective: Assess the geographic distribution of sales across different locations.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Chart Type: Funnel Map.</a:t>
            </a:r>
            <a:endParaRPr lang="en-US" sz="1400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400" b="1" dirty="0"/>
              <a:t> </a:t>
            </a:r>
            <a:r>
              <a:rPr lang="en-US" sz="1800" b="1" dirty="0"/>
              <a:t>All Metrics by Outlet Type:</a:t>
            </a:r>
          </a:p>
          <a:p>
            <a:pPr marL="0" indent="0">
              <a:buNone/>
            </a:pPr>
            <a:r>
              <a:rPr lang="en-US" sz="1600" b="1" dirty="0"/>
              <a:t>	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Objective: Provide a comprehensive view of all key metrics (Total Sales, Average Sales, 	Number of items, Average Rating) broken 	down by different outlet types.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</a:rPr>
              <a:t>	Chart Type: Matrix Card</a:t>
            </a:r>
            <a:endParaRPr lang="en-US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9FA1DD-9069-5602-91CB-D5F4C66AD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928" y="5405119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24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559</Words>
  <Application>Microsoft Office PowerPoint</Application>
  <PresentationFormat>Widescreen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Wingdings</vt:lpstr>
      <vt:lpstr>Office Theme</vt:lpstr>
      <vt:lpstr>Blinkit Sales Dashboard</vt:lpstr>
      <vt:lpstr>List of Content</vt:lpstr>
      <vt:lpstr> Excel Tools Used</vt:lpstr>
      <vt:lpstr>Dashboard Snippets</vt:lpstr>
      <vt:lpstr>Dashboard Snippets</vt:lpstr>
      <vt:lpstr>Dashboard Snippets</vt:lpstr>
      <vt:lpstr>blinkit Analysis</vt:lpstr>
      <vt:lpstr>blinkit Analysis</vt:lpstr>
      <vt:lpstr>blinkit Analysis</vt:lpstr>
      <vt:lpstr>Skill Learned</vt:lpstr>
      <vt:lpstr>Acknowledgement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NUKUL SINGH</dc:creator>
  <cp:lastModifiedBy>NUKUL SINGH</cp:lastModifiedBy>
  <cp:revision>1</cp:revision>
  <dcterms:created xsi:type="dcterms:W3CDTF">2025-07-06T11:53:25Z</dcterms:created>
  <dcterms:modified xsi:type="dcterms:W3CDTF">2025-07-06T15:43:57Z</dcterms:modified>
</cp:coreProperties>
</file>