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8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0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7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7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18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58C4-2D3A-42EE-8133-3AB144C76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ASP Project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50D0D-6958-47D0-856F-EF4F28DA4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Member: </a:t>
            </a:r>
            <a:r>
              <a:rPr lang="en-US" dirty="0" err="1"/>
              <a:t>Yuheng</a:t>
            </a:r>
            <a:r>
              <a:rPr lang="en-US" dirty="0"/>
              <a:t> and </a:t>
            </a:r>
            <a:r>
              <a:rPr lang="en-US" dirty="0" err="1"/>
              <a:t>lionel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71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0E3C-6BAA-4FE6-A725-8721792A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ED62-AB2C-4916-847F-78A084EB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668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ASP Project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YU HENG</dc:creator>
  <cp:lastModifiedBy>NEO YU HENG</cp:lastModifiedBy>
  <cp:revision>2</cp:revision>
  <dcterms:created xsi:type="dcterms:W3CDTF">2021-08-19T01:34:50Z</dcterms:created>
  <dcterms:modified xsi:type="dcterms:W3CDTF">2021-08-19T01:47:27Z</dcterms:modified>
</cp:coreProperties>
</file>