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DFEE73-64D4-427A-AE16-525883A676E4}">
          <p14:sldIdLst>
            <p14:sldId id="256"/>
            <p14:sldId id="257"/>
            <p14:sldId id="258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17E9-0B14-479C-B567-DE8BDD7607D0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EA94D55-C3E5-4B60-972D-4E61D3D10FD4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38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17E9-0B14-479C-B567-DE8BDD7607D0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4D55-C3E5-4B60-972D-4E61D3D10FD4}" type="slidenum">
              <a:rPr lang="en-SG" smtClean="0"/>
              <a:t>‹#›</a:t>
            </a:fld>
            <a:endParaRPr lang="en-SG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55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17E9-0B14-479C-B567-DE8BDD7607D0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4D55-C3E5-4B60-972D-4E61D3D10FD4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00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17E9-0B14-479C-B567-DE8BDD7607D0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4D55-C3E5-4B60-972D-4E61D3D10FD4}" type="slidenum">
              <a:rPr lang="en-SG" smtClean="0"/>
              <a:t>‹#›</a:t>
            </a:fld>
            <a:endParaRPr lang="en-S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17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17E9-0B14-479C-B567-DE8BDD7607D0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4D55-C3E5-4B60-972D-4E61D3D10FD4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27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17E9-0B14-479C-B567-DE8BDD7607D0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4D55-C3E5-4B60-972D-4E61D3D10FD4}" type="slidenum">
              <a:rPr lang="en-SG" smtClean="0"/>
              <a:t>‹#›</a:t>
            </a:fld>
            <a:endParaRPr lang="en-SG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06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17E9-0B14-479C-B567-DE8BDD7607D0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4D55-C3E5-4B60-972D-4E61D3D10FD4}" type="slidenum">
              <a:rPr lang="en-SG" smtClean="0"/>
              <a:t>‹#›</a:t>
            </a:fld>
            <a:endParaRPr lang="en-S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53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17E9-0B14-479C-B567-DE8BDD7607D0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4D55-C3E5-4B60-972D-4E61D3D10FD4}" type="slidenum">
              <a:rPr lang="en-SG" smtClean="0"/>
              <a:t>‹#›</a:t>
            </a:fld>
            <a:endParaRPr lang="en-SG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3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17E9-0B14-479C-B567-DE8BDD7607D0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4D55-C3E5-4B60-972D-4E61D3D10FD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118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17E9-0B14-479C-B567-DE8BDD7607D0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4D55-C3E5-4B60-972D-4E61D3D10FD4}" type="slidenum">
              <a:rPr lang="en-SG" smtClean="0"/>
              <a:t>‹#›</a:t>
            </a:fld>
            <a:endParaRPr lang="en-S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3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83117E9-0B14-479C-B567-DE8BDD7607D0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94D55-C3E5-4B60-972D-4E61D3D10FD4}" type="slidenum">
              <a:rPr lang="en-SG" smtClean="0"/>
              <a:t>‹#›</a:t>
            </a:fld>
            <a:endParaRPr lang="en-S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4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117E9-0B14-479C-B567-DE8BDD7607D0}" type="datetimeFigureOut">
              <a:rPr lang="en-SG" smtClean="0"/>
              <a:t>19/8/2021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EA94D55-C3E5-4B60-972D-4E61D3D10FD4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1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58C4-2D3A-42EE-8133-3AB144C76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ASP Project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50D0D-6958-47D0-856F-EF4F28DA4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Member: </a:t>
            </a:r>
            <a:r>
              <a:rPr lang="en-US" dirty="0" err="1"/>
              <a:t>Yuheng</a:t>
            </a:r>
            <a:r>
              <a:rPr lang="en-US" dirty="0"/>
              <a:t> and </a:t>
            </a:r>
            <a:r>
              <a:rPr lang="en-US" dirty="0" err="1"/>
              <a:t>lionel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717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0E3C-6BAA-4FE6-A725-8721792A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Tasking for each member</a:t>
            </a:r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551842-A532-4984-AC06-6A1B0661F7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670459"/>
              </p:ext>
            </p:extLst>
          </p:nvPr>
        </p:nvGraphicFramePr>
        <p:xfrm>
          <a:off x="1450974" y="2016125"/>
          <a:ext cx="9473700" cy="2265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850">
                  <a:extLst>
                    <a:ext uri="{9D8B030D-6E8A-4147-A177-3AD203B41FA5}">
                      <a16:colId xmlns:a16="http://schemas.microsoft.com/office/drawing/2014/main" val="3689012104"/>
                    </a:ext>
                  </a:extLst>
                </a:gridCol>
                <a:gridCol w="4736850">
                  <a:extLst>
                    <a:ext uri="{9D8B030D-6E8A-4147-A177-3AD203B41FA5}">
                      <a16:colId xmlns:a16="http://schemas.microsoft.com/office/drawing/2014/main" val="230678990"/>
                    </a:ext>
                  </a:extLst>
                </a:gridCol>
              </a:tblGrid>
              <a:tr h="675495">
                <a:tc>
                  <a:txBody>
                    <a:bodyPr/>
                    <a:lstStyle/>
                    <a:p>
                      <a:r>
                        <a:rPr lang="en-US" dirty="0"/>
                        <a:t>Members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27290"/>
                  </a:ext>
                </a:extLst>
              </a:tr>
              <a:tr h="675495">
                <a:tc>
                  <a:txBody>
                    <a:bodyPr/>
                    <a:lstStyle/>
                    <a:p>
                      <a:r>
                        <a:rPr lang="en-US" dirty="0" err="1"/>
                        <a:t>Yuheng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-Top 3 Country Bar Graph</a:t>
                      </a:r>
                    </a:p>
                    <a:p>
                      <a:r>
                        <a:rPr lang="en-US" dirty="0"/>
                        <a:t>-Unit test</a:t>
                      </a:r>
                    </a:p>
                    <a:p>
                      <a:r>
                        <a:rPr lang="en-US" dirty="0"/>
                        <a:t>-Code Explanation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859032"/>
                  </a:ext>
                </a:extLst>
              </a:tr>
              <a:tr h="675495">
                <a:tc>
                  <a:txBody>
                    <a:bodyPr/>
                    <a:lstStyle/>
                    <a:p>
                      <a:r>
                        <a:rPr lang="en-US" dirty="0"/>
                        <a:t>Lionel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-All Countries Bar Graph</a:t>
                      </a:r>
                    </a:p>
                    <a:p>
                      <a:r>
                        <a:rPr lang="en-US" dirty="0"/>
                        <a:t>-Screenshots of finished project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3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6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F1E2-BC66-436E-812D-CDBFB2D0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all Country and top 3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6370C-8CF0-4D0A-AB4E-A666393D3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859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C7ED-4C5E-41A7-ACD4-4CA8D8AC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Total And Mean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CE2CE-08E5-431A-88F9-A8935DCBB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787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370B-CF01-4BF6-A0B7-5AE4658E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Bargraph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C2F5-EF19-4837-BCA6-156C3340D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07865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50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ASP Project</vt:lpstr>
      <vt:lpstr>Tasking for each member</vt:lpstr>
      <vt:lpstr>Results: all Country and top 3</vt:lpstr>
      <vt:lpstr>Results: Total And Mean</vt:lpstr>
      <vt:lpstr>Bargraph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NEO YU HENG</dc:creator>
  <cp:lastModifiedBy>NEO YU HENG</cp:lastModifiedBy>
  <cp:revision>7</cp:revision>
  <dcterms:created xsi:type="dcterms:W3CDTF">2021-08-19T01:34:50Z</dcterms:created>
  <dcterms:modified xsi:type="dcterms:W3CDTF">2021-08-19T02:07:16Z</dcterms:modified>
</cp:coreProperties>
</file>