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notesSlides/notesSlide3.xml" ContentType="application/vnd.openxmlformats-officedocument.presentationml.notesSlide+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4.xml" ContentType="application/vnd.openxmlformats-officedocument.presentationml.notesSlide+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notesSlides/notesSlide5.xml" ContentType="application/vnd.openxmlformats-officedocument.presentationml.notesSlide+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notesSlides/notesSlide6.xml" ContentType="application/vnd.openxmlformats-officedocument.presentationml.notesSlide+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notesSlides/notesSlide7.xml" ContentType="application/vnd.openxmlformats-officedocument.presentationml.notesSlide+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notesSlides/notesSlide8.xml" ContentType="application/vnd.openxmlformats-officedocument.presentationml.notesSlide+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notesSlides/notesSlide9.xml" ContentType="application/vnd.openxmlformats-officedocument.presentationml.notesSlide+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00.xml" ContentType="application/vnd.openxmlformats-officedocument.presentationml.tags+xml"/>
  <Override PartName="/ppt/notesSlides/notesSlide10.xml" ContentType="application/vnd.openxmlformats-officedocument.presentationml.notesSlide+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notesSlides/notesSlide11.xml" ContentType="application/vnd.openxmlformats-officedocument.presentationml.notesSlide+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notesSlides/notesSlide12.xml" ContentType="application/vnd.openxmlformats-officedocument.presentationml.notesSlide+xml"/>
  <Override PartName="/ppt/tags/tag809.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notesSlides/notesSlide13.xml" ContentType="application/vnd.openxmlformats-officedocument.presentationml.notesSlide+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notesSlides/notesSlide14.xml" ContentType="application/vnd.openxmlformats-officedocument.presentationml.notesSlide+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0.xml" ContentType="application/vnd.openxmlformats-officedocument.presentationml.tags+xml"/>
  <Override PartName="/ppt/notesSlides/notesSlide15.xml" ContentType="application/vnd.openxmlformats-officedocument.presentationml.notesSlide+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notesSlides/notesSlide16.xml" ContentType="application/vnd.openxmlformats-officedocument.presentationml.notesSlide+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notesSlides/notesSlide17.xml" ContentType="application/vnd.openxmlformats-officedocument.presentationml.notesSlide+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notesSlides/notesSlide18.xml" ContentType="application/vnd.openxmlformats-officedocument.presentationml.notesSlide+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notesSlides/notesSlide19.xml" ContentType="application/vnd.openxmlformats-officedocument.presentationml.notesSlide+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notesSlides/notesSlide20.xml" ContentType="application/vnd.openxmlformats-officedocument.presentationml.notesSlide+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0.xml" ContentType="application/vnd.openxmlformats-officedocument.presentationml.tags+xml"/>
  <Override PartName="/ppt/notesSlides/notesSlide21.xml" ContentType="application/vnd.openxmlformats-officedocument.presentationml.notesSlide+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notesSlides/notesSlide22.xml" ContentType="application/vnd.openxmlformats-officedocument.presentationml.notesSlide+xml"/>
  <Override PartName="/ppt/tags/tag868.xml" ContentType="application/vnd.openxmlformats-officedocument.presentationml.tags+xml"/>
  <Override PartName="/ppt/tags/tag869.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notesSlides/notesSlide23.xml" ContentType="application/vnd.openxmlformats-officedocument.presentationml.notesSlide+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notesSlides/notesSlide24.xml" ContentType="application/vnd.openxmlformats-officedocument.presentationml.notesSlide+xml"/>
  <Override PartName="/ppt/tags/tag879.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tags/tag1100.xml" ContentType="application/vnd.openxmlformats-officedocument.presentationml.tags+xml"/>
  <Override PartName="/ppt/tags/tag8080.xml" ContentType="application/vnd.openxmlformats-officedocument.presentationml.tags+xml"/>
  <Override PartName="/ppt/tags/tag8120.xml" ContentType="application/vnd.openxmlformats-officedocument.presentationml.tags+xml"/>
  <Override PartName="/ppt/tags/tag8160.xml" ContentType="application/vnd.openxmlformats-officedocument.presentationml.tags+xml"/>
  <Override PartName="/ppt/tags/tag8200.xml" ContentType="application/vnd.openxmlformats-officedocument.presentationml.tags+xml"/>
  <Override PartName="/ppt/tags/tag843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73" r:id="rId2"/>
    <p:sldId id="476" r:id="rId3"/>
    <p:sldId id="511" r:id="rId4"/>
    <p:sldId id="608" r:id="rId5"/>
    <p:sldId id="610" r:id="rId6"/>
    <p:sldId id="611" r:id="rId7"/>
    <p:sldId id="612" r:id="rId8"/>
    <p:sldId id="613" r:id="rId9"/>
    <p:sldId id="615" r:id="rId10"/>
    <p:sldId id="614" r:id="rId11"/>
    <p:sldId id="616" r:id="rId12"/>
    <p:sldId id="645" r:id="rId13"/>
    <p:sldId id="646" r:id="rId14"/>
    <p:sldId id="647" r:id="rId15"/>
    <p:sldId id="648" r:id="rId16"/>
    <p:sldId id="649" r:id="rId17"/>
    <p:sldId id="454" r:id="rId18"/>
    <p:sldId id="681" r:id="rId19"/>
    <p:sldId id="682" r:id="rId20"/>
    <p:sldId id="462" r:id="rId21"/>
    <p:sldId id="683" r:id="rId22"/>
    <p:sldId id="686" r:id="rId23"/>
    <p:sldId id="685" r:id="rId24"/>
    <p:sldId id="684" r:id="rId25"/>
    <p:sldId id="480" r:id="rId26"/>
    <p:sldId id="457"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1FA3A-714A-4AFB-93C3-8B7BE26BC3E9}" v="247" dt="2024-07-23T02:01:52.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5"/>
    <p:restoredTop sz="75899" autoAdjust="0"/>
  </p:normalViewPr>
  <p:slideViewPr>
    <p:cSldViewPr snapToGrid="0" showGuides="1">
      <p:cViewPr varScale="1">
        <p:scale>
          <a:sx n="98" d="100"/>
          <a:sy n="98" d="100"/>
        </p:scale>
        <p:origin x="1176" y="184"/>
      </p:cViewPr>
      <p:guideLst>
        <p:guide orient="horz" pos="2160"/>
        <p:guide pos="384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森茂 齐" userId="98a1d591687c18ad" providerId="LiveId" clId="{38011DB4-93E0-4679-9DB1-355D16681ADF}"/>
    <pc:docChg chg="undo redo custSel addSld delSld modSld sldOrd">
      <pc:chgData name="森茂 齐" userId="98a1d591687c18ad" providerId="LiveId" clId="{38011DB4-93E0-4679-9DB1-355D16681ADF}" dt="2024-07-21T11:30:47.932" v="5054" actId="20577"/>
      <pc:docMkLst>
        <pc:docMk/>
      </pc:docMkLst>
      <pc:sldChg chg="add del">
        <pc:chgData name="森茂 齐" userId="98a1d591687c18ad" providerId="LiveId" clId="{38011DB4-93E0-4679-9DB1-355D16681ADF}" dt="2024-07-19T12:19:57.375" v="87"/>
        <pc:sldMkLst>
          <pc:docMk/>
          <pc:sldMk cId="80830337" sldId="259"/>
        </pc:sldMkLst>
      </pc:sldChg>
      <pc:sldChg chg="modSp mod modNotesTx">
        <pc:chgData name="森茂 齐" userId="98a1d591687c18ad" providerId="LiveId" clId="{38011DB4-93E0-4679-9DB1-355D16681ADF}" dt="2024-07-21T10:33:06.232" v="4933" actId="113"/>
        <pc:sldMkLst>
          <pc:docMk/>
          <pc:sldMk cId="0" sldId="373"/>
        </pc:sldMkLst>
        <pc:spChg chg="mod">
          <ac:chgData name="森茂 齐" userId="98a1d591687c18ad" providerId="LiveId" clId="{38011DB4-93E0-4679-9DB1-355D16681ADF}" dt="2024-07-21T05:15:04.511" v="3263" actId="1076"/>
          <ac:spMkLst>
            <pc:docMk/>
            <pc:sldMk cId="0" sldId="373"/>
            <ac:spMk id="2" creationId="{00000000-0000-0000-0000-000000000000}"/>
          </ac:spMkLst>
        </pc:spChg>
        <pc:spChg chg="mod">
          <ac:chgData name="森茂 齐" userId="98a1d591687c18ad" providerId="LiveId" clId="{38011DB4-93E0-4679-9DB1-355D16681ADF}" dt="2024-07-21T02:37:14.459" v="563" actId="947"/>
          <ac:spMkLst>
            <pc:docMk/>
            <pc:sldMk cId="0" sldId="373"/>
            <ac:spMk id="4" creationId="{B514445E-93C9-49E1-603F-DFE5FBBA0371}"/>
          </ac:spMkLst>
        </pc:spChg>
        <pc:spChg chg="mod">
          <ac:chgData name="森茂 齐" userId="98a1d591687c18ad" providerId="LiveId" clId="{38011DB4-93E0-4679-9DB1-355D16681ADF}" dt="2024-07-21T05:14:56.496" v="3261" actId="1076"/>
          <ac:spMkLst>
            <pc:docMk/>
            <pc:sldMk cId="0" sldId="373"/>
            <ac:spMk id="8" creationId="{00000000-0000-0000-0000-000000000000}"/>
          </ac:spMkLst>
        </pc:spChg>
        <pc:spChg chg="mod">
          <ac:chgData name="森茂 齐" userId="98a1d591687c18ad" providerId="LiveId" clId="{38011DB4-93E0-4679-9DB1-355D16681ADF}" dt="2024-07-21T05:14:58.075" v="3262" actId="1076"/>
          <ac:spMkLst>
            <pc:docMk/>
            <pc:sldMk cId="0" sldId="373"/>
            <ac:spMk id="12" creationId="{00000000-0000-0000-0000-000000000000}"/>
          </ac:spMkLst>
        </pc:spChg>
        <pc:picChg chg="mod">
          <ac:chgData name="森茂 齐" userId="98a1d591687c18ad" providerId="LiveId" clId="{38011DB4-93E0-4679-9DB1-355D16681ADF}" dt="2024-07-21T10:32:58.472" v="4932" actId="1076"/>
          <ac:picMkLst>
            <pc:docMk/>
            <pc:sldMk cId="0" sldId="373"/>
            <ac:picMk id="9" creationId="{00000000-0000-0000-0000-000000000000}"/>
          </ac:picMkLst>
        </pc:picChg>
      </pc:sldChg>
      <pc:sldChg chg="addSp delSp modSp add mod modNotesTx">
        <pc:chgData name="森茂 齐" userId="98a1d591687c18ad" providerId="LiveId" clId="{38011DB4-93E0-4679-9DB1-355D16681ADF}" dt="2024-07-21T11:04:10.497" v="4967" actId="20577"/>
        <pc:sldMkLst>
          <pc:docMk/>
          <pc:sldMk cId="0" sldId="454"/>
        </pc:sldMkLst>
        <pc:spChg chg="mod">
          <ac:chgData name="森茂 齐" userId="98a1d591687c18ad" providerId="LiveId" clId="{38011DB4-93E0-4679-9DB1-355D16681ADF}" dt="2024-07-21T06:23:48.570" v="3651" actId="1076"/>
          <ac:spMkLst>
            <pc:docMk/>
            <pc:sldMk cId="0" sldId="454"/>
            <ac:spMk id="4" creationId="{00000000-0000-0000-0000-000000000000}"/>
          </ac:spMkLst>
        </pc:spChg>
        <pc:spChg chg="add mod">
          <ac:chgData name="森茂 齐" userId="98a1d591687c18ad" providerId="LiveId" clId="{38011DB4-93E0-4679-9DB1-355D16681ADF}" dt="2024-07-21T06:40:28.931" v="4002" actId="1076"/>
          <ac:spMkLst>
            <pc:docMk/>
            <pc:sldMk cId="0" sldId="454"/>
            <ac:spMk id="13" creationId="{C44F2DBC-8E35-C5BA-0083-67815F325E1E}"/>
          </ac:spMkLst>
        </pc:spChg>
        <pc:spChg chg="mod">
          <ac:chgData name="森茂 齐" userId="98a1d591687c18ad" providerId="LiveId" clId="{38011DB4-93E0-4679-9DB1-355D16681ADF}" dt="2024-07-21T06:33:17.497" v="3944" actId="20577"/>
          <ac:spMkLst>
            <pc:docMk/>
            <pc:sldMk cId="0" sldId="454"/>
            <ac:spMk id="14" creationId="{00000000-0000-0000-0000-000000000000}"/>
          </ac:spMkLst>
        </pc:spChg>
        <pc:spChg chg="add mod">
          <ac:chgData name="森茂 齐" userId="98a1d591687c18ad" providerId="LiveId" clId="{38011DB4-93E0-4679-9DB1-355D16681ADF}" dt="2024-07-21T06:40:28.931" v="4002" actId="1076"/>
          <ac:spMkLst>
            <pc:docMk/>
            <pc:sldMk cId="0" sldId="454"/>
            <ac:spMk id="16" creationId="{9FF7EF2B-2480-B96C-3623-DBBB129C8757}"/>
          </ac:spMkLst>
        </pc:spChg>
        <pc:spChg chg="add mod">
          <ac:chgData name="森茂 齐" userId="98a1d591687c18ad" providerId="LiveId" clId="{38011DB4-93E0-4679-9DB1-355D16681ADF}" dt="2024-07-21T06:40:28.931" v="4002" actId="1076"/>
          <ac:spMkLst>
            <pc:docMk/>
            <pc:sldMk cId="0" sldId="454"/>
            <ac:spMk id="17" creationId="{942E69D7-B12D-9606-9899-06157A72231E}"/>
          </ac:spMkLst>
        </pc:spChg>
        <pc:spChg chg="add mod">
          <ac:chgData name="森茂 齐" userId="98a1d591687c18ad" providerId="LiveId" clId="{38011DB4-93E0-4679-9DB1-355D16681ADF}" dt="2024-07-21T06:40:14.105" v="4001" actId="571"/>
          <ac:spMkLst>
            <pc:docMk/>
            <pc:sldMk cId="0" sldId="454"/>
            <ac:spMk id="21" creationId="{CAD9EDFC-155E-302B-FDAF-4FFF0F8ECC08}"/>
          </ac:spMkLst>
        </pc:spChg>
        <pc:spChg chg="add mod">
          <ac:chgData name="森茂 齐" userId="98a1d591687c18ad" providerId="LiveId" clId="{38011DB4-93E0-4679-9DB1-355D16681ADF}" dt="2024-07-21T06:40:14.105" v="4001" actId="571"/>
          <ac:spMkLst>
            <pc:docMk/>
            <pc:sldMk cId="0" sldId="454"/>
            <ac:spMk id="23" creationId="{B535FE4F-B8A3-0E66-54E8-8D482A695B61}"/>
          </ac:spMkLst>
        </pc:spChg>
        <pc:spChg chg="add mod">
          <ac:chgData name="森茂 齐" userId="98a1d591687c18ad" providerId="LiveId" clId="{38011DB4-93E0-4679-9DB1-355D16681ADF}" dt="2024-07-21T06:40:14.105" v="4001" actId="571"/>
          <ac:spMkLst>
            <pc:docMk/>
            <pc:sldMk cId="0" sldId="454"/>
            <ac:spMk id="24" creationId="{DC2998F2-5FB0-C185-B196-0AE46979B5CF}"/>
          </ac:spMkLst>
        </pc:spChg>
        <pc:spChg chg="add mod">
          <ac:chgData name="森茂 齐" userId="98a1d591687c18ad" providerId="LiveId" clId="{38011DB4-93E0-4679-9DB1-355D16681ADF}" dt="2024-07-21T06:40:30.629" v="4004" actId="571"/>
          <ac:spMkLst>
            <pc:docMk/>
            <pc:sldMk cId="0" sldId="454"/>
            <ac:spMk id="28" creationId="{862D8D8A-E2FB-CF94-BEB5-AD63D3308F1C}"/>
          </ac:spMkLst>
        </pc:spChg>
        <pc:spChg chg="add mod">
          <ac:chgData name="森茂 齐" userId="98a1d591687c18ad" providerId="LiveId" clId="{38011DB4-93E0-4679-9DB1-355D16681ADF}" dt="2024-07-21T06:40:30.629" v="4004" actId="571"/>
          <ac:spMkLst>
            <pc:docMk/>
            <pc:sldMk cId="0" sldId="454"/>
            <ac:spMk id="30" creationId="{D57A798E-64E8-5734-EBA6-A93266230BD6}"/>
          </ac:spMkLst>
        </pc:spChg>
        <pc:spChg chg="add mod">
          <ac:chgData name="森茂 齐" userId="98a1d591687c18ad" providerId="LiveId" clId="{38011DB4-93E0-4679-9DB1-355D16681ADF}" dt="2024-07-21T06:40:30.629" v="4004" actId="571"/>
          <ac:spMkLst>
            <pc:docMk/>
            <pc:sldMk cId="0" sldId="454"/>
            <ac:spMk id="31" creationId="{DB26AB70-A558-1260-B057-CD789E83F773}"/>
          </ac:spMkLst>
        </pc:spChg>
        <pc:spChg chg="add mod">
          <ac:chgData name="森茂 齐" userId="98a1d591687c18ad" providerId="LiveId" clId="{38011DB4-93E0-4679-9DB1-355D16681ADF}" dt="2024-07-21T06:40:30.629" v="4004" actId="571"/>
          <ac:spMkLst>
            <pc:docMk/>
            <pc:sldMk cId="0" sldId="454"/>
            <ac:spMk id="32" creationId="{3AE5985C-251D-3325-4B0F-C3D303DA55E9}"/>
          </ac:spMkLst>
        </pc:spChg>
        <pc:spChg chg="mod">
          <ac:chgData name="森茂 齐" userId="98a1d591687c18ad" providerId="LiveId" clId="{38011DB4-93E0-4679-9DB1-355D16681ADF}" dt="2024-07-21T06:40:34.361" v="4005" actId="1076"/>
          <ac:spMkLst>
            <pc:docMk/>
            <pc:sldMk cId="0" sldId="454"/>
            <ac:spMk id="339" creationId="{00000000-0000-0000-0000-000000000000}"/>
          </ac:spMkLst>
        </pc:spChg>
        <pc:spChg chg="mod">
          <ac:chgData name="森茂 齐" userId="98a1d591687c18ad" providerId="LiveId" clId="{38011DB4-93E0-4679-9DB1-355D16681ADF}" dt="2024-07-21T10:54:35.902" v="4956" actId="20577"/>
          <ac:spMkLst>
            <pc:docMk/>
            <pc:sldMk cId="0" sldId="454"/>
            <ac:spMk id="343" creationId="{00000000-0000-0000-0000-000000000000}"/>
          </ac:spMkLst>
        </pc:spChg>
        <pc:graphicFrameChg chg="del modGraphic">
          <ac:chgData name="森茂 齐" userId="98a1d591687c18ad" providerId="LiveId" clId="{38011DB4-93E0-4679-9DB1-355D16681ADF}" dt="2024-07-21T06:20:48.973" v="3625" actId="478"/>
          <ac:graphicFrameMkLst>
            <pc:docMk/>
            <pc:sldMk cId="0" sldId="454"/>
            <ac:graphicFrameMk id="2" creationId="{00000000-0000-0000-0000-000000000000}"/>
          </ac:graphicFrameMkLst>
        </pc:graphicFrameChg>
        <pc:graphicFrameChg chg="add mod modGraphic">
          <ac:chgData name="森茂 齐" userId="98a1d591687c18ad" providerId="LiveId" clId="{38011DB4-93E0-4679-9DB1-355D16681ADF}" dt="2024-07-21T06:40:28.931" v="4002" actId="1076"/>
          <ac:graphicFrameMkLst>
            <pc:docMk/>
            <pc:sldMk cId="0" sldId="454"/>
            <ac:graphicFrameMk id="18" creationId="{B8CAF621-DA3C-F1A8-644D-C4EEFD088F2E}"/>
          </ac:graphicFrameMkLst>
        </pc:graphicFrameChg>
        <pc:graphicFrameChg chg="add mod modGraphic">
          <ac:chgData name="森茂 齐" userId="98a1d591687c18ad" providerId="LiveId" clId="{38011DB4-93E0-4679-9DB1-355D16681ADF}" dt="2024-07-21T06:40:28.931" v="4002" actId="1076"/>
          <ac:graphicFrameMkLst>
            <pc:docMk/>
            <pc:sldMk cId="0" sldId="454"/>
            <ac:graphicFrameMk id="19" creationId="{DAFD9805-7994-331A-E512-D37057D2F10D}"/>
          </ac:graphicFrameMkLst>
        </pc:graphicFrameChg>
        <pc:graphicFrameChg chg="add mod modGraphic">
          <ac:chgData name="森茂 齐" userId="98a1d591687c18ad" providerId="LiveId" clId="{38011DB4-93E0-4679-9DB1-355D16681ADF}" dt="2024-07-21T06:40:28.931" v="4002" actId="1076"/>
          <ac:graphicFrameMkLst>
            <pc:docMk/>
            <pc:sldMk cId="0" sldId="454"/>
            <ac:graphicFrameMk id="20" creationId="{57E77E03-3D4A-AD8C-6303-1DF20080C36A}"/>
          </ac:graphicFrameMkLst>
        </pc:graphicFrameChg>
        <pc:graphicFrameChg chg="add mod">
          <ac:chgData name="森茂 齐" userId="98a1d591687c18ad" providerId="LiveId" clId="{38011DB4-93E0-4679-9DB1-355D16681ADF}" dt="2024-07-21T06:40:14.105" v="4001" actId="571"/>
          <ac:graphicFrameMkLst>
            <pc:docMk/>
            <pc:sldMk cId="0" sldId="454"/>
            <ac:graphicFrameMk id="25" creationId="{748BF003-3B1F-6562-A200-E3A75E89C75F}"/>
          </ac:graphicFrameMkLst>
        </pc:graphicFrameChg>
        <pc:graphicFrameChg chg="add mod">
          <ac:chgData name="森茂 齐" userId="98a1d591687c18ad" providerId="LiveId" clId="{38011DB4-93E0-4679-9DB1-355D16681ADF}" dt="2024-07-21T06:40:14.105" v="4001" actId="571"/>
          <ac:graphicFrameMkLst>
            <pc:docMk/>
            <pc:sldMk cId="0" sldId="454"/>
            <ac:graphicFrameMk id="26" creationId="{FB793C43-A122-CD25-4538-8B882F860D9C}"/>
          </ac:graphicFrameMkLst>
        </pc:graphicFrameChg>
        <pc:graphicFrameChg chg="add mod">
          <ac:chgData name="森茂 齐" userId="98a1d591687c18ad" providerId="LiveId" clId="{38011DB4-93E0-4679-9DB1-355D16681ADF}" dt="2024-07-21T06:40:14.105" v="4001" actId="571"/>
          <ac:graphicFrameMkLst>
            <pc:docMk/>
            <pc:sldMk cId="0" sldId="454"/>
            <ac:graphicFrameMk id="27" creationId="{1ADB3E43-D324-8CDC-3C64-EFD3CB0CAB62}"/>
          </ac:graphicFrameMkLst>
        </pc:graphicFrameChg>
        <pc:graphicFrameChg chg="add mod">
          <ac:chgData name="森茂 齐" userId="98a1d591687c18ad" providerId="LiveId" clId="{38011DB4-93E0-4679-9DB1-355D16681ADF}" dt="2024-07-21T06:40:30.629" v="4004" actId="571"/>
          <ac:graphicFrameMkLst>
            <pc:docMk/>
            <pc:sldMk cId="0" sldId="454"/>
            <ac:graphicFrameMk id="33" creationId="{52750857-39A1-F1B7-18B3-43A9DD4442A6}"/>
          </ac:graphicFrameMkLst>
        </pc:graphicFrameChg>
        <pc:graphicFrameChg chg="add mod">
          <ac:chgData name="森茂 齐" userId="98a1d591687c18ad" providerId="LiveId" clId="{38011DB4-93E0-4679-9DB1-355D16681ADF}" dt="2024-07-21T06:40:30.629" v="4004" actId="571"/>
          <ac:graphicFrameMkLst>
            <pc:docMk/>
            <pc:sldMk cId="0" sldId="454"/>
            <ac:graphicFrameMk id="34" creationId="{38C0678C-1CC8-D104-22DD-42701C268A17}"/>
          </ac:graphicFrameMkLst>
        </pc:graphicFrameChg>
        <pc:graphicFrameChg chg="add mod">
          <ac:chgData name="森茂 齐" userId="98a1d591687c18ad" providerId="LiveId" clId="{38011DB4-93E0-4679-9DB1-355D16681ADF}" dt="2024-07-21T06:40:30.629" v="4004" actId="571"/>
          <ac:graphicFrameMkLst>
            <pc:docMk/>
            <pc:sldMk cId="0" sldId="454"/>
            <ac:graphicFrameMk id="35" creationId="{3642A42D-DFD0-F386-356E-7D6954B9D673}"/>
          </ac:graphicFrameMkLst>
        </pc:graphicFrameChg>
        <pc:picChg chg="del">
          <ac:chgData name="森茂 齐" userId="98a1d591687c18ad" providerId="LiveId" clId="{38011DB4-93E0-4679-9DB1-355D16681ADF}" dt="2024-07-21T06:20:49.547" v="3626" actId="478"/>
          <ac:picMkLst>
            <pc:docMk/>
            <pc:sldMk cId="0" sldId="454"/>
            <ac:picMk id="5" creationId="{00000000-0000-0000-0000-000000000000}"/>
          </ac:picMkLst>
        </pc:picChg>
        <pc:picChg chg="add del mod">
          <ac:chgData name="森茂 齐" userId="98a1d591687c18ad" providerId="LiveId" clId="{38011DB4-93E0-4679-9DB1-355D16681ADF}" dt="2024-07-21T06:21:26.366" v="3633" actId="478"/>
          <ac:picMkLst>
            <pc:docMk/>
            <pc:sldMk cId="0" sldId="454"/>
            <ac:picMk id="9" creationId="{5AD6601E-2358-019C-6B31-FE414B28910C}"/>
          </ac:picMkLst>
        </pc:picChg>
        <pc:picChg chg="add del mod">
          <ac:chgData name="森茂 齐" userId="98a1d591687c18ad" providerId="LiveId" clId="{38011DB4-93E0-4679-9DB1-355D16681ADF}" dt="2024-07-21T06:24:28.368" v="3668" actId="478"/>
          <ac:picMkLst>
            <pc:docMk/>
            <pc:sldMk cId="0" sldId="454"/>
            <ac:picMk id="10" creationId="{B50FB939-7C24-B641-7461-929F3E20295A}"/>
          </ac:picMkLst>
        </pc:picChg>
        <pc:picChg chg="add mod">
          <ac:chgData name="森茂 齐" userId="98a1d591687c18ad" providerId="LiveId" clId="{38011DB4-93E0-4679-9DB1-355D16681ADF}" dt="2024-07-21T06:40:28.931" v="4002" actId="1076"/>
          <ac:picMkLst>
            <pc:docMk/>
            <pc:sldMk cId="0" sldId="454"/>
            <ac:picMk id="12" creationId="{90C7BB6A-D365-05B9-3A9E-6F10FAA8712D}"/>
          </ac:picMkLst>
        </pc:picChg>
        <pc:picChg chg="add mod">
          <ac:chgData name="森茂 齐" userId="98a1d591687c18ad" providerId="LiveId" clId="{38011DB4-93E0-4679-9DB1-355D16681ADF}" dt="2024-07-21T06:40:14.105" v="4001" actId="571"/>
          <ac:picMkLst>
            <pc:docMk/>
            <pc:sldMk cId="0" sldId="454"/>
            <ac:picMk id="22" creationId="{B9CC627B-47A1-6507-7C9C-7F7AEEDEDB25}"/>
          </ac:picMkLst>
        </pc:picChg>
        <pc:picChg chg="add mod">
          <ac:chgData name="森茂 齐" userId="98a1d591687c18ad" providerId="LiveId" clId="{38011DB4-93E0-4679-9DB1-355D16681ADF}" dt="2024-07-21T06:40:30.629" v="4004" actId="571"/>
          <ac:picMkLst>
            <pc:docMk/>
            <pc:sldMk cId="0" sldId="454"/>
            <ac:picMk id="29" creationId="{E0F7A56C-A5C3-111E-C257-F8B7BE1316B3}"/>
          </ac:picMkLst>
        </pc:picChg>
      </pc:sldChg>
      <pc:sldChg chg="addSp delSp modSp add mod">
        <pc:chgData name="森茂 齐" userId="98a1d591687c18ad" providerId="LiveId" clId="{38011DB4-93E0-4679-9DB1-355D16681ADF}" dt="2024-07-21T07:31:16.276" v="4930" actId="1076"/>
        <pc:sldMkLst>
          <pc:docMk/>
          <pc:sldMk cId="0" sldId="457"/>
        </pc:sldMkLst>
        <pc:spChg chg="add mod">
          <ac:chgData name="森茂 齐" userId="98a1d591687c18ad" providerId="LiveId" clId="{38011DB4-93E0-4679-9DB1-355D16681ADF}" dt="2024-07-21T07:31:16.276" v="4930" actId="1076"/>
          <ac:spMkLst>
            <pc:docMk/>
            <pc:sldMk cId="0" sldId="457"/>
            <ac:spMk id="3" creationId="{FFAA98A5-D6C2-BE7C-B266-444034603332}"/>
          </ac:spMkLst>
        </pc:spChg>
        <pc:picChg chg="del">
          <ac:chgData name="森茂 齐" userId="98a1d591687c18ad" providerId="LiveId" clId="{38011DB4-93E0-4679-9DB1-355D16681ADF}" dt="2024-07-21T07:30:58.492" v="4928" actId="478"/>
          <ac:picMkLst>
            <pc:docMk/>
            <pc:sldMk cId="0" sldId="457"/>
            <ac:picMk id="30" creationId="{00000000-0000-0000-0000-000000000000}"/>
          </ac:picMkLst>
        </pc:picChg>
      </pc:sldChg>
      <pc:sldChg chg="modSp add mod modNotesTx">
        <pc:chgData name="森茂 齐" userId="98a1d591687c18ad" providerId="LiveId" clId="{38011DB4-93E0-4679-9DB1-355D16681ADF}" dt="2024-07-21T11:09:44.168" v="4971"/>
        <pc:sldMkLst>
          <pc:docMk/>
          <pc:sldMk cId="0" sldId="462"/>
        </pc:sldMkLst>
        <pc:spChg chg="mod">
          <ac:chgData name="森茂 齐" userId="98a1d591687c18ad" providerId="LiveId" clId="{38011DB4-93E0-4679-9DB1-355D16681ADF}" dt="2024-07-21T07:32:58.814" v="4931" actId="20577"/>
          <ac:spMkLst>
            <pc:docMk/>
            <pc:sldMk cId="0" sldId="462"/>
            <ac:spMk id="10" creationId="{00000000-0000-0000-0000-000000000000}"/>
          </ac:spMkLst>
        </pc:spChg>
        <pc:spChg chg="mod">
          <ac:chgData name="森茂 齐" userId="98a1d591687c18ad" providerId="LiveId" clId="{38011DB4-93E0-4679-9DB1-355D16681ADF}" dt="2024-07-21T07:17:14.697" v="4664" actId="20577"/>
          <ac:spMkLst>
            <pc:docMk/>
            <pc:sldMk cId="0" sldId="462"/>
            <ac:spMk id="343" creationId="{00000000-0000-0000-0000-000000000000}"/>
          </ac:spMkLst>
        </pc:spChg>
      </pc:sldChg>
      <pc:sldChg chg="modSp mod">
        <pc:chgData name="森茂 齐" userId="98a1d591687c18ad" providerId="LiveId" clId="{38011DB4-93E0-4679-9DB1-355D16681ADF}" dt="2024-07-21T02:37:14.510" v="603" actId="947"/>
        <pc:sldMkLst>
          <pc:docMk/>
          <pc:sldMk cId="0" sldId="476"/>
        </pc:sldMkLst>
        <pc:spChg chg="mod">
          <ac:chgData name="森茂 齐" userId="98a1d591687c18ad" providerId="LiveId" clId="{38011DB4-93E0-4679-9DB1-355D16681ADF}" dt="2024-07-21T02:37:14.507" v="599" actId="947"/>
          <ac:spMkLst>
            <pc:docMk/>
            <pc:sldMk cId="0" sldId="476"/>
            <ac:spMk id="13" creationId="{00000000-0000-0000-0000-000000000000}"/>
          </ac:spMkLst>
        </pc:spChg>
        <pc:spChg chg="mod">
          <ac:chgData name="森茂 齐" userId="98a1d591687c18ad" providerId="LiveId" clId="{38011DB4-93E0-4679-9DB1-355D16681ADF}" dt="2024-07-21T02:37:14.510" v="603" actId="947"/>
          <ac:spMkLst>
            <pc:docMk/>
            <pc:sldMk cId="0" sldId="476"/>
            <ac:spMk id="14" creationId="{00000000-0000-0000-0000-000000000000}"/>
          </ac:spMkLst>
        </pc:spChg>
        <pc:spChg chg="mod">
          <ac:chgData name="森茂 齐" userId="98a1d591687c18ad" providerId="LiveId" clId="{38011DB4-93E0-4679-9DB1-355D16681ADF}" dt="2024-07-21T02:37:14.502" v="595" actId="947"/>
          <ac:spMkLst>
            <pc:docMk/>
            <pc:sldMk cId="0" sldId="476"/>
            <ac:spMk id="16" creationId="{00000000-0000-0000-0000-000000000000}"/>
          </ac:spMkLst>
        </pc:spChg>
      </pc:sldChg>
      <pc:sldChg chg="modSp add mod modNotesTx">
        <pc:chgData name="森茂 齐" userId="98a1d591687c18ad" providerId="LiveId" clId="{38011DB4-93E0-4679-9DB1-355D16681ADF}" dt="2024-07-21T11:17:02.620" v="5004" actId="20577"/>
        <pc:sldMkLst>
          <pc:docMk/>
          <pc:sldMk cId="0" sldId="480"/>
        </pc:sldMkLst>
        <pc:spChg chg="mod">
          <ac:chgData name="森茂 齐" userId="98a1d591687c18ad" providerId="LiveId" clId="{38011DB4-93E0-4679-9DB1-355D16681ADF}" dt="2024-07-21T07:20:23.092" v="4706" actId="20577"/>
          <ac:spMkLst>
            <pc:docMk/>
            <pc:sldMk cId="0" sldId="480"/>
            <ac:spMk id="23" creationId="{00000000-0000-0000-0000-000000000000}"/>
          </ac:spMkLst>
        </pc:spChg>
        <pc:spChg chg="mod">
          <ac:chgData name="森茂 齐" userId="98a1d591687c18ad" providerId="LiveId" clId="{38011DB4-93E0-4679-9DB1-355D16681ADF}" dt="2024-07-21T07:28:53.844" v="4892" actId="1076"/>
          <ac:spMkLst>
            <pc:docMk/>
            <pc:sldMk cId="0" sldId="480"/>
            <ac:spMk id="39" creationId="{00000000-0000-0000-0000-000000000000}"/>
          </ac:spMkLst>
        </pc:spChg>
        <pc:graphicFrameChg chg="mod modGraphic">
          <ac:chgData name="森茂 齐" userId="98a1d591687c18ad" providerId="LiveId" clId="{38011DB4-93E0-4679-9DB1-355D16681ADF}" dt="2024-07-21T07:30:00.226" v="4923" actId="20577"/>
          <ac:graphicFrameMkLst>
            <pc:docMk/>
            <pc:sldMk cId="0" sldId="480"/>
            <ac:graphicFrameMk id="25" creationId="{00000000-0000-0000-0000-000000000000}"/>
          </ac:graphicFrameMkLst>
        </pc:graphicFrameChg>
        <pc:graphicFrameChg chg="mod modGraphic">
          <ac:chgData name="森茂 齐" userId="98a1d591687c18ad" providerId="LiveId" clId="{38011DB4-93E0-4679-9DB1-355D16681ADF}" dt="2024-07-21T07:28:35.427" v="4890" actId="20577"/>
          <ac:graphicFrameMkLst>
            <pc:docMk/>
            <pc:sldMk cId="0" sldId="480"/>
            <ac:graphicFrameMk id="26" creationId="{00000000-0000-0000-0000-000000000000}"/>
          </ac:graphicFrameMkLst>
        </pc:graphicFrameChg>
        <pc:graphicFrameChg chg="mod modGraphic">
          <ac:chgData name="森茂 齐" userId="98a1d591687c18ad" providerId="LiveId" clId="{38011DB4-93E0-4679-9DB1-355D16681ADF}" dt="2024-07-21T07:30:40.373" v="4926" actId="207"/>
          <ac:graphicFrameMkLst>
            <pc:docMk/>
            <pc:sldMk cId="0" sldId="480"/>
            <ac:graphicFrameMk id="29" creationId="{00000000-0000-0000-0000-000000000000}"/>
          </ac:graphicFrameMkLst>
        </pc:graphicFrameChg>
        <pc:graphicFrameChg chg="mod modGraphic">
          <ac:chgData name="森茂 齐" userId="98a1d591687c18ad" providerId="LiveId" clId="{38011DB4-93E0-4679-9DB1-355D16681ADF}" dt="2024-07-21T07:26:18.379" v="4812" actId="207"/>
          <ac:graphicFrameMkLst>
            <pc:docMk/>
            <pc:sldMk cId="0" sldId="480"/>
            <ac:graphicFrameMk id="30" creationId="{00000000-0000-0000-0000-000000000000}"/>
          </ac:graphicFrameMkLst>
        </pc:graphicFrameChg>
        <pc:cxnChg chg="mod">
          <ac:chgData name="森茂 齐" userId="98a1d591687c18ad" providerId="LiveId" clId="{38011DB4-93E0-4679-9DB1-355D16681ADF}" dt="2024-07-21T07:28:57.116" v="4893" actId="14100"/>
          <ac:cxnSpMkLst>
            <pc:docMk/>
            <pc:sldMk cId="0" sldId="480"/>
            <ac:cxnSpMk id="34" creationId="{00000000-0000-0000-0000-000000000000}"/>
          </ac:cxnSpMkLst>
        </pc:cxnChg>
      </pc:sldChg>
      <pc:sldChg chg="modSp mod">
        <pc:chgData name="森茂 齐" userId="98a1d591687c18ad" providerId="LiveId" clId="{38011DB4-93E0-4679-9DB1-355D16681ADF}" dt="2024-07-21T11:30:47.932" v="5054" actId="20577"/>
        <pc:sldMkLst>
          <pc:docMk/>
          <pc:sldMk cId="0" sldId="511"/>
        </pc:sldMkLst>
        <pc:spChg chg="mod">
          <ac:chgData name="森茂 齐" userId="98a1d591687c18ad" providerId="LiveId" clId="{38011DB4-93E0-4679-9DB1-355D16681ADF}" dt="2024-07-21T02:37:14.615" v="627" actId="947"/>
          <ac:spMkLst>
            <pc:docMk/>
            <pc:sldMk cId="0" sldId="511"/>
            <ac:spMk id="5" creationId="{00000000-0000-0000-0000-000000000000}"/>
          </ac:spMkLst>
        </pc:spChg>
        <pc:spChg chg="mod">
          <ac:chgData name="森茂 齐" userId="98a1d591687c18ad" providerId="LiveId" clId="{38011DB4-93E0-4679-9DB1-355D16681ADF}" dt="2024-07-21T02:37:14.622" v="635" actId="947"/>
          <ac:spMkLst>
            <pc:docMk/>
            <pc:sldMk cId="0" sldId="511"/>
            <ac:spMk id="8" creationId="{00000000-0000-0000-0000-000000000000}"/>
          </ac:spMkLst>
        </pc:spChg>
        <pc:spChg chg="mod">
          <ac:chgData name="森茂 齐" userId="98a1d591687c18ad" providerId="LiveId" clId="{38011DB4-93E0-4679-9DB1-355D16681ADF}" dt="2024-07-21T02:37:14.767" v="795" actId="947"/>
          <ac:spMkLst>
            <pc:docMk/>
            <pc:sldMk cId="0" sldId="511"/>
            <ac:spMk id="10" creationId="{00000000-0000-0000-0000-000000000000}"/>
          </ac:spMkLst>
        </pc:spChg>
        <pc:spChg chg="mod">
          <ac:chgData name="森茂 齐" userId="98a1d591687c18ad" providerId="LiveId" clId="{38011DB4-93E0-4679-9DB1-355D16681ADF}" dt="2024-07-21T02:37:14.771" v="799" actId="947"/>
          <ac:spMkLst>
            <pc:docMk/>
            <pc:sldMk cId="0" sldId="511"/>
            <ac:spMk id="11" creationId="{00000000-0000-0000-0000-000000000000}"/>
          </ac:spMkLst>
        </pc:spChg>
        <pc:spChg chg="mod">
          <ac:chgData name="森茂 齐" userId="98a1d591687c18ad" providerId="LiveId" clId="{38011DB4-93E0-4679-9DB1-355D16681ADF}" dt="2024-07-21T02:37:14.774" v="803" actId="947"/>
          <ac:spMkLst>
            <pc:docMk/>
            <pc:sldMk cId="0" sldId="511"/>
            <ac:spMk id="12" creationId="{00000000-0000-0000-0000-000000000000}"/>
          </ac:spMkLst>
        </pc:spChg>
        <pc:spChg chg="mod">
          <ac:chgData name="森茂 齐" userId="98a1d591687c18ad" providerId="LiveId" clId="{38011DB4-93E0-4679-9DB1-355D16681ADF}" dt="2024-07-21T02:37:14.605" v="615" actId="947"/>
          <ac:spMkLst>
            <pc:docMk/>
            <pc:sldMk cId="0" sldId="511"/>
            <ac:spMk id="16" creationId="{00000000-0000-0000-0000-000000000000}"/>
          </ac:spMkLst>
        </pc:spChg>
        <pc:spChg chg="mod">
          <ac:chgData name="森茂 齐" userId="98a1d591687c18ad" providerId="LiveId" clId="{38011DB4-93E0-4679-9DB1-355D16681ADF}" dt="2024-07-21T02:37:14.778" v="807" actId="947"/>
          <ac:spMkLst>
            <pc:docMk/>
            <pc:sldMk cId="0" sldId="511"/>
            <ac:spMk id="17" creationId="{00000000-0000-0000-0000-000000000000}"/>
          </ac:spMkLst>
        </pc:spChg>
        <pc:spChg chg="mod">
          <ac:chgData name="森茂 齐" userId="98a1d591687c18ad" providerId="LiveId" clId="{38011DB4-93E0-4679-9DB1-355D16681ADF}" dt="2024-07-21T02:37:14.782" v="811" actId="947"/>
          <ac:spMkLst>
            <pc:docMk/>
            <pc:sldMk cId="0" sldId="511"/>
            <ac:spMk id="18" creationId="{00000000-0000-0000-0000-000000000000}"/>
          </ac:spMkLst>
        </pc:spChg>
        <pc:spChg chg="mod">
          <ac:chgData name="森茂 齐" userId="98a1d591687c18ad" providerId="LiveId" clId="{38011DB4-93E0-4679-9DB1-355D16681ADF}" dt="2024-07-21T02:37:14.785" v="815" actId="947"/>
          <ac:spMkLst>
            <pc:docMk/>
            <pc:sldMk cId="0" sldId="511"/>
            <ac:spMk id="19" creationId="{00000000-0000-0000-0000-000000000000}"/>
          </ac:spMkLst>
        </pc:spChg>
        <pc:spChg chg="mod">
          <ac:chgData name="森茂 齐" userId="98a1d591687c18ad" providerId="LiveId" clId="{38011DB4-93E0-4679-9DB1-355D16681ADF}" dt="2024-07-21T02:37:14.859" v="895" actId="947"/>
          <ac:spMkLst>
            <pc:docMk/>
            <pc:sldMk cId="0" sldId="511"/>
            <ac:spMk id="22" creationId="{00000000-0000-0000-0000-000000000000}"/>
          </ac:spMkLst>
        </pc:spChg>
        <pc:spChg chg="mod">
          <ac:chgData name="森茂 齐" userId="98a1d591687c18ad" providerId="LiveId" clId="{38011DB4-93E0-4679-9DB1-355D16681ADF}" dt="2024-07-21T02:37:14.863" v="899" actId="947"/>
          <ac:spMkLst>
            <pc:docMk/>
            <pc:sldMk cId="0" sldId="511"/>
            <ac:spMk id="25" creationId="{00000000-0000-0000-0000-000000000000}"/>
          </ac:spMkLst>
        </pc:spChg>
        <pc:spChg chg="mod">
          <ac:chgData name="森茂 齐" userId="98a1d591687c18ad" providerId="LiveId" clId="{38011DB4-93E0-4679-9DB1-355D16681ADF}" dt="2024-07-21T02:37:14.866" v="903" actId="947"/>
          <ac:spMkLst>
            <pc:docMk/>
            <pc:sldMk cId="0" sldId="511"/>
            <ac:spMk id="26" creationId="{00000000-0000-0000-0000-000000000000}"/>
          </ac:spMkLst>
        </pc:spChg>
        <pc:spChg chg="mod">
          <ac:chgData name="森茂 齐" userId="98a1d591687c18ad" providerId="LiveId" clId="{38011DB4-93E0-4679-9DB1-355D16681ADF}" dt="2024-07-21T02:37:14.870" v="907" actId="947"/>
          <ac:spMkLst>
            <pc:docMk/>
            <pc:sldMk cId="0" sldId="511"/>
            <ac:spMk id="27" creationId="{00000000-0000-0000-0000-000000000000}"/>
          </ac:spMkLst>
        </pc:spChg>
        <pc:spChg chg="mod">
          <ac:chgData name="森茂 齐" userId="98a1d591687c18ad" providerId="LiveId" clId="{38011DB4-93E0-4679-9DB1-355D16681ADF}" dt="2024-07-21T02:37:14.873" v="911" actId="947"/>
          <ac:spMkLst>
            <pc:docMk/>
            <pc:sldMk cId="0" sldId="511"/>
            <ac:spMk id="28" creationId="{00000000-0000-0000-0000-000000000000}"/>
          </ac:spMkLst>
        </pc:spChg>
        <pc:spChg chg="mod">
          <ac:chgData name="森茂 齐" userId="98a1d591687c18ad" providerId="LiveId" clId="{38011DB4-93E0-4679-9DB1-355D16681ADF}" dt="2024-07-21T02:37:14.876" v="915" actId="947"/>
          <ac:spMkLst>
            <pc:docMk/>
            <pc:sldMk cId="0" sldId="511"/>
            <ac:spMk id="29" creationId="{00000000-0000-0000-0000-000000000000}"/>
          </ac:spMkLst>
        </pc:spChg>
        <pc:spChg chg="mod">
          <ac:chgData name="森茂 齐" userId="98a1d591687c18ad" providerId="LiveId" clId="{38011DB4-93E0-4679-9DB1-355D16681ADF}" dt="2024-07-21T02:37:14.880" v="919" actId="947"/>
          <ac:spMkLst>
            <pc:docMk/>
            <pc:sldMk cId="0" sldId="511"/>
            <ac:spMk id="31" creationId="{00000000-0000-0000-0000-000000000000}"/>
          </ac:spMkLst>
        </pc:spChg>
        <pc:spChg chg="mod">
          <ac:chgData name="森茂 齐" userId="98a1d591687c18ad" providerId="LiveId" clId="{38011DB4-93E0-4679-9DB1-355D16681ADF}" dt="2024-07-21T02:37:14.883" v="923" actId="947"/>
          <ac:spMkLst>
            <pc:docMk/>
            <pc:sldMk cId="0" sldId="511"/>
            <ac:spMk id="32" creationId="{00000000-0000-0000-0000-000000000000}"/>
          </ac:spMkLst>
        </pc:spChg>
        <pc:spChg chg="mod">
          <ac:chgData name="森茂 齐" userId="98a1d591687c18ad" providerId="LiveId" clId="{38011DB4-93E0-4679-9DB1-355D16681ADF}" dt="2024-07-21T02:37:14.887" v="927" actId="947"/>
          <ac:spMkLst>
            <pc:docMk/>
            <pc:sldMk cId="0" sldId="511"/>
            <ac:spMk id="33" creationId="{00000000-0000-0000-0000-000000000000}"/>
          </ac:spMkLst>
        </pc:spChg>
        <pc:spChg chg="mod">
          <ac:chgData name="森茂 齐" userId="98a1d591687c18ad" providerId="LiveId" clId="{38011DB4-93E0-4679-9DB1-355D16681ADF}" dt="2024-07-21T02:37:14.890" v="931" actId="947"/>
          <ac:spMkLst>
            <pc:docMk/>
            <pc:sldMk cId="0" sldId="511"/>
            <ac:spMk id="35" creationId="{00000000-0000-0000-0000-000000000000}"/>
          </ac:spMkLst>
        </pc:spChg>
        <pc:spChg chg="mod">
          <ac:chgData name="森茂 齐" userId="98a1d591687c18ad" providerId="LiveId" clId="{38011DB4-93E0-4679-9DB1-355D16681ADF}" dt="2024-07-21T02:37:14.893" v="935" actId="947"/>
          <ac:spMkLst>
            <pc:docMk/>
            <pc:sldMk cId="0" sldId="511"/>
            <ac:spMk id="36" creationId="{00000000-0000-0000-0000-000000000000}"/>
          </ac:spMkLst>
        </pc:spChg>
        <pc:spChg chg="mod">
          <ac:chgData name="森茂 齐" userId="98a1d591687c18ad" providerId="LiveId" clId="{38011DB4-93E0-4679-9DB1-355D16681ADF}" dt="2024-07-21T02:37:14.897" v="939" actId="947"/>
          <ac:spMkLst>
            <pc:docMk/>
            <pc:sldMk cId="0" sldId="511"/>
            <ac:spMk id="37" creationId="{00000000-0000-0000-0000-000000000000}"/>
          </ac:spMkLst>
        </pc:spChg>
        <pc:spChg chg="mod">
          <ac:chgData name="森茂 齐" userId="98a1d591687c18ad" providerId="LiveId" clId="{38011DB4-93E0-4679-9DB1-355D16681ADF}" dt="2024-07-21T02:37:14.900" v="943" actId="947"/>
          <ac:spMkLst>
            <pc:docMk/>
            <pc:sldMk cId="0" sldId="511"/>
            <ac:spMk id="38" creationId="{00000000-0000-0000-0000-000000000000}"/>
          </ac:spMkLst>
        </pc:spChg>
        <pc:spChg chg="mod">
          <ac:chgData name="森茂 齐" userId="98a1d591687c18ad" providerId="LiveId" clId="{38011DB4-93E0-4679-9DB1-355D16681ADF}" dt="2024-07-21T02:37:14.904" v="947" actId="947"/>
          <ac:spMkLst>
            <pc:docMk/>
            <pc:sldMk cId="0" sldId="511"/>
            <ac:spMk id="39" creationId="{00000000-0000-0000-0000-000000000000}"/>
          </ac:spMkLst>
        </pc:spChg>
        <pc:spChg chg="mod">
          <ac:chgData name="森茂 齐" userId="98a1d591687c18ad" providerId="LiveId" clId="{38011DB4-93E0-4679-9DB1-355D16681ADF}" dt="2024-07-21T02:37:14.911" v="951" actId="947"/>
          <ac:spMkLst>
            <pc:docMk/>
            <pc:sldMk cId="0" sldId="511"/>
            <ac:spMk id="54" creationId="{00000000-0000-0000-0000-000000000000}"/>
          </ac:spMkLst>
        </pc:spChg>
        <pc:spChg chg="mod">
          <ac:chgData name="森茂 齐" userId="98a1d591687c18ad" providerId="LiveId" clId="{38011DB4-93E0-4679-9DB1-355D16681ADF}" dt="2024-07-21T02:37:14.915" v="955" actId="947"/>
          <ac:spMkLst>
            <pc:docMk/>
            <pc:sldMk cId="0" sldId="511"/>
            <ac:spMk id="55" creationId="{00000000-0000-0000-0000-000000000000}"/>
          </ac:spMkLst>
        </pc:spChg>
        <pc:spChg chg="mod">
          <ac:chgData name="森茂 齐" userId="98a1d591687c18ad" providerId="LiveId" clId="{38011DB4-93E0-4679-9DB1-355D16681ADF}" dt="2024-07-21T02:37:14.918" v="959" actId="947"/>
          <ac:spMkLst>
            <pc:docMk/>
            <pc:sldMk cId="0" sldId="511"/>
            <ac:spMk id="56" creationId="{00000000-0000-0000-0000-000000000000}"/>
          </ac:spMkLst>
        </pc:spChg>
        <pc:spChg chg="mod">
          <ac:chgData name="森茂 齐" userId="98a1d591687c18ad" providerId="LiveId" clId="{38011DB4-93E0-4679-9DB1-355D16681ADF}" dt="2024-07-21T02:37:14.923" v="963" actId="947"/>
          <ac:spMkLst>
            <pc:docMk/>
            <pc:sldMk cId="0" sldId="511"/>
            <ac:spMk id="62" creationId="{00000000-0000-0000-0000-000000000000}"/>
          </ac:spMkLst>
        </pc:spChg>
        <pc:spChg chg="mod">
          <ac:chgData name="森茂 齐" userId="98a1d591687c18ad" providerId="LiveId" clId="{38011DB4-93E0-4679-9DB1-355D16681ADF}" dt="2024-07-21T02:37:14.927" v="967" actId="947"/>
          <ac:spMkLst>
            <pc:docMk/>
            <pc:sldMk cId="0" sldId="511"/>
            <ac:spMk id="63" creationId="{00000000-0000-0000-0000-000000000000}"/>
          </ac:spMkLst>
        </pc:spChg>
        <pc:spChg chg="mod">
          <ac:chgData name="森茂 齐" userId="98a1d591687c18ad" providerId="LiveId" clId="{38011DB4-93E0-4679-9DB1-355D16681ADF}" dt="2024-07-21T02:37:14.848" v="883" actId="947"/>
          <ac:spMkLst>
            <pc:docMk/>
            <pc:sldMk cId="0" sldId="511"/>
            <ac:spMk id="146" creationId="{00000000-0000-0000-0000-000000000000}"/>
          </ac:spMkLst>
        </pc:spChg>
        <pc:spChg chg="mod">
          <ac:chgData name="森茂 齐" userId="98a1d591687c18ad" providerId="LiveId" clId="{38011DB4-93E0-4679-9DB1-355D16681ADF}" dt="2024-07-21T02:37:14.852" v="887" actId="947"/>
          <ac:spMkLst>
            <pc:docMk/>
            <pc:sldMk cId="0" sldId="511"/>
            <ac:spMk id="147" creationId="{00000000-0000-0000-0000-000000000000}"/>
          </ac:spMkLst>
        </pc:spChg>
        <pc:spChg chg="mod">
          <ac:chgData name="森茂 齐" userId="98a1d591687c18ad" providerId="LiveId" clId="{38011DB4-93E0-4679-9DB1-355D16681ADF}" dt="2024-07-21T02:37:14.855" v="891" actId="947"/>
          <ac:spMkLst>
            <pc:docMk/>
            <pc:sldMk cId="0" sldId="511"/>
            <ac:spMk id="149" creationId="{00000000-0000-0000-0000-000000000000}"/>
          </ac:spMkLst>
        </pc:spChg>
        <pc:spChg chg="mod">
          <ac:chgData name="森茂 齐" userId="98a1d591687c18ad" providerId="LiveId" clId="{38011DB4-93E0-4679-9DB1-355D16681ADF}" dt="2024-07-21T02:37:14.608" v="619" actId="947"/>
          <ac:spMkLst>
            <pc:docMk/>
            <pc:sldMk cId="0" sldId="511"/>
            <ac:spMk id="339" creationId="{00000000-0000-0000-0000-000000000000}"/>
          </ac:spMkLst>
        </pc:spChg>
        <pc:spChg chg="mod">
          <ac:chgData name="森茂 齐" userId="98a1d591687c18ad" providerId="LiveId" clId="{38011DB4-93E0-4679-9DB1-355D16681ADF}" dt="2024-07-21T02:37:14.602" v="611" actId="947"/>
          <ac:spMkLst>
            <pc:docMk/>
            <pc:sldMk cId="0" sldId="511"/>
            <ac:spMk id="341" creationId="{00000000-0000-0000-0000-000000000000}"/>
          </ac:spMkLst>
        </pc:spChg>
        <pc:spChg chg="mod">
          <ac:chgData name="森茂 齐" userId="98a1d591687c18ad" providerId="LiveId" clId="{38011DB4-93E0-4679-9DB1-355D16681ADF}" dt="2024-07-21T02:37:14.599" v="607" actId="947"/>
          <ac:spMkLst>
            <pc:docMk/>
            <pc:sldMk cId="0" sldId="511"/>
            <ac:spMk id="342" creationId="{00000000-0000-0000-0000-000000000000}"/>
          </ac:spMkLst>
        </pc:spChg>
        <pc:spChg chg="mod">
          <ac:chgData name="森茂 齐" userId="98a1d591687c18ad" providerId="LiveId" clId="{38011DB4-93E0-4679-9DB1-355D16681ADF}" dt="2024-07-21T02:37:14.611" v="623" actId="947"/>
          <ac:spMkLst>
            <pc:docMk/>
            <pc:sldMk cId="0" sldId="511"/>
            <ac:spMk id="343" creationId="{00000000-0000-0000-0000-000000000000}"/>
          </ac:spMkLst>
        </pc:spChg>
        <pc:spChg chg="mod">
          <ac:chgData name="森茂 齐" userId="98a1d591687c18ad" providerId="LiveId" clId="{38011DB4-93E0-4679-9DB1-355D16681ADF}" dt="2024-07-21T02:37:14.931" v="971" actId="947"/>
          <ac:spMkLst>
            <pc:docMk/>
            <pc:sldMk cId="0" sldId="511"/>
            <ac:spMk id="344" creationId="{00000000-0000-0000-0000-000000000000}"/>
          </ac:spMkLst>
        </pc:spChg>
        <pc:spChg chg="mod">
          <ac:chgData name="森茂 齐" userId="98a1d591687c18ad" providerId="LiveId" clId="{38011DB4-93E0-4679-9DB1-355D16681ADF}" dt="2024-07-21T02:37:14.619" v="631" actId="947"/>
          <ac:spMkLst>
            <pc:docMk/>
            <pc:sldMk cId="0" sldId="511"/>
            <ac:spMk id="359" creationId="{00000000-0000-0000-0000-000000000000}"/>
          </ac:spMkLst>
        </pc:spChg>
        <pc:spChg chg="mod">
          <ac:chgData name="森茂 齐" userId="98a1d591687c18ad" providerId="LiveId" clId="{38011DB4-93E0-4679-9DB1-355D16681ADF}" dt="2024-07-21T02:37:14.626" v="639" actId="947"/>
          <ac:spMkLst>
            <pc:docMk/>
            <pc:sldMk cId="0" sldId="511"/>
            <ac:spMk id="365" creationId="{00000000-0000-0000-0000-000000000000}"/>
          </ac:spMkLst>
        </pc:spChg>
        <pc:spChg chg="mod">
          <ac:chgData name="森茂 齐" userId="98a1d591687c18ad" providerId="LiveId" clId="{38011DB4-93E0-4679-9DB1-355D16681ADF}" dt="2024-07-21T02:37:14.687" v="707" actId="947"/>
          <ac:spMkLst>
            <pc:docMk/>
            <pc:sldMk cId="0" sldId="511"/>
            <ac:spMk id="405" creationId="{00000000-0000-0000-0000-000000000000}"/>
          </ac:spMkLst>
        </pc:spChg>
        <pc:spChg chg="mod">
          <ac:chgData name="森茂 齐" userId="98a1d591687c18ad" providerId="LiveId" clId="{38011DB4-93E0-4679-9DB1-355D16681ADF}" dt="2024-07-21T02:37:14.690" v="711" actId="947"/>
          <ac:spMkLst>
            <pc:docMk/>
            <pc:sldMk cId="0" sldId="511"/>
            <ac:spMk id="406" creationId="{00000000-0000-0000-0000-000000000000}"/>
          </ac:spMkLst>
        </pc:spChg>
        <pc:spChg chg="mod">
          <ac:chgData name="森茂 齐" userId="98a1d591687c18ad" providerId="LiveId" clId="{38011DB4-93E0-4679-9DB1-355D16681ADF}" dt="2024-07-21T02:37:14.694" v="715" actId="947"/>
          <ac:spMkLst>
            <pc:docMk/>
            <pc:sldMk cId="0" sldId="511"/>
            <ac:spMk id="409" creationId="{00000000-0000-0000-0000-000000000000}"/>
          </ac:spMkLst>
        </pc:spChg>
        <pc:spChg chg="mod">
          <ac:chgData name="森茂 齐" userId="98a1d591687c18ad" providerId="LiveId" clId="{38011DB4-93E0-4679-9DB1-355D16681ADF}" dt="2024-07-21T02:37:14.697" v="719" actId="947"/>
          <ac:spMkLst>
            <pc:docMk/>
            <pc:sldMk cId="0" sldId="511"/>
            <ac:spMk id="414" creationId="{00000000-0000-0000-0000-000000000000}"/>
          </ac:spMkLst>
        </pc:spChg>
        <pc:spChg chg="mod">
          <ac:chgData name="森茂 齐" userId="98a1d591687c18ad" providerId="LiveId" clId="{38011DB4-93E0-4679-9DB1-355D16681ADF}" dt="2024-07-21T02:37:14.701" v="723" actId="947"/>
          <ac:spMkLst>
            <pc:docMk/>
            <pc:sldMk cId="0" sldId="511"/>
            <ac:spMk id="417" creationId="{00000000-0000-0000-0000-000000000000}"/>
          </ac:spMkLst>
        </pc:spChg>
        <pc:spChg chg="mod">
          <ac:chgData name="森茂 齐" userId="98a1d591687c18ad" providerId="LiveId" clId="{38011DB4-93E0-4679-9DB1-355D16681ADF}" dt="2024-07-21T02:37:14.789" v="819" actId="947"/>
          <ac:spMkLst>
            <pc:docMk/>
            <pc:sldMk cId="0" sldId="511"/>
            <ac:spMk id="423" creationId="{00000000-0000-0000-0000-000000000000}"/>
          </ac:spMkLst>
        </pc:spChg>
        <pc:spChg chg="mod">
          <ac:chgData name="森茂 齐" userId="98a1d591687c18ad" providerId="LiveId" clId="{38011DB4-93E0-4679-9DB1-355D16681ADF}" dt="2024-07-21T02:37:14.793" v="823" actId="947"/>
          <ac:spMkLst>
            <pc:docMk/>
            <pc:sldMk cId="0" sldId="511"/>
            <ac:spMk id="424" creationId="{00000000-0000-0000-0000-000000000000}"/>
          </ac:spMkLst>
        </pc:spChg>
        <pc:spChg chg="mod">
          <ac:chgData name="森茂 齐" userId="98a1d591687c18ad" providerId="LiveId" clId="{38011DB4-93E0-4679-9DB1-355D16681ADF}" dt="2024-07-21T02:37:14.796" v="827" actId="947"/>
          <ac:spMkLst>
            <pc:docMk/>
            <pc:sldMk cId="0" sldId="511"/>
            <ac:spMk id="425" creationId="{00000000-0000-0000-0000-000000000000}"/>
          </ac:spMkLst>
        </pc:spChg>
        <pc:spChg chg="mod">
          <ac:chgData name="森茂 齐" userId="98a1d591687c18ad" providerId="LiveId" clId="{38011DB4-93E0-4679-9DB1-355D16681ADF}" dt="2024-07-21T02:37:14.800" v="831" actId="947"/>
          <ac:spMkLst>
            <pc:docMk/>
            <pc:sldMk cId="0" sldId="511"/>
            <ac:spMk id="426" creationId="{00000000-0000-0000-0000-000000000000}"/>
          </ac:spMkLst>
        </pc:spChg>
        <pc:spChg chg="mod">
          <ac:chgData name="森茂 齐" userId="98a1d591687c18ad" providerId="LiveId" clId="{38011DB4-93E0-4679-9DB1-355D16681ADF}" dt="2024-07-21T02:37:14.803" v="835" actId="947"/>
          <ac:spMkLst>
            <pc:docMk/>
            <pc:sldMk cId="0" sldId="511"/>
            <ac:spMk id="427" creationId="{00000000-0000-0000-0000-000000000000}"/>
          </ac:spMkLst>
        </pc:spChg>
        <pc:spChg chg="mod">
          <ac:chgData name="森茂 齐" userId="98a1d591687c18ad" providerId="LiveId" clId="{38011DB4-93E0-4679-9DB1-355D16681ADF}" dt="2024-07-21T02:37:14.806" v="839" actId="947"/>
          <ac:spMkLst>
            <pc:docMk/>
            <pc:sldMk cId="0" sldId="511"/>
            <ac:spMk id="429" creationId="{00000000-0000-0000-0000-000000000000}"/>
          </ac:spMkLst>
        </pc:spChg>
        <pc:spChg chg="mod">
          <ac:chgData name="森茂 齐" userId="98a1d591687c18ad" providerId="LiveId" clId="{38011DB4-93E0-4679-9DB1-355D16681ADF}" dt="2024-07-21T02:37:14.810" v="843" actId="947"/>
          <ac:spMkLst>
            <pc:docMk/>
            <pc:sldMk cId="0" sldId="511"/>
            <ac:spMk id="430" creationId="{00000000-0000-0000-0000-000000000000}"/>
          </ac:spMkLst>
        </pc:spChg>
        <pc:spChg chg="mod">
          <ac:chgData name="森茂 齐" userId="98a1d591687c18ad" providerId="LiveId" clId="{38011DB4-93E0-4679-9DB1-355D16681ADF}" dt="2024-07-21T02:37:14.813" v="847" actId="947"/>
          <ac:spMkLst>
            <pc:docMk/>
            <pc:sldMk cId="0" sldId="511"/>
            <ac:spMk id="431" creationId="{00000000-0000-0000-0000-000000000000}"/>
          </ac:spMkLst>
        </pc:spChg>
        <pc:spChg chg="mod">
          <ac:chgData name="森茂 齐" userId="98a1d591687c18ad" providerId="LiveId" clId="{38011DB4-93E0-4679-9DB1-355D16681ADF}" dt="2024-07-21T02:37:14.816" v="851" actId="947"/>
          <ac:spMkLst>
            <pc:docMk/>
            <pc:sldMk cId="0" sldId="511"/>
            <ac:spMk id="433" creationId="{00000000-0000-0000-0000-000000000000}"/>
          </ac:spMkLst>
        </pc:spChg>
        <pc:spChg chg="mod">
          <ac:chgData name="森茂 齐" userId="98a1d591687c18ad" providerId="LiveId" clId="{38011DB4-93E0-4679-9DB1-355D16681ADF}" dt="2024-07-21T02:37:14.819" v="855" actId="947"/>
          <ac:spMkLst>
            <pc:docMk/>
            <pc:sldMk cId="0" sldId="511"/>
            <ac:spMk id="434" creationId="{00000000-0000-0000-0000-000000000000}"/>
          </ac:spMkLst>
        </pc:spChg>
        <pc:spChg chg="mod">
          <ac:chgData name="森茂 齐" userId="98a1d591687c18ad" providerId="LiveId" clId="{38011DB4-93E0-4679-9DB1-355D16681ADF}" dt="2024-07-21T02:37:14.823" v="859" actId="947"/>
          <ac:spMkLst>
            <pc:docMk/>
            <pc:sldMk cId="0" sldId="511"/>
            <ac:spMk id="435" creationId="{00000000-0000-0000-0000-000000000000}"/>
          </ac:spMkLst>
        </pc:spChg>
        <pc:spChg chg="mod">
          <ac:chgData name="森茂 齐" userId="98a1d591687c18ad" providerId="LiveId" clId="{38011DB4-93E0-4679-9DB1-355D16681ADF}" dt="2024-07-21T02:37:14.826" v="863" actId="947"/>
          <ac:spMkLst>
            <pc:docMk/>
            <pc:sldMk cId="0" sldId="511"/>
            <ac:spMk id="436" creationId="{00000000-0000-0000-0000-000000000000}"/>
          </ac:spMkLst>
        </pc:spChg>
        <pc:spChg chg="mod">
          <ac:chgData name="森茂 齐" userId="98a1d591687c18ad" providerId="LiveId" clId="{38011DB4-93E0-4679-9DB1-355D16681ADF}" dt="2024-07-21T02:37:14.829" v="867" actId="947"/>
          <ac:spMkLst>
            <pc:docMk/>
            <pc:sldMk cId="0" sldId="511"/>
            <ac:spMk id="437" creationId="{00000000-0000-0000-0000-000000000000}"/>
          </ac:spMkLst>
        </pc:spChg>
        <pc:spChg chg="mod">
          <ac:chgData name="森茂 齐" userId="98a1d591687c18ad" providerId="LiveId" clId="{38011DB4-93E0-4679-9DB1-355D16681ADF}" dt="2024-07-21T02:37:14.837" v="871" actId="947"/>
          <ac:spMkLst>
            <pc:docMk/>
            <pc:sldMk cId="0" sldId="511"/>
            <ac:spMk id="452" creationId="{00000000-0000-0000-0000-000000000000}"/>
          </ac:spMkLst>
        </pc:spChg>
        <pc:spChg chg="mod">
          <ac:chgData name="森茂 齐" userId="98a1d591687c18ad" providerId="LiveId" clId="{38011DB4-93E0-4679-9DB1-355D16681ADF}" dt="2024-07-21T02:37:14.840" v="875" actId="947"/>
          <ac:spMkLst>
            <pc:docMk/>
            <pc:sldMk cId="0" sldId="511"/>
            <ac:spMk id="453" creationId="{00000000-0000-0000-0000-000000000000}"/>
          </ac:spMkLst>
        </pc:spChg>
        <pc:spChg chg="mod">
          <ac:chgData name="森茂 齐" userId="98a1d591687c18ad" providerId="LiveId" clId="{38011DB4-93E0-4679-9DB1-355D16681ADF}" dt="2024-07-21T02:37:14.844" v="879" actId="947"/>
          <ac:spMkLst>
            <pc:docMk/>
            <pc:sldMk cId="0" sldId="511"/>
            <ac:spMk id="454" creationId="{00000000-0000-0000-0000-000000000000}"/>
          </ac:spMkLst>
        </pc:spChg>
        <pc:spChg chg="mod">
          <ac:chgData name="森茂 齐" userId="98a1d591687c18ad" providerId="LiveId" clId="{38011DB4-93E0-4679-9DB1-355D16681ADF}" dt="2024-07-21T11:30:47.932" v="5054" actId="20577"/>
          <ac:spMkLst>
            <pc:docMk/>
            <pc:sldMk cId="0" sldId="511"/>
            <ac:spMk id="469" creationId="{D7B2539C-0A12-1767-FCF2-AA68EBC5A7B9}"/>
          </ac:spMkLst>
        </pc:spChg>
        <pc:spChg chg="mod">
          <ac:chgData name="森茂 齐" userId="98a1d591687c18ad" providerId="LiveId" clId="{38011DB4-93E0-4679-9DB1-355D16681ADF}" dt="2024-07-21T02:37:14.629" v="643" actId="947"/>
          <ac:spMkLst>
            <pc:docMk/>
            <pc:sldMk cId="0" sldId="511"/>
            <ac:spMk id="486" creationId="{00000000-0000-0000-0000-000000000000}"/>
          </ac:spMkLst>
        </pc:spChg>
        <pc:spChg chg="mod">
          <ac:chgData name="森茂 齐" userId="98a1d591687c18ad" providerId="LiveId" clId="{38011DB4-93E0-4679-9DB1-355D16681ADF}" dt="2024-07-21T02:37:14.632" v="647" actId="947"/>
          <ac:spMkLst>
            <pc:docMk/>
            <pc:sldMk cId="0" sldId="511"/>
            <ac:spMk id="487" creationId="{00000000-0000-0000-0000-000000000000}"/>
          </ac:spMkLst>
        </pc:spChg>
        <pc:spChg chg="mod">
          <ac:chgData name="森茂 齐" userId="98a1d591687c18ad" providerId="LiveId" clId="{38011DB4-93E0-4679-9DB1-355D16681ADF}" dt="2024-07-21T02:37:14.636" v="651" actId="947"/>
          <ac:spMkLst>
            <pc:docMk/>
            <pc:sldMk cId="0" sldId="511"/>
            <ac:spMk id="488" creationId="{00000000-0000-0000-0000-000000000000}"/>
          </ac:spMkLst>
        </pc:spChg>
        <pc:spChg chg="mod">
          <ac:chgData name="森茂 齐" userId="98a1d591687c18ad" providerId="LiveId" clId="{38011DB4-93E0-4679-9DB1-355D16681ADF}" dt="2024-07-21T02:37:14.639" v="655" actId="947"/>
          <ac:spMkLst>
            <pc:docMk/>
            <pc:sldMk cId="0" sldId="511"/>
            <ac:spMk id="489" creationId="{00000000-0000-0000-0000-000000000000}"/>
          </ac:spMkLst>
        </pc:spChg>
        <pc:spChg chg="mod">
          <ac:chgData name="森茂 齐" userId="98a1d591687c18ad" providerId="LiveId" clId="{38011DB4-93E0-4679-9DB1-355D16681ADF}" dt="2024-07-21T02:37:14.642" v="659" actId="947"/>
          <ac:spMkLst>
            <pc:docMk/>
            <pc:sldMk cId="0" sldId="511"/>
            <ac:spMk id="490" creationId="{00000000-0000-0000-0000-000000000000}"/>
          </ac:spMkLst>
        </pc:spChg>
        <pc:spChg chg="mod">
          <ac:chgData name="森茂 齐" userId="98a1d591687c18ad" providerId="LiveId" clId="{38011DB4-93E0-4679-9DB1-355D16681ADF}" dt="2024-07-21T02:37:14.645" v="663" actId="947"/>
          <ac:spMkLst>
            <pc:docMk/>
            <pc:sldMk cId="0" sldId="511"/>
            <ac:spMk id="492" creationId="{00000000-0000-0000-0000-000000000000}"/>
          </ac:spMkLst>
        </pc:spChg>
        <pc:spChg chg="mod">
          <ac:chgData name="森茂 齐" userId="98a1d591687c18ad" providerId="LiveId" clId="{38011DB4-93E0-4679-9DB1-355D16681ADF}" dt="2024-07-21T02:37:14.649" v="667" actId="947"/>
          <ac:spMkLst>
            <pc:docMk/>
            <pc:sldMk cId="0" sldId="511"/>
            <ac:spMk id="493" creationId="{00000000-0000-0000-0000-000000000000}"/>
          </ac:spMkLst>
        </pc:spChg>
        <pc:spChg chg="mod">
          <ac:chgData name="森茂 齐" userId="98a1d591687c18ad" providerId="LiveId" clId="{38011DB4-93E0-4679-9DB1-355D16681ADF}" dt="2024-07-21T02:37:14.652" v="671" actId="947"/>
          <ac:spMkLst>
            <pc:docMk/>
            <pc:sldMk cId="0" sldId="511"/>
            <ac:spMk id="494" creationId="{00000000-0000-0000-0000-000000000000}"/>
          </ac:spMkLst>
        </pc:spChg>
        <pc:spChg chg="mod">
          <ac:chgData name="森茂 齐" userId="98a1d591687c18ad" providerId="LiveId" clId="{38011DB4-93E0-4679-9DB1-355D16681ADF}" dt="2024-07-21T02:37:14.655" v="675" actId="947"/>
          <ac:spMkLst>
            <pc:docMk/>
            <pc:sldMk cId="0" sldId="511"/>
            <ac:spMk id="496" creationId="{00000000-0000-0000-0000-000000000000}"/>
          </ac:spMkLst>
        </pc:spChg>
        <pc:spChg chg="mod">
          <ac:chgData name="森茂 齐" userId="98a1d591687c18ad" providerId="LiveId" clId="{38011DB4-93E0-4679-9DB1-355D16681ADF}" dt="2024-07-21T02:37:14.658" v="679" actId="947"/>
          <ac:spMkLst>
            <pc:docMk/>
            <pc:sldMk cId="0" sldId="511"/>
            <ac:spMk id="497" creationId="{00000000-0000-0000-0000-000000000000}"/>
          </ac:spMkLst>
        </pc:spChg>
        <pc:spChg chg="mod">
          <ac:chgData name="森茂 齐" userId="98a1d591687c18ad" providerId="LiveId" clId="{38011DB4-93E0-4679-9DB1-355D16681ADF}" dt="2024-07-21T02:37:14.661" v="683" actId="947"/>
          <ac:spMkLst>
            <pc:docMk/>
            <pc:sldMk cId="0" sldId="511"/>
            <ac:spMk id="498" creationId="{00000000-0000-0000-0000-000000000000}"/>
          </ac:spMkLst>
        </pc:spChg>
        <pc:spChg chg="mod">
          <ac:chgData name="森茂 齐" userId="98a1d591687c18ad" providerId="LiveId" clId="{38011DB4-93E0-4679-9DB1-355D16681ADF}" dt="2024-07-21T02:37:14.665" v="687" actId="947"/>
          <ac:spMkLst>
            <pc:docMk/>
            <pc:sldMk cId="0" sldId="511"/>
            <ac:spMk id="499" creationId="{00000000-0000-0000-0000-000000000000}"/>
          </ac:spMkLst>
        </pc:spChg>
        <pc:spChg chg="mod">
          <ac:chgData name="森茂 齐" userId="98a1d591687c18ad" providerId="LiveId" clId="{38011DB4-93E0-4679-9DB1-355D16681ADF}" dt="2024-07-21T02:37:14.668" v="691" actId="947"/>
          <ac:spMkLst>
            <pc:docMk/>
            <pc:sldMk cId="0" sldId="511"/>
            <ac:spMk id="500" creationId="{00000000-0000-0000-0000-000000000000}"/>
          </ac:spMkLst>
        </pc:spChg>
        <pc:spChg chg="mod">
          <ac:chgData name="森茂 齐" userId="98a1d591687c18ad" providerId="LiveId" clId="{38011DB4-93E0-4679-9DB1-355D16681ADF}" dt="2024-07-21T02:37:14.675" v="695" actId="947"/>
          <ac:spMkLst>
            <pc:docMk/>
            <pc:sldMk cId="0" sldId="511"/>
            <ac:spMk id="515" creationId="{00000000-0000-0000-0000-000000000000}"/>
          </ac:spMkLst>
        </pc:spChg>
        <pc:spChg chg="mod">
          <ac:chgData name="森茂 齐" userId="98a1d591687c18ad" providerId="LiveId" clId="{38011DB4-93E0-4679-9DB1-355D16681ADF}" dt="2024-07-21T02:37:14.679" v="699" actId="947"/>
          <ac:spMkLst>
            <pc:docMk/>
            <pc:sldMk cId="0" sldId="511"/>
            <ac:spMk id="516" creationId="{00000000-0000-0000-0000-000000000000}"/>
          </ac:spMkLst>
        </pc:spChg>
        <pc:spChg chg="mod">
          <ac:chgData name="森茂 齐" userId="98a1d591687c18ad" providerId="LiveId" clId="{38011DB4-93E0-4679-9DB1-355D16681ADF}" dt="2024-07-21T02:37:14.682" v="703" actId="947"/>
          <ac:spMkLst>
            <pc:docMk/>
            <pc:sldMk cId="0" sldId="511"/>
            <ac:spMk id="517" creationId="{00000000-0000-0000-0000-000000000000}"/>
          </ac:spMkLst>
        </pc:spChg>
        <pc:spChg chg="mod">
          <ac:chgData name="森茂 齐" userId="98a1d591687c18ad" providerId="LiveId" clId="{38011DB4-93E0-4679-9DB1-355D16681ADF}" dt="2024-07-21T02:37:14.704" v="727" actId="947"/>
          <ac:spMkLst>
            <pc:docMk/>
            <pc:sldMk cId="0" sldId="511"/>
            <ac:spMk id="540" creationId="{00000000-0000-0000-0000-000000000000}"/>
          </ac:spMkLst>
        </pc:spChg>
        <pc:spChg chg="mod">
          <ac:chgData name="森茂 齐" userId="98a1d591687c18ad" providerId="LiveId" clId="{38011DB4-93E0-4679-9DB1-355D16681ADF}" dt="2024-07-21T02:37:14.708" v="731" actId="947"/>
          <ac:spMkLst>
            <pc:docMk/>
            <pc:sldMk cId="0" sldId="511"/>
            <ac:spMk id="546" creationId="{00000000-0000-0000-0000-000000000000}"/>
          </ac:spMkLst>
        </pc:spChg>
        <pc:spChg chg="mod">
          <ac:chgData name="森茂 齐" userId="98a1d591687c18ad" providerId="LiveId" clId="{38011DB4-93E0-4679-9DB1-355D16681ADF}" dt="2024-07-21T02:37:14.711" v="735" actId="947"/>
          <ac:spMkLst>
            <pc:docMk/>
            <pc:sldMk cId="0" sldId="511"/>
            <ac:spMk id="547" creationId="{00000000-0000-0000-0000-000000000000}"/>
          </ac:spMkLst>
        </pc:spChg>
        <pc:spChg chg="mod">
          <ac:chgData name="森茂 齐" userId="98a1d591687c18ad" providerId="LiveId" clId="{38011DB4-93E0-4679-9DB1-355D16681ADF}" dt="2024-07-21T02:37:14.714" v="739" actId="947"/>
          <ac:spMkLst>
            <pc:docMk/>
            <pc:sldMk cId="0" sldId="511"/>
            <ac:spMk id="548" creationId="{00000000-0000-0000-0000-000000000000}"/>
          </ac:spMkLst>
        </pc:spChg>
        <pc:spChg chg="mod">
          <ac:chgData name="森茂 齐" userId="98a1d591687c18ad" providerId="LiveId" clId="{38011DB4-93E0-4679-9DB1-355D16681ADF}" dt="2024-07-21T02:37:14.718" v="743" actId="947"/>
          <ac:spMkLst>
            <pc:docMk/>
            <pc:sldMk cId="0" sldId="511"/>
            <ac:spMk id="549" creationId="{00000000-0000-0000-0000-000000000000}"/>
          </ac:spMkLst>
        </pc:spChg>
        <pc:spChg chg="mod">
          <ac:chgData name="森茂 齐" userId="98a1d591687c18ad" providerId="LiveId" clId="{38011DB4-93E0-4679-9DB1-355D16681ADF}" dt="2024-07-21T02:37:14.721" v="747" actId="947"/>
          <ac:spMkLst>
            <pc:docMk/>
            <pc:sldMk cId="0" sldId="511"/>
            <ac:spMk id="550" creationId="{00000000-0000-0000-0000-000000000000}"/>
          </ac:spMkLst>
        </pc:spChg>
        <pc:spChg chg="mod">
          <ac:chgData name="森茂 齐" userId="98a1d591687c18ad" providerId="LiveId" clId="{38011DB4-93E0-4679-9DB1-355D16681ADF}" dt="2024-07-21T02:37:14.724" v="751" actId="947"/>
          <ac:spMkLst>
            <pc:docMk/>
            <pc:sldMk cId="0" sldId="511"/>
            <ac:spMk id="552" creationId="{00000000-0000-0000-0000-000000000000}"/>
          </ac:spMkLst>
        </pc:spChg>
        <pc:spChg chg="mod">
          <ac:chgData name="森茂 齐" userId="98a1d591687c18ad" providerId="LiveId" clId="{38011DB4-93E0-4679-9DB1-355D16681ADF}" dt="2024-07-21T02:37:14.728" v="755" actId="947"/>
          <ac:spMkLst>
            <pc:docMk/>
            <pc:sldMk cId="0" sldId="511"/>
            <ac:spMk id="553" creationId="{00000000-0000-0000-0000-000000000000}"/>
          </ac:spMkLst>
        </pc:spChg>
        <pc:spChg chg="mod">
          <ac:chgData name="森茂 齐" userId="98a1d591687c18ad" providerId="LiveId" clId="{38011DB4-93E0-4679-9DB1-355D16681ADF}" dt="2024-07-21T02:37:14.731" v="759" actId="947"/>
          <ac:spMkLst>
            <pc:docMk/>
            <pc:sldMk cId="0" sldId="511"/>
            <ac:spMk id="554" creationId="{00000000-0000-0000-0000-000000000000}"/>
          </ac:spMkLst>
        </pc:spChg>
        <pc:spChg chg="mod">
          <ac:chgData name="森茂 齐" userId="98a1d591687c18ad" providerId="LiveId" clId="{38011DB4-93E0-4679-9DB1-355D16681ADF}" dt="2024-07-21T02:37:14.734" v="763" actId="947"/>
          <ac:spMkLst>
            <pc:docMk/>
            <pc:sldMk cId="0" sldId="511"/>
            <ac:spMk id="556" creationId="{00000000-0000-0000-0000-000000000000}"/>
          </ac:spMkLst>
        </pc:spChg>
        <pc:spChg chg="mod">
          <ac:chgData name="森茂 齐" userId="98a1d591687c18ad" providerId="LiveId" clId="{38011DB4-93E0-4679-9DB1-355D16681ADF}" dt="2024-07-21T02:37:14.737" v="767" actId="947"/>
          <ac:spMkLst>
            <pc:docMk/>
            <pc:sldMk cId="0" sldId="511"/>
            <ac:spMk id="557" creationId="{00000000-0000-0000-0000-000000000000}"/>
          </ac:spMkLst>
        </pc:spChg>
        <pc:spChg chg="mod">
          <ac:chgData name="森茂 齐" userId="98a1d591687c18ad" providerId="LiveId" clId="{38011DB4-93E0-4679-9DB1-355D16681ADF}" dt="2024-07-21T02:37:14.740" v="771" actId="947"/>
          <ac:spMkLst>
            <pc:docMk/>
            <pc:sldMk cId="0" sldId="511"/>
            <ac:spMk id="558" creationId="{00000000-0000-0000-0000-000000000000}"/>
          </ac:spMkLst>
        </pc:spChg>
        <pc:spChg chg="mod">
          <ac:chgData name="森茂 齐" userId="98a1d591687c18ad" providerId="LiveId" clId="{38011DB4-93E0-4679-9DB1-355D16681ADF}" dt="2024-07-21T02:37:14.744" v="775" actId="947"/>
          <ac:spMkLst>
            <pc:docMk/>
            <pc:sldMk cId="0" sldId="511"/>
            <ac:spMk id="559" creationId="{00000000-0000-0000-0000-000000000000}"/>
          </ac:spMkLst>
        </pc:spChg>
        <pc:spChg chg="mod">
          <ac:chgData name="森茂 齐" userId="98a1d591687c18ad" providerId="LiveId" clId="{38011DB4-93E0-4679-9DB1-355D16681ADF}" dt="2024-07-21T02:37:14.747" v="779" actId="947"/>
          <ac:spMkLst>
            <pc:docMk/>
            <pc:sldMk cId="0" sldId="511"/>
            <ac:spMk id="560" creationId="{00000000-0000-0000-0000-000000000000}"/>
          </ac:spMkLst>
        </pc:spChg>
        <pc:spChg chg="mod">
          <ac:chgData name="森茂 齐" userId="98a1d591687c18ad" providerId="LiveId" clId="{38011DB4-93E0-4679-9DB1-355D16681ADF}" dt="2024-07-21T02:37:14.754" v="783" actId="947"/>
          <ac:spMkLst>
            <pc:docMk/>
            <pc:sldMk cId="0" sldId="511"/>
            <ac:spMk id="575" creationId="{00000000-0000-0000-0000-000000000000}"/>
          </ac:spMkLst>
        </pc:spChg>
        <pc:spChg chg="mod">
          <ac:chgData name="森茂 齐" userId="98a1d591687c18ad" providerId="LiveId" clId="{38011DB4-93E0-4679-9DB1-355D16681ADF}" dt="2024-07-21T02:37:14.758" v="787" actId="947"/>
          <ac:spMkLst>
            <pc:docMk/>
            <pc:sldMk cId="0" sldId="511"/>
            <ac:spMk id="576" creationId="{00000000-0000-0000-0000-000000000000}"/>
          </ac:spMkLst>
        </pc:spChg>
        <pc:spChg chg="mod">
          <ac:chgData name="森茂 齐" userId="98a1d591687c18ad" providerId="LiveId" clId="{38011DB4-93E0-4679-9DB1-355D16681ADF}" dt="2024-07-21T02:37:14.761" v="791" actId="947"/>
          <ac:spMkLst>
            <pc:docMk/>
            <pc:sldMk cId="0" sldId="511"/>
            <ac:spMk id="577" creationId="{00000000-0000-0000-0000-000000000000}"/>
          </ac:spMkLst>
        </pc:spChg>
      </pc:sldChg>
      <pc:sldChg chg="modSp del mod">
        <pc:chgData name="森茂 齐" userId="98a1d591687c18ad" providerId="LiveId" clId="{38011DB4-93E0-4679-9DB1-355D16681ADF}" dt="2024-07-21T11:30:37.955" v="5053" actId="47"/>
        <pc:sldMkLst>
          <pc:docMk/>
          <pc:sldMk cId="0" sldId="543"/>
        </pc:sldMkLst>
        <pc:spChg chg="mod">
          <ac:chgData name="森茂 齐" userId="98a1d591687c18ad" providerId="LiveId" clId="{38011DB4-93E0-4679-9DB1-355D16681ADF}" dt="2024-07-21T02:37:14.468" v="567" actId="947"/>
          <ac:spMkLst>
            <pc:docMk/>
            <pc:sldMk cId="0" sldId="543"/>
            <ac:spMk id="2" creationId="{00000000-0000-0000-0000-000000000000}"/>
          </ac:spMkLst>
        </pc:spChg>
        <pc:spChg chg="mod">
          <ac:chgData name="森茂 齐" userId="98a1d591687c18ad" providerId="LiveId" clId="{38011DB4-93E0-4679-9DB1-355D16681ADF}" dt="2024-07-21T02:37:14.471" v="571" actId="947"/>
          <ac:spMkLst>
            <pc:docMk/>
            <pc:sldMk cId="0" sldId="543"/>
            <ac:spMk id="9" creationId="{00000000-0000-0000-0000-000000000000}"/>
          </ac:spMkLst>
        </pc:spChg>
        <pc:spChg chg="mod">
          <ac:chgData name="森茂 齐" userId="98a1d591687c18ad" providerId="LiveId" clId="{38011DB4-93E0-4679-9DB1-355D16681ADF}" dt="2024-07-21T02:37:14.474" v="575" actId="947"/>
          <ac:spMkLst>
            <pc:docMk/>
            <pc:sldMk cId="0" sldId="543"/>
            <ac:spMk id="10" creationId="{00000000-0000-0000-0000-000000000000}"/>
          </ac:spMkLst>
        </pc:spChg>
        <pc:spChg chg="mod">
          <ac:chgData name="森茂 齐" userId="98a1d591687c18ad" providerId="LiveId" clId="{38011DB4-93E0-4679-9DB1-355D16681ADF}" dt="2024-07-21T02:37:14.477" v="579" actId="947"/>
          <ac:spMkLst>
            <pc:docMk/>
            <pc:sldMk cId="0" sldId="543"/>
            <ac:spMk id="12" creationId="{00000000-0000-0000-0000-000000000000}"/>
          </ac:spMkLst>
        </pc:spChg>
        <pc:spChg chg="mod">
          <ac:chgData name="森茂 齐" userId="98a1d591687c18ad" providerId="LiveId" clId="{38011DB4-93E0-4679-9DB1-355D16681ADF}" dt="2024-07-21T02:37:14.480" v="583" actId="947"/>
          <ac:spMkLst>
            <pc:docMk/>
            <pc:sldMk cId="0" sldId="543"/>
            <ac:spMk id="15" creationId="{00000000-0000-0000-0000-000000000000}"/>
          </ac:spMkLst>
        </pc:spChg>
        <pc:spChg chg="mod">
          <ac:chgData name="森茂 齐" userId="98a1d591687c18ad" providerId="LiveId" clId="{38011DB4-93E0-4679-9DB1-355D16681ADF}" dt="2024-07-21T02:37:14.483" v="587" actId="947"/>
          <ac:spMkLst>
            <pc:docMk/>
            <pc:sldMk cId="0" sldId="543"/>
            <ac:spMk id="21" creationId="{00000000-0000-0000-0000-000000000000}"/>
          </ac:spMkLst>
        </pc:spChg>
        <pc:spChg chg="mod">
          <ac:chgData name="森茂 齐" userId="98a1d591687c18ad" providerId="LiveId" clId="{38011DB4-93E0-4679-9DB1-355D16681ADF}" dt="2024-07-21T02:37:14.486" v="591" actId="947"/>
          <ac:spMkLst>
            <pc:docMk/>
            <pc:sldMk cId="0" sldId="543"/>
            <ac:spMk id="23" creationId="{00000000-0000-0000-0000-000000000000}"/>
          </ac:spMkLst>
        </pc:spChg>
        <pc:picChg chg="mod">
          <ac:chgData name="森茂 齐" userId="98a1d591687c18ad" providerId="LiveId" clId="{38011DB4-93E0-4679-9DB1-355D16681ADF}" dt="2024-07-19T13:08:58.977" v="347" actId="14100"/>
          <ac:picMkLst>
            <pc:docMk/>
            <pc:sldMk cId="0" sldId="543"/>
            <ac:picMk id="1030" creationId="{00000000-0000-0000-0000-000000000000}"/>
          </ac:picMkLst>
        </pc:picChg>
      </pc:sldChg>
      <pc:sldChg chg="modSp mod">
        <pc:chgData name="森茂 齐" userId="98a1d591687c18ad" providerId="LiveId" clId="{38011DB4-93E0-4679-9DB1-355D16681ADF}" dt="2024-07-21T11:25:28.127" v="5015" actId="207"/>
        <pc:sldMkLst>
          <pc:docMk/>
          <pc:sldMk cId="1771841228" sldId="608"/>
        </pc:sldMkLst>
        <pc:spChg chg="mod">
          <ac:chgData name="森茂 齐" userId="98a1d591687c18ad" providerId="LiveId" clId="{38011DB4-93E0-4679-9DB1-355D16681ADF}" dt="2024-07-21T02:37:14.968" v="999" actId="947"/>
          <ac:spMkLst>
            <pc:docMk/>
            <pc:sldMk cId="1771841228" sldId="608"/>
            <ac:spMk id="5" creationId="{00000000-0000-0000-0000-000000000000}"/>
          </ac:spMkLst>
        </pc:spChg>
        <pc:spChg chg="mod">
          <ac:chgData name="森茂 齐" userId="98a1d591687c18ad" providerId="LiveId" clId="{38011DB4-93E0-4679-9DB1-355D16681ADF}" dt="2024-07-21T02:37:14.974" v="1007" actId="947"/>
          <ac:spMkLst>
            <pc:docMk/>
            <pc:sldMk cId="1771841228" sldId="608"/>
            <ac:spMk id="8" creationId="{00000000-0000-0000-0000-000000000000}"/>
          </ac:spMkLst>
        </pc:spChg>
        <pc:spChg chg="mod">
          <ac:chgData name="森茂 齐" userId="98a1d591687c18ad" providerId="LiveId" clId="{38011DB4-93E0-4679-9DB1-355D16681ADF}" dt="2024-07-21T02:37:15.144" v="1167" actId="947"/>
          <ac:spMkLst>
            <pc:docMk/>
            <pc:sldMk cId="1771841228" sldId="608"/>
            <ac:spMk id="10" creationId="{00000000-0000-0000-0000-000000000000}"/>
          </ac:spMkLst>
        </pc:spChg>
        <pc:spChg chg="mod">
          <ac:chgData name="森茂 齐" userId="98a1d591687c18ad" providerId="LiveId" clId="{38011DB4-93E0-4679-9DB1-355D16681ADF}" dt="2024-07-21T02:37:15.147" v="1171" actId="947"/>
          <ac:spMkLst>
            <pc:docMk/>
            <pc:sldMk cId="1771841228" sldId="608"/>
            <ac:spMk id="11" creationId="{00000000-0000-0000-0000-000000000000}"/>
          </ac:spMkLst>
        </pc:spChg>
        <pc:spChg chg="mod">
          <ac:chgData name="森茂 齐" userId="98a1d591687c18ad" providerId="LiveId" clId="{38011DB4-93E0-4679-9DB1-355D16681ADF}" dt="2024-07-21T02:37:15.150" v="1175" actId="947"/>
          <ac:spMkLst>
            <pc:docMk/>
            <pc:sldMk cId="1771841228" sldId="608"/>
            <ac:spMk id="12" creationId="{00000000-0000-0000-0000-000000000000}"/>
          </ac:spMkLst>
        </pc:spChg>
        <pc:spChg chg="mod">
          <ac:chgData name="森茂 齐" userId="98a1d591687c18ad" providerId="LiveId" clId="{38011DB4-93E0-4679-9DB1-355D16681ADF}" dt="2024-07-21T02:37:14.958" v="987" actId="947"/>
          <ac:spMkLst>
            <pc:docMk/>
            <pc:sldMk cId="1771841228" sldId="608"/>
            <ac:spMk id="16" creationId="{00000000-0000-0000-0000-000000000000}"/>
          </ac:spMkLst>
        </pc:spChg>
        <pc:spChg chg="mod">
          <ac:chgData name="森茂 齐" userId="98a1d591687c18ad" providerId="LiveId" clId="{38011DB4-93E0-4679-9DB1-355D16681ADF}" dt="2024-07-21T02:37:15.154" v="1179" actId="947"/>
          <ac:spMkLst>
            <pc:docMk/>
            <pc:sldMk cId="1771841228" sldId="608"/>
            <ac:spMk id="17" creationId="{00000000-0000-0000-0000-000000000000}"/>
          </ac:spMkLst>
        </pc:spChg>
        <pc:spChg chg="mod">
          <ac:chgData name="森茂 齐" userId="98a1d591687c18ad" providerId="LiveId" clId="{38011DB4-93E0-4679-9DB1-355D16681ADF}" dt="2024-07-21T02:37:15.157" v="1183" actId="947"/>
          <ac:spMkLst>
            <pc:docMk/>
            <pc:sldMk cId="1771841228" sldId="608"/>
            <ac:spMk id="18" creationId="{00000000-0000-0000-0000-000000000000}"/>
          </ac:spMkLst>
        </pc:spChg>
        <pc:spChg chg="mod">
          <ac:chgData name="森茂 齐" userId="98a1d591687c18ad" providerId="LiveId" clId="{38011DB4-93E0-4679-9DB1-355D16681ADF}" dt="2024-07-21T02:37:15.161" v="1187" actId="947"/>
          <ac:spMkLst>
            <pc:docMk/>
            <pc:sldMk cId="1771841228" sldId="608"/>
            <ac:spMk id="19" creationId="{00000000-0000-0000-0000-000000000000}"/>
          </ac:spMkLst>
        </pc:spChg>
        <pc:spChg chg="mod">
          <ac:chgData name="森茂 齐" userId="98a1d591687c18ad" providerId="LiveId" clId="{38011DB4-93E0-4679-9DB1-355D16681ADF}" dt="2024-07-21T02:37:15.230" v="1267" actId="947"/>
          <ac:spMkLst>
            <pc:docMk/>
            <pc:sldMk cId="1771841228" sldId="608"/>
            <ac:spMk id="22" creationId="{00000000-0000-0000-0000-000000000000}"/>
          </ac:spMkLst>
        </pc:spChg>
        <pc:spChg chg="mod">
          <ac:chgData name="森茂 齐" userId="98a1d591687c18ad" providerId="LiveId" clId="{38011DB4-93E0-4679-9DB1-355D16681ADF}" dt="2024-07-21T02:37:15.233" v="1271" actId="947"/>
          <ac:spMkLst>
            <pc:docMk/>
            <pc:sldMk cId="1771841228" sldId="608"/>
            <ac:spMk id="25" creationId="{00000000-0000-0000-0000-000000000000}"/>
          </ac:spMkLst>
        </pc:spChg>
        <pc:spChg chg="mod">
          <ac:chgData name="森茂 齐" userId="98a1d591687c18ad" providerId="LiveId" clId="{38011DB4-93E0-4679-9DB1-355D16681ADF}" dt="2024-07-21T02:37:15.236" v="1275" actId="947"/>
          <ac:spMkLst>
            <pc:docMk/>
            <pc:sldMk cId="1771841228" sldId="608"/>
            <ac:spMk id="26" creationId="{00000000-0000-0000-0000-000000000000}"/>
          </ac:spMkLst>
        </pc:spChg>
        <pc:spChg chg="mod">
          <ac:chgData name="森茂 齐" userId="98a1d591687c18ad" providerId="LiveId" clId="{38011DB4-93E0-4679-9DB1-355D16681ADF}" dt="2024-07-21T02:37:15.240" v="1279" actId="947"/>
          <ac:spMkLst>
            <pc:docMk/>
            <pc:sldMk cId="1771841228" sldId="608"/>
            <ac:spMk id="27" creationId="{00000000-0000-0000-0000-000000000000}"/>
          </ac:spMkLst>
        </pc:spChg>
        <pc:spChg chg="mod">
          <ac:chgData name="森茂 齐" userId="98a1d591687c18ad" providerId="LiveId" clId="{38011DB4-93E0-4679-9DB1-355D16681ADF}" dt="2024-07-21T02:37:15.243" v="1283" actId="947"/>
          <ac:spMkLst>
            <pc:docMk/>
            <pc:sldMk cId="1771841228" sldId="608"/>
            <ac:spMk id="28" creationId="{00000000-0000-0000-0000-000000000000}"/>
          </ac:spMkLst>
        </pc:spChg>
        <pc:spChg chg="mod">
          <ac:chgData name="森茂 齐" userId="98a1d591687c18ad" providerId="LiveId" clId="{38011DB4-93E0-4679-9DB1-355D16681ADF}" dt="2024-07-21T02:37:15.246" v="1287" actId="947"/>
          <ac:spMkLst>
            <pc:docMk/>
            <pc:sldMk cId="1771841228" sldId="608"/>
            <ac:spMk id="29" creationId="{00000000-0000-0000-0000-000000000000}"/>
          </ac:spMkLst>
        </pc:spChg>
        <pc:spChg chg="mod">
          <ac:chgData name="森茂 齐" userId="98a1d591687c18ad" providerId="LiveId" clId="{38011DB4-93E0-4679-9DB1-355D16681ADF}" dt="2024-07-21T02:37:15.249" v="1291" actId="947"/>
          <ac:spMkLst>
            <pc:docMk/>
            <pc:sldMk cId="1771841228" sldId="608"/>
            <ac:spMk id="31" creationId="{00000000-0000-0000-0000-000000000000}"/>
          </ac:spMkLst>
        </pc:spChg>
        <pc:spChg chg="mod">
          <ac:chgData name="森茂 齐" userId="98a1d591687c18ad" providerId="LiveId" clId="{38011DB4-93E0-4679-9DB1-355D16681ADF}" dt="2024-07-21T02:37:15.252" v="1295" actId="947"/>
          <ac:spMkLst>
            <pc:docMk/>
            <pc:sldMk cId="1771841228" sldId="608"/>
            <ac:spMk id="32" creationId="{00000000-0000-0000-0000-000000000000}"/>
          </ac:spMkLst>
        </pc:spChg>
        <pc:spChg chg="mod">
          <ac:chgData name="森茂 齐" userId="98a1d591687c18ad" providerId="LiveId" clId="{38011DB4-93E0-4679-9DB1-355D16681ADF}" dt="2024-07-21T02:37:15.255" v="1299" actId="947"/>
          <ac:spMkLst>
            <pc:docMk/>
            <pc:sldMk cId="1771841228" sldId="608"/>
            <ac:spMk id="33" creationId="{00000000-0000-0000-0000-000000000000}"/>
          </ac:spMkLst>
        </pc:spChg>
        <pc:spChg chg="mod">
          <ac:chgData name="森茂 齐" userId="98a1d591687c18ad" providerId="LiveId" clId="{38011DB4-93E0-4679-9DB1-355D16681ADF}" dt="2024-07-21T02:37:15.258" v="1303" actId="947"/>
          <ac:spMkLst>
            <pc:docMk/>
            <pc:sldMk cId="1771841228" sldId="608"/>
            <ac:spMk id="35" creationId="{00000000-0000-0000-0000-000000000000}"/>
          </ac:spMkLst>
        </pc:spChg>
        <pc:spChg chg="mod">
          <ac:chgData name="森茂 齐" userId="98a1d591687c18ad" providerId="LiveId" clId="{38011DB4-93E0-4679-9DB1-355D16681ADF}" dt="2024-07-21T02:37:15.261" v="1307" actId="947"/>
          <ac:spMkLst>
            <pc:docMk/>
            <pc:sldMk cId="1771841228" sldId="608"/>
            <ac:spMk id="36" creationId="{00000000-0000-0000-0000-000000000000}"/>
          </ac:spMkLst>
        </pc:spChg>
        <pc:spChg chg="mod">
          <ac:chgData name="森茂 齐" userId="98a1d591687c18ad" providerId="LiveId" clId="{38011DB4-93E0-4679-9DB1-355D16681ADF}" dt="2024-07-21T02:37:15.264" v="1311" actId="947"/>
          <ac:spMkLst>
            <pc:docMk/>
            <pc:sldMk cId="1771841228" sldId="608"/>
            <ac:spMk id="37" creationId="{00000000-0000-0000-0000-000000000000}"/>
          </ac:spMkLst>
        </pc:spChg>
        <pc:spChg chg="mod">
          <ac:chgData name="森茂 齐" userId="98a1d591687c18ad" providerId="LiveId" clId="{38011DB4-93E0-4679-9DB1-355D16681ADF}" dt="2024-07-21T02:37:15.268" v="1315" actId="947"/>
          <ac:spMkLst>
            <pc:docMk/>
            <pc:sldMk cId="1771841228" sldId="608"/>
            <ac:spMk id="38" creationId="{00000000-0000-0000-0000-000000000000}"/>
          </ac:spMkLst>
        </pc:spChg>
        <pc:spChg chg="mod">
          <ac:chgData name="森茂 齐" userId="98a1d591687c18ad" providerId="LiveId" clId="{38011DB4-93E0-4679-9DB1-355D16681ADF}" dt="2024-07-21T02:37:15.271" v="1319" actId="947"/>
          <ac:spMkLst>
            <pc:docMk/>
            <pc:sldMk cId="1771841228" sldId="608"/>
            <ac:spMk id="39" creationId="{00000000-0000-0000-0000-000000000000}"/>
          </ac:spMkLst>
        </pc:spChg>
        <pc:spChg chg="mod">
          <ac:chgData name="森茂 齐" userId="98a1d591687c18ad" providerId="LiveId" clId="{38011DB4-93E0-4679-9DB1-355D16681ADF}" dt="2024-07-21T02:37:15.277" v="1323" actId="947"/>
          <ac:spMkLst>
            <pc:docMk/>
            <pc:sldMk cId="1771841228" sldId="608"/>
            <ac:spMk id="54" creationId="{00000000-0000-0000-0000-000000000000}"/>
          </ac:spMkLst>
        </pc:spChg>
        <pc:spChg chg="mod">
          <ac:chgData name="森茂 齐" userId="98a1d591687c18ad" providerId="LiveId" clId="{38011DB4-93E0-4679-9DB1-355D16681ADF}" dt="2024-07-21T02:37:15.281" v="1327" actId="947"/>
          <ac:spMkLst>
            <pc:docMk/>
            <pc:sldMk cId="1771841228" sldId="608"/>
            <ac:spMk id="55" creationId="{00000000-0000-0000-0000-000000000000}"/>
          </ac:spMkLst>
        </pc:spChg>
        <pc:spChg chg="mod">
          <ac:chgData name="森茂 齐" userId="98a1d591687c18ad" providerId="LiveId" clId="{38011DB4-93E0-4679-9DB1-355D16681ADF}" dt="2024-07-21T02:37:15.284" v="1331" actId="947"/>
          <ac:spMkLst>
            <pc:docMk/>
            <pc:sldMk cId="1771841228" sldId="608"/>
            <ac:spMk id="56" creationId="{00000000-0000-0000-0000-000000000000}"/>
          </ac:spMkLst>
        </pc:spChg>
        <pc:spChg chg="mod">
          <ac:chgData name="森茂 齐" userId="98a1d591687c18ad" providerId="LiveId" clId="{38011DB4-93E0-4679-9DB1-355D16681ADF}" dt="2024-07-21T02:37:15.289" v="1335" actId="947"/>
          <ac:spMkLst>
            <pc:docMk/>
            <pc:sldMk cId="1771841228" sldId="608"/>
            <ac:spMk id="62" creationId="{00000000-0000-0000-0000-000000000000}"/>
          </ac:spMkLst>
        </pc:spChg>
        <pc:spChg chg="mod">
          <ac:chgData name="森茂 齐" userId="98a1d591687c18ad" providerId="LiveId" clId="{38011DB4-93E0-4679-9DB1-355D16681ADF}" dt="2024-07-21T02:37:15.293" v="1339" actId="947"/>
          <ac:spMkLst>
            <pc:docMk/>
            <pc:sldMk cId="1771841228" sldId="608"/>
            <ac:spMk id="63" creationId="{00000000-0000-0000-0000-000000000000}"/>
          </ac:spMkLst>
        </pc:spChg>
        <pc:spChg chg="mod">
          <ac:chgData name="森茂 齐" userId="98a1d591687c18ad" providerId="LiveId" clId="{38011DB4-93E0-4679-9DB1-355D16681ADF}" dt="2024-07-21T02:37:15.220" v="1255" actId="947"/>
          <ac:spMkLst>
            <pc:docMk/>
            <pc:sldMk cId="1771841228" sldId="608"/>
            <ac:spMk id="146" creationId="{00000000-0000-0000-0000-000000000000}"/>
          </ac:spMkLst>
        </pc:spChg>
        <pc:spChg chg="mod">
          <ac:chgData name="森茂 齐" userId="98a1d591687c18ad" providerId="LiveId" clId="{38011DB4-93E0-4679-9DB1-355D16681ADF}" dt="2024-07-21T02:37:15.223" v="1259" actId="947"/>
          <ac:spMkLst>
            <pc:docMk/>
            <pc:sldMk cId="1771841228" sldId="608"/>
            <ac:spMk id="147" creationId="{00000000-0000-0000-0000-000000000000}"/>
          </ac:spMkLst>
        </pc:spChg>
        <pc:spChg chg="mod">
          <ac:chgData name="森茂 齐" userId="98a1d591687c18ad" providerId="LiveId" clId="{38011DB4-93E0-4679-9DB1-355D16681ADF}" dt="2024-07-21T02:37:15.226" v="1263" actId="947"/>
          <ac:spMkLst>
            <pc:docMk/>
            <pc:sldMk cId="1771841228" sldId="608"/>
            <ac:spMk id="149" creationId="{00000000-0000-0000-0000-000000000000}"/>
          </ac:spMkLst>
        </pc:spChg>
        <pc:spChg chg="mod">
          <ac:chgData name="森茂 齐" userId="98a1d591687c18ad" providerId="LiveId" clId="{38011DB4-93E0-4679-9DB1-355D16681ADF}" dt="2024-07-21T02:37:14.961" v="991" actId="947"/>
          <ac:spMkLst>
            <pc:docMk/>
            <pc:sldMk cId="1771841228" sldId="608"/>
            <ac:spMk id="339" creationId="{00000000-0000-0000-0000-000000000000}"/>
          </ac:spMkLst>
        </pc:spChg>
        <pc:spChg chg="mod">
          <ac:chgData name="森茂 齐" userId="98a1d591687c18ad" providerId="LiveId" clId="{38011DB4-93E0-4679-9DB1-355D16681ADF}" dt="2024-07-21T02:37:14.954" v="983" actId="947"/>
          <ac:spMkLst>
            <pc:docMk/>
            <pc:sldMk cId="1771841228" sldId="608"/>
            <ac:spMk id="341" creationId="{00000000-0000-0000-0000-000000000000}"/>
          </ac:spMkLst>
        </pc:spChg>
        <pc:spChg chg="mod">
          <ac:chgData name="森茂 齐" userId="98a1d591687c18ad" providerId="LiveId" clId="{38011DB4-93E0-4679-9DB1-355D16681ADF}" dt="2024-07-21T02:37:14.951" v="979" actId="947"/>
          <ac:spMkLst>
            <pc:docMk/>
            <pc:sldMk cId="1771841228" sldId="608"/>
            <ac:spMk id="342" creationId="{00000000-0000-0000-0000-000000000000}"/>
          </ac:spMkLst>
        </pc:spChg>
        <pc:spChg chg="mod">
          <ac:chgData name="森茂 齐" userId="98a1d591687c18ad" providerId="LiveId" clId="{38011DB4-93E0-4679-9DB1-355D16681ADF}" dt="2024-07-21T02:37:14.964" v="995" actId="947"/>
          <ac:spMkLst>
            <pc:docMk/>
            <pc:sldMk cId="1771841228" sldId="608"/>
            <ac:spMk id="343" creationId="{00000000-0000-0000-0000-000000000000}"/>
          </ac:spMkLst>
        </pc:spChg>
        <pc:spChg chg="mod">
          <ac:chgData name="森茂 齐" userId="98a1d591687c18ad" providerId="LiveId" clId="{38011DB4-93E0-4679-9DB1-355D16681ADF}" dt="2024-07-21T02:37:15.297" v="1343" actId="947"/>
          <ac:spMkLst>
            <pc:docMk/>
            <pc:sldMk cId="1771841228" sldId="608"/>
            <ac:spMk id="344" creationId="{00000000-0000-0000-0000-000000000000}"/>
          </ac:spMkLst>
        </pc:spChg>
        <pc:spChg chg="mod">
          <ac:chgData name="森茂 齐" userId="98a1d591687c18ad" providerId="LiveId" clId="{38011DB4-93E0-4679-9DB1-355D16681ADF}" dt="2024-07-21T02:37:14.971" v="1003" actId="947"/>
          <ac:spMkLst>
            <pc:docMk/>
            <pc:sldMk cId="1771841228" sldId="608"/>
            <ac:spMk id="359" creationId="{00000000-0000-0000-0000-000000000000}"/>
          </ac:spMkLst>
        </pc:spChg>
        <pc:spChg chg="mod">
          <ac:chgData name="森茂 齐" userId="98a1d591687c18ad" providerId="LiveId" clId="{38011DB4-93E0-4679-9DB1-355D16681ADF}" dt="2024-07-21T02:37:14.979" v="1011" actId="947"/>
          <ac:spMkLst>
            <pc:docMk/>
            <pc:sldMk cId="1771841228" sldId="608"/>
            <ac:spMk id="365" creationId="{00000000-0000-0000-0000-000000000000}"/>
          </ac:spMkLst>
        </pc:spChg>
        <pc:spChg chg="mod">
          <ac:chgData name="森茂 齐" userId="98a1d591687c18ad" providerId="LiveId" clId="{38011DB4-93E0-4679-9DB1-355D16681ADF}" dt="2024-07-21T02:37:15.041" v="1079" actId="947"/>
          <ac:spMkLst>
            <pc:docMk/>
            <pc:sldMk cId="1771841228" sldId="608"/>
            <ac:spMk id="405" creationId="{00000000-0000-0000-0000-000000000000}"/>
          </ac:spMkLst>
        </pc:spChg>
        <pc:spChg chg="mod">
          <ac:chgData name="森茂 齐" userId="98a1d591687c18ad" providerId="LiveId" clId="{38011DB4-93E0-4679-9DB1-355D16681ADF}" dt="2024-07-21T02:37:15.045" v="1083" actId="947"/>
          <ac:spMkLst>
            <pc:docMk/>
            <pc:sldMk cId="1771841228" sldId="608"/>
            <ac:spMk id="406" creationId="{00000000-0000-0000-0000-000000000000}"/>
          </ac:spMkLst>
        </pc:spChg>
        <pc:spChg chg="mod">
          <ac:chgData name="森茂 齐" userId="98a1d591687c18ad" providerId="LiveId" clId="{38011DB4-93E0-4679-9DB1-355D16681ADF}" dt="2024-07-21T02:37:15.049" v="1087" actId="947"/>
          <ac:spMkLst>
            <pc:docMk/>
            <pc:sldMk cId="1771841228" sldId="608"/>
            <ac:spMk id="409" creationId="{00000000-0000-0000-0000-000000000000}"/>
          </ac:spMkLst>
        </pc:spChg>
        <pc:spChg chg="mod">
          <ac:chgData name="森茂 齐" userId="98a1d591687c18ad" providerId="LiveId" clId="{38011DB4-93E0-4679-9DB1-355D16681ADF}" dt="2024-07-21T02:37:15.052" v="1091" actId="947"/>
          <ac:spMkLst>
            <pc:docMk/>
            <pc:sldMk cId="1771841228" sldId="608"/>
            <ac:spMk id="414" creationId="{00000000-0000-0000-0000-000000000000}"/>
          </ac:spMkLst>
        </pc:spChg>
        <pc:spChg chg="mod">
          <ac:chgData name="森茂 齐" userId="98a1d591687c18ad" providerId="LiveId" clId="{38011DB4-93E0-4679-9DB1-355D16681ADF}" dt="2024-07-21T02:37:15.056" v="1095" actId="947"/>
          <ac:spMkLst>
            <pc:docMk/>
            <pc:sldMk cId="1771841228" sldId="608"/>
            <ac:spMk id="417" creationId="{00000000-0000-0000-0000-000000000000}"/>
          </ac:spMkLst>
        </pc:spChg>
        <pc:spChg chg="mod">
          <ac:chgData name="森茂 齐" userId="98a1d591687c18ad" providerId="LiveId" clId="{38011DB4-93E0-4679-9DB1-355D16681ADF}" dt="2024-07-21T02:37:15.165" v="1191" actId="947"/>
          <ac:spMkLst>
            <pc:docMk/>
            <pc:sldMk cId="1771841228" sldId="608"/>
            <ac:spMk id="423" creationId="{00000000-0000-0000-0000-000000000000}"/>
          </ac:spMkLst>
        </pc:spChg>
        <pc:spChg chg="mod">
          <ac:chgData name="森茂 齐" userId="98a1d591687c18ad" providerId="LiveId" clId="{38011DB4-93E0-4679-9DB1-355D16681ADF}" dt="2024-07-21T02:37:15.168" v="1195" actId="947"/>
          <ac:spMkLst>
            <pc:docMk/>
            <pc:sldMk cId="1771841228" sldId="608"/>
            <ac:spMk id="424" creationId="{00000000-0000-0000-0000-000000000000}"/>
          </ac:spMkLst>
        </pc:spChg>
        <pc:spChg chg="mod">
          <ac:chgData name="森茂 齐" userId="98a1d591687c18ad" providerId="LiveId" clId="{38011DB4-93E0-4679-9DB1-355D16681ADF}" dt="2024-07-21T02:37:15.171" v="1199" actId="947"/>
          <ac:spMkLst>
            <pc:docMk/>
            <pc:sldMk cId="1771841228" sldId="608"/>
            <ac:spMk id="425" creationId="{00000000-0000-0000-0000-000000000000}"/>
          </ac:spMkLst>
        </pc:spChg>
        <pc:spChg chg="mod">
          <ac:chgData name="森茂 齐" userId="98a1d591687c18ad" providerId="LiveId" clId="{38011DB4-93E0-4679-9DB1-355D16681ADF}" dt="2024-07-21T02:37:15.174" v="1203" actId="947"/>
          <ac:spMkLst>
            <pc:docMk/>
            <pc:sldMk cId="1771841228" sldId="608"/>
            <ac:spMk id="426" creationId="{00000000-0000-0000-0000-000000000000}"/>
          </ac:spMkLst>
        </pc:spChg>
        <pc:spChg chg="mod">
          <ac:chgData name="森茂 齐" userId="98a1d591687c18ad" providerId="LiveId" clId="{38011DB4-93E0-4679-9DB1-355D16681ADF}" dt="2024-07-21T02:37:15.178" v="1207" actId="947"/>
          <ac:spMkLst>
            <pc:docMk/>
            <pc:sldMk cId="1771841228" sldId="608"/>
            <ac:spMk id="427" creationId="{00000000-0000-0000-0000-000000000000}"/>
          </ac:spMkLst>
        </pc:spChg>
        <pc:spChg chg="mod">
          <ac:chgData name="森茂 齐" userId="98a1d591687c18ad" providerId="LiveId" clId="{38011DB4-93E0-4679-9DB1-355D16681ADF}" dt="2024-07-21T02:37:15.181" v="1211" actId="947"/>
          <ac:spMkLst>
            <pc:docMk/>
            <pc:sldMk cId="1771841228" sldId="608"/>
            <ac:spMk id="429" creationId="{00000000-0000-0000-0000-000000000000}"/>
          </ac:spMkLst>
        </pc:spChg>
        <pc:spChg chg="mod">
          <ac:chgData name="森茂 齐" userId="98a1d591687c18ad" providerId="LiveId" clId="{38011DB4-93E0-4679-9DB1-355D16681ADF}" dt="2024-07-21T02:37:15.184" v="1215" actId="947"/>
          <ac:spMkLst>
            <pc:docMk/>
            <pc:sldMk cId="1771841228" sldId="608"/>
            <ac:spMk id="430" creationId="{00000000-0000-0000-0000-000000000000}"/>
          </ac:spMkLst>
        </pc:spChg>
        <pc:spChg chg="mod">
          <ac:chgData name="森茂 齐" userId="98a1d591687c18ad" providerId="LiveId" clId="{38011DB4-93E0-4679-9DB1-355D16681ADF}" dt="2024-07-21T02:37:15.187" v="1219" actId="947"/>
          <ac:spMkLst>
            <pc:docMk/>
            <pc:sldMk cId="1771841228" sldId="608"/>
            <ac:spMk id="431" creationId="{00000000-0000-0000-0000-000000000000}"/>
          </ac:spMkLst>
        </pc:spChg>
        <pc:spChg chg="mod">
          <ac:chgData name="森茂 齐" userId="98a1d591687c18ad" providerId="LiveId" clId="{38011DB4-93E0-4679-9DB1-355D16681ADF}" dt="2024-07-21T02:37:15.190" v="1223" actId="947"/>
          <ac:spMkLst>
            <pc:docMk/>
            <pc:sldMk cId="1771841228" sldId="608"/>
            <ac:spMk id="433" creationId="{00000000-0000-0000-0000-000000000000}"/>
          </ac:spMkLst>
        </pc:spChg>
        <pc:spChg chg="mod">
          <ac:chgData name="森茂 齐" userId="98a1d591687c18ad" providerId="LiveId" clId="{38011DB4-93E0-4679-9DB1-355D16681ADF}" dt="2024-07-21T02:37:15.193" v="1227" actId="947"/>
          <ac:spMkLst>
            <pc:docMk/>
            <pc:sldMk cId="1771841228" sldId="608"/>
            <ac:spMk id="434" creationId="{00000000-0000-0000-0000-000000000000}"/>
          </ac:spMkLst>
        </pc:spChg>
        <pc:spChg chg="mod">
          <ac:chgData name="森茂 齐" userId="98a1d591687c18ad" providerId="LiveId" clId="{38011DB4-93E0-4679-9DB1-355D16681ADF}" dt="2024-07-21T02:37:15.196" v="1231" actId="947"/>
          <ac:spMkLst>
            <pc:docMk/>
            <pc:sldMk cId="1771841228" sldId="608"/>
            <ac:spMk id="435" creationId="{00000000-0000-0000-0000-000000000000}"/>
          </ac:spMkLst>
        </pc:spChg>
        <pc:spChg chg="mod">
          <ac:chgData name="森茂 齐" userId="98a1d591687c18ad" providerId="LiveId" clId="{38011DB4-93E0-4679-9DB1-355D16681ADF}" dt="2024-07-21T02:37:15.199" v="1235" actId="947"/>
          <ac:spMkLst>
            <pc:docMk/>
            <pc:sldMk cId="1771841228" sldId="608"/>
            <ac:spMk id="436" creationId="{00000000-0000-0000-0000-000000000000}"/>
          </ac:spMkLst>
        </pc:spChg>
        <pc:spChg chg="mod">
          <ac:chgData name="森茂 齐" userId="98a1d591687c18ad" providerId="LiveId" clId="{38011DB4-93E0-4679-9DB1-355D16681ADF}" dt="2024-07-21T02:37:15.202" v="1239" actId="947"/>
          <ac:spMkLst>
            <pc:docMk/>
            <pc:sldMk cId="1771841228" sldId="608"/>
            <ac:spMk id="437" creationId="{00000000-0000-0000-0000-000000000000}"/>
          </ac:spMkLst>
        </pc:spChg>
        <pc:spChg chg="mod">
          <ac:chgData name="森茂 齐" userId="98a1d591687c18ad" providerId="LiveId" clId="{38011DB4-93E0-4679-9DB1-355D16681ADF}" dt="2024-07-21T02:37:15.209" v="1243" actId="947"/>
          <ac:spMkLst>
            <pc:docMk/>
            <pc:sldMk cId="1771841228" sldId="608"/>
            <ac:spMk id="452" creationId="{00000000-0000-0000-0000-000000000000}"/>
          </ac:spMkLst>
        </pc:spChg>
        <pc:spChg chg="mod">
          <ac:chgData name="森茂 齐" userId="98a1d591687c18ad" providerId="LiveId" clId="{38011DB4-93E0-4679-9DB1-355D16681ADF}" dt="2024-07-21T02:37:15.212" v="1247" actId="947"/>
          <ac:spMkLst>
            <pc:docMk/>
            <pc:sldMk cId="1771841228" sldId="608"/>
            <ac:spMk id="453" creationId="{00000000-0000-0000-0000-000000000000}"/>
          </ac:spMkLst>
        </pc:spChg>
        <pc:spChg chg="mod">
          <ac:chgData name="森茂 齐" userId="98a1d591687c18ad" providerId="LiveId" clId="{38011DB4-93E0-4679-9DB1-355D16681ADF}" dt="2024-07-21T02:37:15.215" v="1251" actId="947"/>
          <ac:spMkLst>
            <pc:docMk/>
            <pc:sldMk cId="1771841228" sldId="608"/>
            <ac:spMk id="454" creationId="{00000000-0000-0000-0000-000000000000}"/>
          </ac:spMkLst>
        </pc:spChg>
        <pc:spChg chg="mod">
          <ac:chgData name="森茂 齐" userId="98a1d591687c18ad" providerId="LiveId" clId="{38011DB4-93E0-4679-9DB1-355D16681ADF}" dt="2024-07-21T11:25:28.127" v="5015" actId="207"/>
          <ac:spMkLst>
            <pc:docMk/>
            <pc:sldMk cId="1771841228" sldId="608"/>
            <ac:spMk id="460" creationId="{86854948-DAC0-A0DB-472A-37F7722DDB31}"/>
          </ac:spMkLst>
        </pc:spChg>
        <pc:spChg chg="mod">
          <ac:chgData name="森茂 齐" userId="98a1d591687c18ad" providerId="LiveId" clId="{38011DB4-93E0-4679-9DB1-355D16681ADF}" dt="2024-07-21T02:37:14.982" v="1015" actId="947"/>
          <ac:spMkLst>
            <pc:docMk/>
            <pc:sldMk cId="1771841228" sldId="608"/>
            <ac:spMk id="486" creationId="{00000000-0000-0000-0000-000000000000}"/>
          </ac:spMkLst>
        </pc:spChg>
        <pc:spChg chg="mod">
          <ac:chgData name="森茂 齐" userId="98a1d591687c18ad" providerId="LiveId" clId="{38011DB4-93E0-4679-9DB1-355D16681ADF}" dt="2024-07-21T02:37:14.986" v="1019" actId="947"/>
          <ac:spMkLst>
            <pc:docMk/>
            <pc:sldMk cId="1771841228" sldId="608"/>
            <ac:spMk id="487" creationId="{00000000-0000-0000-0000-000000000000}"/>
          </ac:spMkLst>
        </pc:spChg>
        <pc:spChg chg="mod">
          <ac:chgData name="森茂 齐" userId="98a1d591687c18ad" providerId="LiveId" clId="{38011DB4-93E0-4679-9DB1-355D16681ADF}" dt="2024-07-21T02:37:14.989" v="1023" actId="947"/>
          <ac:spMkLst>
            <pc:docMk/>
            <pc:sldMk cId="1771841228" sldId="608"/>
            <ac:spMk id="488" creationId="{00000000-0000-0000-0000-000000000000}"/>
          </ac:spMkLst>
        </pc:spChg>
        <pc:spChg chg="mod">
          <ac:chgData name="森茂 齐" userId="98a1d591687c18ad" providerId="LiveId" clId="{38011DB4-93E0-4679-9DB1-355D16681ADF}" dt="2024-07-21T02:37:14.992" v="1027" actId="947"/>
          <ac:spMkLst>
            <pc:docMk/>
            <pc:sldMk cId="1771841228" sldId="608"/>
            <ac:spMk id="489" creationId="{00000000-0000-0000-0000-000000000000}"/>
          </ac:spMkLst>
        </pc:spChg>
        <pc:spChg chg="mod">
          <ac:chgData name="森茂 齐" userId="98a1d591687c18ad" providerId="LiveId" clId="{38011DB4-93E0-4679-9DB1-355D16681ADF}" dt="2024-07-21T02:37:14.995" v="1031" actId="947"/>
          <ac:spMkLst>
            <pc:docMk/>
            <pc:sldMk cId="1771841228" sldId="608"/>
            <ac:spMk id="490" creationId="{00000000-0000-0000-0000-000000000000}"/>
          </ac:spMkLst>
        </pc:spChg>
        <pc:spChg chg="mod">
          <ac:chgData name="森茂 齐" userId="98a1d591687c18ad" providerId="LiveId" clId="{38011DB4-93E0-4679-9DB1-355D16681ADF}" dt="2024-07-21T02:37:14.998" v="1035" actId="947"/>
          <ac:spMkLst>
            <pc:docMk/>
            <pc:sldMk cId="1771841228" sldId="608"/>
            <ac:spMk id="492" creationId="{00000000-0000-0000-0000-000000000000}"/>
          </ac:spMkLst>
        </pc:spChg>
        <pc:spChg chg="mod">
          <ac:chgData name="森茂 齐" userId="98a1d591687c18ad" providerId="LiveId" clId="{38011DB4-93E0-4679-9DB1-355D16681ADF}" dt="2024-07-21T02:37:15.002" v="1039" actId="947"/>
          <ac:spMkLst>
            <pc:docMk/>
            <pc:sldMk cId="1771841228" sldId="608"/>
            <ac:spMk id="493" creationId="{00000000-0000-0000-0000-000000000000}"/>
          </ac:spMkLst>
        </pc:spChg>
        <pc:spChg chg="mod">
          <ac:chgData name="森茂 齐" userId="98a1d591687c18ad" providerId="LiveId" clId="{38011DB4-93E0-4679-9DB1-355D16681ADF}" dt="2024-07-21T02:37:15.006" v="1043" actId="947"/>
          <ac:spMkLst>
            <pc:docMk/>
            <pc:sldMk cId="1771841228" sldId="608"/>
            <ac:spMk id="494" creationId="{00000000-0000-0000-0000-000000000000}"/>
          </ac:spMkLst>
        </pc:spChg>
        <pc:spChg chg="mod">
          <ac:chgData name="森茂 齐" userId="98a1d591687c18ad" providerId="LiveId" clId="{38011DB4-93E0-4679-9DB1-355D16681ADF}" dt="2024-07-21T02:37:15.009" v="1047" actId="947"/>
          <ac:spMkLst>
            <pc:docMk/>
            <pc:sldMk cId="1771841228" sldId="608"/>
            <ac:spMk id="496" creationId="{00000000-0000-0000-0000-000000000000}"/>
          </ac:spMkLst>
        </pc:spChg>
        <pc:spChg chg="mod">
          <ac:chgData name="森茂 齐" userId="98a1d591687c18ad" providerId="LiveId" clId="{38011DB4-93E0-4679-9DB1-355D16681ADF}" dt="2024-07-21T02:37:15.012" v="1051" actId="947"/>
          <ac:spMkLst>
            <pc:docMk/>
            <pc:sldMk cId="1771841228" sldId="608"/>
            <ac:spMk id="497" creationId="{00000000-0000-0000-0000-000000000000}"/>
          </ac:spMkLst>
        </pc:spChg>
        <pc:spChg chg="mod">
          <ac:chgData name="森茂 齐" userId="98a1d591687c18ad" providerId="LiveId" clId="{38011DB4-93E0-4679-9DB1-355D16681ADF}" dt="2024-07-21T02:37:15.016" v="1055" actId="947"/>
          <ac:spMkLst>
            <pc:docMk/>
            <pc:sldMk cId="1771841228" sldId="608"/>
            <ac:spMk id="498" creationId="{00000000-0000-0000-0000-000000000000}"/>
          </ac:spMkLst>
        </pc:spChg>
        <pc:spChg chg="mod">
          <ac:chgData name="森茂 齐" userId="98a1d591687c18ad" providerId="LiveId" clId="{38011DB4-93E0-4679-9DB1-355D16681ADF}" dt="2024-07-21T02:37:15.019" v="1059" actId="947"/>
          <ac:spMkLst>
            <pc:docMk/>
            <pc:sldMk cId="1771841228" sldId="608"/>
            <ac:spMk id="499" creationId="{00000000-0000-0000-0000-000000000000}"/>
          </ac:spMkLst>
        </pc:spChg>
        <pc:spChg chg="mod">
          <ac:chgData name="森茂 齐" userId="98a1d591687c18ad" providerId="LiveId" clId="{38011DB4-93E0-4679-9DB1-355D16681ADF}" dt="2024-07-21T02:37:15.022" v="1063" actId="947"/>
          <ac:spMkLst>
            <pc:docMk/>
            <pc:sldMk cId="1771841228" sldId="608"/>
            <ac:spMk id="500" creationId="{00000000-0000-0000-0000-000000000000}"/>
          </ac:spMkLst>
        </pc:spChg>
        <pc:spChg chg="mod">
          <ac:chgData name="森茂 齐" userId="98a1d591687c18ad" providerId="LiveId" clId="{38011DB4-93E0-4679-9DB1-355D16681ADF}" dt="2024-07-21T02:37:15.030" v="1067" actId="947"/>
          <ac:spMkLst>
            <pc:docMk/>
            <pc:sldMk cId="1771841228" sldId="608"/>
            <ac:spMk id="515" creationId="{00000000-0000-0000-0000-000000000000}"/>
          </ac:spMkLst>
        </pc:spChg>
        <pc:spChg chg="mod">
          <ac:chgData name="森茂 齐" userId="98a1d591687c18ad" providerId="LiveId" clId="{38011DB4-93E0-4679-9DB1-355D16681ADF}" dt="2024-07-21T02:37:15.033" v="1071" actId="947"/>
          <ac:spMkLst>
            <pc:docMk/>
            <pc:sldMk cId="1771841228" sldId="608"/>
            <ac:spMk id="516" creationId="{00000000-0000-0000-0000-000000000000}"/>
          </ac:spMkLst>
        </pc:spChg>
        <pc:spChg chg="mod">
          <ac:chgData name="森茂 齐" userId="98a1d591687c18ad" providerId="LiveId" clId="{38011DB4-93E0-4679-9DB1-355D16681ADF}" dt="2024-07-21T02:37:15.037" v="1075" actId="947"/>
          <ac:spMkLst>
            <pc:docMk/>
            <pc:sldMk cId="1771841228" sldId="608"/>
            <ac:spMk id="517" creationId="{00000000-0000-0000-0000-000000000000}"/>
          </ac:spMkLst>
        </pc:spChg>
        <pc:spChg chg="mod">
          <ac:chgData name="森茂 齐" userId="98a1d591687c18ad" providerId="LiveId" clId="{38011DB4-93E0-4679-9DB1-355D16681ADF}" dt="2024-07-21T02:37:15.059" v="1099" actId="947"/>
          <ac:spMkLst>
            <pc:docMk/>
            <pc:sldMk cId="1771841228" sldId="608"/>
            <ac:spMk id="540" creationId="{00000000-0000-0000-0000-000000000000}"/>
          </ac:spMkLst>
        </pc:spChg>
        <pc:spChg chg="mod">
          <ac:chgData name="森茂 齐" userId="98a1d591687c18ad" providerId="LiveId" clId="{38011DB4-93E0-4679-9DB1-355D16681ADF}" dt="2024-07-21T02:37:15.063" v="1103" actId="947"/>
          <ac:spMkLst>
            <pc:docMk/>
            <pc:sldMk cId="1771841228" sldId="608"/>
            <ac:spMk id="546" creationId="{00000000-0000-0000-0000-000000000000}"/>
          </ac:spMkLst>
        </pc:spChg>
        <pc:spChg chg="mod">
          <ac:chgData name="森茂 齐" userId="98a1d591687c18ad" providerId="LiveId" clId="{38011DB4-93E0-4679-9DB1-355D16681ADF}" dt="2024-07-21T02:37:15.066" v="1107" actId="947"/>
          <ac:spMkLst>
            <pc:docMk/>
            <pc:sldMk cId="1771841228" sldId="608"/>
            <ac:spMk id="547" creationId="{00000000-0000-0000-0000-000000000000}"/>
          </ac:spMkLst>
        </pc:spChg>
        <pc:spChg chg="mod">
          <ac:chgData name="森茂 齐" userId="98a1d591687c18ad" providerId="LiveId" clId="{38011DB4-93E0-4679-9DB1-355D16681ADF}" dt="2024-07-21T02:37:15.070" v="1111" actId="947"/>
          <ac:spMkLst>
            <pc:docMk/>
            <pc:sldMk cId="1771841228" sldId="608"/>
            <ac:spMk id="548" creationId="{00000000-0000-0000-0000-000000000000}"/>
          </ac:spMkLst>
        </pc:spChg>
        <pc:spChg chg="mod">
          <ac:chgData name="森茂 齐" userId="98a1d591687c18ad" providerId="LiveId" clId="{38011DB4-93E0-4679-9DB1-355D16681ADF}" dt="2024-07-21T02:37:15.074" v="1115" actId="947"/>
          <ac:spMkLst>
            <pc:docMk/>
            <pc:sldMk cId="1771841228" sldId="608"/>
            <ac:spMk id="549" creationId="{00000000-0000-0000-0000-000000000000}"/>
          </ac:spMkLst>
        </pc:spChg>
        <pc:spChg chg="mod">
          <ac:chgData name="森茂 齐" userId="98a1d591687c18ad" providerId="LiveId" clId="{38011DB4-93E0-4679-9DB1-355D16681ADF}" dt="2024-07-21T02:37:15.077" v="1119" actId="947"/>
          <ac:spMkLst>
            <pc:docMk/>
            <pc:sldMk cId="1771841228" sldId="608"/>
            <ac:spMk id="550" creationId="{00000000-0000-0000-0000-000000000000}"/>
          </ac:spMkLst>
        </pc:spChg>
        <pc:spChg chg="mod">
          <ac:chgData name="森茂 齐" userId="98a1d591687c18ad" providerId="LiveId" clId="{38011DB4-93E0-4679-9DB1-355D16681ADF}" dt="2024-07-21T02:37:15.080" v="1123" actId="947"/>
          <ac:spMkLst>
            <pc:docMk/>
            <pc:sldMk cId="1771841228" sldId="608"/>
            <ac:spMk id="552" creationId="{00000000-0000-0000-0000-000000000000}"/>
          </ac:spMkLst>
        </pc:spChg>
        <pc:spChg chg="mod">
          <ac:chgData name="森茂 齐" userId="98a1d591687c18ad" providerId="LiveId" clId="{38011DB4-93E0-4679-9DB1-355D16681ADF}" dt="2024-07-21T02:37:15.104" v="1127" actId="947"/>
          <ac:spMkLst>
            <pc:docMk/>
            <pc:sldMk cId="1771841228" sldId="608"/>
            <ac:spMk id="553" creationId="{00000000-0000-0000-0000-000000000000}"/>
          </ac:spMkLst>
        </pc:spChg>
        <pc:spChg chg="mod">
          <ac:chgData name="森茂 齐" userId="98a1d591687c18ad" providerId="LiveId" clId="{38011DB4-93E0-4679-9DB1-355D16681ADF}" dt="2024-07-21T02:37:15.107" v="1131" actId="947"/>
          <ac:spMkLst>
            <pc:docMk/>
            <pc:sldMk cId="1771841228" sldId="608"/>
            <ac:spMk id="554" creationId="{00000000-0000-0000-0000-000000000000}"/>
          </ac:spMkLst>
        </pc:spChg>
        <pc:spChg chg="mod">
          <ac:chgData name="森茂 齐" userId="98a1d591687c18ad" providerId="LiveId" clId="{38011DB4-93E0-4679-9DB1-355D16681ADF}" dt="2024-07-21T02:37:15.111" v="1135" actId="947"/>
          <ac:spMkLst>
            <pc:docMk/>
            <pc:sldMk cId="1771841228" sldId="608"/>
            <ac:spMk id="556" creationId="{00000000-0000-0000-0000-000000000000}"/>
          </ac:spMkLst>
        </pc:spChg>
        <pc:spChg chg="mod">
          <ac:chgData name="森茂 齐" userId="98a1d591687c18ad" providerId="LiveId" clId="{38011DB4-93E0-4679-9DB1-355D16681ADF}" dt="2024-07-21T02:37:15.114" v="1139" actId="947"/>
          <ac:spMkLst>
            <pc:docMk/>
            <pc:sldMk cId="1771841228" sldId="608"/>
            <ac:spMk id="557" creationId="{00000000-0000-0000-0000-000000000000}"/>
          </ac:spMkLst>
        </pc:spChg>
        <pc:spChg chg="mod">
          <ac:chgData name="森茂 齐" userId="98a1d591687c18ad" providerId="LiveId" clId="{38011DB4-93E0-4679-9DB1-355D16681ADF}" dt="2024-07-21T02:37:15.117" v="1143" actId="947"/>
          <ac:spMkLst>
            <pc:docMk/>
            <pc:sldMk cId="1771841228" sldId="608"/>
            <ac:spMk id="558" creationId="{00000000-0000-0000-0000-000000000000}"/>
          </ac:spMkLst>
        </pc:spChg>
        <pc:spChg chg="mod">
          <ac:chgData name="森茂 齐" userId="98a1d591687c18ad" providerId="LiveId" clId="{38011DB4-93E0-4679-9DB1-355D16681ADF}" dt="2024-07-21T02:37:15.121" v="1147" actId="947"/>
          <ac:spMkLst>
            <pc:docMk/>
            <pc:sldMk cId="1771841228" sldId="608"/>
            <ac:spMk id="559" creationId="{00000000-0000-0000-0000-000000000000}"/>
          </ac:spMkLst>
        </pc:spChg>
        <pc:spChg chg="mod">
          <ac:chgData name="森茂 齐" userId="98a1d591687c18ad" providerId="LiveId" clId="{38011DB4-93E0-4679-9DB1-355D16681ADF}" dt="2024-07-21T02:37:15.124" v="1151" actId="947"/>
          <ac:spMkLst>
            <pc:docMk/>
            <pc:sldMk cId="1771841228" sldId="608"/>
            <ac:spMk id="560" creationId="{00000000-0000-0000-0000-000000000000}"/>
          </ac:spMkLst>
        </pc:spChg>
        <pc:spChg chg="mod">
          <ac:chgData name="森茂 齐" userId="98a1d591687c18ad" providerId="LiveId" clId="{38011DB4-93E0-4679-9DB1-355D16681ADF}" dt="2024-07-21T02:37:15.131" v="1155" actId="947"/>
          <ac:spMkLst>
            <pc:docMk/>
            <pc:sldMk cId="1771841228" sldId="608"/>
            <ac:spMk id="575" creationId="{00000000-0000-0000-0000-000000000000}"/>
          </ac:spMkLst>
        </pc:spChg>
        <pc:spChg chg="mod">
          <ac:chgData name="森茂 齐" userId="98a1d591687c18ad" providerId="LiveId" clId="{38011DB4-93E0-4679-9DB1-355D16681ADF}" dt="2024-07-21T02:37:15.135" v="1159" actId="947"/>
          <ac:spMkLst>
            <pc:docMk/>
            <pc:sldMk cId="1771841228" sldId="608"/>
            <ac:spMk id="576" creationId="{00000000-0000-0000-0000-000000000000}"/>
          </ac:spMkLst>
        </pc:spChg>
        <pc:spChg chg="mod">
          <ac:chgData name="森茂 齐" userId="98a1d591687c18ad" providerId="LiveId" clId="{38011DB4-93E0-4679-9DB1-355D16681ADF}" dt="2024-07-21T02:37:15.138" v="1163" actId="947"/>
          <ac:spMkLst>
            <pc:docMk/>
            <pc:sldMk cId="1771841228" sldId="608"/>
            <ac:spMk id="577" creationId="{00000000-0000-0000-0000-000000000000}"/>
          </ac:spMkLst>
        </pc:spChg>
      </pc:sldChg>
      <pc:sldChg chg="del">
        <pc:chgData name="森茂 齐" userId="98a1d591687c18ad" providerId="LiveId" clId="{38011DB4-93E0-4679-9DB1-355D16681ADF}" dt="2024-07-21T07:19:46.899" v="4673" actId="47"/>
        <pc:sldMkLst>
          <pc:docMk/>
          <pc:sldMk cId="1777893513" sldId="609"/>
        </pc:sldMkLst>
      </pc:sldChg>
      <pc:sldChg chg="addSp delSp modSp mod">
        <pc:chgData name="森茂 齐" userId="98a1d591687c18ad" providerId="LiveId" clId="{38011DB4-93E0-4679-9DB1-355D16681ADF}" dt="2024-07-21T11:28:26.113" v="5052" actId="1076"/>
        <pc:sldMkLst>
          <pc:docMk/>
          <pc:sldMk cId="4262516097" sldId="610"/>
        </pc:sldMkLst>
        <pc:spChg chg="add mod">
          <ac:chgData name="森茂 齐" userId="98a1d591687c18ad" providerId="LiveId" clId="{38011DB4-93E0-4679-9DB1-355D16681ADF}" dt="2024-07-21T11:26:38.156" v="5043" actId="207"/>
          <ac:spMkLst>
            <pc:docMk/>
            <pc:sldMk cId="4262516097" sldId="610"/>
            <ac:spMk id="3" creationId="{6DE1063B-20E5-401E-B576-251109B79271}"/>
          </ac:spMkLst>
        </pc:spChg>
        <pc:spChg chg="add mod">
          <ac:chgData name="森茂 齐" userId="98a1d591687c18ad" providerId="LiveId" clId="{38011DB4-93E0-4679-9DB1-355D16681ADF}" dt="2024-07-21T11:28:26.113" v="5052" actId="1076"/>
          <ac:spMkLst>
            <pc:docMk/>
            <pc:sldMk cId="4262516097" sldId="610"/>
            <ac:spMk id="4" creationId="{0C9F8A96-13A0-DC93-EFB1-219FA1C4A7F6}"/>
          </ac:spMkLst>
        </pc:spChg>
        <pc:spChg chg="mod">
          <ac:chgData name="森茂 齐" userId="98a1d591687c18ad" providerId="LiveId" clId="{38011DB4-93E0-4679-9DB1-355D16681ADF}" dt="2024-07-21T02:37:15.344" v="1371" actId="947"/>
          <ac:spMkLst>
            <pc:docMk/>
            <pc:sldMk cId="4262516097" sldId="610"/>
            <ac:spMk id="5" creationId="{00000000-0000-0000-0000-000000000000}"/>
          </ac:spMkLst>
        </pc:spChg>
        <pc:spChg chg="mod">
          <ac:chgData name="森茂 齐" userId="98a1d591687c18ad" providerId="LiveId" clId="{38011DB4-93E0-4679-9DB1-355D16681ADF}" dt="2024-07-21T02:37:15.350" v="1379" actId="947"/>
          <ac:spMkLst>
            <pc:docMk/>
            <pc:sldMk cId="4262516097" sldId="610"/>
            <ac:spMk id="8" creationId="{00000000-0000-0000-0000-000000000000}"/>
          </ac:spMkLst>
        </pc:spChg>
        <pc:spChg chg="mod">
          <ac:chgData name="森茂 齐" userId="98a1d591687c18ad" providerId="LiveId" clId="{38011DB4-93E0-4679-9DB1-355D16681ADF}" dt="2024-07-21T02:37:15.489" v="1539" actId="947"/>
          <ac:spMkLst>
            <pc:docMk/>
            <pc:sldMk cId="4262516097" sldId="610"/>
            <ac:spMk id="10" creationId="{00000000-0000-0000-0000-000000000000}"/>
          </ac:spMkLst>
        </pc:spChg>
        <pc:spChg chg="mod">
          <ac:chgData name="森茂 齐" userId="98a1d591687c18ad" providerId="LiveId" clId="{38011DB4-93E0-4679-9DB1-355D16681ADF}" dt="2024-07-21T02:37:15.492" v="1543" actId="947"/>
          <ac:spMkLst>
            <pc:docMk/>
            <pc:sldMk cId="4262516097" sldId="610"/>
            <ac:spMk id="11" creationId="{00000000-0000-0000-0000-000000000000}"/>
          </ac:spMkLst>
        </pc:spChg>
        <pc:spChg chg="mod">
          <ac:chgData name="森茂 齐" userId="98a1d591687c18ad" providerId="LiveId" clId="{38011DB4-93E0-4679-9DB1-355D16681ADF}" dt="2024-07-21T02:37:15.495" v="1547" actId="947"/>
          <ac:spMkLst>
            <pc:docMk/>
            <pc:sldMk cId="4262516097" sldId="610"/>
            <ac:spMk id="12" creationId="{00000000-0000-0000-0000-000000000000}"/>
          </ac:spMkLst>
        </pc:spChg>
        <pc:spChg chg="mod">
          <ac:chgData name="森茂 齐" userId="98a1d591687c18ad" providerId="LiveId" clId="{38011DB4-93E0-4679-9DB1-355D16681ADF}" dt="2024-07-21T02:37:15.334" v="1359" actId="947"/>
          <ac:spMkLst>
            <pc:docMk/>
            <pc:sldMk cId="4262516097" sldId="610"/>
            <ac:spMk id="16" creationId="{00000000-0000-0000-0000-000000000000}"/>
          </ac:spMkLst>
        </pc:spChg>
        <pc:spChg chg="mod">
          <ac:chgData name="森茂 齐" userId="98a1d591687c18ad" providerId="LiveId" clId="{38011DB4-93E0-4679-9DB1-355D16681ADF}" dt="2024-07-21T02:37:15.499" v="1551" actId="947"/>
          <ac:spMkLst>
            <pc:docMk/>
            <pc:sldMk cId="4262516097" sldId="610"/>
            <ac:spMk id="17" creationId="{00000000-0000-0000-0000-000000000000}"/>
          </ac:spMkLst>
        </pc:spChg>
        <pc:spChg chg="mod">
          <ac:chgData name="森茂 齐" userId="98a1d591687c18ad" providerId="LiveId" clId="{38011DB4-93E0-4679-9DB1-355D16681ADF}" dt="2024-07-21T02:37:15.502" v="1555" actId="947"/>
          <ac:spMkLst>
            <pc:docMk/>
            <pc:sldMk cId="4262516097" sldId="610"/>
            <ac:spMk id="18" creationId="{00000000-0000-0000-0000-000000000000}"/>
          </ac:spMkLst>
        </pc:spChg>
        <pc:spChg chg="mod">
          <ac:chgData name="森茂 齐" userId="98a1d591687c18ad" providerId="LiveId" clId="{38011DB4-93E0-4679-9DB1-355D16681ADF}" dt="2024-07-21T02:37:15.505" v="1559" actId="947"/>
          <ac:spMkLst>
            <pc:docMk/>
            <pc:sldMk cId="4262516097" sldId="610"/>
            <ac:spMk id="19" creationId="{00000000-0000-0000-0000-000000000000}"/>
          </ac:spMkLst>
        </pc:spChg>
        <pc:spChg chg="mod">
          <ac:chgData name="森茂 齐" userId="98a1d591687c18ad" providerId="LiveId" clId="{38011DB4-93E0-4679-9DB1-355D16681ADF}" dt="2024-07-21T02:37:15.573" v="1639" actId="947"/>
          <ac:spMkLst>
            <pc:docMk/>
            <pc:sldMk cId="4262516097" sldId="610"/>
            <ac:spMk id="22" creationId="{00000000-0000-0000-0000-000000000000}"/>
          </ac:spMkLst>
        </pc:spChg>
        <pc:spChg chg="mod">
          <ac:chgData name="森茂 齐" userId="98a1d591687c18ad" providerId="LiveId" clId="{38011DB4-93E0-4679-9DB1-355D16681ADF}" dt="2024-07-21T02:37:15.576" v="1643" actId="947"/>
          <ac:spMkLst>
            <pc:docMk/>
            <pc:sldMk cId="4262516097" sldId="610"/>
            <ac:spMk id="25" creationId="{00000000-0000-0000-0000-000000000000}"/>
          </ac:spMkLst>
        </pc:spChg>
        <pc:spChg chg="mod">
          <ac:chgData name="森茂 齐" userId="98a1d591687c18ad" providerId="LiveId" clId="{38011DB4-93E0-4679-9DB1-355D16681ADF}" dt="2024-07-21T02:37:15.579" v="1647" actId="947"/>
          <ac:spMkLst>
            <pc:docMk/>
            <pc:sldMk cId="4262516097" sldId="610"/>
            <ac:spMk id="26" creationId="{00000000-0000-0000-0000-000000000000}"/>
          </ac:spMkLst>
        </pc:spChg>
        <pc:spChg chg="mod">
          <ac:chgData name="森茂 齐" userId="98a1d591687c18ad" providerId="LiveId" clId="{38011DB4-93E0-4679-9DB1-355D16681ADF}" dt="2024-07-21T02:37:15.582" v="1651" actId="947"/>
          <ac:spMkLst>
            <pc:docMk/>
            <pc:sldMk cId="4262516097" sldId="610"/>
            <ac:spMk id="27" creationId="{00000000-0000-0000-0000-000000000000}"/>
          </ac:spMkLst>
        </pc:spChg>
        <pc:spChg chg="mod">
          <ac:chgData name="森茂 齐" userId="98a1d591687c18ad" providerId="LiveId" clId="{38011DB4-93E0-4679-9DB1-355D16681ADF}" dt="2024-07-21T02:37:15.585" v="1655" actId="947"/>
          <ac:spMkLst>
            <pc:docMk/>
            <pc:sldMk cId="4262516097" sldId="610"/>
            <ac:spMk id="28" creationId="{00000000-0000-0000-0000-000000000000}"/>
          </ac:spMkLst>
        </pc:spChg>
        <pc:spChg chg="mod">
          <ac:chgData name="森茂 齐" userId="98a1d591687c18ad" providerId="LiveId" clId="{38011DB4-93E0-4679-9DB1-355D16681ADF}" dt="2024-07-21T02:37:15.588" v="1659" actId="947"/>
          <ac:spMkLst>
            <pc:docMk/>
            <pc:sldMk cId="4262516097" sldId="610"/>
            <ac:spMk id="29" creationId="{00000000-0000-0000-0000-000000000000}"/>
          </ac:spMkLst>
        </pc:spChg>
        <pc:spChg chg="mod">
          <ac:chgData name="森茂 齐" userId="98a1d591687c18ad" providerId="LiveId" clId="{38011DB4-93E0-4679-9DB1-355D16681ADF}" dt="2024-07-21T02:37:15.592" v="1663" actId="947"/>
          <ac:spMkLst>
            <pc:docMk/>
            <pc:sldMk cId="4262516097" sldId="610"/>
            <ac:spMk id="31" creationId="{00000000-0000-0000-0000-000000000000}"/>
          </ac:spMkLst>
        </pc:spChg>
        <pc:spChg chg="mod">
          <ac:chgData name="森茂 齐" userId="98a1d591687c18ad" providerId="LiveId" clId="{38011DB4-93E0-4679-9DB1-355D16681ADF}" dt="2024-07-21T02:37:15.594" v="1667" actId="947"/>
          <ac:spMkLst>
            <pc:docMk/>
            <pc:sldMk cId="4262516097" sldId="610"/>
            <ac:spMk id="32" creationId="{00000000-0000-0000-0000-000000000000}"/>
          </ac:spMkLst>
        </pc:spChg>
        <pc:spChg chg="mod">
          <ac:chgData name="森茂 齐" userId="98a1d591687c18ad" providerId="LiveId" clId="{38011DB4-93E0-4679-9DB1-355D16681ADF}" dt="2024-07-21T02:37:15.597" v="1671" actId="947"/>
          <ac:spMkLst>
            <pc:docMk/>
            <pc:sldMk cId="4262516097" sldId="610"/>
            <ac:spMk id="33" creationId="{00000000-0000-0000-0000-000000000000}"/>
          </ac:spMkLst>
        </pc:spChg>
        <pc:spChg chg="mod">
          <ac:chgData name="森茂 齐" userId="98a1d591687c18ad" providerId="LiveId" clId="{38011DB4-93E0-4679-9DB1-355D16681ADF}" dt="2024-07-21T02:37:15.601" v="1675" actId="947"/>
          <ac:spMkLst>
            <pc:docMk/>
            <pc:sldMk cId="4262516097" sldId="610"/>
            <ac:spMk id="35" creationId="{00000000-0000-0000-0000-000000000000}"/>
          </ac:spMkLst>
        </pc:spChg>
        <pc:spChg chg="mod">
          <ac:chgData name="森茂 齐" userId="98a1d591687c18ad" providerId="LiveId" clId="{38011DB4-93E0-4679-9DB1-355D16681ADF}" dt="2024-07-21T02:37:15.604" v="1679" actId="947"/>
          <ac:spMkLst>
            <pc:docMk/>
            <pc:sldMk cId="4262516097" sldId="610"/>
            <ac:spMk id="36" creationId="{00000000-0000-0000-0000-000000000000}"/>
          </ac:spMkLst>
        </pc:spChg>
        <pc:spChg chg="mod">
          <ac:chgData name="森茂 齐" userId="98a1d591687c18ad" providerId="LiveId" clId="{38011DB4-93E0-4679-9DB1-355D16681ADF}" dt="2024-07-21T02:37:15.607" v="1683" actId="947"/>
          <ac:spMkLst>
            <pc:docMk/>
            <pc:sldMk cId="4262516097" sldId="610"/>
            <ac:spMk id="37" creationId="{00000000-0000-0000-0000-000000000000}"/>
          </ac:spMkLst>
        </pc:spChg>
        <pc:spChg chg="mod">
          <ac:chgData name="森茂 齐" userId="98a1d591687c18ad" providerId="LiveId" clId="{38011DB4-93E0-4679-9DB1-355D16681ADF}" dt="2024-07-21T02:37:15.610" v="1687" actId="947"/>
          <ac:spMkLst>
            <pc:docMk/>
            <pc:sldMk cId="4262516097" sldId="610"/>
            <ac:spMk id="38" creationId="{00000000-0000-0000-0000-000000000000}"/>
          </ac:spMkLst>
        </pc:spChg>
        <pc:spChg chg="mod">
          <ac:chgData name="森茂 齐" userId="98a1d591687c18ad" providerId="LiveId" clId="{38011DB4-93E0-4679-9DB1-355D16681ADF}" dt="2024-07-21T02:37:15.613" v="1691" actId="947"/>
          <ac:spMkLst>
            <pc:docMk/>
            <pc:sldMk cId="4262516097" sldId="610"/>
            <ac:spMk id="39" creationId="{00000000-0000-0000-0000-000000000000}"/>
          </ac:spMkLst>
        </pc:spChg>
        <pc:spChg chg="mod">
          <ac:chgData name="森茂 齐" userId="98a1d591687c18ad" providerId="LiveId" clId="{38011DB4-93E0-4679-9DB1-355D16681ADF}" dt="2024-07-21T02:37:15.620" v="1695" actId="947"/>
          <ac:spMkLst>
            <pc:docMk/>
            <pc:sldMk cId="4262516097" sldId="610"/>
            <ac:spMk id="54" creationId="{00000000-0000-0000-0000-000000000000}"/>
          </ac:spMkLst>
        </pc:spChg>
        <pc:spChg chg="mod">
          <ac:chgData name="森茂 齐" userId="98a1d591687c18ad" providerId="LiveId" clId="{38011DB4-93E0-4679-9DB1-355D16681ADF}" dt="2024-07-21T02:37:15.623" v="1699" actId="947"/>
          <ac:spMkLst>
            <pc:docMk/>
            <pc:sldMk cId="4262516097" sldId="610"/>
            <ac:spMk id="55" creationId="{00000000-0000-0000-0000-000000000000}"/>
          </ac:spMkLst>
        </pc:spChg>
        <pc:spChg chg="mod">
          <ac:chgData name="森茂 齐" userId="98a1d591687c18ad" providerId="LiveId" clId="{38011DB4-93E0-4679-9DB1-355D16681ADF}" dt="2024-07-21T02:37:15.626" v="1703" actId="947"/>
          <ac:spMkLst>
            <pc:docMk/>
            <pc:sldMk cId="4262516097" sldId="610"/>
            <ac:spMk id="56" creationId="{00000000-0000-0000-0000-000000000000}"/>
          </ac:spMkLst>
        </pc:spChg>
        <pc:spChg chg="mod">
          <ac:chgData name="森茂 齐" userId="98a1d591687c18ad" providerId="LiveId" clId="{38011DB4-93E0-4679-9DB1-355D16681ADF}" dt="2024-07-21T02:37:15.631" v="1707" actId="947"/>
          <ac:spMkLst>
            <pc:docMk/>
            <pc:sldMk cId="4262516097" sldId="610"/>
            <ac:spMk id="62" creationId="{00000000-0000-0000-0000-000000000000}"/>
          </ac:spMkLst>
        </pc:spChg>
        <pc:spChg chg="mod">
          <ac:chgData name="森茂 齐" userId="98a1d591687c18ad" providerId="LiveId" clId="{38011DB4-93E0-4679-9DB1-355D16681ADF}" dt="2024-07-21T02:37:15.635" v="1711" actId="947"/>
          <ac:spMkLst>
            <pc:docMk/>
            <pc:sldMk cId="4262516097" sldId="610"/>
            <ac:spMk id="63" creationId="{00000000-0000-0000-0000-000000000000}"/>
          </ac:spMkLst>
        </pc:spChg>
        <pc:spChg chg="mod">
          <ac:chgData name="森茂 齐" userId="98a1d591687c18ad" providerId="LiveId" clId="{38011DB4-93E0-4679-9DB1-355D16681ADF}" dt="2024-07-21T02:37:15.563" v="1627" actId="947"/>
          <ac:spMkLst>
            <pc:docMk/>
            <pc:sldMk cId="4262516097" sldId="610"/>
            <ac:spMk id="146" creationId="{00000000-0000-0000-0000-000000000000}"/>
          </ac:spMkLst>
        </pc:spChg>
        <pc:spChg chg="mod">
          <ac:chgData name="森茂 齐" userId="98a1d591687c18ad" providerId="LiveId" clId="{38011DB4-93E0-4679-9DB1-355D16681ADF}" dt="2024-07-21T02:37:15.566" v="1631" actId="947"/>
          <ac:spMkLst>
            <pc:docMk/>
            <pc:sldMk cId="4262516097" sldId="610"/>
            <ac:spMk id="147" creationId="{00000000-0000-0000-0000-000000000000}"/>
          </ac:spMkLst>
        </pc:spChg>
        <pc:spChg chg="mod">
          <ac:chgData name="森茂 齐" userId="98a1d591687c18ad" providerId="LiveId" clId="{38011DB4-93E0-4679-9DB1-355D16681ADF}" dt="2024-07-21T02:37:15.570" v="1635" actId="947"/>
          <ac:spMkLst>
            <pc:docMk/>
            <pc:sldMk cId="4262516097" sldId="610"/>
            <ac:spMk id="149" creationId="{00000000-0000-0000-0000-000000000000}"/>
          </ac:spMkLst>
        </pc:spChg>
        <pc:spChg chg="mod">
          <ac:chgData name="森茂 齐" userId="98a1d591687c18ad" providerId="LiveId" clId="{38011DB4-93E0-4679-9DB1-355D16681ADF}" dt="2024-07-21T02:37:15.337" v="1363" actId="947"/>
          <ac:spMkLst>
            <pc:docMk/>
            <pc:sldMk cId="4262516097" sldId="610"/>
            <ac:spMk id="339" creationId="{00000000-0000-0000-0000-000000000000}"/>
          </ac:spMkLst>
        </pc:spChg>
        <pc:spChg chg="mod">
          <ac:chgData name="森茂 齐" userId="98a1d591687c18ad" providerId="LiveId" clId="{38011DB4-93E0-4679-9DB1-355D16681ADF}" dt="2024-07-21T02:37:15.331" v="1355" actId="947"/>
          <ac:spMkLst>
            <pc:docMk/>
            <pc:sldMk cId="4262516097" sldId="610"/>
            <ac:spMk id="341" creationId="{00000000-0000-0000-0000-000000000000}"/>
          </ac:spMkLst>
        </pc:spChg>
        <pc:spChg chg="mod">
          <ac:chgData name="森茂 齐" userId="98a1d591687c18ad" providerId="LiveId" clId="{38011DB4-93E0-4679-9DB1-355D16681ADF}" dt="2024-07-21T02:37:15.328" v="1351" actId="947"/>
          <ac:spMkLst>
            <pc:docMk/>
            <pc:sldMk cId="4262516097" sldId="610"/>
            <ac:spMk id="342" creationId="{00000000-0000-0000-0000-000000000000}"/>
          </ac:spMkLst>
        </pc:spChg>
        <pc:spChg chg="mod">
          <ac:chgData name="森茂 齐" userId="98a1d591687c18ad" providerId="LiveId" clId="{38011DB4-93E0-4679-9DB1-355D16681ADF}" dt="2024-07-21T02:37:15.340" v="1367" actId="947"/>
          <ac:spMkLst>
            <pc:docMk/>
            <pc:sldMk cId="4262516097" sldId="610"/>
            <ac:spMk id="343" creationId="{00000000-0000-0000-0000-000000000000}"/>
          </ac:spMkLst>
        </pc:spChg>
        <pc:spChg chg="mod">
          <ac:chgData name="森茂 齐" userId="98a1d591687c18ad" providerId="LiveId" clId="{38011DB4-93E0-4679-9DB1-355D16681ADF}" dt="2024-07-21T02:37:15.639" v="1715" actId="947"/>
          <ac:spMkLst>
            <pc:docMk/>
            <pc:sldMk cId="4262516097" sldId="610"/>
            <ac:spMk id="344" creationId="{00000000-0000-0000-0000-000000000000}"/>
          </ac:spMkLst>
        </pc:spChg>
        <pc:spChg chg="mod">
          <ac:chgData name="森茂 齐" userId="98a1d591687c18ad" providerId="LiveId" clId="{38011DB4-93E0-4679-9DB1-355D16681ADF}" dt="2024-07-21T02:37:15.347" v="1375" actId="947"/>
          <ac:spMkLst>
            <pc:docMk/>
            <pc:sldMk cId="4262516097" sldId="610"/>
            <ac:spMk id="359" creationId="{00000000-0000-0000-0000-000000000000}"/>
          </ac:spMkLst>
        </pc:spChg>
        <pc:spChg chg="mod">
          <ac:chgData name="森茂 齐" userId="98a1d591687c18ad" providerId="LiveId" clId="{38011DB4-93E0-4679-9DB1-355D16681ADF}" dt="2024-07-21T02:37:15.354" v="1383" actId="947"/>
          <ac:spMkLst>
            <pc:docMk/>
            <pc:sldMk cId="4262516097" sldId="610"/>
            <ac:spMk id="365" creationId="{00000000-0000-0000-0000-000000000000}"/>
          </ac:spMkLst>
        </pc:spChg>
        <pc:spChg chg="mod">
          <ac:chgData name="森茂 齐" userId="98a1d591687c18ad" providerId="LiveId" clId="{38011DB4-93E0-4679-9DB1-355D16681ADF}" dt="2024-07-21T02:37:15.412" v="1451" actId="947"/>
          <ac:spMkLst>
            <pc:docMk/>
            <pc:sldMk cId="4262516097" sldId="610"/>
            <ac:spMk id="405" creationId="{00000000-0000-0000-0000-000000000000}"/>
          </ac:spMkLst>
        </pc:spChg>
        <pc:spChg chg="mod">
          <ac:chgData name="森茂 齐" userId="98a1d591687c18ad" providerId="LiveId" clId="{38011DB4-93E0-4679-9DB1-355D16681ADF}" dt="2024-07-21T02:37:15.416" v="1455" actId="947"/>
          <ac:spMkLst>
            <pc:docMk/>
            <pc:sldMk cId="4262516097" sldId="610"/>
            <ac:spMk id="406" creationId="{00000000-0000-0000-0000-000000000000}"/>
          </ac:spMkLst>
        </pc:spChg>
        <pc:spChg chg="mod">
          <ac:chgData name="森茂 齐" userId="98a1d591687c18ad" providerId="LiveId" clId="{38011DB4-93E0-4679-9DB1-355D16681ADF}" dt="2024-07-21T02:37:15.419" v="1459" actId="947"/>
          <ac:spMkLst>
            <pc:docMk/>
            <pc:sldMk cId="4262516097" sldId="610"/>
            <ac:spMk id="409" creationId="{00000000-0000-0000-0000-000000000000}"/>
          </ac:spMkLst>
        </pc:spChg>
        <pc:spChg chg="mod">
          <ac:chgData name="森茂 齐" userId="98a1d591687c18ad" providerId="LiveId" clId="{38011DB4-93E0-4679-9DB1-355D16681ADF}" dt="2024-07-21T02:37:15.422" v="1463" actId="947"/>
          <ac:spMkLst>
            <pc:docMk/>
            <pc:sldMk cId="4262516097" sldId="610"/>
            <ac:spMk id="414" creationId="{00000000-0000-0000-0000-000000000000}"/>
          </ac:spMkLst>
        </pc:spChg>
        <pc:spChg chg="mod">
          <ac:chgData name="森茂 齐" userId="98a1d591687c18ad" providerId="LiveId" clId="{38011DB4-93E0-4679-9DB1-355D16681ADF}" dt="2024-07-21T02:37:15.425" v="1467" actId="947"/>
          <ac:spMkLst>
            <pc:docMk/>
            <pc:sldMk cId="4262516097" sldId="610"/>
            <ac:spMk id="417" creationId="{00000000-0000-0000-0000-000000000000}"/>
          </ac:spMkLst>
        </pc:spChg>
        <pc:spChg chg="mod">
          <ac:chgData name="森茂 齐" userId="98a1d591687c18ad" providerId="LiveId" clId="{38011DB4-93E0-4679-9DB1-355D16681ADF}" dt="2024-07-21T02:37:15.509" v="1563" actId="947"/>
          <ac:spMkLst>
            <pc:docMk/>
            <pc:sldMk cId="4262516097" sldId="610"/>
            <ac:spMk id="423" creationId="{00000000-0000-0000-0000-000000000000}"/>
          </ac:spMkLst>
        </pc:spChg>
        <pc:spChg chg="mod">
          <ac:chgData name="森茂 齐" userId="98a1d591687c18ad" providerId="LiveId" clId="{38011DB4-93E0-4679-9DB1-355D16681ADF}" dt="2024-07-21T02:37:15.512" v="1567" actId="947"/>
          <ac:spMkLst>
            <pc:docMk/>
            <pc:sldMk cId="4262516097" sldId="610"/>
            <ac:spMk id="424" creationId="{00000000-0000-0000-0000-000000000000}"/>
          </ac:spMkLst>
        </pc:spChg>
        <pc:spChg chg="mod">
          <ac:chgData name="森茂 齐" userId="98a1d591687c18ad" providerId="LiveId" clId="{38011DB4-93E0-4679-9DB1-355D16681ADF}" dt="2024-07-21T02:37:15.515" v="1571" actId="947"/>
          <ac:spMkLst>
            <pc:docMk/>
            <pc:sldMk cId="4262516097" sldId="610"/>
            <ac:spMk id="425" creationId="{00000000-0000-0000-0000-000000000000}"/>
          </ac:spMkLst>
        </pc:spChg>
        <pc:spChg chg="mod">
          <ac:chgData name="森茂 齐" userId="98a1d591687c18ad" providerId="LiveId" clId="{38011DB4-93E0-4679-9DB1-355D16681ADF}" dt="2024-07-21T02:37:15.518" v="1575" actId="947"/>
          <ac:spMkLst>
            <pc:docMk/>
            <pc:sldMk cId="4262516097" sldId="610"/>
            <ac:spMk id="426" creationId="{00000000-0000-0000-0000-000000000000}"/>
          </ac:spMkLst>
        </pc:spChg>
        <pc:spChg chg="mod">
          <ac:chgData name="森茂 齐" userId="98a1d591687c18ad" providerId="LiveId" clId="{38011DB4-93E0-4679-9DB1-355D16681ADF}" dt="2024-07-21T02:37:15.521" v="1579" actId="947"/>
          <ac:spMkLst>
            <pc:docMk/>
            <pc:sldMk cId="4262516097" sldId="610"/>
            <ac:spMk id="427" creationId="{00000000-0000-0000-0000-000000000000}"/>
          </ac:spMkLst>
        </pc:spChg>
        <pc:spChg chg="mod">
          <ac:chgData name="森茂 齐" userId="98a1d591687c18ad" providerId="LiveId" clId="{38011DB4-93E0-4679-9DB1-355D16681ADF}" dt="2024-07-21T02:37:15.524" v="1583" actId="947"/>
          <ac:spMkLst>
            <pc:docMk/>
            <pc:sldMk cId="4262516097" sldId="610"/>
            <ac:spMk id="429" creationId="{00000000-0000-0000-0000-000000000000}"/>
          </ac:spMkLst>
        </pc:spChg>
        <pc:spChg chg="mod">
          <ac:chgData name="森茂 齐" userId="98a1d591687c18ad" providerId="LiveId" clId="{38011DB4-93E0-4679-9DB1-355D16681ADF}" dt="2024-07-21T02:37:15.527" v="1587" actId="947"/>
          <ac:spMkLst>
            <pc:docMk/>
            <pc:sldMk cId="4262516097" sldId="610"/>
            <ac:spMk id="430" creationId="{00000000-0000-0000-0000-000000000000}"/>
          </ac:spMkLst>
        </pc:spChg>
        <pc:spChg chg="mod">
          <ac:chgData name="森茂 齐" userId="98a1d591687c18ad" providerId="LiveId" clId="{38011DB4-93E0-4679-9DB1-355D16681ADF}" dt="2024-07-21T02:37:15.530" v="1591" actId="947"/>
          <ac:spMkLst>
            <pc:docMk/>
            <pc:sldMk cId="4262516097" sldId="610"/>
            <ac:spMk id="431" creationId="{00000000-0000-0000-0000-000000000000}"/>
          </ac:spMkLst>
        </pc:spChg>
        <pc:spChg chg="mod">
          <ac:chgData name="森茂 齐" userId="98a1d591687c18ad" providerId="LiveId" clId="{38011DB4-93E0-4679-9DB1-355D16681ADF}" dt="2024-07-21T02:37:15.533" v="1595" actId="947"/>
          <ac:spMkLst>
            <pc:docMk/>
            <pc:sldMk cId="4262516097" sldId="610"/>
            <ac:spMk id="433" creationId="{00000000-0000-0000-0000-000000000000}"/>
          </ac:spMkLst>
        </pc:spChg>
        <pc:spChg chg="mod">
          <ac:chgData name="森茂 齐" userId="98a1d591687c18ad" providerId="LiveId" clId="{38011DB4-93E0-4679-9DB1-355D16681ADF}" dt="2024-07-21T02:37:15.536" v="1599" actId="947"/>
          <ac:spMkLst>
            <pc:docMk/>
            <pc:sldMk cId="4262516097" sldId="610"/>
            <ac:spMk id="434" creationId="{00000000-0000-0000-0000-000000000000}"/>
          </ac:spMkLst>
        </pc:spChg>
        <pc:spChg chg="mod">
          <ac:chgData name="森茂 齐" userId="98a1d591687c18ad" providerId="LiveId" clId="{38011DB4-93E0-4679-9DB1-355D16681ADF}" dt="2024-07-21T02:37:15.539" v="1603" actId="947"/>
          <ac:spMkLst>
            <pc:docMk/>
            <pc:sldMk cId="4262516097" sldId="610"/>
            <ac:spMk id="435" creationId="{00000000-0000-0000-0000-000000000000}"/>
          </ac:spMkLst>
        </pc:spChg>
        <pc:spChg chg="mod">
          <ac:chgData name="森茂 齐" userId="98a1d591687c18ad" providerId="LiveId" clId="{38011DB4-93E0-4679-9DB1-355D16681ADF}" dt="2024-07-21T02:37:15.542" v="1607" actId="947"/>
          <ac:spMkLst>
            <pc:docMk/>
            <pc:sldMk cId="4262516097" sldId="610"/>
            <ac:spMk id="436" creationId="{00000000-0000-0000-0000-000000000000}"/>
          </ac:spMkLst>
        </pc:spChg>
        <pc:spChg chg="mod">
          <ac:chgData name="森茂 齐" userId="98a1d591687c18ad" providerId="LiveId" clId="{38011DB4-93E0-4679-9DB1-355D16681ADF}" dt="2024-07-21T02:37:15.545" v="1611" actId="947"/>
          <ac:spMkLst>
            <pc:docMk/>
            <pc:sldMk cId="4262516097" sldId="610"/>
            <ac:spMk id="437" creationId="{00000000-0000-0000-0000-000000000000}"/>
          </ac:spMkLst>
        </pc:spChg>
        <pc:spChg chg="mod">
          <ac:chgData name="森茂 齐" userId="98a1d591687c18ad" providerId="LiveId" clId="{38011DB4-93E0-4679-9DB1-355D16681ADF}" dt="2024-07-21T02:37:15.552" v="1615" actId="947"/>
          <ac:spMkLst>
            <pc:docMk/>
            <pc:sldMk cId="4262516097" sldId="610"/>
            <ac:spMk id="452" creationId="{00000000-0000-0000-0000-000000000000}"/>
          </ac:spMkLst>
        </pc:spChg>
        <pc:spChg chg="mod">
          <ac:chgData name="森茂 齐" userId="98a1d591687c18ad" providerId="LiveId" clId="{38011DB4-93E0-4679-9DB1-355D16681ADF}" dt="2024-07-21T02:37:15.555" v="1619" actId="947"/>
          <ac:spMkLst>
            <pc:docMk/>
            <pc:sldMk cId="4262516097" sldId="610"/>
            <ac:spMk id="453" creationId="{00000000-0000-0000-0000-000000000000}"/>
          </ac:spMkLst>
        </pc:spChg>
        <pc:spChg chg="mod">
          <ac:chgData name="森茂 齐" userId="98a1d591687c18ad" providerId="LiveId" clId="{38011DB4-93E0-4679-9DB1-355D16681ADF}" dt="2024-07-21T02:37:15.559" v="1623" actId="947"/>
          <ac:spMkLst>
            <pc:docMk/>
            <pc:sldMk cId="4262516097" sldId="610"/>
            <ac:spMk id="454" creationId="{00000000-0000-0000-0000-000000000000}"/>
          </ac:spMkLst>
        </pc:spChg>
        <pc:spChg chg="mod">
          <ac:chgData name="森茂 齐" userId="98a1d591687c18ad" providerId="LiveId" clId="{38011DB4-93E0-4679-9DB1-355D16681ADF}" dt="2024-07-21T11:24:59.043" v="5007" actId="1076"/>
          <ac:spMkLst>
            <pc:docMk/>
            <pc:sldMk cId="4262516097" sldId="610"/>
            <ac:spMk id="464" creationId="{18746FD5-70A3-F6EC-8D24-6605AF9FFBD7}"/>
          </ac:spMkLst>
        </pc:spChg>
        <pc:spChg chg="mod">
          <ac:chgData name="森茂 齐" userId="98a1d591687c18ad" providerId="LiveId" clId="{38011DB4-93E0-4679-9DB1-355D16681ADF}" dt="2024-07-21T02:37:15.644" v="1723" actId="947"/>
          <ac:spMkLst>
            <pc:docMk/>
            <pc:sldMk cId="4262516097" sldId="610"/>
            <ac:spMk id="465" creationId="{6B4E2BA5-8B49-B066-36CC-BC07F67050E4}"/>
          </ac:spMkLst>
        </pc:spChg>
        <pc:spChg chg="mod">
          <ac:chgData name="森茂 齐" userId="98a1d591687c18ad" providerId="LiveId" clId="{38011DB4-93E0-4679-9DB1-355D16681ADF}" dt="2024-07-21T02:37:15.357" v="1387" actId="947"/>
          <ac:spMkLst>
            <pc:docMk/>
            <pc:sldMk cId="4262516097" sldId="610"/>
            <ac:spMk id="486" creationId="{00000000-0000-0000-0000-000000000000}"/>
          </ac:spMkLst>
        </pc:spChg>
        <pc:spChg chg="mod">
          <ac:chgData name="森茂 齐" userId="98a1d591687c18ad" providerId="LiveId" clId="{38011DB4-93E0-4679-9DB1-355D16681ADF}" dt="2024-07-21T02:37:15.361" v="1391" actId="947"/>
          <ac:spMkLst>
            <pc:docMk/>
            <pc:sldMk cId="4262516097" sldId="610"/>
            <ac:spMk id="487" creationId="{00000000-0000-0000-0000-000000000000}"/>
          </ac:spMkLst>
        </pc:spChg>
        <pc:spChg chg="mod">
          <ac:chgData name="森茂 齐" userId="98a1d591687c18ad" providerId="LiveId" clId="{38011DB4-93E0-4679-9DB1-355D16681ADF}" dt="2024-07-21T02:37:15.364" v="1395" actId="947"/>
          <ac:spMkLst>
            <pc:docMk/>
            <pc:sldMk cId="4262516097" sldId="610"/>
            <ac:spMk id="488" creationId="{00000000-0000-0000-0000-000000000000}"/>
          </ac:spMkLst>
        </pc:spChg>
        <pc:spChg chg="mod">
          <ac:chgData name="森茂 齐" userId="98a1d591687c18ad" providerId="LiveId" clId="{38011DB4-93E0-4679-9DB1-355D16681ADF}" dt="2024-07-21T02:37:15.367" v="1399" actId="947"/>
          <ac:spMkLst>
            <pc:docMk/>
            <pc:sldMk cId="4262516097" sldId="610"/>
            <ac:spMk id="489" creationId="{00000000-0000-0000-0000-000000000000}"/>
          </ac:spMkLst>
        </pc:spChg>
        <pc:spChg chg="mod">
          <ac:chgData name="森茂 齐" userId="98a1d591687c18ad" providerId="LiveId" clId="{38011DB4-93E0-4679-9DB1-355D16681ADF}" dt="2024-07-21T02:37:15.370" v="1403" actId="947"/>
          <ac:spMkLst>
            <pc:docMk/>
            <pc:sldMk cId="4262516097" sldId="610"/>
            <ac:spMk id="490" creationId="{00000000-0000-0000-0000-000000000000}"/>
          </ac:spMkLst>
        </pc:spChg>
        <pc:spChg chg="mod">
          <ac:chgData name="森茂 齐" userId="98a1d591687c18ad" providerId="LiveId" clId="{38011DB4-93E0-4679-9DB1-355D16681ADF}" dt="2024-07-21T02:37:15.373" v="1407" actId="947"/>
          <ac:spMkLst>
            <pc:docMk/>
            <pc:sldMk cId="4262516097" sldId="610"/>
            <ac:spMk id="492" creationId="{00000000-0000-0000-0000-000000000000}"/>
          </ac:spMkLst>
        </pc:spChg>
        <pc:spChg chg="mod">
          <ac:chgData name="森茂 齐" userId="98a1d591687c18ad" providerId="LiveId" clId="{38011DB4-93E0-4679-9DB1-355D16681ADF}" dt="2024-07-21T02:37:15.376" v="1411" actId="947"/>
          <ac:spMkLst>
            <pc:docMk/>
            <pc:sldMk cId="4262516097" sldId="610"/>
            <ac:spMk id="493" creationId="{00000000-0000-0000-0000-000000000000}"/>
          </ac:spMkLst>
        </pc:spChg>
        <pc:spChg chg="mod">
          <ac:chgData name="森茂 齐" userId="98a1d591687c18ad" providerId="LiveId" clId="{38011DB4-93E0-4679-9DB1-355D16681ADF}" dt="2024-07-21T02:37:15.379" v="1415" actId="947"/>
          <ac:spMkLst>
            <pc:docMk/>
            <pc:sldMk cId="4262516097" sldId="610"/>
            <ac:spMk id="494" creationId="{00000000-0000-0000-0000-000000000000}"/>
          </ac:spMkLst>
        </pc:spChg>
        <pc:spChg chg="mod">
          <ac:chgData name="森茂 齐" userId="98a1d591687c18ad" providerId="LiveId" clId="{38011DB4-93E0-4679-9DB1-355D16681ADF}" dt="2024-07-21T02:37:15.383" v="1419" actId="947"/>
          <ac:spMkLst>
            <pc:docMk/>
            <pc:sldMk cId="4262516097" sldId="610"/>
            <ac:spMk id="496" creationId="{00000000-0000-0000-0000-000000000000}"/>
          </ac:spMkLst>
        </pc:spChg>
        <pc:spChg chg="mod">
          <ac:chgData name="森茂 齐" userId="98a1d591687c18ad" providerId="LiveId" clId="{38011DB4-93E0-4679-9DB1-355D16681ADF}" dt="2024-07-21T02:37:15.386" v="1423" actId="947"/>
          <ac:spMkLst>
            <pc:docMk/>
            <pc:sldMk cId="4262516097" sldId="610"/>
            <ac:spMk id="497" creationId="{00000000-0000-0000-0000-000000000000}"/>
          </ac:spMkLst>
        </pc:spChg>
        <pc:spChg chg="mod">
          <ac:chgData name="森茂 齐" userId="98a1d591687c18ad" providerId="LiveId" clId="{38011DB4-93E0-4679-9DB1-355D16681ADF}" dt="2024-07-21T02:37:15.389" v="1427" actId="947"/>
          <ac:spMkLst>
            <pc:docMk/>
            <pc:sldMk cId="4262516097" sldId="610"/>
            <ac:spMk id="498" creationId="{00000000-0000-0000-0000-000000000000}"/>
          </ac:spMkLst>
        </pc:spChg>
        <pc:spChg chg="mod">
          <ac:chgData name="森茂 齐" userId="98a1d591687c18ad" providerId="LiveId" clId="{38011DB4-93E0-4679-9DB1-355D16681ADF}" dt="2024-07-21T02:37:15.392" v="1431" actId="947"/>
          <ac:spMkLst>
            <pc:docMk/>
            <pc:sldMk cId="4262516097" sldId="610"/>
            <ac:spMk id="499" creationId="{00000000-0000-0000-0000-000000000000}"/>
          </ac:spMkLst>
        </pc:spChg>
        <pc:spChg chg="mod">
          <ac:chgData name="森茂 齐" userId="98a1d591687c18ad" providerId="LiveId" clId="{38011DB4-93E0-4679-9DB1-355D16681ADF}" dt="2024-07-21T02:37:15.395" v="1435" actId="947"/>
          <ac:spMkLst>
            <pc:docMk/>
            <pc:sldMk cId="4262516097" sldId="610"/>
            <ac:spMk id="500" creationId="{00000000-0000-0000-0000-000000000000}"/>
          </ac:spMkLst>
        </pc:spChg>
        <pc:spChg chg="mod">
          <ac:chgData name="森茂 齐" userId="98a1d591687c18ad" providerId="LiveId" clId="{38011DB4-93E0-4679-9DB1-355D16681ADF}" dt="2024-07-21T02:37:15.402" v="1439" actId="947"/>
          <ac:spMkLst>
            <pc:docMk/>
            <pc:sldMk cId="4262516097" sldId="610"/>
            <ac:spMk id="515" creationId="{00000000-0000-0000-0000-000000000000}"/>
          </ac:spMkLst>
        </pc:spChg>
        <pc:spChg chg="mod">
          <ac:chgData name="森茂 齐" userId="98a1d591687c18ad" providerId="LiveId" clId="{38011DB4-93E0-4679-9DB1-355D16681ADF}" dt="2024-07-21T02:37:15.405" v="1443" actId="947"/>
          <ac:spMkLst>
            <pc:docMk/>
            <pc:sldMk cId="4262516097" sldId="610"/>
            <ac:spMk id="516" creationId="{00000000-0000-0000-0000-000000000000}"/>
          </ac:spMkLst>
        </pc:spChg>
        <pc:spChg chg="mod">
          <ac:chgData name="森茂 齐" userId="98a1d591687c18ad" providerId="LiveId" clId="{38011DB4-93E0-4679-9DB1-355D16681ADF}" dt="2024-07-21T02:37:15.408" v="1447" actId="947"/>
          <ac:spMkLst>
            <pc:docMk/>
            <pc:sldMk cId="4262516097" sldId="610"/>
            <ac:spMk id="517" creationId="{00000000-0000-0000-0000-000000000000}"/>
          </ac:spMkLst>
        </pc:spChg>
        <pc:spChg chg="mod">
          <ac:chgData name="森茂 齐" userId="98a1d591687c18ad" providerId="LiveId" clId="{38011DB4-93E0-4679-9DB1-355D16681ADF}" dt="2024-07-21T02:37:15.428" v="1471" actId="947"/>
          <ac:spMkLst>
            <pc:docMk/>
            <pc:sldMk cId="4262516097" sldId="610"/>
            <ac:spMk id="540" creationId="{00000000-0000-0000-0000-000000000000}"/>
          </ac:spMkLst>
        </pc:spChg>
        <pc:spChg chg="mod">
          <ac:chgData name="森茂 齐" userId="98a1d591687c18ad" providerId="LiveId" clId="{38011DB4-93E0-4679-9DB1-355D16681ADF}" dt="2024-07-21T02:37:15.432" v="1475" actId="947"/>
          <ac:spMkLst>
            <pc:docMk/>
            <pc:sldMk cId="4262516097" sldId="610"/>
            <ac:spMk id="546" creationId="{00000000-0000-0000-0000-000000000000}"/>
          </ac:spMkLst>
        </pc:spChg>
        <pc:spChg chg="mod">
          <ac:chgData name="森茂 齐" userId="98a1d591687c18ad" providerId="LiveId" clId="{38011DB4-93E0-4679-9DB1-355D16681ADF}" dt="2024-07-21T02:37:15.435" v="1479" actId="947"/>
          <ac:spMkLst>
            <pc:docMk/>
            <pc:sldMk cId="4262516097" sldId="610"/>
            <ac:spMk id="547" creationId="{00000000-0000-0000-0000-000000000000}"/>
          </ac:spMkLst>
        </pc:spChg>
        <pc:spChg chg="mod">
          <ac:chgData name="森茂 齐" userId="98a1d591687c18ad" providerId="LiveId" clId="{38011DB4-93E0-4679-9DB1-355D16681ADF}" dt="2024-07-21T02:37:15.438" v="1483" actId="947"/>
          <ac:spMkLst>
            <pc:docMk/>
            <pc:sldMk cId="4262516097" sldId="610"/>
            <ac:spMk id="548" creationId="{00000000-0000-0000-0000-000000000000}"/>
          </ac:spMkLst>
        </pc:spChg>
        <pc:spChg chg="mod">
          <ac:chgData name="森茂 齐" userId="98a1d591687c18ad" providerId="LiveId" clId="{38011DB4-93E0-4679-9DB1-355D16681ADF}" dt="2024-07-21T02:37:15.441" v="1487" actId="947"/>
          <ac:spMkLst>
            <pc:docMk/>
            <pc:sldMk cId="4262516097" sldId="610"/>
            <ac:spMk id="549" creationId="{00000000-0000-0000-0000-000000000000}"/>
          </ac:spMkLst>
        </pc:spChg>
        <pc:spChg chg="mod">
          <ac:chgData name="森茂 齐" userId="98a1d591687c18ad" providerId="LiveId" clId="{38011DB4-93E0-4679-9DB1-355D16681ADF}" dt="2024-07-21T02:37:15.445" v="1491" actId="947"/>
          <ac:spMkLst>
            <pc:docMk/>
            <pc:sldMk cId="4262516097" sldId="610"/>
            <ac:spMk id="550" creationId="{00000000-0000-0000-0000-000000000000}"/>
          </ac:spMkLst>
        </pc:spChg>
        <pc:spChg chg="mod">
          <ac:chgData name="森茂 齐" userId="98a1d591687c18ad" providerId="LiveId" clId="{38011DB4-93E0-4679-9DB1-355D16681ADF}" dt="2024-07-21T02:37:15.448" v="1495" actId="947"/>
          <ac:spMkLst>
            <pc:docMk/>
            <pc:sldMk cId="4262516097" sldId="610"/>
            <ac:spMk id="552" creationId="{00000000-0000-0000-0000-000000000000}"/>
          </ac:spMkLst>
        </pc:spChg>
        <pc:spChg chg="mod">
          <ac:chgData name="森茂 齐" userId="98a1d591687c18ad" providerId="LiveId" clId="{38011DB4-93E0-4679-9DB1-355D16681ADF}" dt="2024-07-21T02:37:15.451" v="1499" actId="947"/>
          <ac:spMkLst>
            <pc:docMk/>
            <pc:sldMk cId="4262516097" sldId="610"/>
            <ac:spMk id="553" creationId="{00000000-0000-0000-0000-000000000000}"/>
          </ac:spMkLst>
        </pc:spChg>
        <pc:spChg chg="mod">
          <ac:chgData name="森茂 齐" userId="98a1d591687c18ad" providerId="LiveId" clId="{38011DB4-93E0-4679-9DB1-355D16681ADF}" dt="2024-07-21T02:37:15.454" v="1503" actId="947"/>
          <ac:spMkLst>
            <pc:docMk/>
            <pc:sldMk cId="4262516097" sldId="610"/>
            <ac:spMk id="554" creationId="{00000000-0000-0000-0000-000000000000}"/>
          </ac:spMkLst>
        </pc:spChg>
        <pc:spChg chg="mod">
          <ac:chgData name="森茂 齐" userId="98a1d591687c18ad" providerId="LiveId" clId="{38011DB4-93E0-4679-9DB1-355D16681ADF}" dt="2024-07-21T02:37:15.458" v="1507" actId="947"/>
          <ac:spMkLst>
            <pc:docMk/>
            <pc:sldMk cId="4262516097" sldId="610"/>
            <ac:spMk id="556" creationId="{00000000-0000-0000-0000-000000000000}"/>
          </ac:spMkLst>
        </pc:spChg>
        <pc:spChg chg="mod">
          <ac:chgData name="森茂 齐" userId="98a1d591687c18ad" providerId="LiveId" clId="{38011DB4-93E0-4679-9DB1-355D16681ADF}" dt="2024-07-21T02:37:15.460" v="1511" actId="947"/>
          <ac:spMkLst>
            <pc:docMk/>
            <pc:sldMk cId="4262516097" sldId="610"/>
            <ac:spMk id="557" creationId="{00000000-0000-0000-0000-000000000000}"/>
          </ac:spMkLst>
        </pc:spChg>
        <pc:spChg chg="mod">
          <ac:chgData name="森茂 齐" userId="98a1d591687c18ad" providerId="LiveId" clId="{38011DB4-93E0-4679-9DB1-355D16681ADF}" dt="2024-07-21T02:37:15.463" v="1515" actId="947"/>
          <ac:spMkLst>
            <pc:docMk/>
            <pc:sldMk cId="4262516097" sldId="610"/>
            <ac:spMk id="558" creationId="{00000000-0000-0000-0000-000000000000}"/>
          </ac:spMkLst>
        </pc:spChg>
        <pc:spChg chg="mod">
          <ac:chgData name="森茂 齐" userId="98a1d591687c18ad" providerId="LiveId" clId="{38011DB4-93E0-4679-9DB1-355D16681ADF}" dt="2024-07-21T02:37:15.467" v="1519" actId="947"/>
          <ac:spMkLst>
            <pc:docMk/>
            <pc:sldMk cId="4262516097" sldId="610"/>
            <ac:spMk id="559" creationId="{00000000-0000-0000-0000-000000000000}"/>
          </ac:spMkLst>
        </pc:spChg>
        <pc:spChg chg="mod">
          <ac:chgData name="森茂 齐" userId="98a1d591687c18ad" providerId="LiveId" clId="{38011DB4-93E0-4679-9DB1-355D16681ADF}" dt="2024-07-21T02:37:15.470" v="1523" actId="947"/>
          <ac:spMkLst>
            <pc:docMk/>
            <pc:sldMk cId="4262516097" sldId="610"/>
            <ac:spMk id="560" creationId="{00000000-0000-0000-0000-000000000000}"/>
          </ac:spMkLst>
        </pc:spChg>
        <pc:spChg chg="mod">
          <ac:chgData name="森茂 齐" userId="98a1d591687c18ad" providerId="LiveId" clId="{38011DB4-93E0-4679-9DB1-355D16681ADF}" dt="2024-07-21T02:37:15.477" v="1527" actId="947"/>
          <ac:spMkLst>
            <pc:docMk/>
            <pc:sldMk cId="4262516097" sldId="610"/>
            <ac:spMk id="575" creationId="{00000000-0000-0000-0000-000000000000}"/>
          </ac:spMkLst>
        </pc:spChg>
        <pc:spChg chg="mod">
          <ac:chgData name="森茂 齐" userId="98a1d591687c18ad" providerId="LiveId" clId="{38011DB4-93E0-4679-9DB1-355D16681ADF}" dt="2024-07-21T02:37:15.480" v="1531" actId="947"/>
          <ac:spMkLst>
            <pc:docMk/>
            <pc:sldMk cId="4262516097" sldId="610"/>
            <ac:spMk id="576" creationId="{00000000-0000-0000-0000-000000000000}"/>
          </ac:spMkLst>
        </pc:spChg>
        <pc:spChg chg="mod">
          <ac:chgData name="森茂 齐" userId="98a1d591687c18ad" providerId="LiveId" clId="{38011DB4-93E0-4679-9DB1-355D16681ADF}" dt="2024-07-21T02:37:15.483" v="1535" actId="947"/>
          <ac:spMkLst>
            <pc:docMk/>
            <pc:sldMk cId="4262516097" sldId="610"/>
            <ac:spMk id="577" creationId="{00000000-0000-0000-0000-000000000000}"/>
          </ac:spMkLst>
        </pc:spChg>
        <pc:picChg chg="del">
          <ac:chgData name="森茂 齐" userId="98a1d591687c18ad" providerId="LiveId" clId="{38011DB4-93E0-4679-9DB1-355D16681ADF}" dt="2024-07-19T11:54:51.343" v="3" actId="478"/>
          <ac:picMkLst>
            <pc:docMk/>
            <pc:sldMk cId="4262516097" sldId="610"/>
            <ac:picMk id="3" creationId="{E9E343BA-79F8-BC65-A6BF-71C090023820}"/>
          </ac:picMkLst>
        </pc:picChg>
        <pc:picChg chg="add del mod">
          <ac:chgData name="森茂 齐" userId="98a1d591687c18ad" providerId="LiveId" clId="{38011DB4-93E0-4679-9DB1-355D16681ADF}" dt="2024-07-19T11:55:32.167" v="8" actId="478"/>
          <ac:picMkLst>
            <pc:docMk/>
            <pc:sldMk cId="4262516097" sldId="610"/>
            <ac:picMk id="4" creationId="{0465F596-519C-E1C0-33B9-34AC4CE883F1}"/>
          </ac:picMkLst>
        </pc:picChg>
        <pc:picChg chg="add mod">
          <ac:chgData name="森茂 齐" userId="98a1d591687c18ad" providerId="LiveId" clId="{38011DB4-93E0-4679-9DB1-355D16681ADF}" dt="2024-07-19T11:55:51.388" v="9"/>
          <ac:picMkLst>
            <pc:docMk/>
            <pc:sldMk cId="4262516097" sldId="610"/>
            <ac:picMk id="460" creationId="{A4FC0A23-52C9-4B68-057C-CDDE8A2F8666}"/>
          </ac:picMkLst>
        </pc:picChg>
      </pc:sldChg>
      <pc:sldChg chg="addSp delSp modSp mod modNotesTx">
        <pc:chgData name="森茂 齐" userId="98a1d591687c18ad" providerId="LiveId" clId="{38011DB4-93E0-4679-9DB1-355D16681ADF}" dt="2024-07-21T11:26:08.151" v="5041" actId="20577"/>
        <pc:sldMkLst>
          <pc:docMk/>
          <pc:sldMk cId="149624490" sldId="611"/>
        </pc:sldMkLst>
        <pc:spChg chg="mod">
          <ac:chgData name="森茂 齐" userId="98a1d591687c18ad" providerId="LiveId" clId="{38011DB4-93E0-4679-9DB1-355D16681ADF}" dt="2024-07-21T02:37:15.668" v="1747" actId="947"/>
          <ac:spMkLst>
            <pc:docMk/>
            <pc:sldMk cId="149624490" sldId="611"/>
            <ac:spMk id="5" creationId="{00000000-0000-0000-0000-000000000000}"/>
          </ac:spMkLst>
        </pc:spChg>
        <pc:spChg chg="mod">
          <ac:chgData name="森茂 齐" userId="98a1d591687c18ad" providerId="LiveId" clId="{38011DB4-93E0-4679-9DB1-355D16681ADF}" dt="2024-07-21T02:37:15.674" v="1755" actId="947"/>
          <ac:spMkLst>
            <pc:docMk/>
            <pc:sldMk cId="149624490" sldId="611"/>
            <ac:spMk id="8" creationId="{00000000-0000-0000-0000-000000000000}"/>
          </ac:spMkLst>
        </pc:spChg>
        <pc:spChg chg="mod">
          <ac:chgData name="森茂 齐" userId="98a1d591687c18ad" providerId="LiveId" clId="{38011DB4-93E0-4679-9DB1-355D16681ADF}" dt="2024-07-21T02:37:15.814" v="1915" actId="947"/>
          <ac:spMkLst>
            <pc:docMk/>
            <pc:sldMk cId="149624490" sldId="611"/>
            <ac:spMk id="10" creationId="{00000000-0000-0000-0000-000000000000}"/>
          </ac:spMkLst>
        </pc:spChg>
        <pc:spChg chg="mod">
          <ac:chgData name="森茂 齐" userId="98a1d591687c18ad" providerId="LiveId" clId="{38011DB4-93E0-4679-9DB1-355D16681ADF}" dt="2024-07-21T02:37:15.817" v="1919" actId="947"/>
          <ac:spMkLst>
            <pc:docMk/>
            <pc:sldMk cId="149624490" sldId="611"/>
            <ac:spMk id="11" creationId="{00000000-0000-0000-0000-000000000000}"/>
          </ac:spMkLst>
        </pc:spChg>
        <pc:spChg chg="mod">
          <ac:chgData name="森茂 齐" userId="98a1d591687c18ad" providerId="LiveId" clId="{38011DB4-93E0-4679-9DB1-355D16681ADF}" dt="2024-07-21T02:37:15.820" v="1923" actId="947"/>
          <ac:spMkLst>
            <pc:docMk/>
            <pc:sldMk cId="149624490" sldId="611"/>
            <ac:spMk id="12" creationId="{00000000-0000-0000-0000-000000000000}"/>
          </ac:spMkLst>
        </pc:spChg>
        <pc:spChg chg="mod">
          <ac:chgData name="森茂 齐" userId="98a1d591687c18ad" providerId="LiveId" clId="{38011DB4-93E0-4679-9DB1-355D16681ADF}" dt="2024-07-21T02:37:15.658" v="1735" actId="947"/>
          <ac:spMkLst>
            <pc:docMk/>
            <pc:sldMk cId="149624490" sldId="611"/>
            <ac:spMk id="16" creationId="{00000000-0000-0000-0000-000000000000}"/>
          </ac:spMkLst>
        </pc:spChg>
        <pc:spChg chg="mod">
          <ac:chgData name="森茂 齐" userId="98a1d591687c18ad" providerId="LiveId" clId="{38011DB4-93E0-4679-9DB1-355D16681ADF}" dt="2024-07-21T02:37:15.824" v="1927" actId="947"/>
          <ac:spMkLst>
            <pc:docMk/>
            <pc:sldMk cId="149624490" sldId="611"/>
            <ac:spMk id="17" creationId="{00000000-0000-0000-0000-000000000000}"/>
          </ac:spMkLst>
        </pc:spChg>
        <pc:spChg chg="mod">
          <ac:chgData name="森茂 齐" userId="98a1d591687c18ad" providerId="LiveId" clId="{38011DB4-93E0-4679-9DB1-355D16681ADF}" dt="2024-07-21T02:37:15.827" v="1931" actId="947"/>
          <ac:spMkLst>
            <pc:docMk/>
            <pc:sldMk cId="149624490" sldId="611"/>
            <ac:spMk id="18" creationId="{00000000-0000-0000-0000-000000000000}"/>
          </ac:spMkLst>
        </pc:spChg>
        <pc:spChg chg="mod">
          <ac:chgData name="森茂 齐" userId="98a1d591687c18ad" providerId="LiveId" clId="{38011DB4-93E0-4679-9DB1-355D16681ADF}" dt="2024-07-21T02:37:15.831" v="1935" actId="947"/>
          <ac:spMkLst>
            <pc:docMk/>
            <pc:sldMk cId="149624490" sldId="611"/>
            <ac:spMk id="19" creationId="{00000000-0000-0000-0000-000000000000}"/>
          </ac:spMkLst>
        </pc:spChg>
        <pc:spChg chg="mod">
          <ac:chgData name="森茂 齐" userId="98a1d591687c18ad" providerId="LiveId" clId="{38011DB4-93E0-4679-9DB1-355D16681ADF}" dt="2024-07-21T02:37:15.901" v="2015" actId="947"/>
          <ac:spMkLst>
            <pc:docMk/>
            <pc:sldMk cId="149624490" sldId="611"/>
            <ac:spMk id="22" creationId="{00000000-0000-0000-0000-000000000000}"/>
          </ac:spMkLst>
        </pc:spChg>
        <pc:spChg chg="mod">
          <ac:chgData name="森茂 齐" userId="98a1d591687c18ad" providerId="LiveId" clId="{38011DB4-93E0-4679-9DB1-355D16681ADF}" dt="2024-07-21T02:37:15.904" v="2019" actId="947"/>
          <ac:spMkLst>
            <pc:docMk/>
            <pc:sldMk cId="149624490" sldId="611"/>
            <ac:spMk id="25" creationId="{00000000-0000-0000-0000-000000000000}"/>
          </ac:spMkLst>
        </pc:spChg>
        <pc:spChg chg="mod">
          <ac:chgData name="森茂 齐" userId="98a1d591687c18ad" providerId="LiveId" clId="{38011DB4-93E0-4679-9DB1-355D16681ADF}" dt="2024-07-21T02:37:15.907" v="2023" actId="947"/>
          <ac:spMkLst>
            <pc:docMk/>
            <pc:sldMk cId="149624490" sldId="611"/>
            <ac:spMk id="26" creationId="{00000000-0000-0000-0000-000000000000}"/>
          </ac:spMkLst>
        </pc:spChg>
        <pc:spChg chg="mod">
          <ac:chgData name="森茂 齐" userId="98a1d591687c18ad" providerId="LiveId" clId="{38011DB4-93E0-4679-9DB1-355D16681ADF}" dt="2024-07-21T02:37:15.910" v="2027" actId="947"/>
          <ac:spMkLst>
            <pc:docMk/>
            <pc:sldMk cId="149624490" sldId="611"/>
            <ac:spMk id="27" creationId="{00000000-0000-0000-0000-000000000000}"/>
          </ac:spMkLst>
        </pc:spChg>
        <pc:spChg chg="mod">
          <ac:chgData name="森茂 齐" userId="98a1d591687c18ad" providerId="LiveId" clId="{38011DB4-93E0-4679-9DB1-355D16681ADF}" dt="2024-07-21T02:37:15.913" v="2031" actId="947"/>
          <ac:spMkLst>
            <pc:docMk/>
            <pc:sldMk cId="149624490" sldId="611"/>
            <ac:spMk id="28" creationId="{00000000-0000-0000-0000-000000000000}"/>
          </ac:spMkLst>
        </pc:spChg>
        <pc:spChg chg="mod">
          <ac:chgData name="森茂 齐" userId="98a1d591687c18ad" providerId="LiveId" clId="{38011DB4-93E0-4679-9DB1-355D16681ADF}" dt="2024-07-21T02:37:15.916" v="2035" actId="947"/>
          <ac:spMkLst>
            <pc:docMk/>
            <pc:sldMk cId="149624490" sldId="611"/>
            <ac:spMk id="29" creationId="{00000000-0000-0000-0000-000000000000}"/>
          </ac:spMkLst>
        </pc:spChg>
        <pc:spChg chg="mod">
          <ac:chgData name="森茂 齐" userId="98a1d591687c18ad" providerId="LiveId" clId="{38011DB4-93E0-4679-9DB1-355D16681ADF}" dt="2024-07-21T02:37:15.919" v="2039" actId="947"/>
          <ac:spMkLst>
            <pc:docMk/>
            <pc:sldMk cId="149624490" sldId="611"/>
            <ac:spMk id="31" creationId="{00000000-0000-0000-0000-000000000000}"/>
          </ac:spMkLst>
        </pc:spChg>
        <pc:spChg chg="mod">
          <ac:chgData name="森茂 齐" userId="98a1d591687c18ad" providerId="LiveId" clId="{38011DB4-93E0-4679-9DB1-355D16681ADF}" dt="2024-07-21T02:37:15.922" v="2043" actId="947"/>
          <ac:spMkLst>
            <pc:docMk/>
            <pc:sldMk cId="149624490" sldId="611"/>
            <ac:spMk id="32" creationId="{00000000-0000-0000-0000-000000000000}"/>
          </ac:spMkLst>
        </pc:spChg>
        <pc:spChg chg="mod">
          <ac:chgData name="森茂 齐" userId="98a1d591687c18ad" providerId="LiveId" clId="{38011DB4-93E0-4679-9DB1-355D16681ADF}" dt="2024-07-21T02:37:15.925" v="2047" actId="947"/>
          <ac:spMkLst>
            <pc:docMk/>
            <pc:sldMk cId="149624490" sldId="611"/>
            <ac:spMk id="33" creationId="{00000000-0000-0000-0000-000000000000}"/>
          </ac:spMkLst>
        </pc:spChg>
        <pc:spChg chg="mod">
          <ac:chgData name="森茂 齐" userId="98a1d591687c18ad" providerId="LiveId" clId="{38011DB4-93E0-4679-9DB1-355D16681ADF}" dt="2024-07-21T02:37:15.928" v="2051" actId="947"/>
          <ac:spMkLst>
            <pc:docMk/>
            <pc:sldMk cId="149624490" sldId="611"/>
            <ac:spMk id="35" creationId="{00000000-0000-0000-0000-000000000000}"/>
          </ac:spMkLst>
        </pc:spChg>
        <pc:spChg chg="mod">
          <ac:chgData name="森茂 齐" userId="98a1d591687c18ad" providerId="LiveId" clId="{38011DB4-93E0-4679-9DB1-355D16681ADF}" dt="2024-07-21T02:37:15.931" v="2055" actId="947"/>
          <ac:spMkLst>
            <pc:docMk/>
            <pc:sldMk cId="149624490" sldId="611"/>
            <ac:spMk id="36" creationId="{00000000-0000-0000-0000-000000000000}"/>
          </ac:spMkLst>
        </pc:spChg>
        <pc:spChg chg="mod">
          <ac:chgData name="森茂 齐" userId="98a1d591687c18ad" providerId="LiveId" clId="{38011DB4-93E0-4679-9DB1-355D16681ADF}" dt="2024-07-21T02:37:15.934" v="2059" actId="947"/>
          <ac:spMkLst>
            <pc:docMk/>
            <pc:sldMk cId="149624490" sldId="611"/>
            <ac:spMk id="37" creationId="{00000000-0000-0000-0000-000000000000}"/>
          </ac:spMkLst>
        </pc:spChg>
        <pc:spChg chg="mod">
          <ac:chgData name="森茂 齐" userId="98a1d591687c18ad" providerId="LiveId" clId="{38011DB4-93E0-4679-9DB1-355D16681ADF}" dt="2024-07-21T02:37:15.937" v="2063" actId="947"/>
          <ac:spMkLst>
            <pc:docMk/>
            <pc:sldMk cId="149624490" sldId="611"/>
            <ac:spMk id="38" creationId="{00000000-0000-0000-0000-000000000000}"/>
          </ac:spMkLst>
        </pc:spChg>
        <pc:spChg chg="mod">
          <ac:chgData name="森茂 齐" userId="98a1d591687c18ad" providerId="LiveId" clId="{38011DB4-93E0-4679-9DB1-355D16681ADF}" dt="2024-07-21T02:37:15.940" v="2067" actId="947"/>
          <ac:spMkLst>
            <pc:docMk/>
            <pc:sldMk cId="149624490" sldId="611"/>
            <ac:spMk id="39" creationId="{00000000-0000-0000-0000-000000000000}"/>
          </ac:spMkLst>
        </pc:spChg>
        <pc:spChg chg="mod">
          <ac:chgData name="森茂 齐" userId="98a1d591687c18ad" providerId="LiveId" clId="{38011DB4-93E0-4679-9DB1-355D16681ADF}" dt="2024-07-21T02:37:15.947" v="2071" actId="947"/>
          <ac:spMkLst>
            <pc:docMk/>
            <pc:sldMk cId="149624490" sldId="611"/>
            <ac:spMk id="54" creationId="{00000000-0000-0000-0000-000000000000}"/>
          </ac:spMkLst>
        </pc:spChg>
        <pc:spChg chg="mod">
          <ac:chgData name="森茂 齐" userId="98a1d591687c18ad" providerId="LiveId" clId="{38011DB4-93E0-4679-9DB1-355D16681ADF}" dt="2024-07-21T02:37:15.950" v="2075" actId="947"/>
          <ac:spMkLst>
            <pc:docMk/>
            <pc:sldMk cId="149624490" sldId="611"/>
            <ac:spMk id="55" creationId="{00000000-0000-0000-0000-000000000000}"/>
          </ac:spMkLst>
        </pc:spChg>
        <pc:spChg chg="mod">
          <ac:chgData name="森茂 齐" userId="98a1d591687c18ad" providerId="LiveId" clId="{38011DB4-93E0-4679-9DB1-355D16681ADF}" dt="2024-07-21T02:37:15.953" v="2079" actId="947"/>
          <ac:spMkLst>
            <pc:docMk/>
            <pc:sldMk cId="149624490" sldId="611"/>
            <ac:spMk id="56" creationId="{00000000-0000-0000-0000-000000000000}"/>
          </ac:spMkLst>
        </pc:spChg>
        <pc:spChg chg="mod">
          <ac:chgData name="森茂 齐" userId="98a1d591687c18ad" providerId="LiveId" clId="{38011DB4-93E0-4679-9DB1-355D16681ADF}" dt="2024-07-21T02:37:15.958" v="2083" actId="947"/>
          <ac:spMkLst>
            <pc:docMk/>
            <pc:sldMk cId="149624490" sldId="611"/>
            <ac:spMk id="62" creationId="{00000000-0000-0000-0000-000000000000}"/>
          </ac:spMkLst>
        </pc:spChg>
        <pc:spChg chg="mod">
          <ac:chgData name="森茂 齐" userId="98a1d591687c18ad" providerId="LiveId" clId="{38011DB4-93E0-4679-9DB1-355D16681ADF}" dt="2024-07-21T02:37:15.962" v="2087" actId="947"/>
          <ac:spMkLst>
            <pc:docMk/>
            <pc:sldMk cId="149624490" sldId="611"/>
            <ac:spMk id="63" creationId="{00000000-0000-0000-0000-000000000000}"/>
          </ac:spMkLst>
        </pc:spChg>
        <pc:spChg chg="mod">
          <ac:chgData name="森茂 齐" userId="98a1d591687c18ad" providerId="LiveId" clId="{38011DB4-93E0-4679-9DB1-355D16681ADF}" dt="2024-07-21T02:37:15.890" v="2003" actId="947"/>
          <ac:spMkLst>
            <pc:docMk/>
            <pc:sldMk cId="149624490" sldId="611"/>
            <ac:spMk id="146" creationId="{00000000-0000-0000-0000-000000000000}"/>
          </ac:spMkLst>
        </pc:spChg>
        <pc:spChg chg="mod">
          <ac:chgData name="森茂 齐" userId="98a1d591687c18ad" providerId="LiveId" clId="{38011DB4-93E0-4679-9DB1-355D16681ADF}" dt="2024-07-21T02:37:15.893" v="2007" actId="947"/>
          <ac:spMkLst>
            <pc:docMk/>
            <pc:sldMk cId="149624490" sldId="611"/>
            <ac:spMk id="147" creationId="{00000000-0000-0000-0000-000000000000}"/>
          </ac:spMkLst>
        </pc:spChg>
        <pc:spChg chg="mod">
          <ac:chgData name="森茂 齐" userId="98a1d591687c18ad" providerId="LiveId" clId="{38011DB4-93E0-4679-9DB1-355D16681ADF}" dt="2024-07-21T02:37:15.897" v="2011" actId="947"/>
          <ac:spMkLst>
            <pc:docMk/>
            <pc:sldMk cId="149624490" sldId="611"/>
            <ac:spMk id="149" creationId="{00000000-0000-0000-0000-000000000000}"/>
          </ac:spMkLst>
        </pc:spChg>
        <pc:spChg chg="mod">
          <ac:chgData name="森茂 齐" userId="98a1d591687c18ad" providerId="LiveId" clId="{38011DB4-93E0-4679-9DB1-355D16681ADF}" dt="2024-07-21T02:37:15.661" v="1739" actId="947"/>
          <ac:spMkLst>
            <pc:docMk/>
            <pc:sldMk cId="149624490" sldId="611"/>
            <ac:spMk id="339" creationId="{00000000-0000-0000-0000-000000000000}"/>
          </ac:spMkLst>
        </pc:spChg>
        <pc:spChg chg="mod">
          <ac:chgData name="森茂 齐" userId="98a1d591687c18ad" providerId="LiveId" clId="{38011DB4-93E0-4679-9DB1-355D16681ADF}" dt="2024-07-21T11:25:44.904" v="5019" actId="1076"/>
          <ac:spMkLst>
            <pc:docMk/>
            <pc:sldMk cId="149624490" sldId="611"/>
            <ac:spMk id="341" creationId="{00000000-0000-0000-0000-000000000000}"/>
          </ac:spMkLst>
        </pc:spChg>
        <pc:spChg chg="mod">
          <ac:chgData name="森茂 齐" userId="98a1d591687c18ad" providerId="LiveId" clId="{38011DB4-93E0-4679-9DB1-355D16681ADF}" dt="2024-07-21T02:37:15.652" v="1727" actId="947"/>
          <ac:spMkLst>
            <pc:docMk/>
            <pc:sldMk cId="149624490" sldId="611"/>
            <ac:spMk id="342" creationId="{00000000-0000-0000-0000-000000000000}"/>
          </ac:spMkLst>
        </pc:spChg>
        <pc:spChg chg="mod">
          <ac:chgData name="森茂 齐" userId="98a1d591687c18ad" providerId="LiveId" clId="{38011DB4-93E0-4679-9DB1-355D16681ADF}" dt="2024-07-21T02:37:15.664" v="1743" actId="947"/>
          <ac:spMkLst>
            <pc:docMk/>
            <pc:sldMk cId="149624490" sldId="611"/>
            <ac:spMk id="343" creationId="{00000000-0000-0000-0000-000000000000}"/>
          </ac:spMkLst>
        </pc:spChg>
        <pc:spChg chg="mod">
          <ac:chgData name="森茂 齐" userId="98a1d591687c18ad" providerId="LiveId" clId="{38011DB4-93E0-4679-9DB1-355D16681ADF}" dt="2024-07-21T02:37:15.965" v="2091" actId="947"/>
          <ac:spMkLst>
            <pc:docMk/>
            <pc:sldMk cId="149624490" sldId="611"/>
            <ac:spMk id="344" creationId="{00000000-0000-0000-0000-000000000000}"/>
          </ac:spMkLst>
        </pc:spChg>
        <pc:spChg chg="mod">
          <ac:chgData name="森茂 齐" userId="98a1d591687c18ad" providerId="LiveId" clId="{38011DB4-93E0-4679-9DB1-355D16681ADF}" dt="2024-07-21T02:37:15.671" v="1751" actId="947"/>
          <ac:spMkLst>
            <pc:docMk/>
            <pc:sldMk cId="149624490" sldId="611"/>
            <ac:spMk id="359" creationId="{00000000-0000-0000-0000-000000000000}"/>
          </ac:spMkLst>
        </pc:spChg>
        <pc:spChg chg="mod">
          <ac:chgData name="森茂 齐" userId="98a1d591687c18ad" providerId="LiveId" clId="{38011DB4-93E0-4679-9DB1-355D16681ADF}" dt="2024-07-21T02:37:15.678" v="1759" actId="947"/>
          <ac:spMkLst>
            <pc:docMk/>
            <pc:sldMk cId="149624490" sldId="611"/>
            <ac:spMk id="365" creationId="{00000000-0000-0000-0000-000000000000}"/>
          </ac:spMkLst>
        </pc:spChg>
        <pc:spChg chg="mod">
          <ac:chgData name="森茂 齐" userId="98a1d591687c18ad" providerId="LiveId" clId="{38011DB4-93E0-4679-9DB1-355D16681ADF}" dt="2024-07-21T02:37:15.739" v="1827" actId="947"/>
          <ac:spMkLst>
            <pc:docMk/>
            <pc:sldMk cId="149624490" sldId="611"/>
            <ac:spMk id="405" creationId="{00000000-0000-0000-0000-000000000000}"/>
          </ac:spMkLst>
        </pc:spChg>
        <pc:spChg chg="mod">
          <ac:chgData name="森茂 齐" userId="98a1d591687c18ad" providerId="LiveId" clId="{38011DB4-93E0-4679-9DB1-355D16681ADF}" dt="2024-07-21T02:37:15.742" v="1831" actId="947"/>
          <ac:spMkLst>
            <pc:docMk/>
            <pc:sldMk cId="149624490" sldId="611"/>
            <ac:spMk id="406" creationId="{00000000-0000-0000-0000-000000000000}"/>
          </ac:spMkLst>
        </pc:spChg>
        <pc:spChg chg="mod">
          <ac:chgData name="森茂 齐" userId="98a1d591687c18ad" providerId="LiveId" clId="{38011DB4-93E0-4679-9DB1-355D16681ADF}" dt="2024-07-21T02:37:15.745" v="1835" actId="947"/>
          <ac:spMkLst>
            <pc:docMk/>
            <pc:sldMk cId="149624490" sldId="611"/>
            <ac:spMk id="409" creationId="{00000000-0000-0000-0000-000000000000}"/>
          </ac:spMkLst>
        </pc:spChg>
        <pc:spChg chg="mod">
          <ac:chgData name="森茂 齐" userId="98a1d591687c18ad" providerId="LiveId" clId="{38011DB4-93E0-4679-9DB1-355D16681ADF}" dt="2024-07-21T02:37:15.748" v="1839" actId="947"/>
          <ac:spMkLst>
            <pc:docMk/>
            <pc:sldMk cId="149624490" sldId="611"/>
            <ac:spMk id="414" creationId="{00000000-0000-0000-0000-000000000000}"/>
          </ac:spMkLst>
        </pc:spChg>
        <pc:spChg chg="mod">
          <ac:chgData name="森茂 齐" userId="98a1d591687c18ad" providerId="LiveId" clId="{38011DB4-93E0-4679-9DB1-355D16681ADF}" dt="2024-07-21T02:37:15.752" v="1843" actId="947"/>
          <ac:spMkLst>
            <pc:docMk/>
            <pc:sldMk cId="149624490" sldId="611"/>
            <ac:spMk id="417" creationId="{00000000-0000-0000-0000-000000000000}"/>
          </ac:spMkLst>
        </pc:spChg>
        <pc:spChg chg="mod">
          <ac:chgData name="森茂 齐" userId="98a1d591687c18ad" providerId="LiveId" clId="{38011DB4-93E0-4679-9DB1-355D16681ADF}" dt="2024-07-21T02:37:15.835" v="1939" actId="947"/>
          <ac:spMkLst>
            <pc:docMk/>
            <pc:sldMk cId="149624490" sldId="611"/>
            <ac:spMk id="423" creationId="{00000000-0000-0000-0000-000000000000}"/>
          </ac:spMkLst>
        </pc:spChg>
        <pc:spChg chg="mod">
          <ac:chgData name="森茂 齐" userId="98a1d591687c18ad" providerId="LiveId" clId="{38011DB4-93E0-4679-9DB1-355D16681ADF}" dt="2024-07-21T02:37:15.838" v="1943" actId="947"/>
          <ac:spMkLst>
            <pc:docMk/>
            <pc:sldMk cId="149624490" sldId="611"/>
            <ac:spMk id="424" creationId="{00000000-0000-0000-0000-000000000000}"/>
          </ac:spMkLst>
        </pc:spChg>
        <pc:spChg chg="mod">
          <ac:chgData name="森茂 齐" userId="98a1d591687c18ad" providerId="LiveId" clId="{38011DB4-93E0-4679-9DB1-355D16681ADF}" dt="2024-07-21T02:37:15.841" v="1947" actId="947"/>
          <ac:spMkLst>
            <pc:docMk/>
            <pc:sldMk cId="149624490" sldId="611"/>
            <ac:spMk id="425" creationId="{00000000-0000-0000-0000-000000000000}"/>
          </ac:spMkLst>
        </pc:spChg>
        <pc:spChg chg="mod">
          <ac:chgData name="森茂 齐" userId="98a1d591687c18ad" providerId="LiveId" clId="{38011DB4-93E0-4679-9DB1-355D16681ADF}" dt="2024-07-21T02:37:15.844" v="1951" actId="947"/>
          <ac:spMkLst>
            <pc:docMk/>
            <pc:sldMk cId="149624490" sldId="611"/>
            <ac:spMk id="426" creationId="{00000000-0000-0000-0000-000000000000}"/>
          </ac:spMkLst>
        </pc:spChg>
        <pc:spChg chg="mod">
          <ac:chgData name="森茂 齐" userId="98a1d591687c18ad" providerId="LiveId" clId="{38011DB4-93E0-4679-9DB1-355D16681ADF}" dt="2024-07-21T02:37:15.847" v="1955" actId="947"/>
          <ac:spMkLst>
            <pc:docMk/>
            <pc:sldMk cId="149624490" sldId="611"/>
            <ac:spMk id="427" creationId="{00000000-0000-0000-0000-000000000000}"/>
          </ac:spMkLst>
        </pc:spChg>
        <pc:spChg chg="mod">
          <ac:chgData name="森茂 齐" userId="98a1d591687c18ad" providerId="LiveId" clId="{38011DB4-93E0-4679-9DB1-355D16681ADF}" dt="2024-07-21T02:37:15.850" v="1959" actId="947"/>
          <ac:spMkLst>
            <pc:docMk/>
            <pc:sldMk cId="149624490" sldId="611"/>
            <ac:spMk id="429" creationId="{00000000-0000-0000-0000-000000000000}"/>
          </ac:spMkLst>
        </pc:spChg>
        <pc:spChg chg="mod">
          <ac:chgData name="森茂 齐" userId="98a1d591687c18ad" providerId="LiveId" clId="{38011DB4-93E0-4679-9DB1-355D16681ADF}" dt="2024-07-21T02:37:15.853" v="1963" actId="947"/>
          <ac:spMkLst>
            <pc:docMk/>
            <pc:sldMk cId="149624490" sldId="611"/>
            <ac:spMk id="430" creationId="{00000000-0000-0000-0000-000000000000}"/>
          </ac:spMkLst>
        </pc:spChg>
        <pc:spChg chg="mod">
          <ac:chgData name="森茂 齐" userId="98a1d591687c18ad" providerId="LiveId" clId="{38011DB4-93E0-4679-9DB1-355D16681ADF}" dt="2024-07-21T02:37:15.856" v="1967" actId="947"/>
          <ac:spMkLst>
            <pc:docMk/>
            <pc:sldMk cId="149624490" sldId="611"/>
            <ac:spMk id="431" creationId="{00000000-0000-0000-0000-000000000000}"/>
          </ac:spMkLst>
        </pc:spChg>
        <pc:spChg chg="mod">
          <ac:chgData name="森茂 齐" userId="98a1d591687c18ad" providerId="LiveId" clId="{38011DB4-93E0-4679-9DB1-355D16681ADF}" dt="2024-07-21T02:37:15.859" v="1971" actId="947"/>
          <ac:spMkLst>
            <pc:docMk/>
            <pc:sldMk cId="149624490" sldId="611"/>
            <ac:spMk id="433" creationId="{00000000-0000-0000-0000-000000000000}"/>
          </ac:spMkLst>
        </pc:spChg>
        <pc:spChg chg="mod">
          <ac:chgData name="森茂 齐" userId="98a1d591687c18ad" providerId="LiveId" clId="{38011DB4-93E0-4679-9DB1-355D16681ADF}" dt="2024-07-21T02:37:15.862" v="1975" actId="947"/>
          <ac:spMkLst>
            <pc:docMk/>
            <pc:sldMk cId="149624490" sldId="611"/>
            <ac:spMk id="434" creationId="{00000000-0000-0000-0000-000000000000}"/>
          </ac:spMkLst>
        </pc:spChg>
        <pc:spChg chg="mod">
          <ac:chgData name="森茂 齐" userId="98a1d591687c18ad" providerId="LiveId" clId="{38011DB4-93E0-4679-9DB1-355D16681ADF}" dt="2024-07-21T02:37:15.865" v="1979" actId="947"/>
          <ac:spMkLst>
            <pc:docMk/>
            <pc:sldMk cId="149624490" sldId="611"/>
            <ac:spMk id="435" creationId="{00000000-0000-0000-0000-000000000000}"/>
          </ac:spMkLst>
        </pc:spChg>
        <pc:spChg chg="mod">
          <ac:chgData name="森茂 齐" userId="98a1d591687c18ad" providerId="LiveId" clId="{38011DB4-93E0-4679-9DB1-355D16681ADF}" dt="2024-07-21T02:37:15.868" v="1983" actId="947"/>
          <ac:spMkLst>
            <pc:docMk/>
            <pc:sldMk cId="149624490" sldId="611"/>
            <ac:spMk id="436" creationId="{00000000-0000-0000-0000-000000000000}"/>
          </ac:spMkLst>
        </pc:spChg>
        <pc:spChg chg="mod">
          <ac:chgData name="森茂 齐" userId="98a1d591687c18ad" providerId="LiveId" clId="{38011DB4-93E0-4679-9DB1-355D16681ADF}" dt="2024-07-21T02:37:15.871" v="1987" actId="947"/>
          <ac:spMkLst>
            <pc:docMk/>
            <pc:sldMk cId="149624490" sldId="611"/>
            <ac:spMk id="437" creationId="{00000000-0000-0000-0000-000000000000}"/>
          </ac:spMkLst>
        </pc:spChg>
        <pc:spChg chg="mod">
          <ac:chgData name="森茂 齐" userId="98a1d591687c18ad" providerId="LiveId" clId="{38011DB4-93E0-4679-9DB1-355D16681ADF}" dt="2024-07-21T02:37:15.878" v="1991" actId="947"/>
          <ac:spMkLst>
            <pc:docMk/>
            <pc:sldMk cId="149624490" sldId="611"/>
            <ac:spMk id="452" creationId="{00000000-0000-0000-0000-000000000000}"/>
          </ac:spMkLst>
        </pc:spChg>
        <pc:spChg chg="mod">
          <ac:chgData name="森茂 齐" userId="98a1d591687c18ad" providerId="LiveId" clId="{38011DB4-93E0-4679-9DB1-355D16681ADF}" dt="2024-07-21T02:37:15.881" v="1995" actId="947"/>
          <ac:spMkLst>
            <pc:docMk/>
            <pc:sldMk cId="149624490" sldId="611"/>
            <ac:spMk id="453" creationId="{00000000-0000-0000-0000-000000000000}"/>
          </ac:spMkLst>
        </pc:spChg>
        <pc:spChg chg="mod">
          <ac:chgData name="森茂 齐" userId="98a1d591687c18ad" providerId="LiveId" clId="{38011DB4-93E0-4679-9DB1-355D16681ADF}" dt="2024-07-21T02:37:15.885" v="1999" actId="947"/>
          <ac:spMkLst>
            <pc:docMk/>
            <pc:sldMk cId="149624490" sldId="611"/>
            <ac:spMk id="454" creationId="{00000000-0000-0000-0000-000000000000}"/>
          </ac:spMkLst>
        </pc:spChg>
        <pc:spChg chg="add mod">
          <ac:chgData name="森茂 齐" userId="98a1d591687c18ad" providerId="LiveId" clId="{38011DB4-93E0-4679-9DB1-355D16681ADF}" dt="2024-07-21T11:26:08.151" v="5041" actId="20577"/>
          <ac:spMkLst>
            <pc:docMk/>
            <pc:sldMk cId="149624490" sldId="611"/>
            <ac:spMk id="461" creationId="{F9B044DB-FBE9-54BD-FB60-C8213C7AB7CF}"/>
          </ac:spMkLst>
        </pc:spChg>
        <pc:spChg chg="mod">
          <ac:chgData name="森茂 齐" userId="98a1d591687c18ad" providerId="LiveId" clId="{38011DB4-93E0-4679-9DB1-355D16681ADF}" dt="2024-07-21T11:25:47.188" v="5020" actId="1076"/>
          <ac:spMkLst>
            <pc:docMk/>
            <pc:sldMk cId="149624490" sldId="611"/>
            <ac:spMk id="464" creationId="{18746FD5-70A3-F6EC-8D24-6605AF9FFBD7}"/>
          </ac:spMkLst>
        </pc:spChg>
        <pc:spChg chg="mod">
          <ac:chgData name="森茂 齐" userId="98a1d591687c18ad" providerId="LiveId" clId="{38011DB4-93E0-4679-9DB1-355D16681ADF}" dt="2024-07-21T02:37:15.971" v="2099" actId="947"/>
          <ac:spMkLst>
            <pc:docMk/>
            <pc:sldMk cId="149624490" sldId="611"/>
            <ac:spMk id="465" creationId="{6B4E2BA5-8B49-B066-36CC-BC07F67050E4}"/>
          </ac:spMkLst>
        </pc:spChg>
        <pc:spChg chg="mod">
          <ac:chgData name="森茂 齐" userId="98a1d591687c18ad" providerId="LiveId" clId="{38011DB4-93E0-4679-9DB1-355D16681ADF}" dt="2024-07-21T02:37:15.682" v="1763" actId="947"/>
          <ac:spMkLst>
            <pc:docMk/>
            <pc:sldMk cId="149624490" sldId="611"/>
            <ac:spMk id="486" creationId="{00000000-0000-0000-0000-000000000000}"/>
          </ac:spMkLst>
        </pc:spChg>
        <pc:spChg chg="mod">
          <ac:chgData name="森茂 齐" userId="98a1d591687c18ad" providerId="LiveId" clId="{38011DB4-93E0-4679-9DB1-355D16681ADF}" dt="2024-07-21T02:37:15.685" v="1767" actId="947"/>
          <ac:spMkLst>
            <pc:docMk/>
            <pc:sldMk cId="149624490" sldId="611"/>
            <ac:spMk id="487" creationId="{00000000-0000-0000-0000-000000000000}"/>
          </ac:spMkLst>
        </pc:spChg>
        <pc:spChg chg="mod">
          <ac:chgData name="森茂 齐" userId="98a1d591687c18ad" providerId="LiveId" clId="{38011DB4-93E0-4679-9DB1-355D16681ADF}" dt="2024-07-21T02:37:15.688" v="1771" actId="947"/>
          <ac:spMkLst>
            <pc:docMk/>
            <pc:sldMk cId="149624490" sldId="611"/>
            <ac:spMk id="488" creationId="{00000000-0000-0000-0000-000000000000}"/>
          </ac:spMkLst>
        </pc:spChg>
        <pc:spChg chg="mod">
          <ac:chgData name="森茂 齐" userId="98a1d591687c18ad" providerId="LiveId" clId="{38011DB4-93E0-4679-9DB1-355D16681ADF}" dt="2024-07-21T02:37:15.691" v="1775" actId="947"/>
          <ac:spMkLst>
            <pc:docMk/>
            <pc:sldMk cId="149624490" sldId="611"/>
            <ac:spMk id="489" creationId="{00000000-0000-0000-0000-000000000000}"/>
          </ac:spMkLst>
        </pc:spChg>
        <pc:spChg chg="mod">
          <ac:chgData name="森茂 齐" userId="98a1d591687c18ad" providerId="LiveId" clId="{38011DB4-93E0-4679-9DB1-355D16681ADF}" dt="2024-07-21T02:37:15.695" v="1779" actId="947"/>
          <ac:spMkLst>
            <pc:docMk/>
            <pc:sldMk cId="149624490" sldId="611"/>
            <ac:spMk id="490" creationId="{00000000-0000-0000-0000-000000000000}"/>
          </ac:spMkLst>
        </pc:spChg>
        <pc:spChg chg="mod">
          <ac:chgData name="森茂 齐" userId="98a1d591687c18ad" providerId="LiveId" clId="{38011DB4-93E0-4679-9DB1-355D16681ADF}" dt="2024-07-21T02:37:15.698" v="1783" actId="947"/>
          <ac:spMkLst>
            <pc:docMk/>
            <pc:sldMk cId="149624490" sldId="611"/>
            <ac:spMk id="492" creationId="{00000000-0000-0000-0000-000000000000}"/>
          </ac:spMkLst>
        </pc:spChg>
        <pc:spChg chg="mod">
          <ac:chgData name="森茂 齐" userId="98a1d591687c18ad" providerId="LiveId" clId="{38011DB4-93E0-4679-9DB1-355D16681ADF}" dt="2024-07-21T02:37:15.701" v="1787" actId="947"/>
          <ac:spMkLst>
            <pc:docMk/>
            <pc:sldMk cId="149624490" sldId="611"/>
            <ac:spMk id="493" creationId="{00000000-0000-0000-0000-000000000000}"/>
          </ac:spMkLst>
        </pc:spChg>
        <pc:spChg chg="mod">
          <ac:chgData name="森茂 齐" userId="98a1d591687c18ad" providerId="LiveId" clId="{38011DB4-93E0-4679-9DB1-355D16681ADF}" dt="2024-07-21T02:37:15.704" v="1791" actId="947"/>
          <ac:spMkLst>
            <pc:docMk/>
            <pc:sldMk cId="149624490" sldId="611"/>
            <ac:spMk id="494" creationId="{00000000-0000-0000-0000-000000000000}"/>
          </ac:spMkLst>
        </pc:spChg>
        <pc:spChg chg="mod">
          <ac:chgData name="森茂 齐" userId="98a1d591687c18ad" providerId="LiveId" clId="{38011DB4-93E0-4679-9DB1-355D16681ADF}" dt="2024-07-21T02:37:15.707" v="1795" actId="947"/>
          <ac:spMkLst>
            <pc:docMk/>
            <pc:sldMk cId="149624490" sldId="611"/>
            <ac:spMk id="496" creationId="{00000000-0000-0000-0000-000000000000}"/>
          </ac:spMkLst>
        </pc:spChg>
        <pc:spChg chg="mod">
          <ac:chgData name="森茂 齐" userId="98a1d591687c18ad" providerId="LiveId" clId="{38011DB4-93E0-4679-9DB1-355D16681ADF}" dt="2024-07-21T02:37:15.711" v="1799" actId="947"/>
          <ac:spMkLst>
            <pc:docMk/>
            <pc:sldMk cId="149624490" sldId="611"/>
            <ac:spMk id="497" creationId="{00000000-0000-0000-0000-000000000000}"/>
          </ac:spMkLst>
        </pc:spChg>
        <pc:spChg chg="mod">
          <ac:chgData name="森茂 齐" userId="98a1d591687c18ad" providerId="LiveId" clId="{38011DB4-93E0-4679-9DB1-355D16681ADF}" dt="2024-07-21T02:37:15.714" v="1803" actId="947"/>
          <ac:spMkLst>
            <pc:docMk/>
            <pc:sldMk cId="149624490" sldId="611"/>
            <ac:spMk id="498" creationId="{00000000-0000-0000-0000-000000000000}"/>
          </ac:spMkLst>
        </pc:spChg>
        <pc:spChg chg="mod">
          <ac:chgData name="森茂 齐" userId="98a1d591687c18ad" providerId="LiveId" clId="{38011DB4-93E0-4679-9DB1-355D16681ADF}" dt="2024-07-21T02:37:15.718" v="1807" actId="947"/>
          <ac:spMkLst>
            <pc:docMk/>
            <pc:sldMk cId="149624490" sldId="611"/>
            <ac:spMk id="499" creationId="{00000000-0000-0000-0000-000000000000}"/>
          </ac:spMkLst>
        </pc:spChg>
        <pc:spChg chg="mod">
          <ac:chgData name="森茂 齐" userId="98a1d591687c18ad" providerId="LiveId" clId="{38011DB4-93E0-4679-9DB1-355D16681ADF}" dt="2024-07-21T02:37:15.721" v="1811" actId="947"/>
          <ac:spMkLst>
            <pc:docMk/>
            <pc:sldMk cId="149624490" sldId="611"/>
            <ac:spMk id="500" creationId="{00000000-0000-0000-0000-000000000000}"/>
          </ac:spMkLst>
        </pc:spChg>
        <pc:spChg chg="mod">
          <ac:chgData name="森茂 齐" userId="98a1d591687c18ad" providerId="LiveId" clId="{38011DB4-93E0-4679-9DB1-355D16681ADF}" dt="2024-07-21T02:37:15.728" v="1815" actId="947"/>
          <ac:spMkLst>
            <pc:docMk/>
            <pc:sldMk cId="149624490" sldId="611"/>
            <ac:spMk id="515" creationId="{00000000-0000-0000-0000-000000000000}"/>
          </ac:spMkLst>
        </pc:spChg>
        <pc:spChg chg="mod">
          <ac:chgData name="森茂 齐" userId="98a1d591687c18ad" providerId="LiveId" clId="{38011DB4-93E0-4679-9DB1-355D16681ADF}" dt="2024-07-21T02:37:15.731" v="1819" actId="947"/>
          <ac:spMkLst>
            <pc:docMk/>
            <pc:sldMk cId="149624490" sldId="611"/>
            <ac:spMk id="516" creationId="{00000000-0000-0000-0000-000000000000}"/>
          </ac:spMkLst>
        </pc:spChg>
        <pc:spChg chg="mod">
          <ac:chgData name="森茂 齐" userId="98a1d591687c18ad" providerId="LiveId" clId="{38011DB4-93E0-4679-9DB1-355D16681ADF}" dt="2024-07-21T02:37:15.734" v="1823" actId="947"/>
          <ac:spMkLst>
            <pc:docMk/>
            <pc:sldMk cId="149624490" sldId="611"/>
            <ac:spMk id="517" creationId="{00000000-0000-0000-0000-000000000000}"/>
          </ac:spMkLst>
        </pc:spChg>
        <pc:spChg chg="mod">
          <ac:chgData name="森茂 齐" userId="98a1d591687c18ad" providerId="LiveId" clId="{38011DB4-93E0-4679-9DB1-355D16681ADF}" dt="2024-07-21T02:37:15.755" v="1847" actId="947"/>
          <ac:spMkLst>
            <pc:docMk/>
            <pc:sldMk cId="149624490" sldId="611"/>
            <ac:spMk id="540" creationId="{00000000-0000-0000-0000-000000000000}"/>
          </ac:spMkLst>
        </pc:spChg>
        <pc:spChg chg="mod">
          <ac:chgData name="森茂 齐" userId="98a1d591687c18ad" providerId="LiveId" clId="{38011DB4-93E0-4679-9DB1-355D16681ADF}" dt="2024-07-21T02:37:15.758" v="1851" actId="947"/>
          <ac:spMkLst>
            <pc:docMk/>
            <pc:sldMk cId="149624490" sldId="611"/>
            <ac:spMk id="546" creationId="{00000000-0000-0000-0000-000000000000}"/>
          </ac:spMkLst>
        </pc:spChg>
        <pc:spChg chg="mod">
          <ac:chgData name="森茂 齐" userId="98a1d591687c18ad" providerId="LiveId" clId="{38011DB4-93E0-4679-9DB1-355D16681ADF}" dt="2024-07-21T02:37:15.761" v="1855" actId="947"/>
          <ac:spMkLst>
            <pc:docMk/>
            <pc:sldMk cId="149624490" sldId="611"/>
            <ac:spMk id="547" creationId="{00000000-0000-0000-0000-000000000000}"/>
          </ac:spMkLst>
        </pc:spChg>
        <pc:spChg chg="mod">
          <ac:chgData name="森茂 齐" userId="98a1d591687c18ad" providerId="LiveId" clId="{38011DB4-93E0-4679-9DB1-355D16681ADF}" dt="2024-07-21T02:37:15.764" v="1859" actId="947"/>
          <ac:spMkLst>
            <pc:docMk/>
            <pc:sldMk cId="149624490" sldId="611"/>
            <ac:spMk id="548" creationId="{00000000-0000-0000-0000-000000000000}"/>
          </ac:spMkLst>
        </pc:spChg>
        <pc:spChg chg="mod">
          <ac:chgData name="森茂 齐" userId="98a1d591687c18ad" providerId="LiveId" clId="{38011DB4-93E0-4679-9DB1-355D16681ADF}" dt="2024-07-21T02:37:15.767" v="1863" actId="947"/>
          <ac:spMkLst>
            <pc:docMk/>
            <pc:sldMk cId="149624490" sldId="611"/>
            <ac:spMk id="549" creationId="{00000000-0000-0000-0000-000000000000}"/>
          </ac:spMkLst>
        </pc:spChg>
        <pc:spChg chg="mod">
          <ac:chgData name="森茂 齐" userId="98a1d591687c18ad" providerId="LiveId" clId="{38011DB4-93E0-4679-9DB1-355D16681ADF}" dt="2024-07-21T02:37:15.770" v="1867" actId="947"/>
          <ac:spMkLst>
            <pc:docMk/>
            <pc:sldMk cId="149624490" sldId="611"/>
            <ac:spMk id="550" creationId="{00000000-0000-0000-0000-000000000000}"/>
          </ac:spMkLst>
        </pc:spChg>
        <pc:spChg chg="mod">
          <ac:chgData name="森茂 齐" userId="98a1d591687c18ad" providerId="LiveId" clId="{38011DB4-93E0-4679-9DB1-355D16681ADF}" dt="2024-07-21T02:37:15.773" v="1871" actId="947"/>
          <ac:spMkLst>
            <pc:docMk/>
            <pc:sldMk cId="149624490" sldId="611"/>
            <ac:spMk id="552" creationId="{00000000-0000-0000-0000-000000000000}"/>
          </ac:spMkLst>
        </pc:spChg>
        <pc:spChg chg="mod">
          <ac:chgData name="森茂 齐" userId="98a1d591687c18ad" providerId="LiveId" clId="{38011DB4-93E0-4679-9DB1-355D16681ADF}" dt="2024-07-21T02:37:15.776" v="1875" actId="947"/>
          <ac:spMkLst>
            <pc:docMk/>
            <pc:sldMk cId="149624490" sldId="611"/>
            <ac:spMk id="553" creationId="{00000000-0000-0000-0000-000000000000}"/>
          </ac:spMkLst>
        </pc:spChg>
        <pc:spChg chg="mod">
          <ac:chgData name="森茂 齐" userId="98a1d591687c18ad" providerId="LiveId" clId="{38011DB4-93E0-4679-9DB1-355D16681ADF}" dt="2024-07-21T02:37:15.779" v="1879" actId="947"/>
          <ac:spMkLst>
            <pc:docMk/>
            <pc:sldMk cId="149624490" sldId="611"/>
            <ac:spMk id="554" creationId="{00000000-0000-0000-0000-000000000000}"/>
          </ac:spMkLst>
        </pc:spChg>
        <pc:spChg chg="mod">
          <ac:chgData name="森茂 齐" userId="98a1d591687c18ad" providerId="LiveId" clId="{38011DB4-93E0-4679-9DB1-355D16681ADF}" dt="2024-07-21T02:37:15.783" v="1883" actId="947"/>
          <ac:spMkLst>
            <pc:docMk/>
            <pc:sldMk cId="149624490" sldId="611"/>
            <ac:spMk id="556" creationId="{00000000-0000-0000-0000-000000000000}"/>
          </ac:spMkLst>
        </pc:spChg>
        <pc:spChg chg="mod">
          <ac:chgData name="森茂 齐" userId="98a1d591687c18ad" providerId="LiveId" clId="{38011DB4-93E0-4679-9DB1-355D16681ADF}" dt="2024-07-21T02:37:15.786" v="1887" actId="947"/>
          <ac:spMkLst>
            <pc:docMk/>
            <pc:sldMk cId="149624490" sldId="611"/>
            <ac:spMk id="557" creationId="{00000000-0000-0000-0000-000000000000}"/>
          </ac:spMkLst>
        </pc:spChg>
        <pc:spChg chg="mod">
          <ac:chgData name="森茂 齐" userId="98a1d591687c18ad" providerId="LiveId" clId="{38011DB4-93E0-4679-9DB1-355D16681ADF}" dt="2024-07-21T02:37:15.789" v="1891" actId="947"/>
          <ac:spMkLst>
            <pc:docMk/>
            <pc:sldMk cId="149624490" sldId="611"/>
            <ac:spMk id="558" creationId="{00000000-0000-0000-0000-000000000000}"/>
          </ac:spMkLst>
        </pc:spChg>
        <pc:spChg chg="mod">
          <ac:chgData name="森茂 齐" userId="98a1d591687c18ad" providerId="LiveId" clId="{38011DB4-93E0-4679-9DB1-355D16681ADF}" dt="2024-07-21T02:37:15.792" v="1895" actId="947"/>
          <ac:spMkLst>
            <pc:docMk/>
            <pc:sldMk cId="149624490" sldId="611"/>
            <ac:spMk id="559" creationId="{00000000-0000-0000-0000-000000000000}"/>
          </ac:spMkLst>
        </pc:spChg>
        <pc:spChg chg="mod">
          <ac:chgData name="森茂 齐" userId="98a1d591687c18ad" providerId="LiveId" clId="{38011DB4-93E0-4679-9DB1-355D16681ADF}" dt="2024-07-21T02:37:15.795" v="1899" actId="947"/>
          <ac:spMkLst>
            <pc:docMk/>
            <pc:sldMk cId="149624490" sldId="611"/>
            <ac:spMk id="560" creationId="{00000000-0000-0000-0000-000000000000}"/>
          </ac:spMkLst>
        </pc:spChg>
        <pc:spChg chg="mod">
          <ac:chgData name="森茂 齐" userId="98a1d591687c18ad" providerId="LiveId" clId="{38011DB4-93E0-4679-9DB1-355D16681ADF}" dt="2024-07-21T02:37:15.803" v="1903" actId="947"/>
          <ac:spMkLst>
            <pc:docMk/>
            <pc:sldMk cId="149624490" sldId="611"/>
            <ac:spMk id="575" creationId="{00000000-0000-0000-0000-000000000000}"/>
          </ac:spMkLst>
        </pc:spChg>
        <pc:spChg chg="mod">
          <ac:chgData name="森茂 齐" userId="98a1d591687c18ad" providerId="LiveId" clId="{38011DB4-93E0-4679-9DB1-355D16681ADF}" dt="2024-07-21T02:37:15.806" v="1907" actId="947"/>
          <ac:spMkLst>
            <pc:docMk/>
            <pc:sldMk cId="149624490" sldId="611"/>
            <ac:spMk id="576" creationId="{00000000-0000-0000-0000-000000000000}"/>
          </ac:spMkLst>
        </pc:spChg>
        <pc:spChg chg="mod">
          <ac:chgData name="森茂 齐" userId="98a1d591687c18ad" providerId="LiveId" clId="{38011DB4-93E0-4679-9DB1-355D16681ADF}" dt="2024-07-21T02:37:15.809" v="1911" actId="947"/>
          <ac:spMkLst>
            <pc:docMk/>
            <pc:sldMk cId="149624490" sldId="611"/>
            <ac:spMk id="577" creationId="{00000000-0000-0000-0000-000000000000}"/>
          </ac:spMkLst>
        </pc:spChg>
        <pc:grpChg chg="mod">
          <ac:chgData name="森茂 齐" userId="98a1d591687c18ad" providerId="LiveId" clId="{38011DB4-93E0-4679-9DB1-355D16681ADF}" dt="2024-07-19T11:59:30.520" v="28" actId="1076"/>
          <ac:grpSpMkLst>
            <pc:docMk/>
            <pc:sldMk cId="149624490" sldId="611"/>
            <ac:grpSpMk id="596" creationId="{00000000-0000-0000-0000-000000000000}"/>
          </ac:grpSpMkLst>
        </pc:grpChg>
        <pc:picChg chg="add mod">
          <ac:chgData name="森茂 齐" userId="98a1d591687c18ad" providerId="LiveId" clId="{38011DB4-93E0-4679-9DB1-355D16681ADF}" dt="2024-07-19T11:57:20.160" v="10"/>
          <ac:picMkLst>
            <pc:docMk/>
            <pc:sldMk cId="149624490" sldId="611"/>
            <ac:picMk id="2" creationId="{F1E58DE8-8C40-BC0F-1275-80036CD8D09D}"/>
          </ac:picMkLst>
        </pc:picChg>
        <pc:picChg chg="del">
          <ac:chgData name="森茂 齐" userId="98a1d591687c18ad" providerId="LiveId" clId="{38011DB4-93E0-4679-9DB1-355D16681ADF}" dt="2024-07-19T11:54:06.311" v="0" actId="478"/>
          <ac:picMkLst>
            <pc:docMk/>
            <pc:sldMk cId="149624490" sldId="611"/>
            <ac:picMk id="3" creationId="{E9E343BA-79F8-BC65-A6BF-71C090023820}"/>
          </ac:picMkLst>
        </pc:picChg>
        <pc:picChg chg="add mod">
          <ac:chgData name="森茂 齐" userId="98a1d591687c18ad" providerId="LiveId" clId="{38011DB4-93E0-4679-9DB1-355D16681ADF}" dt="2024-07-19T11:59:58.726" v="36" actId="1076"/>
          <ac:picMkLst>
            <pc:docMk/>
            <pc:sldMk cId="149624490" sldId="611"/>
            <ac:picMk id="462" creationId="{F750ED97-A531-FB28-9B9F-CC6E369852FD}"/>
          </ac:picMkLst>
        </pc:picChg>
        <pc:cxnChg chg="del">
          <ac:chgData name="森茂 齐" userId="98a1d591687c18ad" providerId="LiveId" clId="{38011DB4-93E0-4679-9DB1-355D16681ADF}" dt="2024-07-19T11:59:35.533" v="31" actId="478"/>
          <ac:cxnSpMkLst>
            <pc:docMk/>
            <pc:sldMk cId="149624490" sldId="611"/>
            <ac:cxnSpMk id="590" creationId="{00000000-0000-0000-0000-000000000000}"/>
          </ac:cxnSpMkLst>
        </pc:cxnChg>
        <pc:cxnChg chg="del">
          <ac:chgData name="森茂 齐" userId="98a1d591687c18ad" providerId="LiveId" clId="{38011DB4-93E0-4679-9DB1-355D16681ADF}" dt="2024-07-19T11:59:44.247" v="34" actId="478"/>
          <ac:cxnSpMkLst>
            <pc:docMk/>
            <pc:sldMk cId="149624490" sldId="611"/>
            <ac:cxnSpMk id="591" creationId="{00000000-0000-0000-0000-000000000000}"/>
          </ac:cxnSpMkLst>
        </pc:cxnChg>
        <pc:cxnChg chg="del">
          <ac:chgData name="森茂 齐" userId="98a1d591687c18ad" providerId="LiveId" clId="{38011DB4-93E0-4679-9DB1-355D16681ADF}" dt="2024-07-19T11:59:46.016" v="35" actId="478"/>
          <ac:cxnSpMkLst>
            <pc:docMk/>
            <pc:sldMk cId="149624490" sldId="611"/>
            <ac:cxnSpMk id="592" creationId="{00000000-0000-0000-0000-000000000000}"/>
          </ac:cxnSpMkLst>
        </pc:cxnChg>
        <pc:cxnChg chg="add del">
          <ac:chgData name="森茂 齐" userId="98a1d591687c18ad" providerId="LiveId" clId="{38011DB4-93E0-4679-9DB1-355D16681ADF}" dt="2024-07-19T11:59:34.139" v="30" actId="478"/>
          <ac:cxnSpMkLst>
            <pc:docMk/>
            <pc:sldMk cId="149624490" sldId="611"/>
            <ac:cxnSpMk id="593" creationId="{00000000-0000-0000-0000-000000000000}"/>
          </ac:cxnSpMkLst>
        </pc:cxnChg>
        <pc:cxnChg chg="add del">
          <ac:chgData name="森茂 齐" userId="98a1d591687c18ad" providerId="LiveId" clId="{38011DB4-93E0-4679-9DB1-355D16681ADF}" dt="2024-07-19T11:59:41.009" v="33" actId="478"/>
          <ac:cxnSpMkLst>
            <pc:docMk/>
            <pc:sldMk cId="149624490" sldId="611"/>
            <ac:cxnSpMk id="595" creationId="{00000000-0000-0000-0000-000000000000}"/>
          </ac:cxnSpMkLst>
        </pc:cxnChg>
      </pc:sldChg>
      <pc:sldChg chg="modSp add mod modNotesTx">
        <pc:chgData name="森茂 齐" userId="98a1d591687c18ad" providerId="LiveId" clId="{38011DB4-93E0-4679-9DB1-355D16681ADF}" dt="2024-07-21T02:37:15.991" v="2115" actId="947"/>
        <pc:sldMkLst>
          <pc:docMk/>
          <pc:sldMk cId="101347070" sldId="612"/>
        </pc:sldMkLst>
        <pc:spChg chg="mod">
          <ac:chgData name="森茂 齐" userId="98a1d591687c18ad" providerId="LiveId" clId="{38011DB4-93E0-4679-9DB1-355D16681ADF}" dt="2024-07-21T02:37:15.988" v="2111" actId="947"/>
          <ac:spMkLst>
            <pc:docMk/>
            <pc:sldMk cId="101347070" sldId="612"/>
            <ac:spMk id="13" creationId="{00000000-0000-0000-0000-000000000000}"/>
          </ac:spMkLst>
        </pc:spChg>
        <pc:spChg chg="mod">
          <ac:chgData name="森茂 齐" userId="98a1d591687c18ad" providerId="LiveId" clId="{38011DB4-93E0-4679-9DB1-355D16681ADF}" dt="2024-07-21T02:37:15.991" v="2115" actId="947"/>
          <ac:spMkLst>
            <pc:docMk/>
            <pc:sldMk cId="101347070" sldId="612"/>
            <ac:spMk id="14" creationId="{00000000-0000-0000-0000-000000000000}"/>
          </ac:spMkLst>
        </pc:spChg>
        <pc:spChg chg="mod">
          <ac:chgData name="森茂 齐" userId="98a1d591687c18ad" providerId="LiveId" clId="{38011DB4-93E0-4679-9DB1-355D16681ADF}" dt="2024-07-21T02:37:15.983" v="2107" actId="947"/>
          <ac:spMkLst>
            <pc:docMk/>
            <pc:sldMk cId="101347070" sldId="612"/>
            <ac:spMk id="16" creationId="{00000000-0000-0000-0000-000000000000}"/>
          </ac:spMkLst>
        </pc:spChg>
      </pc:sldChg>
      <pc:sldChg chg="addSp delSp modSp add mod modNotesTx">
        <pc:chgData name="森茂 齐" userId="98a1d591687c18ad" providerId="LiveId" clId="{38011DB4-93E0-4679-9DB1-355D16681ADF}" dt="2024-07-21T02:37:16.260" v="2427" actId="947"/>
        <pc:sldMkLst>
          <pc:docMk/>
          <pc:sldMk cId="1636319735" sldId="613"/>
        </pc:sldMkLst>
        <pc:spChg chg="mod">
          <ac:chgData name="森茂 齐" userId="98a1d591687c18ad" providerId="LiveId" clId="{38011DB4-93E0-4679-9DB1-355D16681ADF}" dt="2024-07-21T02:37:16.002" v="2127" actId="947"/>
          <ac:spMkLst>
            <pc:docMk/>
            <pc:sldMk cId="1636319735" sldId="613"/>
            <ac:spMk id="16" creationId="{00000000-0000-0000-0000-000000000000}"/>
          </ac:spMkLst>
        </pc:spChg>
        <pc:spChg chg="mod">
          <ac:chgData name="森茂 齐" userId="98a1d591687c18ad" providerId="LiveId" clId="{38011DB4-93E0-4679-9DB1-355D16681ADF}" dt="2024-07-21T02:37:16.172" v="2315" actId="947"/>
          <ac:spMkLst>
            <pc:docMk/>
            <pc:sldMk cId="1636319735" sldId="613"/>
            <ac:spMk id="130" creationId="{011D0D93-56A5-677C-F220-841B732BFAAD}"/>
          </ac:spMkLst>
        </pc:spChg>
        <pc:spChg chg="mod">
          <ac:chgData name="森茂 齐" userId="98a1d591687c18ad" providerId="LiveId" clId="{38011DB4-93E0-4679-9DB1-355D16681ADF}" dt="2024-07-21T02:37:16.175" v="2319" actId="947"/>
          <ac:spMkLst>
            <pc:docMk/>
            <pc:sldMk cId="1636319735" sldId="613"/>
            <ac:spMk id="131" creationId="{27546B94-3C1D-1BBC-4162-B15A2A82341D}"/>
          </ac:spMkLst>
        </pc:spChg>
        <pc:spChg chg="mod">
          <ac:chgData name="森茂 齐" userId="98a1d591687c18ad" providerId="LiveId" clId="{38011DB4-93E0-4679-9DB1-355D16681ADF}" dt="2024-07-21T02:37:16.178" v="2323" actId="947"/>
          <ac:spMkLst>
            <pc:docMk/>
            <pc:sldMk cId="1636319735" sldId="613"/>
            <ac:spMk id="132" creationId="{E0137D1F-BA80-77F4-C0C0-B9B30111C9E3}"/>
          </ac:spMkLst>
        </pc:spChg>
        <pc:spChg chg="mod">
          <ac:chgData name="森茂 齐" userId="98a1d591687c18ad" providerId="LiveId" clId="{38011DB4-93E0-4679-9DB1-355D16681ADF}" dt="2024-07-21T02:37:16.131" v="2295" actId="947"/>
          <ac:spMkLst>
            <pc:docMk/>
            <pc:sldMk cId="1636319735" sldId="613"/>
            <ac:spMk id="133" creationId="{F2A6626B-D399-C7AE-4C98-DE524D49BE46}"/>
          </ac:spMkLst>
        </pc:spChg>
        <pc:spChg chg="mod">
          <ac:chgData name="森茂 齐" userId="98a1d591687c18ad" providerId="LiveId" clId="{38011DB4-93E0-4679-9DB1-355D16681ADF}" dt="2024-07-21T02:37:16.134" v="2299" actId="947"/>
          <ac:spMkLst>
            <pc:docMk/>
            <pc:sldMk cId="1636319735" sldId="613"/>
            <ac:spMk id="134" creationId="{33121FC4-7B2D-8F3C-B4C0-F145E9BCDAAA}"/>
          </ac:spMkLst>
        </pc:spChg>
        <pc:spChg chg="mod">
          <ac:chgData name="森茂 齐" userId="98a1d591687c18ad" providerId="LiveId" clId="{38011DB4-93E0-4679-9DB1-355D16681ADF}" dt="2024-07-21T02:37:16.136" v="2303" actId="947"/>
          <ac:spMkLst>
            <pc:docMk/>
            <pc:sldMk cId="1636319735" sldId="613"/>
            <ac:spMk id="135" creationId="{C85C25C2-B68C-A983-0F44-E1EC32E0FDA9}"/>
          </ac:spMkLst>
        </pc:spChg>
        <pc:spChg chg="mod">
          <ac:chgData name="森茂 齐" userId="98a1d591687c18ad" providerId="LiveId" clId="{38011DB4-93E0-4679-9DB1-355D16681ADF}" dt="2024-07-21T02:37:16.139" v="2307" actId="947"/>
          <ac:spMkLst>
            <pc:docMk/>
            <pc:sldMk cId="1636319735" sldId="613"/>
            <ac:spMk id="136" creationId="{819EB1D1-6604-1E3C-41EB-0D1078C7735C}"/>
          </ac:spMkLst>
        </pc:spChg>
        <pc:spChg chg="mod">
          <ac:chgData name="森茂 齐" userId="98a1d591687c18ad" providerId="LiveId" clId="{38011DB4-93E0-4679-9DB1-355D16681ADF}" dt="2024-07-21T02:37:16.167" v="2311" actId="947"/>
          <ac:spMkLst>
            <pc:docMk/>
            <pc:sldMk cId="1636319735" sldId="613"/>
            <ac:spMk id="137" creationId="{6BF62A50-E941-9D20-8056-92CBD80FF746}"/>
          </ac:spMkLst>
        </pc:spChg>
        <pc:spChg chg="mod">
          <ac:chgData name="森茂 齐" userId="98a1d591687c18ad" providerId="LiveId" clId="{38011DB4-93E0-4679-9DB1-355D16681ADF}" dt="2024-07-21T02:37:16.121" v="2283" actId="947"/>
          <ac:spMkLst>
            <pc:docMk/>
            <pc:sldMk cId="1636319735" sldId="613"/>
            <ac:spMk id="138" creationId="{A2A4568E-055D-B456-A496-6BBDC9F1BEAF}"/>
          </ac:spMkLst>
        </pc:spChg>
        <pc:spChg chg="mod">
          <ac:chgData name="森茂 齐" userId="98a1d591687c18ad" providerId="LiveId" clId="{38011DB4-93E0-4679-9DB1-355D16681ADF}" dt="2024-07-21T02:37:16.124" v="2287" actId="947"/>
          <ac:spMkLst>
            <pc:docMk/>
            <pc:sldMk cId="1636319735" sldId="613"/>
            <ac:spMk id="139" creationId="{E49BB790-7E7D-93B2-81BA-19C0604FBC5D}"/>
          </ac:spMkLst>
        </pc:spChg>
        <pc:spChg chg="mod">
          <ac:chgData name="森茂 齐" userId="98a1d591687c18ad" providerId="LiveId" clId="{38011DB4-93E0-4679-9DB1-355D16681ADF}" dt="2024-07-21T02:37:16.128" v="2291" actId="947"/>
          <ac:spMkLst>
            <pc:docMk/>
            <pc:sldMk cId="1636319735" sldId="613"/>
            <ac:spMk id="140" creationId="{E19B74D0-D546-FAAD-127C-A1401D7AAE02}"/>
          </ac:spMkLst>
        </pc:spChg>
        <pc:spChg chg="mod">
          <ac:chgData name="森茂 齐" userId="98a1d591687c18ad" providerId="LiveId" clId="{38011DB4-93E0-4679-9DB1-355D16681ADF}" dt="2024-07-21T02:37:16.106" v="2263" actId="947"/>
          <ac:spMkLst>
            <pc:docMk/>
            <pc:sldMk cId="1636319735" sldId="613"/>
            <ac:spMk id="141" creationId="{78F5718D-6458-B011-8433-3AC6D1D3819E}"/>
          </ac:spMkLst>
        </pc:spChg>
        <pc:spChg chg="mod">
          <ac:chgData name="森茂 齐" userId="98a1d591687c18ad" providerId="LiveId" clId="{38011DB4-93E0-4679-9DB1-355D16681ADF}" dt="2024-07-21T02:37:16.109" v="2267" actId="947"/>
          <ac:spMkLst>
            <pc:docMk/>
            <pc:sldMk cId="1636319735" sldId="613"/>
            <ac:spMk id="142" creationId="{30303D2D-903C-EB79-6F62-B60F0D36ABFE}"/>
          </ac:spMkLst>
        </pc:spChg>
        <pc:spChg chg="mod">
          <ac:chgData name="森茂 齐" userId="98a1d591687c18ad" providerId="LiveId" clId="{38011DB4-93E0-4679-9DB1-355D16681ADF}" dt="2024-07-21T02:37:16.112" v="2271" actId="947"/>
          <ac:spMkLst>
            <pc:docMk/>
            <pc:sldMk cId="1636319735" sldId="613"/>
            <ac:spMk id="143" creationId="{991D097D-7286-5513-1EFC-C3D32EF997E4}"/>
          </ac:spMkLst>
        </pc:spChg>
        <pc:spChg chg="mod">
          <ac:chgData name="森茂 齐" userId="98a1d591687c18ad" providerId="LiveId" clId="{38011DB4-93E0-4679-9DB1-355D16681ADF}" dt="2024-07-21T02:37:16.116" v="2275" actId="947"/>
          <ac:spMkLst>
            <pc:docMk/>
            <pc:sldMk cId="1636319735" sldId="613"/>
            <ac:spMk id="144" creationId="{7E03AFF5-07CD-A9CE-EED9-92ECBE716BBA}"/>
          </ac:spMkLst>
        </pc:spChg>
        <pc:spChg chg="mod">
          <ac:chgData name="森茂 齐" userId="98a1d591687c18ad" providerId="LiveId" clId="{38011DB4-93E0-4679-9DB1-355D16681ADF}" dt="2024-07-21T02:37:16.118" v="2279" actId="947"/>
          <ac:spMkLst>
            <pc:docMk/>
            <pc:sldMk cId="1636319735" sldId="613"/>
            <ac:spMk id="145" creationId="{22662B2E-7753-7344-1005-8EF4BED58B12}"/>
          </ac:spMkLst>
        </pc:spChg>
        <pc:spChg chg="del mod">
          <ac:chgData name="森茂 齐" userId="98a1d591687c18ad" providerId="LiveId" clId="{38011DB4-93E0-4679-9DB1-355D16681ADF}" dt="2024-07-19T12:21:25.215" v="97" actId="478"/>
          <ac:spMkLst>
            <pc:docMk/>
            <pc:sldMk cId="1636319735" sldId="613"/>
            <ac:spMk id="152" creationId="{EB248324-387D-12CF-9D52-AA91B9282241}"/>
          </ac:spMkLst>
        </pc:spChg>
        <pc:spChg chg="mod topLvl">
          <ac:chgData name="森茂 齐" userId="98a1d591687c18ad" providerId="LiveId" clId="{38011DB4-93E0-4679-9DB1-355D16681ADF}" dt="2024-07-21T02:37:16.085" v="2235" actId="947"/>
          <ac:spMkLst>
            <pc:docMk/>
            <pc:sldMk cId="1636319735" sldId="613"/>
            <ac:spMk id="153" creationId="{ED2923F8-A506-14B1-4D37-1B92E475091C}"/>
          </ac:spMkLst>
        </pc:spChg>
        <pc:spChg chg="del mod">
          <ac:chgData name="森茂 齐" userId="98a1d591687c18ad" providerId="LiveId" clId="{38011DB4-93E0-4679-9DB1-355D16681ADF}" dt="2024-07-19T12:22:26.961" v="132" actId="478"/>
          <ac:spMkLst>
            <pc:docMk/>
            <pc:sldMk cId="1636319735" sldId="613"/>
            <ac:spMk id="178" creationId="{C9FC2BC6-4004-ACB0-267E-80AB2273BAA1}"/>
          </ac:spMkLst>
        </pc:spChg>
        <pc:spChg chg="del mod">
          <ac:chgData name="森茂 齐" userId="98a1d591687c18ad" providerId="LiveId" clId="{38011DB4-93E0-4679-9DB1-355D16681ADF}" dt="2024-07-19T12:22:13.314" v="125" actId="478"/>
          <ac:spMkLst>
            <pc:docMk/>
            <pc:sldMk cId="1636319735" sldId="613"/>
            <ac:spMk id="179" creationId="{EBCEBAD2-1E79-B1DB-9D57-18AA30579F6A}"/>
          </ac:spMkLst>
        </pc:spChg>
        <pc:spChg chg="mod">
          <ac:chgData name="森茂 齐" userId="98a1d591687c18ad" providerId="LiveId" clId="{38011DB4-93E0-4679-9DB1-355D16681ADF}" dt="2024-07-19T12:22:29.783" v="133" actId="165"/>
          <ac:spMkLst>
            <pc:docMk/>
            <pc:sldMk cId="1636319735" sldId="613"/>
            <ac:spMk id="180" creationId="{AB04922D-233D-EAA6-3EE5-5647F58F4CA2}"/>
          </ac:spMkLst>
        </pc:spChg>
        <pc:spChg chg="mod">
          <ac:chgData name="森茂 齐" userId="98a1d591687c18ad" providerId="LiveId" clId="{38011DB4-93E0-4679-9DB1-355D16681ADF}" dt="2024-07-19T12:22:29.783" v="133" actId="165"/>
          <ac:spMkLst>
            <pc:docMk/>
            <pc:sldMk cId="1636319735" sldId="613"/>
            <ac:spMk id="182" creationId="{0614D3E6-3901-88A0-8727-184C07C0702E}"/>
          </ac:spMkLst>
        </pc:spChg>
        <pc:spChg chg="mod">
          <ac:chgData name="森茂 齐" userId="98a1d591687c18ad" providerId="LiveId" clId="{38011DB4-93E0-4679-9DB1-355D16681ADF}" dt="2024-07-19T12:22:29.783" v="133" actId="165"/>
          <ac:spMkLst>
            <pc:docMk/>
            <pc:sldMk cId="1636319735" sldId="613"/>
            <ac:spMk id="183" creationId="{9F9AC58F-8B8E-34DC-5E3B-D74F023F96E0}"/>
          </ac:spMkLst>
        </pc:spChg>
        <pc:spChg chg="del mod">
          <ac:chgData name="森茂 齐" userId="98a1d591687c18ad" providerId="LiveId" clId="{38011DB4-93E0-4679-9DB1-355D16681ADF}" dt="2024-07-19T12:22:09.803" v="123" actId="478"/>
          <ac:spMkLst>
            <pc:docMk/>
            <pc:sldMk cId="1636319735" sldId="613"/>
            <ac:spMk id="185" creationId="{CDC58D6E-FFFA-C940-9AB4-CF152AFB20C2}"/>
          </ac:spMkLst>
        </pc:spChg>
        <pc:spChg chg="del mod">
          <ac:chgData name="森茂 齐" userId="98a1d591687c18ad" providerId="LiveId" clId="{38011DB4-93E0-4679-9DB1-355D16681ADF}" dt="2024-07-19T12:21:56.852" v="115" actId="478"/>
          <ac:spMkLst>
            <pc:docMk/>
            <pc:sldMk cId="1636319735" sldId="613"/>
            <ac:spMk id="186" creationId="{48601D33-5B38-5001-D457-AC658229BFCB}"/>
          </ac:spMkLst>
        </pc:spChg>
        <pc:spChg chg="mod">
          <ac:chgData name="森茂 齐" userId="98a1d591687c18ad" providerId="LiveId" clId="{38011DB4-93E0-4679-9DB1-355D16681ADF}" dt="2024-07-19T12:22:29.783" v="133" actId="165"/>
          <ac:spMkLst>
            <pc:docMk/>
            <pc:sldMk cId="1636319735" sldId="613"/>
            <ac:spMk id="187" creationId="{6F001167-C084-F36F-08DF-8556ABC31A77}"/>
          </ac:spMkLst>
        </pc:spChg>
        <pc:spChg chg="del mod">
          <ac:chgData name="森茂 齐" userId="98a1d591687c18ad" providerId="LiveId" clId="{38011DB4-93E0-4679-9DB1-355D16681ADF}" dt="2024-07-19T12:22:03.069" v="120" actId="478"/>
          <ac:spMkLst>
            <pc:docMk/>
            <pc:sldMk cId="1636319735" sldId="613"/>
            <ac:spMk id="188" creationId="{2AD99AA8-7AB0-CC41-127E-176A25B9C1C7}"/>
          </ac:spMkLst>
        </pc:spChg>
        <pc:spChg chg="del mod">
          <ac:chgData name="森茂 齐" userId="98a1d591687c18ad" providerId="LiveId" clId="{38011DB4-93E0-4679-9DB1-355D16681ADF}" dt="2024-07-19T12:22:00.834" v="118" actId="478"/>
          <ac:spMkLst>
            <pc:docMk/>
            <pc:sldMk cId="1636319735" sldId="613"/>
            <ac:spMk id="189" creationId="{75AE8F73-0948-9D80-726D-59986F804C0C}"/>
          </ac:spMkLst>
        </pc:spChg>
        <pc:spChg chg="mod">
          <ac:chgData name="森茂 齐" userId="98a1d591687c18ad" providerId="LiveId" clId="{38011DB4-93E0-4679-9DB1-355D16681ADF}" dt="2024-07-19T12:22:29.783" v="133" actId="165"/>
          <ac:spMkLst>
            <pc:docMk/>
            <pc:sldMk cId="1636319735" sldId="613"/>
            <ac:spMk id="190" creationId="{70A7EDA9-7701-6548-5669-16D9B0C86183}"/>
          </ac:spMkLst>
        </pc:spChg>
        <pc:spChg chg="mod">
          <ac:chgData name="森茂 齐" userId="98a1d591687c18ad" providerId="LiveId" clId="{38011DB4-93E0-4679-9DB1-355D16681ADF}" dt="2024-07-19T12:22:29.783" v="133" actId="165"/>
          <ac:spMkLst>
            <pc:docMk/>
            <pc:sldMk cId="1636319735" sldId="613"/>
            <ac:spMk id="191" creationId="{C1A308A3-04B8-AED7-A287-9776E6C1313A}"/>
          </ac:spMkLst>
        </pc:spChg>
        <pc:spChg chg="mod">
          <ac:chgData name="森茂 齐" userId="98a1d591687c18ad" providerId="LiveId" clId="{38011DB4-93E0-4679-9DB1-355D16681ADF}" dt="2024-07-19T12:22:29.783" v="133" actId="165"/>
          <ac:spMkLst>
            <pc:docMk/>
            <pc:sldMk cId="1636319735" sldId="613"/>
            <ac:spMk id="320" creationId="{A2AC25B8-0BDA-6238-28D2-2FE7031E1B36}"/>
          </ac:spMkLst>
        </pc:spChg>
        <pc:spChg chg="del mod">
          <ac:chgData name="森茂 齐" userId="98a1d591687c18ad" providerId="LiveId" clId="{38011DB4-93E0-4679-9DB1-355D16681ADF}" dt="2024-07-19T12:21:52.325" v="112" actId="478"/>
          <ac:spMkLst>
            <pc:docMk/>
            <pc:sldMk cId="1636319735" sldId="613"/>
            <ac:spMk id="321" creationId="{11B1EB87-9114-FA6F-8C0E-F750608EDB50}"/>
          </ac:spMkLst>
        </pc:spChg>
        <pc:spChg chg="mod">
          <ac:chgData name="森茂 齐" userId="98a1d591687c18ad" providerId="LiveId" clId="{38011DB4-93E0-4679-9DB1-355D16681ADF}" dt="2024-07-19T12:22:29.783" v="133" actId="165"/>
          <ac:spMkLst>
            <pc:docMk/>
            <pc:sldMk cId="1636319735" sldId="613"/>
            <ac:spMk id="322" creationId="{493E7F10-35B8-96E4-6C31-62CEDE817117}"/>
          </ac:spMkLst>
        </pc:spChg>
        <pc:spChg chg="mod">
          <ac:chgData name="森茂 齐" userId="98a1d591687c18ad" providerId="LiveId" clId="{38011DB4-93E0-4679-9DB1-355D16681ADF}" dt="2024-07-19T12:22:29.783" v="133" actId="165"/>
          <ac:spMkLst>
            <pc:docMk/>
            <pc:sldMk cId="1636319735" sldId="613"/>
            <ac:spMk id="323" creationId="{B6B3A011-B731-E672-7B06-EDFFC853D4DB}"/>
          </ac:spMkLst>
        </pc:spChg>
        <pc:spChg chg="mod">
          <ac:chgData name="森茂 齐" userId="98a1d591687c18ad" providerId="LiveId" clId="{38011DB4-93E0-4679-9DB1-355D16681ADF}" dt="2024-07-21T02:37:16.014" v="2143" actId="947"/>
          <ac:spMkLst>
            <pc:docMk/>
            <pc:sldMk cId="1636319735" sldId="613"/>
            <ac:spMk id="324" creationId="{D9AA8C89-0F58-9C6C-C401-13E8776D2C6A}"/>
          </ac:spMkLst>
        </pc:spChg>
        <pc:spChg chg="mod">
          <ac:chgData name="森茂 齐" userId="98a1d591687c18ad" providerId="LiveId" clId="{38011DB4-93E0-4679-9DB1-355D16681ADF}" dt="2024-07-21T02:37:16.018" v="2147" actId="947"/>
          <ac:spMkLst>
            <pc:docMk/>
            <pc:sldMk cId="1636319735" sldId="613"/>
            <ac:spMk id="325" creationId="{9C9AE723-84FE-64AE-DD38-AD78B1837F4C}"/>
          </ac:spMkLst>
        </pc:spChg>
        <pc:spChg chg="mod">
          <ac:chgData name="森茂 齐" userId="98a1d591687c18ad" providerId="LiveId" clId="{38011DB4-93E0-4679-9DB1-355D16681ADF}" dt="2024-07-21T02:37:16.021" v="2151" actId="947"/>
          <ac:spMkLst>
            <pc:docMk/>
            <pc:sldMk cId="1636319735" sldId="613"/>
            <ac:spMk id="326" creationId="{BC5310A5-BD78-C540-B33F-04DA0FBBC4F9}"/>
          </ac:spMkLst>
        </pc:spChg>
        <pc:spChg chg="mod">
          <ac:chgData name="森茂 齐" userId="98a1d591687c18ad" providerId="LiveId" clId="{38011DB4-93E0-4679-9DB1-355D16681ADF}" dt="2024-07-21T02:37:16.024" v="2155" actId="947"/>
          <ac:spMkLst>
            <pc:docMk/>
            <pc:sldMk cId="1636319735" sldId="613"/>
            <ac:spMk id="328" creationId="{9A4736A2-EF0C-AECA-C25B-35427F8C5FE0}"/>
          </ac:spMkLst>
        </pc:spChg>
        <pc:spChg chg="mod">
          <ac:chgData name="森茂 齐" userId="98a1d591687c18ad" providerId="LiveId" clId="{38011DB4-93E0-4679-9DB1-355D16681ADF}" dt="2024-07-21T02:37:16.076" v="2223" actId="947"/>
          <ac:spMkLst>
            <pc:docMk/>
            <pc:sldMk cId="1636319735" sldId="613"/>
            <ac:spMk id="330" creationId="{61E1AE1A-35AA-9DBE-59D0-2CE368CBFB70}"/>
          </ac:spMkLst>
        </pc:spChg>
        <pc:spChg chg="mod">
          <ac:chgData name="森茂 齐" userId="98a1d591687c18ad" providerId="LiveId" clId="{38011DB4-93E0-4679-9DB1-355D16681ADF}" dt="2024-07-21T02:37:16.079" v="2227" actId="947"/>
          <ac:spMkLst>
            <pc:docMk/>
            <pc:sldMk cId="1636319735" sldId="613"/>
            <ac:spMk id="331" creationId="{800A9ACC-FBBA-4F13-37C4-CF208ED1C431}"/>
          </ac:spMkLst>
        </pc:spChg>
        <pc:spChg chg="mod">
          <ac:chgData name="森茂 齐" userId="98a1d591687c18ad" providerId="LiveId" clId="{38011DB4-93E0-4679-9DB1-355D16681ADF}" dt="2024-07-21T02:37:16.005" v="2131" actId="947"/>
          <ac:spMkLst>
            <pc:docMk/>
            <pc:sldMk cId="1636319735" sldId="613"/>
            <ac:spMk id="339" creationId="{00000000-0000-0000-0000-000000000000}"/>
          </ac:spMkLst>
        </pc:spChg>
        <pc:spChg chg="mod">
          <ac:chgData name="森茂 齐" userId="98a1d591687c18ad" providerId="LiveId" clId="{38011DB4-93E0-4679-9DB1-355D16681ADF}" dt="2024-07-21T02:37:15.999" v="2123" actId="947"/>
          <ac:spMkLst>
            <pc:docMk/>
            <pc:sldMk cId="1636319735" sldId="613"/>
            <ac:spMk id="341" creationId="{00000000-0000-0000-0000-000000000000}"/>
          </ac:spMkLst>
        </pc:spChg>
        <pc:spChg chg="mod">
          <ac:chgData name="森茂 齐" userId="98a1d591687c18ad" providerId="LiveId" clId="{38011DB4-93E0-4679-9DB1-355D16681ADF}" dt="2024-07-21T02:37:15.996" v="2119" actId="947"/>
          <ac:spMkLst>
            <pc:docMk/>
            <pc:sldMk cId="1636319735" sldId="613"/>
            <ac:spMk id="342" creationId="{00000000-0000-0000-0000-000000000000}"/>
          </ac:spMkLst>
        </pc:spChg>
        <pc:spChg chg="mod">
          <ac:chgData name="森茂 齐" userId="98a1d591687c18ad" providerId="LiveId" clId="{38011DB4-93E0-4679-9DB1-355D16681ADF}" dt="2024-07-21T02:37:16.008" v="2135" actId="947"/>
          <ac:spMkLst>
            <pc:docMk/>
            <pc:sldMk cId="1636319735" sldId="613"/>
            <ac:spMk id="343" creationId="{00000000-0000-0000-0000-000000000000}"/>
          </ac:spMkLst>
        </pc:spChg>
        <pc:spChg chg="mod">
          <ac:chgData name="森茂 齐" userId="98a1d591687c18ad" providerId="LiveId" clId="{38011DB4-93E0-4679-9DB1-355D16681ADF}" dt="2024-07-21T02:37:16.011" v="2139" actId="947"/>
          <ac:spMkLst>
            <pc:docMk/>
            <pc:sldMk cId="1636319735" sldId="613"/>
            <ac:spMk id="344" creationId="{00000000-0000-0000-0000-000000000000}"/>
          </ac:spMkLst>
        </pc:spChg>
        <pc:spChg chg="mod">
          <ac:chgData name="森茂 齐" userId="98a1d591687c18ad" providerId="LiveId" clId="{38011DB4-93E0-4679-9DB1-355D16681ADF}" dt="2024-07-21T02:37:16.067" v="2211" actId="947"/>
          <ac:spMkLst>
            <pc:docMk/>
            <pc:sldMk cId="1636319735" sldId="613"/>
            <ac:spMk id="360" creationId="{2ADDCC59-508A-08C3-23CF-6300612F2FA0}"/>
          </ac:spMkLst>
        </pc:spChg>
        <pc:spChg chg="mod">
          <ac:chgData name="森茂 齐" userId="98a1d591687c18ad" providerId="LiveId" clId="{38011DB4-93E0-4679-9DB1-355D16681ADF}" dt="2024-07-21T02:37:16.070" v="2215" actId="947"/>
          <ac:spMkLst>
            <pc:docMk/>
            <pc:sldMk cId="1636319735" sldId="613"/>
            <ac:spMk id="361" creationId="{114A5EE0-6D67-0DA2-D86E-6A6BC3118C3C}"/>
          </ac:spMkLst>
        </pc:spChg>
        <pc:spChg chg="mod">
          <ac:chgData name="森茂 齐" userId="98a1d591687c18ad" providerId="LiveId" clId="{38011DB4-93E0-4679-9DB1-355D16681ADF}" dt="2024-07-21T02:37:16.073" v="2219" actId="947"/>
          <ac:spMkLst>
            <pc:docMk/>
            <pc:sldMk cId="1636319735" sldId="613"/>
            <ac:spMk id="362" creationId="{65FC6D56-B771-35A9-FD60-87E264D2C4E7}"/>
          </ac:spMkLst>
        </pc:spChg>
        <pc:spChg chg="mod">
          <ac:chgData name="森茂 齐" userId="98a1d591687c18ad" providerId="LiveId" clId="{38011DB4-93E0-4679-9DB1-355D16681ADF}" dt="2024-07-21T02:37:16.051" v="2191" actId="947"/>
          <ac:spMkLst>
            <pc:docMk/>
            <pc:sldMk cId="1636319735" sldId="613"/>
            <ac:spMk id="366" creationId="{DDF0F39D-176A-2552-3287-9C2883A1B440}"/>
          </ac:spMkLst>
        </pc:spChg>
        <pc:spChg chg="mod">
          <ac:chgData name="森茂 齐" userId="98a1d591687c18ad" providerId="LiveId" clId="{38011DB4-93E0-4679-9DB1-355D16681ADF}" dt="2024-07-21T02:37:16.054" v="2195" actId="947"/>
          <ac:spMkLst>
            <pc:docMk/>
            <pc:sldMk cId="1636319735" sldId="613"/>
            <ac:spMk id="367" creationId="{8764081E-5E91-833D-A9A4-665151C24B12}"/>
          </ac:spMkLst>
        </pc:spChg>
        <pc:spChg chg="mod">
          <ac:chgData name="森茂 齐" userId="98a1d591687c18ad" providerId="LiveId" clId="{38011DB4-93E0-4679-9DB1-355D16681ADF}" dt="2024-07-21T02:37:16.057" v="2199" actId="947"/>
          <ac:spMkLst>
            <pc:docMk/>
            <pc:sldMk cId="1636319735" sldId="613"/>
            <ac:spMk id="368" creationId="{B89053FE-6B77-8CBD-99ED-9605F27C80AF}"/>
          </ac:spMkLst>
        </pc:spChg>
        <pc:spChg chg="mod">
          <ac:chgData name="森茂 齐" userId="98a1d591687c18ad" providerId="LiveId" clId="{38011DB4-93E0-4679-9DB1-355D16681ADF}" dt="2024-07-21T02:37:16.060" v="2203" actId="947"/>
          <ac:spMkLst>
            <pc:docMk/>
            <pc:sldMk cId="1636319735" sldId="613"/>
            <ac:spMk id="369" creationId="{51D08C77-5F4F-4EA3-A19B-7620EE3193D0}"/>
          </ac:spMkLst>
        </pc:spChg>
        <pc:spChg chg="mod">
          <ac:chgData name="森茂 齐" userId="98a1d591687c18ad" providerId="LiveId" clId="{38011DB4-93E0-4679-9DB1-355D16681ADF}" dt="2024-07-21T02:37:16.063" v="2207" actId="947"/>
          <ac:spMkLst>
            <pc:docMk/>
            <pc:sldMk cId="1636319735" sldId="613"/>
            <ac:spMk id="370" creationId="{41872DD1-3BAB-7028-769E-A2C14DCDC171}"/>
          </ac:spMkLst>
        </pc:spChg>
        <pc:spChg chg="mod">
          <ac:chgData name="森茂 齐" userId="98a1d591687c18ad" providerId="LiveId" clId="{38011DB4-93E0-4679-9DB1-355D16681ADF}" dt="2024-07-21T02:37:16.042" v="2179" actId="947"/>
          <ac:spMkLst>
            <pc:docMk/>
            <pc:sldMk cId="1636319735" sldId="613"/>
            <ac:spMk id="371" creationId="{63BE1035-99F5-7D91-8B87-4D7394A493E4}"/>
          </ac:spMkLst>
        </pc:spChg>
        <pc:spChg chg="mod">
          <ac:chgData name="森茂 齐" userId="98a1d591687c18ad" providerId="LiveId" clId="{38011DB4-93E0-4679-9DB1-355D16681ADF}" dt="2024-07-21T02:37:16.045" v="2183" actId="947"/>
          <ac:spMkLst>
            <pc:docMk/>
            <pc:sldMk cId="1636319735" sldId="613"/>
            <ac:spMk id="372" creationId="{53EA3DEC-9CFC-5A82-25F7-ADA44A487A9A}"/>
          </ac:spMkLst>
        </pc:spChg>
        <pc:spChg chg="mod">
          <ac:chgData name="森茂 齐" userId="98a1d591687c18ad" providerId="LiveId" clId="{38011DB4-93E0-4679-9DB1-355D16681ADF}" dt="2024-07-21T02:37:16.048" v="2187" actId="947"/>
          <ac:spMkLst>
            <pc:docMk/>
            <pc:sldMk cId="1636319735" sldId="613"/>
            <ac:spMk id="373" creationId="{1E94CA30-A346-E7CD-58DD-1110A6EEC9BF}"/>
          </ac:spMkLst>
        </pc:spChg>
        <pc:spChg chg="mod">
          <ac:chgData name="森茂 齐" userId="98a1d591687c18ad" providerId="LiveId" clId="{38011DB4-93E0-4679-9DB1-355D16681ADF}" dt="2024-07-21T02:37:16.027" v="2159" actId="947"/>
          <ac:spMkLst>
            <pc:docMk/>
            <pc:sldMk cId="1636319735" sldId="613"/>
            <ac:spMk id="374" creationId="{776B7EB1-E113-E84E-418C-6646162296B1}"/>
          </ac:spMkLst>
        </pc:spChg>
        <pc:spChg chg="mod">
          <ac:chgData name="森茂 齐" userId="98a1d591687c18ad" providerId="LiveId" clId="{38011DB4-93E0-4679-9DB1-355D16681ADF}" dt="2024-07-21T02:37:16.030" v="2163" actId="947"/>
          <ac:spMkLst>
            <pc:docMk/>
            <pc:sldMk cId="1636319735" sldId="613"/>
            <ac:spMk id="375" creationId="{B224C55E-0D3F-9F1F-4798-AF2B01E2D17B}"/>
          </ac:spMkLst>
        </pc:spChg>
        <pc:spChg chg="mod">
          <ac:chgData name="森茂 齐" userId="98a1d591687c18ad" providerId="LiveId" clId="{38011DB4-93E0-4679-9DB1-355D16681ADF}" dt="2024-07-21T02:37:16.033" v="2167" actId="947"/>
          <ac:spMkLst>
            <pc:docMk/>
            <pc:sldMk cId="1636319735" sldId="613"/>
            <ac:spMk id="376" creationId="{84415FC5-FEDD-9334-EFF0-A3D9E6FDD9B3}"/>
          </ac:spMkLst>
        </pc:spChg>
        <pc:spChg chg="mod">
          <ac:chgData name="森茂 齐" userId="98a1d591687c18ad" providerId="LiveId" clId="{38011DB4-93E0-4679-9DB1-355D16681ADF}" dt="2024-07-21T02:37:16.036" v="2171" actId="947"/>
          <ac:spMkLst>
            <pc:docMk/>
            <pc:sldMk cId="1636319735" sldId="613"/>
            <ac:spMk id="377" creationId="{501CD08B-5715-CF0F-5744-E7152D369A48}"/>
          </ac:spMkLst>
        </pc:spChg>
        <pc:spChg chg="mod">
          <ac:chgData name="森茂 齐" userId="98a1d591687c18ad" providerId="LiveId" clId="{38011DB4-93E0-4679-9DB1-355D16681ADF}" dt="2024-07-21T02:37:16.039" v="2175" actId="947"/>
          <ac:spMkLst>
            <pc:docMk/>
            <pc:sldMk cId="1636319735" sldId="613"/>
            <ac:spMk id="378" creationId="{C1709AB7-5B6B-FE9B-165F-5D7B86FAB8A7}"/>
          </ac:spMkLst>
        </pc:spChg>
        <pc:spChg chg="add mod">
          <ac:chgData name="森茂 齐" userId="98a1d591687c18ad" providerId="LiveId" clId="{38011DB4-93E0-4679-9DB1-355D16681ADF}" dt="2024-07-19T12:24:49.910" v="148" actId="571"/>
          <ac:spMkLst>
            <pc:docMk/>
            <pc:sldMk cId="1636319735" sldId="613"/>
            <ac:spMk id="382" creationId="{ECFB747B-7BB2-8C02-E140-09F6EE2A6ECE}"/>
          </ac:spMkLst>
        </pc:spChg>
        <pc:spChg chg="add mod">
          <ac:chgData name="森茂 齐" userId="98a1d591687c18ad" providerId="LiveId" clId="{38011DB4-93E0-4679-9DB1-355D16681ADF}" dt="2024-07-19T12:24:53.296" v="149"/>
          <ac:spMkLst>
            <pc:docMk/>
            <pc:sldMk cId="1636319735" sldId="613"/>
            <ac:spMk id="383" creationId="{F94D2C75-783C-1D64-375B-72F0EEF9BD60}"/>
          </ac:spMkLst>
        </pc:spChg>
        <pc:spChg chg="mod">
          <ac:chgData name="森茂 齐" userId="98a1d591687c18ad" providerId="LiveId" clId="{38011DB4-93E0-4679-9DB1-355D16681ADF}" dt="2024-07-21T02:37:16.250" v="2415" actId="947"/>
          <ac:spMkLst>
            <pc:docMk/>
            <pc:sldMk cId="1636319735" sldId="613"/>
            <ac:spMk id="387" creationId="{4149E818-8CDB-4373-24D6-3F1BD096664F}"/>
          </ac:spMkLst>
        </pc:spChg>
        <pc:spChg chg="mod">
          <ac:chgData name="森茂 齐" userId="98a1d591687c18ad" providerId="LiveId" clId="{38011DB4-93E0-4679-9DB1-355D16681ADF}" dt="2024-07-21T02:37:16.253" v="2419" actId="947"/>
          <ac:spMkLst>
            <pc:docMk/>
            <pc:sldMk cId="1636319735" sldId="613"/>
            <ac:spMk id="390" creationId="{3AAC9A08-9CB5-4689-1793-5DA7AB9FB7D3}"/>
          </ac:spMkLst>
        </pc:spChg>
        <pc:spChg chg="add mod">
          <ac:chgData name="森茂 齐" userId="98a1d591687c18ad" providerId="LiveId" clId="{38011DB4-93E0-4679-9DB1-355D16681ADF}" dt="2024-07-19T12:25:27.689" v="161"/>
          <ac:spMkLst>
            <pc:docMk/>
            <pc:sldMk cId="1636319735" sldId="613"/>
            <ac:spMk id="392" creationId="{F1C7D7D1-296F-3F3C-C89D-5F9F01476F4B}"/>
          </ac:spMkLst>
        </pc:spChg>
        <pc:spChg chg="add mod">
          <ac:chgData name="森茂 齐" userId="98a1d591687c18ad" providerId="LiveId" clId="{38011DB4-93E0-4679-9DB1-355D16681ADF}" dt="2024-07-21T02:37:16.256" v="2423" actId="947"/>
          <ac:spMkLst>
            <pc:docMk/>
            <pc:sldMk cId="1636319735" sldId="613"/>
            <ac:spMk id="393" creationId="{157AC2AD-D572-5778-1E9A-2CD7D341B85D}"/>
          </ac:spMkLst>
        </pc:spChg>
        <pc:spChg chg="add mod">
          <ac:chgData name="森茂 齐" userId="98a1d591687c18ad" providerId="LiveId" clId="{38011DB4-93E0-4679-9DB1-355D16681ADF}" dt="2024-07-19T12:25:33.530" v="164" actId="571"/>
          <ac:spMkLst>
            <pc:docMk/>
            <pc:sldMk cId="1636319735" sldId="613"/>
            <ac:spMk id="394" creationId="{CE1BA527-76BE-E631-932E-E6C142F2FD19}"/>
          </ac:spMkLst>
        </pc:spChg>
        <pc:spChg chg="add del mod">
          <ac:chgData name="森茂 齐" userId="98a1d591687c18ad" providerId="LiveId" clId="{38011DB4-93E0-4679-9DB1-355D16681ADF}" dt="2024-07-19T12:28:08.938" v="229"/>
          <ac:spMkLst>
            <pc:docMk/>
            <pc:sldMk cId="1636319735" sldId="613"/>
            <ac:spMk id="399" creationId="{15DD7101-E60E-2D01-C3E5-27664296011B}"/>
          </ac:spMkLst>
        </pc:spChg>
        <pc:spChg chg="add mod">
          <ac:chgData name="森茂 齐" userId="98a1d591687c18ad" providerId="LiveId" clId="{38011DB4-93E0-4679-9DB1-355D16681ADF}" dt="2024-07-21T02:37:16.260" v="2427" actId="947"/>
          <ac:spMkLst>
            <pc:docMk/>
            <pc:sldMk cId="1636319735" sldId="613"/>
            <ac:spMk id="400" creationId="{B35B5612-35F1-24DB-F883-D790250F9D20}"/>
          </ac:spMkLst>
        </pc:spChg>
        <pc:spChg chg="mod topLvl">
          <ac:chgData name="森茂 齐" userId="98a1d591687c18ad" providerId="LiveId" clId="{38011DB4-93E0-4679-9DB1-355D16681ADF}" dt="2024-07-21T02:37:16.082" v="2231" actId="947"/>
          <ac:spMkLst>
            <pc:docMk/>
            <pc:sldMk cId="1636319735" sldId="613"/>
            <ac:spMk id="460" creationId="{EF50EE58-F3FF-57F1-D5D6-458BD270F7E8}"/>
          </ac:spMkLst>
        </pc:spChg>
        <pc:spChg chg="del mod">
          <ac:chgData name="森茂 齐" userId="98a1d591687c18ad" providerId="LiveId" clId="{38011DB4-93E0-4679-9DB1-355D16681ADF}" dt="2024-07-19T12:22:03.069" v="120" actId="478"/>
          <ac:spMkLst>
            <pc:docMk/>
            <pc:sldMk cId="1636319735" sldId="613"/>
            <ac:spMk id="461" creationId="{0CD32704-25BB-A78D-A28A-64EB6F15424D}"/>
          </ac:spMkLst>
        </pc:spChg>
        <pc:spChg chg="del">
          <ac:chgData name="森茂 齐" userId="98a1d591687c18ad" providerId="LiveId" clId="{38011DB4-93E0-4679-9DB1-355D16681ADF}" dt="2024-07-19T12:19:52.857" v="85" actId="478"/>
          <ac:spMkLst>
            <pc:docMk/>
            <pc:sldMk cId="1636319735" sldId="613"/>
            <ac:spMk id="469" creationId="{D7B2539C-0A12-1767-FCF2-AA68EBC5A7B9}"/>
          </ac:spMkLst>
        </pc:spChg>
        <pc:spChg chg="mod">
          <ac:chgData name="森茂 齐" userId="98a1d591687c18ad" providerId="LiveId" clId="{38011DB4-93E0-4679-9DB1-355D16681ADF}" dt="2024-07-21T02:37:16.181" v="2327" actId="947"/>
          <ac:spMkLst>
            <pc:docMk/>
            <pc:sldMk cId="1636319735" sldId="613"/>
            <ac:spMk id="473" creationId="{00A6C4E6-659B-F4E2-A446-5D251855B300}"/>
          </ac:spMkLst>
        </pc:spChg>
        <pc:spChg chg="mod">
          <ac:chgData name="森茂 齐" userId="98a1d591687c18ad" providerId="LiveId" clId="{38011DB4-93E0-4679-9DB1-355D16681ADF}" dt="2024-07-21T02:37:16.184" v="2331" actId="947"/>
          <ac:spMkLst>
            <pc:docMk/>
            <pc:sldMk cId="1636319735" sldId="613"/>
            <ac:spMk id="474" creationId="{1B5389B4-79A4-3B0D-E768-FE7EB43C22E0}"/>
          </ac:spMkLst>
        </pc:spChg>
        <pc:spChg chg="mod">
          <ac:chgData name="森茂 齐" userId="98a1d591687c18ad" providerId="LiveId" clId="{38011DB4-93E0-4679-9DB1-355D16681ADF}" dt="2024-07-21T02:37:16.188" v="2335" actId="947"/>
          <ac:spMkLst>
            <pc:docMk/>
            <pc:sldMk cId="1636319735" sldId="613"/>
            <ac:spMk id="476" creationId="{55AE2097-4B47-F71B-B67E-6DDE8EBE86F4}"/>
          </ac:spMkLst>
        </pc:spChg>
        <pc:spChg chg="mod">
          <ac:chgData name="森茂 齐" userId="98a1d591687c18ad" providerId="LiveId" clId="{38011DB4-93E0-4679-9DB1-355D16681ADF}" dt="2024-07-21T02:37:16.191" v="2339" actId="947"/>
          <ac:spMkLst>
            <pc:docMk/>
            <pc:sldMk cId="1636319735" sldId="613"/>
            <ac:spMk id="478" creationId="{29ABC232-F5DC-40A2-2597-E7E382E88D04}"/>
          </ac:spMkLst>
        </pc:spChg>
        <pc:spChg chg="mod">
          <ac:chgData name="森茂 齐" userId="98a1d591687c18ad" providerId="LiveId" clId="{38011DB4-93E0-4679-9DB1-355D16681ADF}" dt="2024-07-21T02:37:16.243" v="2407" actId="947"/>
          <ac:spMkLst>
            <pc:docMk/>
            <pc:sldMk cId="1636319735" sldId="613"/>
            <ac:spMk id="480" creationId="{6988E8AE-D065-BFD0-D41A-E7451367F763}"/>
          </ac:spMkLst>
        </pc:spChg>
        <pc:spChg chg="mod">
          <ac:chgData name="森茂 齐" userId="98a1d591687c18ad" providerId="LiveId" clId="{38011DB4-93E0-4679-9DB1-355D16681ADF}" dt="2024-07-21T02:37:16.247" v="2411" actId="947"/>
          <ac:spMkLst>
            <pc:docMk/>
            <pc:sldMk cId="1636319735" sldId="613"/>
            <ac:spMk id="481" creationId="{4C54E9B6-82F5-CB91-2B78-CE8A30C3E7C8}"/>
          </ac:spMkLst>
        </pc:spChg>
        <pc:spChg chg="mod">
          <ac:chgData name="森茂 齐" userId="98a1d591687c18ad" providerId="LiveId" clId="{38011DB4-93E0-4679-9DB1-355D16681ADF}" dt="2024-07-21T02:37:16.234" v="2395" actId="947"/>
          <ac:spMkLst>
            <pc:docMk/>
            <pc:sldMk cId="1636319735" sldId="613"/>
            <ac:spMk id="586" creationId="{B66A4B70-5856-6103-E550-404D8487E2AF}"/>
          </ac:spMkLst>
        </pc:spChg>
        <pc:spChg chg="mod">
          <ac:chgData name="森茂 齐" userId="98a1d591687c18ad" providerId="LiveId" clId="{38011DB4-93E0-4679-9DB1-355D16681ADF}" dt="2024-07-21T02:37:16.237" v="2399" actId="947"/>
          <ac:spMkLst>
            <pc:docMk/>
            <pc:sldMk cId="1636319735" sldId="613"/>
            <ac:spMk id="587" creationId="{B1CA01CC-DF87-BC05-2F46-BD48E79EBC26}"/>
          </ac:spMkLst>
        </pc:spChg>
        <pc:spChg chg="mod">
          <ac:chgData name="森茂 齐" userId="98a1d591687c18ad" providerId="LiveId" clId="{38011DB4-93E0-4679-9DB1-355D16681ADF}" dt="2024-07-21T02:37:16.240" v="2403" actId="947"/>
          <ac:spMkLst>
            <pc:docMk/>
            <pc:sldMk cId="1636319735" sldId="613"/>
            <ac:spMk id="588" creationId="{299ECDEF-E88F-F394-9304-E00CBD3A386F}"/>
          </ac:spMkLst>
        </pc:spChg>
        <pc:spChg chg="mod">
          <ac:chgData name="森茂 齐" userId="98a1d591687c18ad" providerId="LiveId" clId="{38011DB4-93E0-4679-9DB1-355D16681ADF}" dt="2024-07-21T02:37:16.217" v="2375" actId="947"/>
          <ac:spMkLst>
            <pc:docMk/>
            <pc:sldMk cId="1636319735" sldId="613"/>
            <ac:spMk id="589" creationId="{3E24F8C5-35F5-50FC-6415-4CE8A0A21EF9}"/>
          </ac:spMkLst>
        </pc:spChg>
        <pc:spChg chg="mod">
          <ac:chgData name="森茂 齐" userId="98a1d591687c18ad" providerId="LiveId" clId="{38011DB4-93E0-4679-9DB1-355D16681ADF}" dt="2024-07-21T02:37:16.220" v="2379" actId="947"/>
          <ac:spMkLst>
            <pc:docMk/>
            <pc:sldMk cId="1636319735" sldId="613"/>
            <ac:spMk id="597" creationId="{F6621451-8FD5-E1BB-4205-896C66FC78B2}"/>
          </ac:spMkLst>
        </pc:spChg>
        <pc:spChg chg="mod">
          <ac:chgData name="森茂 齐" userId="98a1d591687c18ad" providerId="LiveId" clId="{38011DB4-93E0-4679-9DB1-355D16681ADF}" dt="2024-07-21T02:37:16.223" v="2383" actId="947"/>
          <ac:spMkLst>
            <pc:docMk/>
            <pc:sldMk cId="1636319735" sldId="613"/>
            <ac:spMk id="598" creationId="{4A0C7E96-83CC-FC99-F27D-373CD1C362EE}"/>
          </ac:spMkLst>
        </pc:spChg>
        <pc:spChg chg="mod">
          <ac:chgData name="森茂 齐" userId="98a1d591687c18ad" providerId="LiveId" clId="{38011DB4-93E0-4679-9DB1-355D16681ADF}" dt="2024-07-21T02:37:16.226" v="2387" actId="947"/>
          <ac:spMkLst>
            <pc:docMk/>
            <pc:sldMk cId="1636319735" sldId="613"/>
            <ac:spMk id="599" creationId="{8B6992C8-F63E-B8E0-C584-D8C896B9028A}"/>
          </ac:spMkLst>
        </pc:spChg>
        <pc:spChg chg="mod">
          <ac:chgData name="森茂 齐" userId="98a1d591687c18ad" providerId="LiveId" clId="{38011DB4-93E0-4679-9DB1-355D16681ADF}" dt="2024-07-21T02:37:16.229" v="2391" actId="947"/>
          <ac:spMkLst>
            <pc:docMk/>
            <pc:sldMk cId="1636319735" sldId="613"/>
            <ac:spMk id="600" creationId="{C195A4F5-5B11-6B96-EB4D-546BCA7E2139}"/>
          </ac:spMkLst>
        </pc:spChg>
        <pc:spChg chg="mod">
          <ac:chgData name="森茂 齐" userId="98a1d591687c18ad" providerId="LiveId" clId="{38011DB4-93E0-4679-9DB1-355D16681ADF}" dt="2024-07-21T02:37:16.208" v="2363" actId="947"/>
          <ac:spMkLst>
            <pc:docMk/>
            <pc:sldMk cId="1636319735" sldId="613"/>
            <ac:spMk id="601" creationId="{668B23F2-53AC-DEA1-8C52-6531792FF961}"/>
          </ac:spMkLst>
        </pc:spChg>
        <pc:spChg chg="mod">
          <ac:chgData name="森茂 齐" userId="98a1d591687c18ad" providerId="LiveId" clId="{38011DB4-93E0-4679-9DB1-355D16681ADF}" dt="2024-07-21T02:37:16.211" v="2367" actId="947"/>
          <ac:spMkLst>
            <pc:docMk/>
            <pc:sldMk cId="1636319735" sldId="613"/>
            <ac:spMk id="602" creationId="{7A851B69-C2D7-004B-DF1E-7D0F3111B8C6}"/>
          </ac:spMkLst>
        </pc:spChg>
        <pc:spChg chg="mod">
          <ac:chgData name="森茂 齐" userId="98a1d591687c18ad" providerId="LiveId" clId="{38011DB4-93E0-4679-9DB1-355D16681ADF}" dt="2024-07-21T02:37:16.214" v="2371" actId="947"/>
          <ac:spMkLst>
            <pc:docMk/>
            <pc:sldMk cId="1636319735" sldId="613"/>
            <ac:spMk id="603" creationId="{9585A053-AC17-3BE7-3AB3-13DC0BC0E90C}"/>
          </ac:spMkLst>
        </pc:spChg>
        <pc:spChg chg="mod">
          <ac:chgData name="森茂 齐" userId="98a1d591687c18ad" providerId="LiveId" clId="{38011DB4-93E0-4679-9DB1-355D16681ADF}" dt="2024-07-21T02:37:16.194" v="2343" actId="947"/>
          <ac:spMkLst>
            <pc:docMk/>
            <pc:sldMk cId="1636319735" sldId="613"/>
            <ac:spMk id="604" creationId="{717BF7D0-F226-7EC5-575D-72647C5A9A6C}"/>
          </ac:spMkLst>
        </pc:spChg>
        <pc:spChg chg="mod">
          <ac:chgData name="森茂 齐" userId="98a1d591687c18ad" providerId="LiveId" clId="{38011DB4-93E0-4679-9DB1-355D16681ADF}" dt="2024-07-21T02:37:16.197" v="2347" actId="947"/>
          <ac:spMkLst>
            <pc:docMk/>
            <pc:sldMk cId="1636319735" sldId="613"/>
            <ac:spMk id="605" creationId="{82830CA6-578B-78DE-72BE-6623790771CD}"/>
          </ac:spMkLst>
        </pc:spChg>
        <pc:spChg chg="mod">
          <ac:chgData name="森茂 齐" userId="98a1d591687c18ad" providerId="LiveId" clId="{38011DB4-93E0-4679-9DB1-355D16681ADF}" dt="2024-07-21T02:37:16.200" v="2351" actId="947"/>
          <ac:spMkLst>
            <pc:docMk/>
            <pc:sldMk cId="1636319735" sldId="613"/>
            <ac:spMk id="606" creationId="{7344E7C8-6EFF-EA8E-862B-DE54E30131A6}"/>
          </ac:spMkLst>
        </pc:spChg>
        <pc:spChg chg="mod">
          <ac:chgData name="森茂 齐" userId="98a1d591687c18ad" providerId="LiveId" clId="{38011DB4-93E0-4679-9DB1-355D16681ADF}" dt="2024-07-21T02:37:16.203" v="2355" actId="947"/>
          <ac:spMkLst>
            <pc:docMk/>
            <pc:sldMk cId="1636319735" sldId="613"/>
            <ac:spMk id="607" creationId="{9E816CCA-D2E1-8833-B991-27BD905DCCD6}"/>
          </ac:spMkLst>
        </pc:spChg>
        <pc:spChg chg="mod">
          <ac:chgData name="森茂 齐" userId="98a1d591687c18ad" providerId="LiveId" clId="{38011DB4-93E0-4679-9DB1-355D16681ADF}" dt="2024-07-21T02:37:16.206" v="2359" actId="947"/>
          <ac:spMkLst>
            <pc:docMk/>
            <pc:sldMk cId="1636319735" sldId="613"/>
            <ac:spMk id="608" creationId="{931E7274-4B1A-C7CD-BEC3-4597A49F2A42}"/>
          </ac:spMkLst>
        </pc:spChg>
        <pc:spChg chg="mod">
          <ac:chgData name="森茂 齐" userId="98a1d591687c18ad" providerId="LiveId" clId="{38011DB4-93E0-4679-9DB1-355D16681ADF}" dt="2024-07-21T02:37:16.088" v="2239" actId="947"/>
          <ac:spMkLst>
            <pc:docMk/>
            <pc:sldMk cId="1636319735" sldId="613"/>
            <ac:spMk id="611" creationId="{7E1A959D-3910-9D9D-8982-4EC8A4B90764}"/>
          </ac:spMkLst>
        </pc:spChg>
        <pc:spChg chg="mod">
          <ac:chgData name="森茂 齐" userId="98a1d591687c18ad" providerId="LiveId" clId="{38011DB4-93E0-4679-9DB1-355D16681ADF}" dt="2024-07-21T02:37:16.091" v="2243" actId="947"/>
          <ac:spMkLst>
            <pc:docMk/>
            <pc:sldMk cId="1636319735" sldId="613"/>
            <ac:spMk id="612" creationId="{EB2EBCE1-91FB-BED9-C2E2-210DAF21F1BF}"/>
          </ac:spMkLst>
        </pc:spChg>
        <pc:spChg chg="mod">
          <ac:chgData name="森茂 齐" userId="98a1d591687c18ad" providerId="LiveId" clId="{38011DB4-93E0-4679-9DB1-355D16681ADF}" dt="2024-07-21T02:37:16.094" v="2247" actId="947"/>
          <ac:spMkLst>
            <pc:docMk/>
            <pc:sldMk cId="1636319735" sldId="613"/>
            <ac:spMk id="613" creationId="{AE1AFC3B-AD39-A267-AEDF-34E978AF118F}"/>
          </ac:spMkLst>
        </pc:spChg>
        <pc:spChg chg="mod">
          <ac:chgData name="森茂 齐" userId="98a1d591687c18ad" providerId="LiveId" clId="{38011DB4-93E0-4679-9DB1-355D16681ADF}" dt="2024-07-21T02:37:16.097" v="2251" actId="947"/>
          <ac:spMkLst>
            <pc:docMk/>
            <pc:sldMk cId="1636319735" sldId="613"/>
            <ac:spMk id="615" creationId="{CAEA417F-99E1-ACA4-6459-95974EE3D418}"/>
          </ac:spMkLst>
        </pc:spChg>
        <pc:spChg chg="mod">
          <ac:chgData name="森茂 齐" userId="98a1d591687c18ad" providerId="LiveId" clId="{38011DB4-93E0-4679-9DB1-355D16681ADF}" dt="2024-07-21T02:37:16.100" v="2255" actId="947"/>
          <ac:spMkLst>
            <pc:docMk/>
            <pc:sldMk cId="1636319735" sldId="613"/>
            <ac:spMk id="616" creationId="{85FC18C0-1CBA-1CDD-1760-C051E6ABCAC6}"/>
          </ac:spMkLst>
        </pc:spChg>
        <pc:spChg chg="mod">
          <ac:chgData name="森茂 齐" userId="98a1d591687c18ad" providerId="LiveId" clId="{38011DB4-93E0-4679-9DB1-355D16681ADF}" dt="2024-07-21T02:37:16.103" v="2259" actId="947"/>
          <ac:spMkLst>
            <pc:docMk/>
            <pc:sldMk cId="1636319735" sldId="613"/>
            <ac:spMk id="617" creationId="{6F191BD2-7D7A-38AF-99F7-7B3855B12E69}"/>
          </ac:spMkLst>
        </pc:spChg>
        <pc:grpChg chg="add del mod">
          <ac:chgData name="森茂 齐" userId="98a1d591687c18ad" providerId="LiveId" clId="{38011DB4-93E0-4679-9DB1-355D16681ADF}" dt="2024-07-19T12:22:23.393" v="131" actId="165"/>
          <ac:grpSpMkLst>
            <pc:docMk/>
            <pc:sldMk cId="1636319735" sldId="613"/>
            <ac:grpSpMk id="3" creationId="{951264FB-775A-3573-0941-F6A4895E5C23}"/>
          </ac:grpSpMkLst>
        </pc:grpChg>
        <pc:grpChg chg="mod topLvl">
          <ac:chgData name="森茂 齐" userId="98a1d591687c18ad" providerId="LiveId" clId="{38011DB4-93E0-4679-9DB1-355D16681ADF}" dt="2024-07-19T12:22:23.393" v="131" actId="165"/>
          <ac:grpSpMkLst>
            <pc:docMk/>
            <pc:sldMk cId="1636319735" sldId="613"/>
            <ac:grpSpMk id="4" creationId="{1097434A-7373-9821-9C5B-CF4428D064A0}"/>
          </ac:grpSpMkLst>
        </pc:grpChg>
        <pc:grpChg chg="del mod topLvl">
          <ac:chgData name="森茂 齐" userId="98a1d591687c18ad" providerId="LiveId" clId="{38011DB4-93E0-4679-9DB1-355D16681ADF}" dt="2024-07-19T12:22:31.899" v="134" actId="478"/>
          <ac:grpSpMkLst>
            <pc:docMk/>
            <pc:sldMk cId="1636319735" sldId="613"/>
            <ac:grpSpMk id="155" creationId="{A91DD547-6C5B-26B8-7F94-B038915BF3F8}"/>
          </ac:grpSpMkLst>
        </pc:grpChg>
        <pc:grpChg chg="mod">
          <ac:chgData name="森茂 齐" userId="98a1d591687c18ad" providerId="LiveId" clId="{38011DB4-93E0-4679-9DB1-355D16681ADF}" dt="2024-07-19T12:22:29.783" v="133" actId="165"/>
          <ac:grpSpMkLst>
            <pc:docMk/>
            <pc:sldMk cId="1636319735" sldId="613"/>
            <ac:grpSpMk id="156" creationId="{294E6EF3-8A61-8CA0-CB46-DEE94ADE4E2A}"/>
          </ac:grpSpMkLst>
        </pc:grpChg>
        <pc:grpChg chg="del mod">
          <ac:chgData name="森茂 齐" userId="98a1d591687c18ad" providerId="LiveId" clId="{38011DB4-93E0-4679-9DB1-355D16681ADF}" dt="2024-07-19T12:22:03.069" v="120" actId="478"/>
          <ac:grpSpMkLst>
            <pc:docMk/>
            <pc:sldMk cId="1636319735" sldId="613"/>
            <ac:grpSpMk id="157" creationId="{76D5FF0A-3CAA-545B-91F6-41A95A160283}"/>
          </ac:grpSpMkLst>
        </pc:grpChg>
        <pc:grpChg chg="mod">
          <ac:chgData name="森茂 齐" userId="98a1d591687c18ad" providerId="LiveId" clId="{38011DB4-93E0-4679-9DB1-355D16681ADF}" dt="2024-07-19T12:22:29.783" v="133" actId="165"/>
          <ac:grpSpMkLst>
            <pc:docMk/>
            <pc:sldMk cId="1636319735" sldId="613"/>
            <ac:grpSpMk id="158" creationId="{23918505-9F2D-4030-B13E-EC1B957BA69C}"/>
          </ac:grpSpMkLst>
        </pc:grpChg>
        <pc:grpChg chg="del mod">
          <ac:chgData name="森茂 齐" userId="98a1d591687c18ad" providerId="LiveId" clId="{38011DB4-93E0-4679-9DB1-355D16681ADF}" dt="2024-07-19T12:22:26.961" v="132" actId="478"/>
          <ac:grpSpMkLst>
            <pc:docMk/>
            <pc:sldMk cId="1636319735" sldId="613"/>
            <ac:grpSpMk id="172" creationId="{BAF56073-0081-8514-F975-E9D20348146C}"/>
          </ac:grpSpMkLst>
        </pc:grpChg>
        <pc:grpChg chg="mod">
          <ac:chgData name="森茂 齐" userId="98a1d591687c18ad" providerId="LiveId" clId="{38011DB4-93E0-4679-9DB1-355D16681ADF}" dt="2024-07-19T12:22:23.393" v="131" actId="165"/>
          <ac:grpSpMkLst>
            <pc:docMk/>
            <pc:sldMk cId="1636319735" sldId="613"/>
            <ac:grpSpMk id="327" creationId="{34853CE1-AEE1-1CA5-9F0A-361089137452}"/>
          </ac:grpSpMkLst>
        </pc:grpChg>
        <pc:grpChg chg="mod">
          <ac:chgData name="森茂 齐" userId="98a1d591687c18ad" providerId="LiveId" clId="{38011DB4-93E0-4679-9DB1-355D16681ADF}" dt="2024-07-19T12:22:23.393" v="131" actId="165"/>
          <ac:grpSpMkLst>
            <pc:docMk/>
            <pc:sldMk cId="1636319735" sldId="613"/>
            <ac:grpSpMk id="329" creationId="{80870961-4829-818C-87EA-9CCA411E4B89}"/>
          </ac:grpSpMkLst>
        </pc:grpChg>
        <pc:grpChg chg="mod">
          <ac:chgData name="森茂 齐" userId="98a1d591687c18ad" providerId="LiveId" clId="{38011DB4-93E0-4679-9DB1-355D16681ADF}" dt="2024-07-19T12:22:23.393" v="131" actId="165"/>
          <ac:grpSpMkLst>
            <pc:docMk/>
            <pc:sldMk cId="1636319735" sldId="613"/>
            <ac:grpSpMk id="332" creationId="{B31700D4-00A6-1736-71A2-3B6844AC89D9}"/>
          </ac:grpSpMkLst>
        </pc:grpChg>
        <pc:grpChg chg="mod">
          <ac:chgData name="森茂 齐" userId="98a1d591687c18ad" providerId="LiveId" clId="{38011DB4-93E0-4679-9DB1-355D16681ADF}" dt="2024-07-19T12:22:23.393" v="131" actId="165"/>
          <ac:grpSpMkLst>
            <pc:docMk/>
            <pc:sldMk cId="1636319735" sldId="613"/>
            <ac:grpSpMk id="333" creationId="{FCECD0FF-BDA7-F000-C0AD-2EB4E69B2EF2}"/>
          </ac:grpSpMkLst>
        </pc:grpChg>
        <pc:grpChg chg="mod">
          <ac:chgData name="森茂 齐" userId="98a1d591687c18ad" providerId="LiveId" clId="{38011DB4-93E0-4679-9DB1-355D16681ADF}" dt="2024-07-19T12:22:23.393" v="131" actId="165"/>
          <ac:grpSpMkLst>
            <pc:docMk/>
            <pc:sldMk cId="1636319735" sldId="613"/>
            <ac:grpSpMk id="334" creationId="{943AB5EA-9362-6352-169B-05D1645CEB84}"/>
          </ac:grpSpMkLst>
        </pc:grpChg>
        <pc:grpChg chg="mod">
          <ac:chgData name="森茂 齐" userId="98a1d591687c18ad" providerId="LiveId" clId="{38011DB4-93E0-4679-9DB1-355D16681ADF}" dt="2024-07-19T12:22:23.393" v="131" actId="165"/>
          <ac:grpSpMkLst>
            <pc:docMk/>
            <pc:sldMk cId="1636319735" sldId="613"/>
            <ac:grpSpMk id="353" creationId="{E84A9295-2B85-52A7-66BF-B033284F97CF}"/>
          </ac:grpSpMkLst>
        </pc:grpChg>
        <pc:grpChg chg="add mod">
          <ac:chgData name="森茂 齐" userId="98a1d591687c18ad" providerId="LiveId" clId="{38011DB4-93E0-4679-9DB1-355D16681ADF}" dt="2024-07-19T12:25:17.861" v="158" actId="1076"/>
          <ac:grpSpMkLst>
            <pc:docMk/>
            <pc:sldMk cId="1636319735" sldId="613"/>
            <ac:grpSpMk id="385" creationId="{D371DD96-9D23-5779-CA67-B86FC3BF0EC6}"/>
          </ac:grpSpMkLst>
        </pc:grpChg>
        <pc:grpChg chg="add mod">
          <ac:chgData name="森茂 齐" userId="98a1d591687c18ad" providerId="LiveId" clId="{38011DB4-93E0-4679-9DB1-355D16681ADF}" dt="2024-07-19T12:25:11.763" v="157" actId="1076"/>
          <ac:grpSpMkLst>
            <pc:docMk/>
            <pc:sldMk cId="1636319735" sldId="613"/>
            <ac:grpSpMk id="386" creationId="{E2DD9F39-B7D4-EFCF-10AF-FD1388E0B507}"/>
          </ac:grpSpMkLst>
        </pc:grpChg>
        <pc:grpChg chg="add mod">
          <ac:chgData name="森茂 齐" userId="98a1d591687c18ad" providerId="LiveId" clId="{38011DB4-93E0-4679-9DB1-355D16681ADF}" dt="2024-07-19T12:25:24.699" v="160" actId="1076"/>
          <ac:grpSpMkLst>
            <pc:docMk/>
            <pc:sldMk cId="1636319735" sldId="613"/>
            <ac:grpSpMk id="389" creationId="{4F6F42AD-4732-2957-AA9A-39FC0475321C}"/>
          </ac:grpSpMkLst>
        </pc:grpChg>
        <pc:grpChg chg="del mod topLvl">
          <ac:chgData name="森茂 齐" userId="98a1d591687c18ad" providerId="LiveId" clId="{38011DB4-93E0-4679-9DB1-355D16681ADF}" dt="2024-07-19T12:22:29.783" v="133" actId="165"/>
          <ac:grpSpMkLst>
            <pc:docMk/>
            <pc:sldMk cId="1636319735" sldId="613"/>
            <ac:grpSpMk id="462" creationId="{095BA206-8670-14C1-78B9-0088F073715D}"/>
          </ac:grpSpMkLst>
        </pc:grpChg>
        <pc:grpChg chg="mod topLvl">
          <ac:chgData name="森茂 齐" userId="98a1d591687c18ad" providerId="LiveId" clId="{38011DB4-93E0-4679-9DB1-355D16681ADF}" dt="2024-07-19T12:22:23.393" v="131" actId="165"/>
          <ac:grpSpMkLst>
            <pc:docMk/>
            <pc:sldMk cId="1636319735" sldId="613"/>
            <ac:grpSpMk id="467" creationId="{D4E83A31-BCAA-FB4C-39DB-AB1888F9C2C2}"/>
          </ac:grpSpMkLst>
        </pc:grpChg>
        <pc:grpChg chg="mod topLvl">
          <ac:chgData name="森茂 齐" userId="98a1d591687c18ad" providerId="LiveId" clId="{38011DB4-93E0-4679-9DB1-355D16681ADF}" dt="2024-07-19T12:22:23.393" v="131" actId="165"/>
          <ac:grpSpMkLst>
            <pc:docMk/>
            <pc:sldMk cId="1636319735" sldId="613"/>
            <ac:grpSpMk id="470" creationId="{51ED38B7-6B8D-7676-1FB1-E12BB99DA710}"/>
          </ac:grpSpMkLst>
        </pc:grpChg>
        <pc:grpChg chg="mod">
          <ac:chgData name="森茂 齐" userId="98a1d591687c18ad" providerId="LiveId" clId="{38011DB4-93E0-4679-9DB1-355D16681ADF}" dt="2024-07-19T12:22:23.393" v="131" actId="165"/>
          <ac:grpSpMkLst>
            <pc:docMk/>
            <pc:sldMk cId="1636319735" sldId="613"/>
            <ac:grpSpMk id="477" creationId="{BFFA81CE-FB59-76C0-7026-AD40E82A0897}"/>
          </ac:grpSpMkLst>
        </pc:grpChg>
        <pc:grpChg chg="mod">
          <ac:chgData name="森茂 齐" userId="98a1d591687c18ad" providerId="LiveId" clId="{38011DB4-93E0-4679-9DB1-355D16681ADF}" dt="2024-07-19T12:22:23.393" v="131" actId="165"/>
          <ac:grpSpMkLst>
            <pc:docMk/>
            <pc:sldMk cId="1636319735" sldId="613"/>
            <ac:grpSpMk id="479" creationId="{8735121C-6CDA-8410-D988-AE8DBB0BB7AD}"/>
          </ac:grpSpMkLst>
        </pc:grpChg>
        <pc:grpChg chg="mod">
          <ac:chgData name="森茂 齐" userId="98a1d591687c18ad" providerId="LiveId" clId="{38011DB4-93E0-4679-9DB1-355D16681ADF}" dt="2024-07-19T12:22:23.393" v="131" actId="165"/>
          <ac:grpSpMkLst>
            <pc:docMk/>
            <pc:sldMk cId="1636319735" sldId="613"/>
            <ac:grpSpMk id="482" creationId="{5AE21EC0-B126-6DE8-2A70-706ABDD650C1}"/>
          </ac:grpSpMkLst>
        </pc:grpChg>
        <pc:grpChg chg="mod">
          <ac:chgData name="森茂 齐" userId="98a1d591687c18ad" providerId="LiveId" clId="{38011DB4-93E0-4679-9DB1-355D16681ADF}" dt="2024-07-19T12:22:23.393" v="131" actId="165"/>
          <ac:grpSpMkLst>
            <pc:docMk/>
            <pc:sldMk cId="1636319735" sldId="613"/>
            <ac:grpSpMk id="483" creationId="{B5EEE98F-CECC-11E1-CC89-BFBEEDAC177A}"/>
          </ac:grpSpMkLst>
        </pc:grpChg>
        <pc:grpChg chg="mod">
          <ac:chgData name="森茂 齐" userId="98a1d591687c18ad" providerId="LiveId" clId="{38011DB4-93E0-4679-9DB1-355D16681ADF}" dt="2024-07-19T12:22:23.393" v="131" actId="165"/>
          <ac:grpSpMkLst>
            <pc:docMk/>
            <pc:sldMk cId="1636319735" sldId="613"/>
            <ac:grpSpMk id="523" creationId="{E79FBE95-DD6A-A15C-EB5E-B4FBF1D27B23}"/>
          </ac:grpSpMkLst>
        </pc:grpChg>
        <pc:grpChg chg="mod">
          <ac:chgData name="森茂 齐" userId="98a1d591687c18ad" providerId="LiveId" clId="{38011DB4-93E0-4679-9DB1-355D16681ADF}" dt="2024-07-19T12:22:23.393" v="131" actId="165"/>
          <ac:grpSpMkLst>
            <pc:docMk/>
            <pc:sldMk cId="1636319735" sldId="613"/>
            <ac:grpSpMk id="537" creationId="{EC95B14D-1C56-49CB-05AC-DA3F4B2B518B}"/>
          </ac:grpSpMkLst>
        </pc:grpChg>
        <pc:grpChg chg="del">
          <ac:chgData name="森茂 齐" userId="98a1d591687c18ad" providerId="LiveId" clId="{38011DB4-93E0-4679-9DB1-355D16681ADF}" dt="2024-07-19T12:19:51.060" v="84" actId="478"/>
          <ac:grpSpMkLst>
            <pc:docMk/>
            <pc:sldMk cId="1636319735" sldId="613"/>
            <ac:grpSpMk id="596" creationId="{00000000-0000-0000-0000-000000000000}"/>
          </ac:grpSpMkLst>
        </pc:grpChg>
        <pc:grpChg chg="mod">
          <ac:chgData name="森茂 齐" userId="98a1d591687c18ad" providerId="LiveId" clId="{38011DB4-93E0-4679-9DB1-355D16681ADF}" dt="2024-07-19T12:22:23.393" v="131" actId="165"/>
          <ac:grpSpMkLst>
            <pc:docMk/>
            <pc:sldMk cId="1636319735" sldId="613"/>
            <ac:grpSpMk id="614" creationId="{0E8CFA18-813B-AE15-5A6C-A75892140A99}"/>
          </ac:grpSpMkLst>
        </pc:grpChg>
        <pc:grpChg chg="mod">
          <ac:chgData name="森茂 齐" userId="98a1d591687c18ad" providerId="LiveId" clId="{38011DB4-93E0-4679-9DB1-355D16681ADF}" dt="2024-07-19T12:22:23.393" v="131" actId="165"/>
          <ac:grpSpMkLst>
            <pc:docMk/>
            <pc:sldMk cId="1636319735" sldId="613"/>
            <ac:grpSpMk id="619" creationId="{6FDA5E16-7169-3D2F-F3AB-178159092A03}"/>
          </ac:grpSpMkLst>
        </pc:grpChg>
        <pc:grpChg chg="mod">
          <ac:chgData name="森茂 齐" userId="98a1d591687c18ad" providerId="LiveId" clId="{38011DB4-93E0-4679-9DB1-355D16681ADF}" dt="2024-07-19T12:22:23.393" v="131" actId="165"/>
          <ac:grpSpMkLst>
            <pc:docMk/>
            <pc:sldMk cId="1636319735" sldId="613"/>
            <ac:grpSpMk id="620" creationId="{2126F013-678D-0EC4-FD4E-563BF8A348F3}"/>
          </ac:grpSpMkLst>
        </pc:grpChg>
        <pc:grpChg chg="mod">
          <ac:chgData name="森茂 齐" userId="98a1d591687c18ad" providerId="LiveId" clId="{38011DB4-93E0-4679-9DB1-355D16681ADF}" dt="2024-07-19T12:22:23.393" v="131" actId="165"/>
          <ac:grpSpMkLst>
            <pc:docMk/>
            <pc:sldMk cId="1636319735" sldId="613"/>
            <ac:grpSpMk id="621" creationId="{427350D8-D974-B644-80D0-35B93DF5C9A6}"/>
          </ac:grpSpMkLst>
        </pc:grpChg>
        <pc:grpChg chg="mod">
          <ac:chgData name="森茂 齐" userId="98a1d591687c18ad" providerId="LiveId" clId="{38011DB4-93E0-4679-9DB1-355D16681ADF}" dt="2024-07-19T12:22:23.393" v="131" actId="165"/>
          <ac:grpSpMkLst>
            <pc:docMk/>
            <pc:sldMk cId="1636319735" sldId="613"/>
            <ac:grpSpMk id="622" creationId="{FF1F2C4D-A5F3-6E1D-D53A-F864395EACC0}"/>
          </ac:grpSpMkLst>
        </pc:grpChg>
        <pc:grpChg chg="mod">
          <ac:chgData name="森茂 齐" userId="98a1d591687c18ad" providerId="LiveId" clId="{38011DB4-93E0-4679-9DB1-355D16681ADF}" dt="2024-07-19T12:22:23.393" v="131" actId="165"/>
          <ac:grpSpMkLst>
            <pc:docMk/>
            <pc:sldMk cId="1636319735" sldId="613"/>
            <ac:grpSpMk id="636" creationId="{4C98A391-3897-39F8-4608-4EC6B2F0B218}"/>
          </ac:grpSpMkLst>
        </pc:grpChg>
        <pc:picChg chg="add mod">
          <ac:chgData name="森茂 齐" userId="98a1d591687c18ad" providerId="LiveId" clId="{38011DB4-93E0-4679-9DB1-355D16681ADF}" dt="2024-07-19T12:21:06.182" v="89"/>
          <ac:picMkLst>
            <pc:docMk/>
            <pc:sldMk cId="1636319735" sldId="613"/>
            <ac:picMk id="2" creationId="{B52DD5BE-6CE9-C24B-B2D9-5E16202DD54C}"/>
          </ac:picMkLst>
        </pc:picChg>
        <pc:picChg chg="mod topLvl">
          <ac:chgData name="森茂 齐" userId="98a1d591687c18ad" providerId="LiveId" clId="{38011DB4-93E0-4679-9DB1-355D16681ADF}" dt="2024-07-19T12:24:59.715" v="152" actId="164"/>
          <ac:picMkLst>
            <pc:docMk/>
            <pc:sldMk cId="1636319735" sldId="613"/>
            <ac:picMk id="154" creationId="{C48431A3-4CB6-5DA8-7A78-C44381CA02A2}"/>
          </ac:picMkLst>
        </pc:picChg>
        <pc:picChg chg="add mod">
          <ac:chgData name="森茂 齐" userId="98a1d591687c18ad" providerId="LiveId" clId="{38011DB4-93E0-4679-9DB1-355D16681ADF}" dt="2024-07-19T12:24:53.296" v="149"/>
          <ac:picMkLst>
            <pc:docMk/>
            <pc:sldMk cId="1636319735" sldId="613"/>
            <ac:picMk id="384" creationId="{B1BBEEE6-3B74-C321-7FBD-2444019790CB}"/>
          </ac:picMkLst>
        </pc:picChg>
        <pc:picChg chg="mod">
          <ac:chgData name="森茂 齐" userId="98a1d591687c18ad" providerId="LiveId" clId="{38011DB4-93E0-4679-9DB1-355D16681ADF}" dt="2024-07-19T12:25:02.825" v="154"/>
          <ac:picMkLst>
            <pc:docMk/>
            <pc:sldMk cId="1636319735" sldId="613"/>
            <ac:picMk id="388" creationId="{88D97248-5515-26CB-C502-41DF75BFD125}"/>
          </ac:picMkLst>
        </pc:picChg>
        <pc:picChg chg="mod">
          <ac:chgData name="森茂 齐" userId="98a1d591687c18ad" providerId="LiveId" clId="{38011DB4-93E0-4679-9DB1-355D16681ADF}" dt="2024-07-19T12:25:19.208" v="159"/>
          <ac:picMkLst>
            <pc:docMk/>
            <pc:sldMk cId="1636319735" sldId="613"/>
            <ac:picMk id="391" creationId="{7F956411-E4EC-D333-94B4-0A02ECA161ED}"/>
          </ac:picMkLst>
        </pc:picChg>
        <pc:picChg chg="add mod">
          <ac:chgData name="森茂 齐" userId="98a1d591687c18ad" providerId="LiveId" clId="{38011DB4-93E0-4679-9DB1-355D16681ADF}" dt="2024-07-19T12:26:06.303" v="172" actId="1076"/>
          <ac:picMkLst>
            <pc:docMk/>
            <pc:sldMk cId="1636319735" sldId="613"/>
            <ac:picMk id="395" creationId="{79A18914-7EA1-D4F0-F9E1-D335978B3388}"/>
          </ac:picMkLst>
        </pc:picChg>
        <pc:picChg chg="add mod">
          <ac:chgData name="森茂 齐" userId="98a1d591687c18ad" providerId="LiveId" clId="{38011DB4-93E0-4679-9DB1-355D16681ADF}" dt="2024-07-19T12:26:15.138" v="174" actId="1076"/>
          <ac:picMkLst>
            <pc:docMk/>
            <pc:sldMk cId="1636319735" sldId="613"/>
            <ac:picMk id="396" creationId="{321ECB9C-F447-1FDE-AB30-7881C3EE6537}"/>
          </ac:picMkLst>
        </pc:picChg>
        <pc:picChg chg="add mod">
          <ac:chgData name="森茂 齐" userId="98a1d591687c18ad" providerId="LiveId" clId="{38011DB4-93E0-4679-9DB1-355D16681ADF}" dt="2024-07-19T12:26:21.797" v="176" actId="1076"/>
          <ac:picMkLst>
            <pc:docMk/>
            <pc:sldMk cId="1636319735" sldId="613"/>
            <ac:picMk id="397" creationId="{50EB6A7B-7FAD-BA1E-DF81-75BCE94071C0}"/>
          </ac:picMkLst>
        </pc:picChg>
        <pc:picChg chg="mod">
          <ac:chgData name="森茂 齐" userId="98a1d591687c18ad" providerId="LiveId" clId="{38011DB4-93E0-4679-9DB1-355D16681ADF}" dt="2024-07-19T12:22:23.393" v="131" actId="165"/>
          <ac:picMkLst>
            <pc:docMk/>
            <pc:sldMk cId="1636319735" sldId="613"/>
            <ac:picMk id="475" creationId="{9AE706D6-39E2-77EA-8C45-9C3A32905603}"/>
          </ac:picMkLst>
        </pc:picChg>
        <pc:picChg chg="mod">
          <ac:chgData name="森茂 齐" userId="98a1d591687c18ad" providerId="LiveId" clId="{38011DB4-93E0-4679-9DB1-355D16681ADF}" dt="2024-07-19T12:22:23.393" v="131" actId="165"/>
          <ac:picMkLst>
            <pc:docMk/>
            <pc:sldMk cId="1636319735" sldId="613"/>
            <ac:picMk id="618" creationId="{EF3E679E-F4FA-F692-A2F9-F1330B4F3ECE}"/>
          </ac:picMkLst>
        </pc:picChg>
        <pc:cxnChg chg="mod">
          <ac:chgData name="森茂 齐" userId="98a1d591687c18ad" providerId="LiveId" clId="{38011DB4-93E0-4679-9DB1-355D16681ADF}" dt="2024-07-19T12:22:23.393" v="131" actId="165"/>
          <ac:cxnSpMkLst>
            <pc:docMk/>
            <pc:sldMk cId="1636319735" sldId="613"/>
            <ac:cxnSpMk id="128" creationId="{38E82E38-B7C1-1E98-2B17-879AB76309F1}"/>
          </ac:cxnSpMkLst>
        </pc:cxnChg>
        <pc:cxnChg chg="mod">
          <ac:chgData name="森茂 齐" userId="98a1d591687c18ad" providerId="LiveId" clId="{38011DB4-93E0-4679-9DB1-355D16681ADF}" dt="2024-07-19T12:22:23.393" v="131" actId="165"/>
          <ac:cxnSpMkLst>
            <pc:docMk/>
            <pc:sldMk cId="1636319735" sldId="613"/>
            <ac:cxnSpMk id="129" creationId="{3EFC617F-45D4-617B-2A4C-8DCF5C091B66}"/>
          </ac:cxnSpMkLst>
        </pc:cxnChg>
        <pc:cxnChg chg="mod">
          <ac:chgData name="森茂 齐" userId="98a1d591687c18ad" providerId="LiveId" clId="{38011DB4-93E0-4679-9DB1-355D16681ADF}" dt="2024-07-19T12:22:23.393" v="131" actId="165"/>
          <ac:cxnSpMkLst>
            <pc:docMk/>
            <pc:sldMk cId="1636319735" sldId="613"/>
            <ac:cxnSpMk id="150" creationId="{F737A094-843D-37E0-6D2C-D26016954665}"/>
          </ac:cxnSpMkLst>
        </pc:cxnChg>
        <pc:cxnChg chg="mod">
          <ac:chgData name="森茂 齐" userId="98a1d591687c18ad" providerId="LiveId" clId="{38011DB4-93E0-4679-9DB1-355D16681ADF}" dt="2024-07-19T12:22:23.393" v="131" actId="165"/>
          <ac:cxnSpMkLst>
            <pc:docMk/>
            <pc:sldMk cId="1636319735" sldId="613"/>
            <ac:cxnSpMk id="151" creationId="{43D2DCA9-E2E8-BD32-28CE-90C607F82007}"/>
          </ac:cxnSpMkLst>
        </pc:cxnChg>
        <pc:cxnChg chg="mod">
          <ac:chgData name="森茂 齐" userId="98a1d591687c18ad" providerId="LiveId" clId="{38011DB4-93E0-4679-9DB1-355D16681ADF}" dt="2024-07-19T12:22:29.783" v="133" actId="165"/>
          <ac:cxnSpMkLst>
            <pc:docMk/>
            <pc:sldMk cId="1636319735" sldId="613"/>
            <ac:cxnSpMk id="159" creationId="{33F793A3-4251-7ADF-517C-5BE38BABF603}"/>
          </ac:cxnSpMkLst>
        </pc:cxnChg>
        <pc:cxnChg chg="del mod">
          <ac:chgData name="森茂 齐" userId="98a1d591687c18ad" providerId="LiveId" clId="{38011DB4-93E0-4679-9DB1-355D16681ADF}" dt="2024-07-19T12:22:14.534" v="127" actId="478"/>
          <ac:cxnSpMkLst>
            <pc:docMk/>
            <pc:sldMk cId="1636319735" sldId="613"/>
            <ac:cxnSpMk id="160" creationId="{5FE4EFE8-FBCC-C8C6-AABE-1AD89FDA1136}"/>
          </ac:cxnSpMkLst>
        </pc:cxnChg>
        <pc:cxnChg chg="mod">
          <ac:chgData name="森茂 齐" userId="98a1d591687c18ad" providerId="LiveId" clId="{38011DB4-93E0-4679-9DB1-355D16681ADF}" dt="2024-07-19T12:22:29.783" v="133" actId="165"/>
          <ac:cxnSpMkLst>
            <pc:docMk/>
            <pc:sldMk cId="1636319735" sldId="613"/>
            <ac:cxnSpMk id="161" creationId="{BBF8EB61-000F-DD8B-6E69-8878E2A61818}"/>
          </ac:cxnSpMkLst>
        </pc:cxnChg>
        <pc:cxnChg chg="mod">
          <ac:chgData name="森茂 齐" userId="98a1d591687c18ad" providerId="LiveId" clId="{38011DB4-93E0-4679-9DB1-355D16681ADF}" dt="2024-07-19T12:22:29.783" v="133" actId="165"/>
          <ac:cxnSpMkLst>
            <pc:docMk/>
            <pc:sldMk cId="1636319735" sldId="613"/>
            <ac:cxnSpMk id="162" creationId="{2FC41738-8EEE-5CA7-1DDB-B9DC19AB82D2}"/>
          </ac:cxnSpMkLst>
        </pc:cxnChg>
        <pc:cxnChg chg="mod">
          <ac:chgData name="森茂 齐" userId="98a1d591687c18ad" providerId="LiveId" clId="{38011DB4-93E0-4679-9DB1-355D16681ADF}" dt="2024-07-19T12:22:29.783" v="133" actId="165"/>
          <ac:cxnSpMkLst>
            <pc:docMk/>
            <pc:sldMk cId="1636319735" sldId="613"/>
            <ac:cxnSpMk id="163" creationId="{66BA5C5D-2B1B-ECCB-07E4-7FCA0CB8576D}"/>
          </ac:cxnSpMkLst>
        </pc:cxnChg>
        <pc:cxnChg chg="del mod">
          <ac:chgData name="森茂 齐" userId="98a1d591687c18ad" providerId="LiveId" clId="{38011DB4-93E0-4679-9DB1-355D16681ADF}" dt="2024-07-19T12:21:42.915" v="109" actId="478"/>
          <ac:cxnSpMkLst>
            <pc:docMk/>
            <pc:sldMk cId="1636319735" sldId="613"/>
            <ac:cxnSpMk id="164" creationId="{EEA300FA-C7D3-ACA3-9D6F-A249A0F08047}"/>
          </ac:cxnSpMkLst>
        </pc:cxnChg>
        <pc:cxnChg chg="mod">
          <ac:chgData name="森茂 齐" userId="98a1d591687c18ad" providerId="LiveId" clId="{38011DB4-93E0-4679-9DB1-355D16681ADF}" dt="2024-07-19T12:22:29.783" v="133" actId="165"/>
          <ac:cxnSpMkLst>
            <pc:docMk/>
            <pc:sldMk cId="1636319735" sldId="613"/>
            <ac:cxnSpMk id="165" creationId="{773852B1-E4FE-BDFA-4DD7-36B87C010955}"/>
          </ac:cxnSpMkLst>
        </pc:cxnChg>
        <pc:cxnChg chg="del mod">
          <ac:chgData name="森茂 齐" userId="98a1d591687c18ad" providerId="LiveId" clId="{38011DB4-93E0-4679-9DB1-355D16681ADF}" dt="2024-07-19T12:21:59.747" v="117" actId="478"/>
          <ac:cxnSpMkLst>
            <pc:docMk/>
            <pc:sldMk cId="1636319735" sldId="613"/>
            <ac:cxnSpMk id="166" creationId="{53D61630-13AD-A3D5-556A-9FC98B8F96D1}"/>
          </ac:cxnSpMkLst>
        </pc:cxnChg>
        <pc:cxnChg chg="del mod">
          <ac:chgData name="森茂 齐" userId="98a1d591687c18ad" providerId="LiveId" clId="{38011DB4-93E0-4679-9DB1-355D16681ADF}" dt="2024-07-19T12:21:41.483" v="108" actId="478"/>
          <ac:cxnSpMkLst>
            <pc:docMk/>
            <pc:sldMk cId="1636319735" sldId="613"/>
            <ac:cxnSpMk id="167" creationId="{54EF13E5-D509-E19F-3432-CC07AEC7C154}"/>
          </ac:cxnSpMkLst>
        </pc:cxnChg>
        <pc:cxnChg chg="mod">
          <ac:chgData name="森茂 齐" userId="98a1d591687c18ad" providerId="LiveId" clId="{38011DB4-93E0-4679-9DB1-355D16681ADF}" dt="2024-07-19T12:22:29.783" v="133" actId="165"/>
          <ac:cxnSpMkLst>
            <pc:docMk/>
            <pc:sldMk cId="1636319735" sldId="613"/>
            <ac:cxnSpMk id="168" creationId="{8DCB3AEE-D7AB-426B-4CA5-0D4CBE662846}"/>
          </ac:cxnSpMkLst>
        </pc:cxnChg>
        <pc:cxnChg chg="mod">
          <ac:chgData name="森茂 齐" userId="98a1d591687c18ad" providerId="LiveId" clId="{38011DB4-93E0-4679-9DB1-355D16681ADF}" dt="2024-07-19T12:22:29.783" v="133" actId="165"/>
          <ac:cxnSpMkLst>
            <pc:docMk/>
            <pc:sldMk cId="1636319735" sldId="613"/>
            <ac:cxnSpMk id="169" creationId="{6E3CE59B-0D0A-A9E2-F3C6-2F87B5799D7C}"/>
          </ac:cxnSpMkLst>
        </pc:cxnChg>
        <pc:cxnChg chg="mod">
          <ac:chgData name="森茂 齐" userId="98a1d591687c18ad" providerId="LiveId" clId="{38011DB4-93E0-4679-9DB1-355D16681ADF}" dt="2024-07-19T12:22:29.783" v="133" actId="165"/>
          <ac:cxnSpMkLst>
            <pc:docMk/>
            <pc:sldMk cId="1636319735" sldId="613"/>
            <ac:cxnSpMk id="170" creationId="{3140A90F-A0BA-EDE5-A164-92E758B1AAE3}"/>
          </ac:cxnSpMkLst>
        </pc:cxnChg>
        <pc:cxnChg chg="mod">
          <ac:chgData name="森茂 齐" userId="98a1d591687c18ad" providerId="LiveId" clId="{38011DB4-93E0-4679-9DB1-355D16681ADF}" dt="2024-07-19T12:22:29.783" v="133" actId="165"/>
          <ac:cxnSpMkLst>
            <pc:docMk/>
            <pc:sldMk cId="1636319735" sldId="613"/>
            <ac:cxnSpMk id="171" creationId="{1B8D1ADE-A067-C7F7-EB15-18EE94E2FC02}"/>
          </ac:cxnSpMkLst>
        </pc:cxnChg>
        <pc:cxnChg chg="mod">
          <ac:chgData name="森茂 齐" userId="98a1d591687c18ad" providerId="LiveId" clId="{38011DB4-93E0-4679-9DB1-355D16681ADF}" dt="2024-07-19T12:22:29.783" v="133" actId="165"/>
          <ac:cxnSpMkLst>
            <pc:docMk/>
            <pc:sldMk cId="1636319735" sldId="613"/>
            <ac:cxnSpMk id="173" creationId="{D17D5DF4-1638-1113-5C60-2DF013922AC0}"/>
          </ac:cxnSpMkLst>
        </pc:cxnChg>
        <pc:cxnChg chg="mod">
          <ac:chgData name="森茂 齐" userId="98a1d591687c18ad" providerId="LiveId" clId="{38011DB4-93E0-4679-9DB1-355D16681ADF}" dt="2024-07-19T12:22:29.783" v="133" actId="165"/>
          <ac:cxnSpMkLst>
            <pc:docMk/>
            <pc:sldMk cId="1636319735" sldId="613"/>
            <ac:cxnSpMk id="174" creationId="{F1BA9536-5633-8FDF-74DF-6C07BBC7B698}"/>
          </ac:cxnSpMkLst>
        </pc:cxnChg>
        <pc:cxnChg chg="mod">
          <ac:chgData name="森茂 齐" userId="98a1d591687c18ad" providerId="LiveId" clId="{38011DB4-93E0-4679-9DB1-355D16681ADF}" dt="2024-07-19T12:22:29.783" v="133" actId="165"/>
          <ac:cxnSpMkLst>
            <pc:docMk/>
            <pc:sldMk cId="1636319735" sldId="613"/>
            <ac:cxnSpMk id="175" creationId="{4E4B6BDE-3103-B1C7-2F92-FC4F0F8D864D}"/>
          </ac:cxnSpMkLst>
        </pc:cxnChg>
        <pc:cxnChg chg="del mod">
          <ac:chgData name="森茂 齐" userId="98a1d591687c18ad" providerId="LiveId" clId="{38011DB4-93E0-4679-9DB1-355D16681ADF}" dt="2024-07-19T12:21:35.245" v="103" actId="478"/>
          <ac:cxnSpMkLst>
            <pc:docMk/>
            <pc:sldMk cId="1636319735" sldId="613"/>
            <ac:cxnSpMk id="176" creationId="{2B024EC2-B94C-3934-BCA6-4A8FA6280055}"/>
          </ac:cxnSpMkLst>
        </pc:cxnChg>
        <pc:cxnChg chg="del mod">
          <ac:chgData name="森茂 齐" userId="98a1d591687c18ad" providerId="LiveId" clId="{38011DB4-93E0-4679-9DB1-355D16681ADF}" dt="2024-07-19T12:21:58.404" v="116" actId="478"/>
          <ac:cxnSpMkLst>
            <pc:docMk/>
            <pc:sldMk cId="1636319735" sldId="613"/>
            <ac:cxnSpMk id="177" creationId="{AFF85FF0-1169-2F4A-A24F-BC759659FC2D}"/>
          </ac:cxnSpMkLst>
        </pc:cxnChg>
        <pc:cxnChg chg="mod">
          <ac:chgData name="森茂 齐" userId="98a1d591687c18ad" providerId="LiveId" clId="{38011DB4-93E0-4679-9DB1-355D16681ADF}" dt="2024-07-19T12:22:23.393" v="131" actId="165"/>
          <ac:cxnSpMkLst>
            <pc:docMk/>
            <pc:sldMk cId="1636319735" sldId="613"/>
            <ac:cxnSpMk id="335" creationId="{B1119781-B3DB-6796-D568-D3E513630639}"/>
          </ac:cxnSpMkLst>
        </pc:cxnChg>
        <pc:cxnChg chg="mod">
          <ac:chgData name="森茂 齐" userId="98a1d591687c18ad" providerId="LiveId" clId="{38011DB4-93E0-4679-9DB1-355D16681ADF}" dt="2024-07-19T12:22:23.393" v="131" actId="165"/>
          <ac:cxnSpMkLst>
            <pc:docMk/>
            <pc:sldMk cId="1636319735" sldId="613"/>
            <ac:cxnSpMk id="336" creationId="{49FA56A5-A1D2-6916-49AD-CA2B427C0AA6}"/>
          </ac:cxnSpMkLst>
        </pc:cxnChg>
        <pc:cxnChg chg="mod">
          <ac:chgData name="森茂 齐" userId="98a1d591687c18ad" providerId="LiveId" clId="{38011DB4-93E0-4679-9DB1-355D16681ADF}" dt="2024-07-19T12:22:23.393" v="131" actId="165"/>
          <ac:cxnSpMkLst>
            <pc:docMk/>
            <pc:sldMk cId="1636319735" sldId="613"/>
            <ac:cxnSpMk id="337" creationId="{8DD813B6-EA3B-9838-D170-2550C53E1452}"/>
          </ac:cxnSpMkLst>
        </pc:cxnChg>
        <pc:cxnChg chg="mod">
          <ac:chgData name="森茂 齐" userId="98a1d591687c18ad" providerId="LiveId" clId="{38011DB4-93E0-4679-9DB1-355D16681ADF}" dt="2024-07-19T12:22:23.393" v="131" actId="165"/>
          <ac:cxnSpMkLst>
            <pc:docMk/>
            <pc:sldMk cId="1636319735" sldId="613"/>
            <ac:cxnSpMk id="338" creationId="{68A53956-E8FE-9905-4F36-4EF397667062}"/>
          </ac:cxnSpMkLst>
        </pc:cxnChg>
        <pc:cxnChg chg="mod">
          <ac:chgData name="森茂 齐" userId="98a1d591687c18ad" providerId="LiveId" clId="{38011DB4-93E0-4679-9DB1-355D16681ADF}" dt="2024-07-19T12:22:23.393" v="131" actId="165"/>
          <ac:cxnSpMkLst>
            <pc:docMk/>
            <pc:sldMk cId="1636319735" sldId="613"/>
            <ac:cxnSpMk id="340" creationId="{875C65B0-0003-5ABC-90FB-88625EDEB7FF}"/>
          </ac:cxnSpMkLst>
        </pc:cxnChg>
        <pc:cxnChg chg="mod">
          <ac:chgData name="森茂 齐" userId="98a1d591687c18ad" providerId="LiveId" clId="{38011DB4-93E0-4679-9DB1-355D16681ADF}" dt="2024-07-19T12:22:23.393" v="131" actId="165"/>
          <ac:cxnSpMkLst>
            <pc:docMk/>
            <pc:sldMk cId="1636319735" sldId="613"/>
            <ac:cxnSpMk id="345" creationId="{545E958D-A034-B974-44DF-8070D59043E1}"/>
          </ac:cxnSpMkLst>
        </pc:cxnChg>
        <pc:cxnChg chg="mod">
          <ac:chgData name="森茂 齐" userId="98a1d591687c18ad" providerId="LiveId" clId="{38011DB4-93E0-4679-9DB1-355D16681ADF}" dt="2024-07-19T12:22:23.393" v="131" actId="165"/>
          <ac:cxnSpMkLst>
            <pc:docMk/>
            <pc:sldMk cId="1636319735" sldId="613"/>
            <ac:cxnSpMk id="346" creationId="{FAC58FDD-0AD7-D9CA-5483-652231B0B9AE}"/>
          </ac:cxnSpMkLst>
        </pc:cxnChg>
        <pc:cxnChg chg="mod">
          <ac:chgData name="森茂 齐" userId="98a1d591687c18ad" providerId="LiveId" clId="{38011DB4-93E0-4679-9DB1-355D16681ADF}" dt="2024-07-19T12:22:23.393" v="131" actId="165"/>
          <ac:cxnSpMkLst>
            <pc:docMk/>
            <pc:sldMk cId="1636319735" sldId="613"/>
            <ac:cxnSpMk id="347" creationId="{C51841AA-1277-8A7C-4312-5B48974BBF05}"/>
          </ac:cxnSpMkLst>
        </pc:cxnChg>
        <pc:cxnChg chg="mod">
          <ac:chgData name="森茂 齐" userId="98a1d591687c18ad" providerId="LiveId" clId="{38011DB4-93E0-4679-9DB1-355D16681ADF}" dt="2024-07-19T12:22:23.393" v="131" actId="165"/>
          <ac:cxnSpMkLst>
            <pc:docMk/>
            <pc:sldMk cId="1636319735" sldId="613"/>
            <ac:cxnSpMk id="348" creationId="{7BAD816C-4690-A1F6-534B-AADA02E15DEB}"/>
          </ac:cxnSpMkLst>
        </pc:cxnChg>
        <pc:cxnChg chg="mod">
          <ac:chgData name="森茂 齐" userId="98a1d591687c18ad" providerId="LiveId" clId="{38011DB4-93E0-4679-9DB1-355D16681ADF}" dt="2024-07-19T12:22:23.393" v="131" actId="165"/>
          <ac:cxnSpMkLst>
            <pc:docMk/>
            <pc:sldMk cId="1636319735" sldId="613"/>
            <ac:cxnSpMk id="349" creationId="{9B5A7A73-C9A3-2CA1-2329-7E246933B6F4}"/>
          </ac:cxnSpMkLst>
        </pc:cxnChg>
        <pc:cxnChg chg="mod">
          <ac:chgData name="森茂 齐" userId="98a1d591687c18ad" providerId="LiveId" clId="{38011DB4-93E0-4679-9DB1-355D16681ADF}" dt="2024-07-19T12:22:23.393" v="131" actId="165"/>
          <ac:cxnSpMkLst>
            <pc:docMk/>
            <pc:sldMk cId="1636319735" sldId="613"/>
            <ac:cxnSpMk id="350" creationId="{B8B359CE-31E4-9D26-ADC4-3C10F233677D}"/>
          </ac:cxnSpMkLst>
        </pc:cxnChg>
        <pc:cxnChg chg="mod">
          <ac:chgData name="森茂 齐" userId="98a1d591687c18ad" providerId="LiveId" clId="{38011DB4-93E0-4679-9DB1-355D16681ADF}" dt="2024-07-19T12:22:23.393" v="131" actId="165"/>
          <ac:cxnSpMkLst>
            <pc:docMk/>
            <pc:sldMk cId="1636319735" sldId="613"/>
            <ac:cxnSpMk id="351" creationId="{71A59E99-D8BE-9A34-E2F6-385650A4FF47}"/>
          </ac:cxnSpMkLst>
        </pc:cxnChg>
        <pc:cxnChg chg="mod">
          <ac:chgData name="森茂 齐" userId="98a1d591687c18ad" providerId="LiveId" clId="{38011DB4-93E0-4679-9DB1-355D16681ADF}" dt="2024-07-19T12:22:23.393" v="131" actId="165"/>
          <ac:cxnSpMkLst>
            <pc:docMk/>
            <pc:sldMk cId="1636319735" sldId="613"/>
            <ac:cxnSpMk id="352" creationId="{219C6F2C-7279-029E-2E95-DBC19ABEB5CF}"/>
          </ac:cxnSpMkLst>
        </pc:cxnChg>
        <pc:cxnChg chg="mod">
          <ac:chgData name="森茂 齐" userId="98a1d591687c18ad" providerId="LiveId" clId="{38011DB4-93E0-4679-9DB1-355D16681ADF}" dt="2024-07-19T12:22:23.393" v="131" actId="165"/>
          <ac:cxnSpMkLst>
            <pc:docMk/>
            <pc:sldMk cId="1636319735" sldId="613"/>
            <ac:cxnSpMk id="354" creationId="{7F0DAC13-CE66-7CAC-F361-6A7D2F3D2112}"/>
          </ac:cxnSpMkLst>
        </pc:cxnChg>
        <pc:cxnChg chg="mod">
          <ac:chgData name="森茂 齐" userId="98a1d591687c18ad" providerId="LiveId" clId="{38011DB4-93E0-4679-9DB1-355D16681ADF}" dt="2024-07-19T12:22:23.393" v="131" actId="165"/>
          <ac:cxnSpMkLst>
            <pc:docMk/>
            <pc:sldMk cId="1636319735" sldId="613"/>
            <ac:cxnSpMk id="355" creationId="{6C1BD9E0-0C72-6F38-4775-A59CB26D555C}"/>
          </ac:cxnSpMkLst>
        </pc:cxnChg>
        <pc:cxnChg chg="mod">
          <ac:chgData name="森茂 齐" userId="98a1d591687c18ad" providerId="LiveId" clId="{38011DB4-93E0-4679-9DB1-355D16681ADF}" dt="2024-07-19T12:22:23.393" v="131" actId="165"/>
          <ac:cxnSpMkLst>
            <pc:docMk/>
            <pc:sldMk cId="1636319735" sldId="613"/>
            <ac:cxnSpMk id="356" creationId="{87E5300D-0FD8-F228-AB8F-3FB5BF7850E3}"/>
          </ac:cxnSpMkLst>
        </pc:cxnChg>
        <pc:cxnChg chg="mod">
          <ac:chgData name="森茂 齐" userId="98a1d591687c18ad" providerId="LiveId" clId="{38011DB4-93E0-4679-9DB1-355D16681ADF}" dt="2024-07-19T12:22:23.393" v="131" actId="165"/>
          <ac:cxnSpMkLst>
            <pc:docMk/>
            <pc:sldMk cId="1636319735" sldId="613"/>
            <ac:cxnSpMk id="357" creationId="{6D0A85EF-B188-B593-C75F-52E329B987A7}"/>
          </ac:cxnSpMkLst>
        </pc:cxnChg>
        <pc:cxnChg chg="mod">
          <ac:chgData name="森茂 齐" userId="98a1d591687c18ad" providerId="LiveId" clId="{38011DB4-93E0-4679-9DB1-355D16681ADF}" dt="2024-07-19T12:22:23.393" v="131" actId="165"/>
          <ac:cxnSpMkLst>
            <pc:docMk/>
            <pc:sldMk cId="1636319735" sldId="613"/>
            <ac:cxnSpMk id="358" creationId="{E9FEE90D-6ED5-E69E-4DBE-8C73F0BF895D}"/>
          </ac:cxnSpMkLst>
        </pc:cxnChg>
        <pc:cxnChg chg="mod">
          <ac:chgData name="森茂 齐" userId="98a1d591687c18ad" providerId="LiveId" clId="{38011DB4-93E0-4679-9DB1-355D16681ADF}" dt="2024-07-19T12:22:23.393" v="131" actId="165"/>
          <ac:cxnSpMkLst>
            <pc:docMk/>
            <pc:sldMk cId="1636319735" sldId="613"/>
            <ac:cxnSpMk id="379" creationId="{0F911662-C469-F063-F8DA-3824BFDA3018}"/>
          </ac:cxnSpMkLst>
        </pc:cxnChg>
        <pc:cxnChg chg="mod">
          <ac:chgData name="森茂 齐" userId="98a1d591687c18ad" providerId="LiveId" clId="{38011DB4-93E0-4679-9DB1-355D16681ADF}" dt="2024-07-19T12:22:23.393" v="131" actId="165"/>
          <ac:cxnSpMkLst>
            <pc:docMk/>
            <pc:sldMk cId="1636319735" sldId="613"/>
            <ac:cxnSpMk id="380" creationId="{3824C55F-6327-37C6-BECD-B3A255894676}"/>
          </ac:cxnSpMkLst>
        </pc:cxnChg>
        <pc:cxnChg chg="del mod">
          <ac:chgData name="森茂 齐" userId="98a1d591687c18ad" providerId="LiveId" clId="{38011DB4-93E0-4679-9DB1-355D16681ADF}" dt="2024-07-19T12:21:15.716" v="92" actId="478"/>
          <ac:cxnSpMkLst>
            <pc:docMk/>
            <pc:sldMk cId="1636319735" sldId="613"/>
            <ac:cxnSpMk id="463" creationId="{9A22EC28-3168-B655-91F0-C1629E0BD89E}"/>
          </ac:cxnSpMkLst>
        </pc:cxnChg>
        <pc:cxnChg chg="del mod">
          <ac:chgData name="森茂 齐" userId="98a1d591687c18ad" providerId="LiveId" clId="{38011DB4-93E0-4679-9DB1-355D16681ADF}" dt="2024-07-19T12:21:18.529" v="94" actId="478"/>
          <ac:cxnSpMkLst>
            <pc:docMk/>
            <pc:sldMk cId="1636319735" sldId="613"/>
            <ac:cxnSpMk id="464" creationId="{3C602C74-DB33-CE37-8824-92C182625D84}"/>
          </ac:cxnSpMkLst>
        </pc:cxnChg>
        <pc:cxnChg chg="del mod">
          <ac:chgData name="森茂 齐" userId="98a1d591687c18ad" providerId="LiveId" clId="{38011DB4-93E0-4679-9DB1-355D16681ADF}" dt="2024-07-19T12:21:17.027" v="93" actId="478"/>
          <ac:cxnSpMkLst>
            <pc:docMk/>
            <pc:sldMk cId="1636319735" sldId="613"/>
            <ac:cxnSpMk id="465" creationId="{C7896E0D-F5C5-BF5E-0B6D-321E605ACB6A}"/>
          </ac:cxnSpMkLst>
        </pc:cxnChg>
        <pc:cxnChg chg="del mod">
          <ac:chgData name="森茂 齐" userId="98a1d591687c18ad" providerId="LiveId" clId="{38011DB4-93E0-4679-9DB1-355D16681ADF}" dt="2024-07-19T12:21:13.916" v="91" actId="478"/>
          <ac:cxnSpMkLst>
            <pc:docMk/>
            <pc:sldMk cId="1636319735" sldId="613"/>
            <ac:cxnSpMk id="466" creationId="{DAD1BD59-5462-9B38-D4AD-73334E702368}"/>
          </ac:cxnSpMkLst>
        </pc:cxnChg>
        <pc:cxnChg chg="del mod">
          <ac:chgData name="森茂 齐" userId="98a1d591687c18ad" providerId="LiveId" clId="{38011DB4-93E0-4679-9DB1-355D16681ADF}" dt="2024-07-19T12:21:20.596" v="95" actId="478"/>
          <ac:cxnSpMkLst>
            <pc:docMk/>
            <pc:sldMk cId="1636319735" sldId="613"/>
            <ac:cxnSpMk id="471" creationId="{D1B734A5-DC24-DA20-3BA2-852F75D32AF4}"/>
          </ac:cxnSpMkLst>
        </pc:cxnChg>
        <pc:cxnChg chg="del mod">
          <ac:chgData name="森茂 齐" userId="98a1d591687c18ad" providerId="LiveId" clId="{38011DB4-93E0-4679-9DB1-355D16681ADF}" dt="2024-07-19T12:21:22.404" v="96" actId="478"/>
          <ac:cxnSpMkLst>
            <pc:docMk/>
            <pc:sldMk cId="1636319735" sldId="613"/>
            <ac:cxnSpMk id="472" creationId="{FD4FC098-D877-64E6-BC50-5300A3608983}"/>
          </ac:cxnSpMkLst>
        </pc:cxnChg>
        <pc:cxnChg chg="mod">
          <ac:chgData name="森茂 齐" userId="98a1d591687c18ad" providerId="LiveId" clId="{38011DB4-93E0-4679-9DB1-355D16681ADF}" dt="2024-07-19T12:22:23.393" v="131" actId="165"/>
          <ac:cxnSpMkLst>
            <pc:docMk/>
            <pc:sldMk cId="1636319735" sldId="613"/>
            <ac:cxnSpMk id="524" creationId="{F8CF0A3A-DFCA-1840-334D-F1BFC319231C}"/>
          </ac:cxnSpMkLst>
        </pc:cxnChg>
        <pc:cxnChg chg="mod">
          <ac:chgData name="森茂 齐" userId="98a1d591687c18ad" providerId="LiveId" clId="{38011DB4-93E0-4679-9DB1-355D16681ADF}" dt="2024-07-19T12:22:23.393" v="131" actId="165"/>
          <ac:cxnSpMkLst>
            <pc:docMk/>
            <pc:sldMk cId="1636319735" sldId="613"/>
            <ac:cxnSpMk id="525" creationId="{17729CF1-4DF0-19B6-D0FB-509359B2598B}"/>
          </ac:cxnSpMkLst>
        </pc:cxnChg>
        <pc:cxnChg chg="mod">
          <ac:chgData name="森茂 齐" userId="98a1d591687c18ad" providerId="LiveId" clId="{38011DB4-93E0-4679-9DB1-355D16681ADF}" dt="2024-07-19T12:22:23.393" v="131" actId="165"/>
          <ac:cxnSpMkLst>
            <pc:docMk/>
            <pc:sldMk cId="1636319735" sldId="613"/>
            <ac:cxnSpMk id="526" creationId="{A0006072-2980-E701-F103-236C0247E2FF}"/>
          </ac:cxnSpMkLst>
        </pc:cxnChg>
        <pc:cxnChg chg="mod">
          <ac:chgData name="森茂 齐" userId="98a1d591687c18ad" providerId="LiveId" clId="{38011DB4-93E0-4679-9DB1-355D16681ADF}" dt="2024-07-19T12:22:23.393" v="131" actId="165"/>
          <ac:cxnSpMkLst>
            <pc:docMk/>
            <pc:sldMk cId="1636319735" sldId="613"/>
            <ac:cxnSpMk id="527" creationId="{99DBDEDC-7DA0-162E-3FAE-B3B6A11D3124}"/>
          </ac:cxnSpMkLst>
        </pc:cxnChg>
        <pc:cxnChg chg="mod">
          <ac:chgData name="森茂 齐" userId="98a1d591687c18ad" providerId="LiveId" clId="{38011DB4-93E0-4679-9DB1-355D16681ADF}" dt="2024-07-19T12:22:23.393" v="131" actId="165"/>
          <ac:cxnSpMkLst>
            <pc:docMk/>
            <pc:sldMk cId="1636319735" sldId="613"/>
            <ac:cxnSpMk id="528" creationId="{C3583AEB-493D-4AB3-D561-C6C1AB0F592B}"/>
          </ac:cxnSpMkLst>
        </pc:cxnChg>
        <pc:cxnChg chg="mod">
          <ac:chgData name="森茂 齐" userId="98a1d591687c18ad" providerId="LiveId" clId="{38011DB4-93E0-4679-9DB1-355D16681ADF}" dt="2024-07-19T12:22:23.393" v="131" actId="165"/>
          <ac:cxnSpMkLst>
            <pc:docMk/>
            <pc:sldMk cId="1636319735" sldId="613"/>
            <ac:cxnSpMk id="529" creationId="{A24DA577-90D7-F423-AADB-8020193A45FF}"/>
          </ac:cxnSpMkLst>
        </pc:cxnChg>
        <pc:cxnChg chg="mod">
          <ac:chgData name="森茂 齐" userId="98a1d591687c18ad" providerId="LiveId" clId="{38011DB4-93E0-4679-9DB1-355D16681ADF}" dt="2024-07-19T12:22:23.393" v="131" actId="165"/>
          <ac:cxnSpMkLst>
            <pc:docMk/>
            <pc:sldMk cId="1636319735" sldId="613"/>
            <ac:cxnSpMk id="530" creationId="{B87BC078-D9F5-D279-E846-2A90D0EAEF18}"/>
          </ac:cxnSpMkLst>
        </pc:cxnChg>
        <pc:cxnChg chg="mod">
          <ac:chgData name="森茂 齐" userId="98a1d591687c18ad" providerId="LiveId" clId="{38011DB4-93E0-4679-9DB1-355D16681ADF}" dt="2024-07-19T12:22:23.393" v="131" actId="165"/>
          <ac:cxnSpMkLst>
            <pc:docMk/>
            <pc:sldMk cId="1636319735" sldId="613"/>
            <ac:cxnSpMk id="531" creationId="{729F9B60-2991-FA86-5449-66AFCE61F0FD}"/>
          </ac:cxnSpMkLst>
        </pc:cxnChg>
        <pc:cxnChg chg="mod">
          <ac:chgData name="森茂 齐" userId="98a1d591687c18ad" providerId="LiveId" clId="{38011DB4-93E0-4679-9DB1-355D16681ADF}" dt="2024-07-19T12:22:23.393" v="131" actId="165"/>
          <ac:cxnSpMkLst>
            <pc:docMk/>
            <pc:sldMk cId="1636319735" sldId="613"/>
            <ac:cxnSpMk id="532" creationId="{77AB1582-A6B6-9E3C-1846-EB3225419438}"/>
          </ac:cxnSpMkLst>
        </pc:cxnChg>
        <pc:cxnChg chg="mod">
          <ac:chgData name="森茂 齐" userId="98a1d591687c18ad" providerId="LiveId" clId="{38011DB4-93E0-4679-9DB1-355D16681ADF}" dt="2024-07-19T12:22:23.393" v="131" actId="165"/>
          <ac:cxnSpMkLst>
            <pc:docMk/>
            <pc:sldMk cId="1636319735" sldId="613"/>
            <ac:cxnSpMk id="533" creationId="{42F3370F-7BD2-2927-449F-F2B205878F6C}"/>
          </ac:cxnSpMkLst>
        </pc:cxnChg>
        <pc:cxnChg chg="mod">
          <ac:chgData name="森茂 齐" userId="98a1d591687c18ad" providerId="LiveId" clId="{38011DB4-93E0-4679-9DB1-355D16681ADF}" dt="2024-07-19T12:22:23.393" v="131" actId="165"/>
          <ac:cxnSpMkLst>
            <pc:docMk/>
            <pc:sldMk cId="1636319735" sldId="613"/>
            <ac:cxnSpMk id="534" creationId="{D97A4DFD-554E-6757-4906-053FD3467C25}"/>
          </ac:cxnSpMkLst>
        </pc:cxnChg>
        <pc:cxnChg chg="mod">
          <ac:chgData name="森茂 齐" userId="98a1d591687c18ad" providerId="LiveId" clId="{38011DB4-93E0-4679-9DB1-355D16681ADF}" dt="2024-07-19T12:22:23.393" v="131" actId="165"/>
          <ac:cxnSpMkLst>
            <pc:docMk/>
            <pc:sldMk cId="1636319735" sldId="613"/>
            <ac:cxnSpMk id="535" creationId="{56C35577-7E60-57B8-810C-DB297FBFF027}"/>
          </ac:cxnSpMkLst>
        </pc:cxnChg>
        <pc:cxnChg chg="mod">
          <ac:chgData name="森茂 齐" userId="98a1d591687c18ad" providerId="LiveId" clId="{38011DB4-93E0-4679-9DB1-355D16681ADF}" dt="2024-07-19T12:22:23.393" v="131" actId="165"/>
          <ac:cxnSpMkLst>
            <pc:docMk/>
            <pc:sldMk cId="1636319735" sldId="613"/>
            <ac:cxnSpMk id="536" creationId="{D4A02D94-D9CE-6292-5F58-9194E2B17EA9}"/>
          </ac:cxnSpMkLst>
        </pc:cxnChg>
        <pc:cxnChg chg="mod">
          <ac:chgData name="森茂 齐" userId="98a1d591687c18ad" providerId="LiveId" clId="{38011DB4-93E0-4679-9DB1-355D16681ADF}" dt="2024-07-19T12:22:23.393" v="131" actId="165"/>
          <ac:cxnSpMkLst>
            <pc:docMk/>
            <pc:sldMk cId="1636319735" sldId="613"/>
            <ac:cxnSpMk id="538" creationId="{13F5C59C-CA69-D6FD-C53E-40ED9D460177}"/>
          </ac:cxnSpMkLst>
        </pc:cxnChg>
        <pc:cxnChg chg="mod">
          <ac:chgData name="森茂 齐" userId="98a1d591687c18ad" providerId="LiveId" clId="{38011DB4-93E0-4679-9DB1-355D16681ADF}" dt="2024-07-19T12:22:23.393" v="131" actId="165"/>
          <ac:cxnSpMkLst>
            <pc:docMk/>
            <pc:sldMk cId="1636319735" sldId="613"/>
            <ac:cxnSpMk id="539" creationId="{D2ED1DF1-D530-E57C-E093-B8ADE6DB6AAE}"/>
          </ac:cxnSpMkLst>
        </pc:cxnChg>
        <pc:cxnChg chg="mod">
          <ac:chgData name="森茂 齐" userId="98a1d591687c18ad" providerId="LiveId" clId="{38011DB4-93E0-4679-9DB1-355D16681ADF}" dt="2024-07-19T12:22:23.393" v="131" actId="165"/>
          <ac:cxnSpMkLst>
            <pc:docMk/>
            <pc:sldMk cId="1636319735" sldId="613"/>
            <ac:cxnSpMk id="541" creationId="{1C4555BD-AE6B-2C79-ADA3-82B854848E64}"/>
          </ac:cxnSpMkLst>
        </pc:cxnChg>
        <pc:cxnChg chg="mod">
          <ac:chgData name="森茂 齐" userId="98a1d591687c18ad" providerId="LiveId" clId="{38011DB4-93E0-4679-9DB1-355D16681ADF}" dt="2024-07-19T12:22:23.393" v="131" actId="165"/>
          <ac:cxnSpMkLst>
            <pc:docMk/>
            <pc:sldMk cId="1636319735" sldId="613"/>
            <ac:cxnSpMk id="542" creationId="{D0629C1E-F2D4-A181-AF72-5903C58E9291}"/>
          </ac:cxnSpMkLst>
        </pc:cxnChg>
        <pc:cxnChg chg="mod">
          <ac:chgData name="森茂 齐" userId="98a1d591687c18ad" providerId="LiveId" clId="{38011DB4-93E0-4679-9DB1-355D16681ADF}" dt="2024-07-19T12:22:23.393" v="131" actId="165"/>
          <ac:cxnSpMkLst>
            <pc:docMk/>
            <pc:sldMk cId="1636319735" sldId="613"/>
            <ac:cxnSpMk id="584" creationId="{4A99ABBA-1CE6-12F8-9191-06E7A96AE1FC}"/>
          </ac:cxnSpMkLst>
        </pc:cxnChg>
        <pc:cxnChg chg="mod">
          <ac:chgData name="森茂 齐" userId="98a1d591687c18ad" providerId="LiveId" clId="{38011DB4-93E0-4679-9DB1-355D16681ADF}" dt="2024-07-19T12:22:23.393" v="131" actId="165"/>
          <ac:cxnSpMkLst>
            <pc:docMk/>
            <pc:sldMk cId="1636319735" sldId="613"/>
            <ac:cxnSpMk id="609" creationId="{62A31742-440D-D421-45F7-B410A6F27872}"/>
          </ac:cxnSpMkLst>
        </pc:cxnChg>
        <pc:cxnChg chg="mod">
          <ac:chgData name="森茂 齐" userId="98a1d591687c18ad" providerId="LiveId" clId="{38011DB4-93E0-4679-9DB1-355D16681ADF}" dt="2024-07-19T12:22:23.393" v="131" actId="165"/>
          <ac:cxnSpMkLst>
            <pc:docMk/>
            <pc:sldMk cId="1636319735" sldId="613"/>
            <ac:cxnSpMk id="610" creationId="{B8C8CFF6-F21F-AB6A-5B64-2C2651CD3FE8}"/>
          </ac:cxnSpMkLst>
        </pc:cxnChg>
        <pc:cxnChg chg="mod">
          <ac:chgData name="森茂 齐" userId="98a1d591687c18ad" providerId="LiveId" clId="{38011DB4-93E0-4679-9DB1-355D16681ADF}" dt="2024-07-19T12:22:23.393" v="131" actId="165"/>
          <ac:cxnSpMkLst>
            <pc:docMk/>
            <pc:sldMk cId="1636319735" sldId="613"/>
            <ac:cxnSpMk id="623" creationId="{7ACF448B-C674-2770-2444-FA6AA3EB6C80}"/>
          </ac:cxnSpMkLst>
        </pc:cxnChg>
        <pc:cxnChg chg="mod">
          <ac:chgData name="森茂 齐" userId="98a1d591687c18ad" providerId="LiveId" clId="{38011DB4-93E0-4679-9DB1-355D16681ADF}" dt="2024-07-19T12:22:23.393" v="131" actId="165"/>
          <ac:cxnSpMkLst>
            <pc:docMk/>
            <pc:sldMk cId="1636319735" sldId="613"/>
            <ac:cxnSpMk id="624" creationId="{7B08993C-D948-3814-AE65-FCC252AEF820}"/>
          </ac:cxnSpMkLst>
        </pc:cxnChg>
        <pc:cxnChg chg="mod">
          <ac:chgData name="森茂 齐" userId="98a1d591687c18ad" providerId="LiveId" clId="{38011DB4-93E0-4679-9DB1-355D16681ADF}" dt="2024-07-19T12:22:23.393" v="131" actId="165"/>
          <ac:cxnSpMkLst>
            <pc:docMk/>
            <pc:sldMk cId="1636319735" sldId="613"/>
            <ac:cxnSpMk id="625" creationId="{D909BE13-0650-8EAD-3439-501F2C5E7F52}"/>
          </ac:cxnSpMkLst>
        </pc:cxnChg>
        <pc:cxnChg chg="mod">
          <ac:chgData name="森茂 齐" userId="98a1d591687c18ad" providerId="LiveId" clId="{38011DB4-93E0-4679-9DB1-355D16681ADF}" dt="2024-07-19T12:22:23.393" v="131" actId="165"/>
          <ac:cxnSpMkLst>
            <pc:docMk/>
            <pc:sldMk cId="1636319735" sldId="613"/>
            <ac:cxnSpMk id="626" creationId="{5FB255C9-3801-CAC8-3A41-4DD63AC92DF8}"/>
          </ac:cxnSpMkLst>
        </pc:cxnChg>
        <pc:cxnChg chg="mod">
          <ac:chgData name="森茂 齐" userId="98a1d591687c18ad" providerId="LiveId" clId="{38011DB4-93E0-4679-9DB1-355D16681ADF}" dt="2024-07-19T12:22:23.393" v="131" actId="165"/>
          <ac:cxnSpMkLst>
            <pc:docMk/>
            <pc:sldMk cId="1636319735" sldId="613"/>
            <ac:cxnSpMk id="627" creationId="{E6A971FF-82E6-DA4D-553F-3109F8A99CDE}"/>
          </ac:cxnSpMkLst>
        </pc:cxnChg>
        <pc:cxnChg chg="mod">
          <ac:chgData name="森茂 齐" userId="98a1d591687c18ad" providerId="LiveId" clId="{38011DB4-93E0-4679-9DB1-355D16681ADF}" dt="2024-07-19T12:22:23.393" v="131" actId="165"/>
          <ac:cxnSpMkLst>
            <pc:docMk/>
            <pc:sldMk cId="1636319735" sldId="613"/>
            <ac:cxnSpMk id="628" creationId="{74507452-1D5E-EFEB-4EA1-ED1D466B13B6}"/>
          </ac:cxnSpMkLst>
        </pc:cxnChg>
        <pc:cxnChg chg="mod">
          <ac:chgData name="森茂 齐" userId="98a1d591687c18ad" providerId="LiveId" clId="{38011DB4-93E0-4679-9DB1-355D16681ADF}" dt="2024-07-19T12:22:23.393" v="131" actId="165"/>
          <ac:cxnSpMkLst>
            <pc:docMk/>
            <pc:sldMk cId="1636319735" sldId="613"/>
            <ac:cxnSpMk id="629" creationId="{6982669B-7968-477B-412B-E8D3E9ECD599}"/>
          </ac:cxnSpMkLst>
        </pc:cxnChg>
        <pc:cxnChg chg="mod">
          <ac:chgData name="森茂 齐" userId="98a1d591687c18ad" providerId="LiveId" clId="{38011DB4-93E0-4679-9DB1-355D16681ADF}" dt="2024-07-19T12:22:23.393" v="131" actId="165"/>
          <ac:cxnSpMkLst>
            <pc:docMk/>
            <pc:sldMk cId="1636319735" sldId="613"/>
            <ac:cxnSpMk id="630" creationId="{922E089E-70AD-92D6-F988-037B3933600B}"/>
          </ac:cxnSpMkLst>
        </pc:cxnChg>
        <pc:cxnChg chg="mod">
          <ac:chgData name="森茂 齐" userId="98a1d591687c18ad" providerId="LiveId" clId="{38011DB4-93E0-4679-9DB1-355D16681ADF}" dt="2024-07-19T12:22:23.393" v="131" actId="165"/>
          <ac:cxnSpMkLst>
            <pc:docMk/>
            <pc:sldMk cId="1636319735" sldId="613"/>
            <ac:cxnSpMk id="631" creationId="{6BFE8048-6A02-4A5F-4794-90061188C474}"/>
          </ac:cxnSpMkLst>
        </pc:cxnChg>
        <pc:cxnChg chg="mod">
          <ac:chgData name="森茂 齐" userId="98a1d591687c18ad" providerId="LiveId" clId="{38011DB4-93E0-4679-9DB1-355D16681ADF}" dt="2024-07-19T12:22:23.393" v="131" actId="165"/>
          <ac:cxnSpMkLst>
            <pc:docMk/>
            <pc:sldMk cId="1636319735" sldId="613"/>
            <ac:cxnSpMk id="632" creationId="{2DC6CA4F-09F2-A846-E991-AF4DCC58C59F}"/>
          </ac:cxnSpMkLst>
        </pc:cxnChg>
        <pc:cxnChg chg="mod">
          <ac:chgData name="森茂 齐" userId="98a1d591687c18ad" providerId="LiveId" clId="{38011DB4-93E0-4679-9DB1-355D16681ADF}" dt="2024-07-19T12:22:23.393" v="131" actId="165"/>
          <ac:cxnSpMkLst>
            <pc:docMk/>
            <pc:sldMk cId="1636319735" sldId="613"/>
            <ac:cxnSpMk id="633" creationId="{B2E27F06-164C-DE28-6403-C6FC1D37C9EC}"/>
          </ac:cxnSpMkLst>
        </pc:cxnChg>
        <pc:cxnChg chg="mod">
          <ac:chgData name="森茂 齐" userId="98a1d591687c18ad" providerId="LiveId" clId="{38011DB4-93E0-4679-9DB1-355D16681ADF}" dt="2024-07-19T12:22:23.393" v="131" actId="165"/>
          <ac:cxnSpMkLst>
            <pc:docMk/>
            <pc:sldMk cId="1636319735" sldId="613"/>
            <ac:cxnSpMk id="634" creationId="{2A0898D7-5EC3-3449-5D92-756DAA1B2567}"/>
          </ac:cxnSpMkLst>
        </pc:cxnChg>
        <pc:cxnChg chg="mod">
          <ac:chgData name="森茂 齐" userId="98a1d591687c18ad" providerId="LiveId" clId="{38011DB4-93E0-4679-9DB1-355D16681ADF}" dt="2024-07-19T12:22:23.393" v="131" actId="165"/>
          <ac:cxnSpMkLst>
            <pc:docMk/>
            <pc:sldMk cId="1636319735" sldId="613"/>
            <ac:cxnSpMk id="635" creationId="{7AF440DE-5B8A-F40B-B43A-CCF30B6F27D9}"/>
          </ac:cxnSpMkLst>
        </pc:cxnChg>
        <pc:cxnChg chg="mod">
          <ac:chgData name="森茂 齐" userId="98a1d591687c18ad" providerId="LiveId" clId="{38011DB4-93E0-4679-9DB1-355D16681ADF}" dt="2024-07-19T12:22:23.393" v="131" actId="165"/>
          <ac:cxnSpMkLst>
            <pc:docMk/>
            <pc:sldMk cId="1636319735" sldId="613"/>
            <ac:cxnSpMk id="637" creationId="{E1BB6CEF-5B16-8D0C-8767-8A1EA62FB5FD}"/>
          </ac:cxnSpMkLst>
        </pc:cxnChg>
        <pc:cxnChg chg="mod">
          <ac:chgData name="森茂 齐" userId="98a1d591687c18ad" providerId="LiveId" clId="{38011DB4-93E0-4679-9DB1-355D16681ADF}" dt="2024-07-19T12:22:23.393" v="131" actId="165"/>
          <ac:cxnSpMkLst>
            <pc:docMk/>
            <pc:sldMk cId="1636319735" sldId="613"/>
            <ac:cxnSpMk id="638" creationId="{BD050384-AC11-A540-59BB-1779047F6CD5}"/>
          </ac:cxnSpMkLst>
        </pc:cxnChg>
        <pc:cxnChg chg="mod">
          <ac:chgData name="森茂 齐" userId="98a1d591687c18ad" providerId="LiveId" clId="{38011DB4-93E0-4679-9DB1-355D16681ADF}" dt="2024-07-19T12:22:23.393" v="131" actId="165"/>
          <ac:cxnSpMkLst>
            <pc:docMk/>
            <pc:sldMk cId="1636319735" sldId="613"/>
            <ac:cxnSpMk id="639" creationId="{2AE341FD-33C1-F8F3-5577-F46098327BB9}"/>
          </ac:cxnSpMkLst>
        </pc:cxnChg>
      </pc:sldChg>
      <pc:sldChg chg="add del">
        <pc:chgData name="森茂 齐" userId="98a1d591687c18ad" providerId="LiveId" clId="{38011DB4-93E0-4679-9DB1-355D16681ADF}" dt="2024-07-19T12:21:08.013" v="90" actId="47"/>
        <pc:sldMkLst>
          <pc:docMk/>
          <pc:sldMk cId="290599230" sldId="614"/>
        </pc:sldMkLst>
      </pc:sldChg>
      <pc:sldChg chg="addSp delSp modSp add mod modNotesTx">
        <pc:chgData name="森茂 齐" userId="98a1d591687c18ad" providerId="LiveId" clId="{38011DB4-93E0-4679-9DB1-355D16681ADF}" dt="2024-07-21T11:26:52.520" v="5045" actId="207"/>
        <pc:sldMkLst>
          <pc:docMk/>
          <pc:sldMk cId="3441161617" sldId="614"/>
        </pc:sldMkLst>
        <pc:spChg chg="add del mod">
          <ac:chgData name="森茂 齐" userId="98a1d591687c18ad" providerId="LiveId" clId="{38011DB4-93E0-4679-9DB1-355D16681ADF}" dt="2024-07-21T02:51:56.703" v="2525" actId="478"/>
          <ac:spMkLst>
            <pc:docMk/>
            <pc:sldMk cId="3441161617" sldId="614"/>
            <ac:spMk id="2" creationId="{93A492CB-BACC-94DD-AC48-CD7C40295FD7}"/>
          </ac:spMkLst>
        </pc:spChg>
        <pc:spChg chg="add del mod">
          <ac:chgData name="森茂 齐" userId="98a1d591687c18ad" providerId="LiveId" clId="{38011DB4-93E0-4679-9DB1-355D16681ADF}" dt="2024-07-21T03:05:09.486" v="2650" actId="478"/>
          <ac:spMkLst>
            <pc:docMk/>
            <pc:sldMk cId="3441161617" sldId="614"/>
            <ac:spMk id="3" creationId="{3349B51F-9A56-EFBD-4439-D8A9A491C1C2}"/>
          </ac:spMkLst>
        </pc:spChg>
        <pc:spChg chg="add del mod">
          <ac:chgData name="森茂 齐" userId="98a1d591687c18ad" providerId="LiveId" clId="{38011DB4-93E0-4679-9DB1-355D16681ADF}" dt="2024-07-21T03:04:58.779" v="2648" actId="478"/>
          <ac:spMkLst>
            <pc:docMk/>
            <pc:sldMk cId="3441161617" sldId="614"/>
            <ac:spMk id="8" creationId="{175B8A65-5DAF-0263-2608-F0853EE2D7C9}"/>
          </ac:spMkLst>
        </pc:spChg>
        <pc:spChg chg="add del mod">
          <ac:chgData name="森茂 齐" userId="98a1d591687c18ad" providerId="LiveId" clId="{38011DB4-93E0-4679-9DB1-355D16681ADF}" dt="2024-07-21T02:44:15.208" v="2522" actId="478"/>
          <ac:spMkLst>
            <pc:docMk/>
            <pc:sldMk cId="3441161617" sldId="614"/>
            <ac:spMk id="10" creationId="{C3C712C5-EACE-48A7-CA0F-4AFD2701CDB9}"/>
          </ac:spMkLst>
        </pc:spChg>
        <pc:spChg chg="add mod">
          <ac:chgData name="森茂 齐" userId="98a1d591687c18ad" providerId="LiveId" clId="{38011DB4-93E0-4679-9DB1-355D16681ADF}" dt="2024-07-21T03:07:38.220" v="2693" actId="14100"/>
          <ac:spMkLst>
            <pc:docMk/>
            <pc:sldMk cId="3441161617" sldId="614"/>
            <ac:spMk id="14" creationId="{2E8A6B1B-C9AA-3025-FB5A-C48ADA843548}"/>
          </ac:spMkLst>
        </pc:spChg>
        <pc:spChg chg="mod">
          <ac:chgData name="森茂 齐" userId="98a1d591687c18ad" providerId="LiveId" clId="{38011DB4-93E0-4679-9DB1-355D16681ADF}" dt="2024-07-21T02:37:16.331" v="2483" actId="947"/>
          <ac:spMkLst>
            <pc:docMk/>
            <pc:sldMk cId="3441161617" sldId="614"/>
            <ac:spMk id="16" creationId="{00000000-0000-0000-0000-000000000000}"/>
          </ac:spMkLst>
        </pc:spChg>
        <pc:spChg chg="add mod">
          <ac:chgData name="森茂 齐" userId="98a1d591687c18ad" providerId="LiveId" clId="{38011DB4-93E0-4679-9DB1-355D16681ADF}" dt="2024-07-21T03:08:10.183" v="2699"/>
          <ac:spMkLst>
            <pc:docMk/>
            <pc:sldMk cId="3441161617" sldId="614"/>
            <ac:spMk id="19" creationId="{0F641D8F-E384-07A7-E605-5BDEFFACD283}"/>
          </ac:spMkLst>
        </pc:spChg>
        <pc:spChg chg="add mod">
          <ac:chgData name="森茂 齐" userId="98a1d591687c18ad" providerId="LiveId" clId="{38011DB4-93E0-4679-9DB1-355D16681ADF}" dt="2024-07-21T11:26:52.520" v="5045" actId="207"/>
          <ac:spMkLst>
            <pc:docMk/>
            <pc:sldMk cId="3441161617" sldId="614"/>
            <ac:spMk id="20" creationId="{AE3BE23D-CA02-5203-006C-5D173A0A8A1D}"/>
          </ac:spMkLst>
        </pc:spChg>
        <pc:spChg chg="mod">
          <ac:chgData name="森茂 齐" userId="98a1d591687c18ad" providerId="LiveId" clId="{38011DB4-93E0-4679-9DB1-355D16681ADF}" dt="2024-07-21T02:37:16.334" v="2487" actId="947"/>
          <ac:spMkLst>
            <pc:docMk/>
            <pc:sldMk cId="3441161617" sldId="614"/>
            <ac:spMk id="339" creationId="{00000000-0000-0000-0000-000000000000}"/>
          </ac:spMkLst>
        </pc:spChg>
        <pc:spChg chg="add del mod">
          <ac:chgData name="森茂 齐" userId="98a1d591687c18ad" providerId="LiveId" clId="{38011DB4-93E0-4679-9DB1-355D16681ADF}" dt="2024-07-21T03:06:17.390" v="2674" actId="1076"/>
          <ac:spMkLst>
            <pc:docMk/>
            <pc:sldMk cId="3441161617" sldId="614"/>
            <ac:spMk id="341" creationId="{00000000-0000-0000-0000-000000000000}"/>
          </ac:spMkLst>
        </pc:spChg>
        <pc:spChg chg="mod">
          <ac:chgData name="森茂 齐" userId="98a1d591687c18ad" providerId="LiveId" clId="{38011DB4-93E0-4679-9DB1-355D16681ADF}" dt="2024-07-21T02:37:16.325" v="2475" actId="947"/>
          <ac:spMkLst>
            <pc:docMk/>
            <pc:sldMk cId="3441161617" sldId="614"/>
            <ac:spMk id="342" creationId="{00000000-0000-0000-0000-000000000000}"/>
          </ac:spMkLst>
        </pc:spChg>
        <pc:spChg chg="mod">
          <ac:chgData name="森茂 齐" userId="98a1d591687c18ad" providerId="LiveId" clId="{38011DB4-93E0-4679-9DB1-355D16681ADF}" dt="2024-07-21T03:06:10.008" v="2672" actId="20577"/>
          <ac:spMkLst>
            <pc:docMk/>
            <pc:sldMk cId="3441161617" sldId="614"/>
            <ac:spMk id="343" creationId="{00000000-0000-0000-0000-000000000000}"/>
          </ac:spMkLst>
        </pc:spChg>
        <pc:spChg chg="mod">
          <ac:chgData name="森茂 齐" userId="98a1d591687c18ad" providerId="LiveId" clId="{38011DB4-93E0-4679-9DB1-355D16681ADF}" dt="2024-07-21T02:37:16.339" v="2495" actId="947"/>
          <ac:spMkLst>
            <pc:docMk/>
            <pc:sldMk cId="3441161617" sldId="614"/>
            <ac:spMk id="344" creationId="{00000000-0000-0000-0000-000000000000}"/>
          </ac:spMkLst>
        </pc:spChg>
        <pc:spChg chg="del">
          <ac:chgData name="森茂 齐" userId="98a1d591687c18ad" providerId="LiveId" clId="{38011DB4-93E0-4679-9DB1-355D16681ADF}" dt="2024-07-19T12:38:19.725" v="248" actId="478"/>
          <ac:spMkLst>
            <pc:docMk/>
            <pc:sldMk cId="3441161617" sldId="614"/>
            <ac:spMk id="393" creationId="{157AC2AD-D572-5778-1E9A-2CD7D341B85D}"/>
          </ac:spMkLst>
        </pc:spChg>
        <pc:spChg chg="del">
          <ac:chgData name="森茂 齐" userId="98a1d591687c18ad" providerId="LiveId" clId="{38011DB4-93E0-4679-9DB1-355D16681ADF}" dt="2024-07-19T12:38:28.333" v="254" actId="478"/>
          <ac:spMkLst>
            <pc:docMk/>
            <pc:sldMk cId="3441161617" sldId="614"/>
            <ac:spMk id="400" creationId="{B35B5612-35F1-24DB-F883-D790250F9D20}"/>
          </ac:spMkLst>
        </pc:spChg>
        <pc:spChg chg="del">
          <ac:chgData name="森茂 齐" userId="98a1d591687c18ad" providerId="LiveId" clId="{38011DB4-93E0-4679-9DB1-355D16681ADF}" dt="2024-07-19T12:38:25.476" v="253" actId="478"/>
          <ac:spMkLst>
            <pc:docMk/>
            <pc:sldMk cId="3441161617" sldId="614"/>
            <ac:spMk id="460" creationId="{EF50EE58-F3FF-57F1-D5D6-458BD270F7E8}"/>
          </ac:spMkLst>
        </pc:spChg>
        <pc:spChg chg="del">
          <ac:chgData name="森茂 齐" userId="98a1d591687c18ad" providerId="LiveId" clId="{38011DB4-93E0-4679-9DB1-355D16681ADF}" dt="2024-07-19T12:38:09.136" v="238" actId="478"/>
          <ac:spMkLst>
            <pc:docMk/>
            <pc:sldMk cId="3441161617" sldId="614"/>
            <ac:spMk id="473" creationId="{00A6C4E6-659B-F4E2-A446-5D251855B300}"/>
          </ac:spMkLst>
        </pc:spChg>
        <pc:spChg chg="mod">
          <ac:chgData name="森茂 齐" userId="98a1d591687c18ad" providerId="LiveId" clId="{38011DB4-93E0-4679-9DB1-355D16681ADF}" dt="2024-07-19T12:38:13.133" v="242" actId="20577"/>
          <ac:spMkLst>
            <pc:docMk/>
            <pc:sldMk cId="3441161617" sldId="614"/>
            <ac:spMk id="481" creationId="{4C54E9B6-82F5-CB91-2B78-CE8A30C3E7C8}"/>
          </ac:spMkLst>
        </pc:spChg>
        <pc:grpChg chg="del">
          <ac:chgData name="森茂 齐" userId="98a1d591687c18ad" providerId="LiveId" clId="{38011DB4-93E0-4679-9DB1-355D16681ADF}" dt="2024-07-19T12:38:09.671" v="239" actId="478"/>
          <ac:grpSpMkLst>
            <pc:docMk/>
            <pc:sldMk cId="3441161617" sldId="614"/>
            <ac:grpSpMk id="4" creationId="{1097434A-7373-9821-9C5B-CF4428D064A0}"/>
          </ac:grpSpMkLst>
        </pc:grpChg>
        <pc:grpChg chg="del">
          <ac:chgData name="森茂 齐" userId="98a1d591687c18ad" providerId="LiveId" clId="{38011DB4-93E0-4679-9DB1-355D16681ADF}" dt="2024-07-19T12:38:15.226" v="244" actId="478"/>
          <ac:grpSpMkLst>
            <pc:docMk/>
            <pc:sldMk cId="3441161617" sldId="614"/>
            <ac:grpSpMk id="385" creationId="{D371DD96-9D23-5779-CA67-B86FC3BF0EC6}"/>
          </ac:grpSpMkLst>
        </pc:grpChg>
        <pc:grpChg chg="del">
          <ac:chgData name="森茂 齐" userId="98a1d591687c18ad" providerId="LiveId" clId="{38011DB4-93E0-4679-9DB1-355D16681ADF}" dt="2024-07-19T12:38:16.296" v="245" actId="478"/>
          <ac:grpSpMkLst>
            <pc:docMk/>
            <pc:sldMk cId="3441161617" sldId="614"/>
            <ac:grpSpMk id="386" creationId="{E2DD9F39-B7D4-EFCF-10AF-FD1388E0B507}"/>
          </ac:grpSpMkLst>
        </pc:grpChg>
        <pc:grpChg chg="del">
          <ac:chgData name="森茂 齐" userId="98a1d591687c18ad" providerId="LiveId" clId="{38011DB4-93E0-4679-9DB1-355D16681ADF}" dt="2024-07-19T12:38:20.771" v="249" actId="478"/>
          <ac:grpSpMkLst>
            <pc:docMk/>
            <pc:sldMk cId="3441161617" sldId="614"/>
            <ac:grpSpMk id="389" creationId="{4F6F42AD-4732-2957-AA9A-39FC0475321C}"/>
          </ac:grpSpMkLst>
        </pc:grpChg>
        <pc:grpChg chg="del">
          <ac:chgData name="森茂 齐" userId="98a1d591687c18ad" providerId="LiveId" clId="{38011DB4-93E0-4679-9DB1-355D16681ADF}" dt="2024-07-19T12:38:07.575" v="236" actId="478"/>
          <ac:grpSpMkLst>
            <pc:docMk/>
            <pc:sldMk cId="3441161617" sldId="614"/>
            <ac:grpSpMk id="467" creationId="{D4E83A31-BCAA-FB4C-39DB-AB1888F9C2C2}"/>
          </ac:grpSpMkLst>
        </pc:grpChg>
        <pc:grpChg chg="del">
          <ac:chgData name="森茂 齐" userId="98a1d591687c18ad" providerId="LiveId" clId="{38011DB4-93E0-4679-9DB1-355D16681ADF}" dt="2024-07-19T12:38:22.774" v="251" actId="478"/>
          <ac:grpSpMkLst>
            <pc:docMk/>
            <pc:sldMk cId="3441161617" sldId="614"/>
            <ac:grpSpMk id="470" creationId="{51ED38B7-6B8D-7676-1FB1-E12BB99DA710}"/>
          </ac:grpSpMkLst>
        </pc:grpChg>
        <pc:graphicFrameChg chg="add del mod">
          <ac:chgData name="森茂 齐" userId="98a1d591687c18ad" providerId="LiveId" clId="{38011DB4-93E0-4679-9DB1-355D16681ADF}" dt="2024-07-21T03:05:02.531" v="2649" actId="478"/>
          <ac:graphicFrameMkLst>
            <pc:docMk/>
            <pc:sldMk cId="3441161617" sldId="614"/>
            <ac:graphicFrameMk id="4" creationId="{1057CCF0-3D83-6F1D-8BCC-4ACA02872983}"/>
          </ac:graphicFrameMkLst>
        </pc:graphicFrameChg>
        <pc:picChg chg="del">
          <ac:chgData name="森茂 齐" userId="98a1d591687c18ad" providerId="LiveId" clId="{38011DB4-93E0-4679-9DB1-355D16681ADF}" dt="2024-07-19T12:38:23.775" v="252" actId="478"/>
          <ac:picMkLst>
            <pc:docMk/>
            <pc:sldMk cId="3441161617" sldId="614"/>
            <ac:picMk id="2" creationId="{B52DD5BE-6CE9-C24B-B2D9-5E16202DD54C}"/>
          </ac:picMkLst>
        </pc:picChg>
        <pc:picChg chg="add del mod">
          <ac:chgData name="森茂 齐" userId="98a1d591687c18ad" providerId="LiveId" clId="{38011DB4-93E0-4679-9DB1-355D16681ADF}" dt="2024-07-21T02:51:57.787" v="2526" actId="478"/>
          <ac:picMkLst>
            <pc:docMk/>
            <pc:sldMk cId="3441161617" sldId="614"/>
            <ac:picMk id="5" creationId="{44AB034A-DA64-36D3-14C1-8BFBB9584908}"/>
          </ac:picMkLst>
        </pc:picChg>
        <pc:picChg chg="add del mod">
          <ac:chgData name="森茂 齐" userId="98a1d591687c18ad" providerId="LiveId" clId="{38011DB4-93E0-4679-9DB1-355D16681ADF}" dt="2024-07-21T02:43:50.522" v="2517" actId="478"/>
          <ac:picMkLst>
            <pc:docMk/>
            <pc:sldMk cId="3441161617" sldId="614"/>
            <ac:picMk id="9" creationId="{3EA5FC78-23B5-4EEC-5CF4-EB385FC199B6}"/>
          </ac:picMkLst>
        </pc:picChg>
        <pc:picChg chg="add mod">
          <ac:chgData name="森茂 齐" userId="98a1d591687c18ad" providerId="LiveId" clId="{38011DB4-93E0-4679-9DB1-355D16681ADF}" dt="2024-07-19T12:53:18.570" v="300" actId="1076"/>
          <ac:picMkLst>
            <pc:docMk/>
            <pc:sldMk cId="3441161617" sldId="614"/>
            <ac:picMk id="12" creationId="{372E8B7F-C1B8-FA59-5034-9B1E2779EEC3}"/>
          </ac:picMkLst>
        </pc:picChg>
        <pc:picChg chg="add mod">
          <ac:chgData name="森茂 齐" userId="98a1d591687c18ad" providerId="LiveId" clId="{38011DB4-93E0-4679-9DB1-355D16681ADF}" dt="2024-07-21T03:07:50.532" v="2697" actId="1076"/>
          <ac:picMkLst>
            <pc:docMk/>
            <pc:sldMk cId="3441161617" sldId="614"/>
            <ac:picMk id="13" creationId="{918AF184-CC66-107B-3FBD-BEF4C690994A}"/>
          </ac:picMkLst>
        </pc:picChg>
        <pc:picChg chg="add mod ord">
          <ac:chgData name="森茂 齐" userId="98a1d591687c18ad" providerId="LiveId" clId="{38011DB4-93E0-4679-9DB1-355D16681ADF}" dt="2024-07-21T03:10:53.363" v="2721" actId="1076"/>
          <ac:picMkLst>
            <pc:docMk/>
            <pc:sldMk cId="3441161617" sldId="614"/>
            <ac:picMk id="15" creationId="{4353F0D7-C43C-B07F-6EEC-0DD3E5A9F39D}"/>
          </ac:picMkLst>
        </pc:picChg>
        <pc:picChg chg="add mod">
          <ac:chgData name="森茂 齐" userId="98a1d591687c18ad" providerId="LiveId" clId="{38011DB4-93E0-4679-9DB1-355D16681ADF}" dt="2024-07-21T03:07:45.450" v="2695" actId="1076"/>
          <ac:picMkLst>
            <pc:docMk/>
            <pc:sldMk cId="3441161617" sldId="614"/>
            <ac:picMk id="18" creationId="{28816CA1-710E-23DF-766D-EB47B4F7A50E}"/>
          </ac:picMkLst>
        </pc:picChg>
        <pc:picChg chg="del">
          <ac:chgData name="森茂 齐" userId="98a1d591687c18ad" providerId="LiveId" clId="{38011DB4-93E0-4679-9DB1-355D16681ADF}" dt="2024-07-19T12:38:17.955" v="247" actId="478"/>
          <ac:picMkLst>
            <pc:docMk/>
            <pc:sldMk cId="3441161617" sldId="614"/>
            <ac:picMk id="395" creationId="{79A18914-7EA1-D4F0-F9E1-D335978B3388}"/>
          </ac:picMkLst>
        </pc:picChg>
        <pc:picChg chg="del">
          <ac:chgData name="森茂 齐" userId="98a1d591687c18ad" providerId="LiveId" clId="{38011DB4-93E0-4679-9DB1-355D16681ADF}" dt="2024-07-19T12:38:17.184" v="246" actId="478"/>
          <ac:picMkLst>
            <pc:docMk/>
            <pc:sldMk cId="3441161617" sldId="614"/>
            <ac:picMk id="396" creationId="{321ECB9C-F447-1FDE-AB30-7881C3EE6537}"/>
          </ac:picMkLst>
        </pc:picChg>
        <pc:picChg chg="del">
          <ac:chgData name="森茂 齐" userId="98a1d591687c18ad" providerId="LiveId" clId="{38011DB4-93E0-4679-9DB1-355D16681ADF}" dt="2024-07-19T12:38:21.775" v="250" actId="478"/>
          <ac:picMkLst>
            <pc:docMk/>
            <pc:sldMk cId="3441161617" sldId="614"/>
            <ac:picMk id="397" creationId="{50EB6A7B-7FAD-BA1E-DF81-75BCE94071C0}"/>
          </ac:picMkLst>
        </pc:picChg>
      </pc:sldChg>
      <pc:sldChg chg="addSp delSp modSp add mod ord modNotesTx">
        <pc:chgData name="森茂 齐" userId="98a1d591687c18ad" providerId="LiveId" clId="{38011DB4-93E0-4679-9DB1-355D16681ADF}" dt="2024-07-21T03:06:45.221" v="2679" actId="207"/>
        <pc:sldMkLst>
          <pc:docMk/>
          <pc:sldMk cId="153312355" sldId="615"/>
        </pc:sldMkLst>
        <pc:spChg chg="add mod">
          <ac:chgData name="森茂 齐" userId="98a1d591687c18ad" providerId="LiveId" clId="{38011DB4-93E0-4679-9DB1-355D16681ADF}" dt="2024-07-21T02:37:16.313" v="2471" actId="947"/>
          <ac:spMkLst>
            <pc:docMk/>
            <pc:sldMk cId="153312355" sldId="615"/>
            <ac:spMk id="2" creationId="{E9364FAE-FAA2-CC9A-8AD2-4C6BF3574073}"/>
          </ac:spMkLst>
        </pc:spChg>
        <pc:spChg chg="mod">
          <ac:chgData name="森茂 齐" userId="98a1d591687c18ad" providerId="LiveId" clId="{38011DB4-93E0-4679-9DB1-355D16681ADF}" dt="2024-07-21T02:37:16.300" v="2459" actId="947"/>
          <ac:spMkLst>
            <pc:docMk/>
            <pc:sldMk cId="153312355" sldId="615"/>
            <ac:spMk id="4" creationId="{B0EE89FC-85EE-F26C-9F64-EFD73F5F861F}"/>
          </ac:spMkLst>
        </pc:spChg>
        <pc:spChg chg="del">
          <ac:chgData name="森茂 齐" userId="98a1d591687c18ad" providerId="LiveId" clId="{38011DB4-93E0-4679-9DB1-355D16681ADF}" dt="2024-07-19T12:57:36.993" v="317" actId="478"/>
          <ac:spMkLst>
            <pc:docMk/>
            <pc:sldMk cId="153312355" sldId="615"/>
            <ac:spMk id="10" creationId="{C3C712C5-EACE-48A7-CA0F-4AFD2701CDB9}"/>
          </ac:spMkLst>
        </pc:spChg>
        <pc:spChg chg="add mod ord">
          <ac:chgData name="森茂 齐" userId="98a1d591687c18ad" providerId="LiveId" clId="{38011DB4-93E0-4679-9DB1-355D16681ADF}" dt="2024-07-21T03:06:45.221" v="2679" actId="207"/>
          <ac:spMkLst>
            <pc:docMk/>
            <pc:sldMk cId="153312355" sldId="615"/>
            <ac:spMk id="13" creationId="{3F4CD565-C0F3-2C8A-EEEF-8ED7B6E290FF}"/>
          </ac:spMkLst>
        </pc:spChg>
        <pc:spChg chg="add mod">
          <ac:chgData name="森茂 齐" userId="98a1d591687c18ad" providerId="LiveId" clId="{38011DB4-93E0-4679-9DB1-355D16681ADF}" dt="2024-07-19T13:13:14.897" v="366"/>
          <ac:spMkLst>
            <pc:docMk/>
            <pc:sldMk cId="153312355" sldId="615"/>
            <ac:spMk id="14" creationId="{A8DD06A2-56CE-1911-A35B-21DF966B9E40}"/>
          </ac:spMkLst>
        </pc:spChg>
        <pc:spChg chg="add mod">
          <ac:chgData name="森茂 齐" userId="98a1d591687c18ad" providerId="LiveId" clId="{38011DB4-93E0-4679-9DB1-355D16681ADF}" dt="2024-07-21T02:37:16.303" v="2463" actId="947"/>
          <ac:spMkLst>
            <pc:docMk/>
            <pc:sldMk cId="153312355" sldId="615"/>
            <ac:spMk id="15" creationId="{D7057B12-7FFF-AA2E-DDC4-7192119D2AC0}"/>
          </ac:spMkLst>
        </pc:spChg>
        <pc:spChg chg="mod">
          <ac:chgData name="森茂 齐" userId="98a1d591687c18ad" providerId="LiveId" clId="{38011DB4-93E0-4679-9DB1-355D16681ADF}" dt="2024-07-21T02:37:16.285" v="2439" actId="947"/>
          <ac:spMkLst>
            <pc:docMk/>
            <pc:sldMk cId="153312355" sldId="615"/>
            <ac:spMk id="16" creationId="{00000000-0000-0000-0000-000000000000}"/>
          </ac:spMkLst>
        </pc:spChg>
        <pc:spChg chg="add mod">
          <ac:chgData name="森茂 齐" userId="98a1d591687c18ad" providerId="LiveId" clId="{38011DB4-93E0-4679-9DB1-355D16681ADF}" dt="2024-07-21T02:38:30.890" v="2504" actId="113"/>
          <ac:spMkLst>
            <pc:docMk/>
            <pc:sldMk cId="153312355" sldId="615"/>
            <ac:spMk id="17" creationId="{0D9672F7-3DCC-2E62-CE09-A7EBD90F7DD7}"/>
          </ac:spMkLst>
        </pc:spChg>
        <pc:spChg chg="mod">
          <ac:chgData name="森茂 齐" userId="98a1d591687c18ad" providerId="LiveId" clId="{38011DB4-93E0-4679-9DB1-355D16681ADF}" dt="2024-07-21T02:37:16.288" v="2443" actId="947"/>
          <ac:spMkLst>
            <pc:docMk/>
            <pc:sldMk cId="153312355" sldId="615"/>
            <ac:spMk id="339" creationId="{00000000-0000-0000-0000-000000000000}"/>
          </ac:spMkLst>
        </pc:spChg>
        <pc:spChg chg="add del mod">
          <ac:chgData name="森茂 齐" userId="98a1d591687c18ad" providerId="LiveId" clId="{38011DB4-93E0-4679-9DB1-355D16681ADF}" dt="2024-07-21T02:37:16.282" v="2435" actId="947"/>
          <ac:spMkLst>
            <pc:docMk/>
            <pc:sldMk cId="153312355" sldId="615"/>
            <ac:spMk id="341" creationId="{00000000-0000-0000-0000-000000000000}"/>
          </ac:spMkLst>
        </pc:spChg>
        <pc:spChg chg="mod">
          <ac:chgData name="森茂 齐" userId="98a1d591687c18ad" providerId="LiveId" clId="{38011DB4-93E0-4679-9DB1-355D16681ADF}" dt="2024-07-21T02:37:16.278" v="2431" actId="947"/>
          <ac:spMkLst>
            <pc:docMk/>
            <pc:sldMk cId="153312355" sldId="615"/>
            <ac:spMk id="342" creationId="{00000000-0000-0000-0000-000000000000}"/>
          </ac:spMkLst>
        </pc:spChg>
        <pc:spChg chg="mod">
          <ac:chgData name="森茂 齐" userId="98a1d591687c18ad" providerId="LiveId" clId="{38011DB4-93E0-4679-9DB1-355D16681ADF}" dt="2024-07-21T02:37:16.291" v="2447" actId="947"/>
          <ac:spMkLst>
            <pc:docMk/>
            <pc:sldMk cId="153312355" sldId="615"/>
            <ac:spMk id="343" creationId="{00000000-0000-0000-0000-000000000000}"/>
          </ac:spMkLst>
        </pc:spChg>
        <pc:spChg chg="mod">
          <ac:chgData name="森茂 齐" userId="98a1d591687c18ad" providerId="LiveId" clId="{38011DB4-93E0-4679-9DB1-355D16681ADF}" dt="2024-07-21T02:37:16.294" v="2451" actId="947"/>
          <ac:spMkLst>
            <pc:docMk/>
            <pc:sldMk cId="153312355" sldId="615"/>
            <ac:spMk id="344" creationId="{00000000-0000-0000-0000-000000000000}"/>
          </ac:spMkLst>
        </pc:spChg>
        <pc:grpChg chg="add mod">
          <ac:chgData name="森茂 齐" userId="98a1d591687c18ad" providerId="LiveId" clId="{38011DB4-93E0-4679-9DB1-355D16681ADF}" dt="2024-07-19T13:17:26.003" v="440" actId="1076"/>
          <ac:grpSpMkLst>
            <pc:docMk/>
            <pc:sldMk cId="153312355" sldId="615"/>
            <ac:grpSpMk id="3" creationId="{C9B64EB6-E197-FA9F-7A13-6C7E50E26C4E}"/>
          </ac:grpSpMkLst>
        </pc:grpChg>
        <pc:picChg chg="add mod">
          <ac:chgData name="森茂 齐" userId="98a1d591687c18ad" providerId="LiveId" clId="{38011DB4-93E0-4679-9DB1-355D16681ADF}" dt="2024-07-19T13:07:31.504" v="318"/>
          <ac:picMkLst>
            <pc:docMk/>
            <pc:sldMk cId="153312355" sldId="615"/>
            <ac:picMk id="2" creationId="{00476982-96C1-6CD9-DC1A-B8E31E293035}"/>
          </ac:picMkLst>
        </pc:picChg>
        <pc:picChg chg="del">
          <ac:chgData name="森茂 齐" userId="98a1d591687c18ad" providerId="LiveId" clId="{38011DB4-93E0-4679-9DB1-355D16681ADF}" dt="2024-07-19T12:57:29.986" v="313" actId="478"/>
          <ac:picMkLst>
            <pc:docMk/>
            <pc:sldMk cId="153312355" sldId="615"/>
            <ac:picMk id="5" creationId="{44AB034A-DA64-36D3-14C1-8BFBB9584908}"/>
          </ac:picMkLst>
        </pc:picChg>
        <pc:picChg chg="mod">
          <ac:chgData name="森茂 齐" userId="98a1d591687c18ad" providerId="LiveId" clId="{38011DB4-93E0-4679-9DB1-355D16681ADF}" dt="2024-07-19T13:07:39.063" v="319"/>
          <ac:picMkLst>
            <pc:docMk/>
            <pc:sldMk cId="153312355" sldId="615"/>
            <ac:picMk id="8" creationId="{31FE4084-179A-FD3D-DB64-7BA51E28209D}"/>
          </ac:picMkLst>
        </pc:picChg>
        <pc:picChg chg="del">
          <ac:chgData name="森茂 齐" userId="98a1d591687c18ad" providerId="LiveId" clId="{38011DB4-93E0-4679-9DB1-355D16681ADF}" dt="2024-07-19T12:57:30.357" v="314" actId="478"/>
          <ac:picMkLst>
            <pc:docMk/>
            <pc:sldMk cId="153312355" sldId="615"/>
            <ac:picMk id="9" creationId="{3EA5FC78-23B5-4EEC-5CF4-EB385FC199B6}"/>
          </ac:picMkLst>
        </pc:picChg>
        <pc:picChg chg="add mod">
          <ac:chgData name="森茂 齐" userId="98a1d591687c18ad" providerId="LiveId" clId="{38011DB4-93E0-4679-9DB1-355D16681ADF}" dt="2024-07-19T13:17:28.041" v="441" actId="1076"/>
          <ac:picMkLst>
            <pc:docMk/>
            <pc:sldMk cId="153312355" sldId="615"/>
            <ac:picMk id="11" creationId="{AF017145-A4E5-386C-8D4F-1C6FDB40C42C}"/>
          </ac:picMkLst>
        </pc:picChg>
      </pc:sldChg>
      <pc:sldChg chg="modSp add mod modNotesTx">
        <pc:chgData name="森茂 齐" userId="98a1d591687c18ad" providerId="LiveId" clId="{38011DB4-93E0-4679-9DB1-355D16681ADF}" dt="2024-07-21T03:15:55.619" v="2753" actId="20577"/>
        <pc:sldMkLst>
          <pc:docMk/>
          <pc:sldMk cId="2193316710" sldId="616"/>
        </pc:sldMkLst>
        <pc:spChg chg="mod">
          <ac:chgData name="森茂 齐" userId="98a1d591687c18ad" providerId="LiveId" clId="{38011DB4-93E0-4679-9DB1-355D16681ADF}" dt="2024-07-21T03:13:05.259" v="2740" actId="207"/>
          <ac:spMkLst>
            <pc:docMk/>
            <pc:sldMk cId="2193316710" sldId="616"/>
            <ac:spMk id="13" creationId="{00000000-0000-0000-0000-000000000000}"/>
          </ac:spMkLst>
        </pc:spChg>
      </pc:sldChg>
      <pc:sldChg chg="add del">
        <pc:chgData name="森茂 齐" userId="98a1d591687c18ad" providerId="LiveId" clId="{38011DB4-93E0-4679-9DB1-355D16681ADF}" dt="2024-07-21T03:12:51.303" v="2738" actId="47"/>
        <pc:sldMkLst>
          <pc:docMk/>
          <pc:sldMk cId="413588509" sldId="617"/>
        </pc:sldMkLst>
      </pc:sldChg>
      <pc:sldChg chg="add del">
        <pc:chgData name="森茂 齐" userId="98a1d591687c18ad" providerId="LiveId" clId="{38011DB4-93E0-4679-9DB1-355D16681ADF}" dt="2024-07-21T03:15:02.283" v="2742"/>
        <pc:sldMkLst>
          <pc:docMk/>
          <pc:sldMk cId="3323827811" sldId="617"/>
        </pc:sldMkLst>
      </pc:sldChg>
      <pc:sldChg chg="addSp delSp modSp add mod modNotesTx">
        <pc:chgData name="森茂 齐" userId="98a1d591687c18ad" providerId="LiveId" clId="{38011DB4-93E0-4679-9DB1-355D16681ADF}" dt="2024-07-21T10:36:32.187" v="4934"/>
        <pc:sldMkLst>
          <pc:docMk/>
          <pc:sldMk cId="0" sldId="645"/>
        </pc:sldMkLst>
        <pc:spChg chg="mod">
          <ac:chgData name="森茂 齐" userId="98a1d591687c18ad" providerId="LiveId" clId="{38011DB4-93E0-4679-9DB1-355D16681ADF}" dt="2024-07-21T05:08:48.393" v="3177"/>
          <ac:spMkLst>
            <pc:docMk/>
            <pc:sldMk cId="0" sldId="645"/>
            <ac:spMk id="2" creationId="{00000000-0000-0000-0000-000000000000}"/>
          </ac:spMkLst>
        </pc:spChg>
        <pc:spChg chg="mod">
          <ac:chgData name="森茂 齐" userId="98a1d591687c18ad" providerId="LiveId" clId="{38011DB4-93E0-4679-9DB1-355D16681ADF}" dt="2024-07-21T05:37:31.747" v="3582" actId="1076"/>
          <ac:spMkLst>
            <pc:docMk/>
            <pc:sldMk cId="0" sldId="645"/>
            <ac:spMk id="5" creationId="{00000000-0000-0000-0000-000000000000}"/>
          </ac:spMkLst>
        </pc:spChg>
        <pc:spChg chg="mod">
          <ac:chgData name="森茂 齐" userId="98a1d591687c18ad" providerId="LiveId" clId="{38011DB4-93E0-4679-9DB1-355D16681ADF}" dt="2024-07-21T03:34:55.393" v="3038" actId="571"/>
          <ac:spMkLst>
            <pc:docMk/>
            <pc:sldMk cId="0" sldId="645"/>
            <ac:spMk id="9" creationId="{59A3F4C4-C76A-75BA-29BE-FAF4DFE681EB}"/>
          </ac:spMkLst>
        </pc:spChg>
        <pc:spChg chg="mod">
          <ac:chgData name="森茂 齐" userId="98a1d591687c18ad" providerId="LiveId" clId="{38011DB4-93E0-4679-9DB1-355D16681ADF}" dt="2024-07-21T03:34:55.393" v="3038" actId="571"/>
          <ac:spMkLst>
            <pc:docMk/>
            <pc:sldMk cId="0" sldId="645"/>
            <ac:spMk id="10" creationId="{928CF106-EADF-A1A2-8FBB-4DE166B16A5D}"/>
          </ac:spMkLst>
        </pc:spChg>
        <pc:spChg chg="mod">
          <ac:chgData name="森茂 齐" userId="98a1d591687c18ad" providerId="LiveId" clId="{38011DB4-93E0-4679-9DB1-355D16681ADF}" dt="2024-07-21T03:34:55.393" v="3038" actId="571"/>
          <ac:spMkLst>
            <pc:docMk/>
            <pc:sldMk cId="0" sldId="645"/>
            <ac:spMk id="12" creationId="{9358541F-EAAE-1136-1FD5-D34AFEEC06AB}"/>
          </ac:spMkLst>
        </pc:spChg>
        <pc:spChg chg="mod">
          <ac:chgData name="森茂 齐" userId="98a1d591687c18ad" providerId="LiveId" clId="{38011DB4-93E0-4679-9DB1-355D16681ADF}" dt="2024-07-21T03:34:55.393" v="3038" actId="571"/>
          <ac:spMkLst>
            <pc:docMk/>
            <pc:sldMk cId="0" sldId="645"/>
            <ac:spMk id="14" creationId="{0ECA1295-8BD1-6D06-EA50-ADBD3D242D7E}"/>
          </ac:spMkLst>
        </pc:spChg>
        <pc:spChg chg="mod">
          <ac:chgData name="森茂 齐" userId="98a1d591687c18ad" providerId="LiveId" clId="{38011DB4-93E0-4679-9DB1-355D16681ADF}" dt="2024-07-21T03:34:55.393" v="3038" actId="571"/>
          <ac:spMkLst>
            <pc:docMk/>
            <pc:sldMk cId="0" sldId="645"/>
            <ac:spMk id="16" creationId="{9615A529-3A05-8E8D-C0BC-5DEA6CD2F11D}"/>
          </ac:spMkLst>
        </pc:spChg>
        <pc:spChg chg="mod">
          <ac:chgData name="森茂 齐" userId="98a1d591687c18ad" providerId="LiveId" clId="{38011DB4-93E0-4679-9DB1-355D16681ADF}" dt="2024-07-21T03:34:55.393" v="3038" actId="571"/>
          <ac:spMkLst>
            <pc:docMk/>
            <pc:sldMk cId="0" sldId="645"/>
            <ac:spMk id="17" creationId="{B6C32E4C-2A12-F6A8-2A84-2F9C9E1F36A0}"/>
          </ac:spMkLst>
        </pc:spChg>
        <pc:spChg chg="mod">
          <ac:chgData name="森茂 齐" userId="98a1d591687c18ad" providerId="LiveId" clId="{38011DB4-93E0-4679-9DB1-355D16681ADF}" dt="2024-07-21T03:34:55.393" v="3038" actId="571"/>
          <ac:spMkLst>
            <pc:docMk/>
            <pc:sldMk cId="0" sldId="645"/>
            <ac:spMk id="40" creationId="{09CC920C-9B53-AC66-ED53-1762794440B4}"/>
          </ac:spMkLst>
        </pc:spChg>
        <pc:spChg chg="mod">
          <ac:chgData name="森茂 齐" userId="98a1d591687c18ad" providerId="LiveId" clId="{38011DB4-93E0-4679-9DB1-355D16681ADF}" dt="2024-07-21T03:34:55.393" v="3038" actId="571"/>
          <ac:spMkLst>
            <pc:docMk/>
            <pc:sldMk cId="0" sldId="645"/>
            <ac:spMk id="41" creationId="{E3B2EF8F-3C6D-529E-C3BC-0A17B1B43219}"/>
          </ac:spMkLst>
        </pc:spChg>
        <pc:spChg chg="mod">
          <ac:chgData name="森茂 齐" userId="98a1d591687c18ad" providerId="LiveId" clId="{38011DB4-93E0-4679-9DB1-355D16681ADF}" dt="2024-07-21T03:34:55.393" v="3038" actId="571"/>
          <ac:spMkLst>
            <pc:docMk/>
            <pc:sldMk cId="0" sldId="645"/>
            <ac:spMk id="42" creationId="{90859455-F313-661E-17E9-99CFC2646613}"/>
          </ac:spMkLst>
        </pc:spChg>
        <pc:spChg chg="mod">
          <ac:chgData name="森茂 齐" userId="98a1d591687c18ad" providerId="LiveId" clId="{38011DB4-93E0-4679-9DB1-355D16681ADF}" dt="2024-07-21T03:34:55.393" v="3038" actId="571"/>
          <ac:spMkLst>
            <pc:docMk/>
            <pc:sldMk cId="0" sldId="645"/>
            <ac:spMk id="43" creationId="{F1DE7093-B3AE-5D06-5504-0566A739D984}"/>
          </ac:spMkLst>
        </pc:spChg>
        <pc:spChg chg="mod">
          <ac:chgData name="森茂 齐" userId="98a1d591687c18ad" providerId="LiveId" clId="{38011DB4-93E0-4679-9DB1-355D16681ADF}" dt="2024-07-21T03:34:55.393" v="3038" actId="571"/>
          <ac:spMkLst>
            <pc:docMk/>
            <pc:sldMk cId="0" sldId="645"/>
            <ac:spMk id="44" creationId="{5A7BFC55-83A3-3E7C-40E8-D02B793A7D9E}"/>
          </ac:spMkLst>
        </pc:spChg>
        <pc:spChg chg="mod">
          <ac:chgData name="森茂 齐" userId="98a1d591687c18ad" providerId="LiveId" clId="{38011DB4-93E0-4679-9DB1-355D16681ADF}" dt="2024-07-21T03:34:55.393" v="3038" actId="571"/>
          <ac:spMkLst>
            <pc:docMk/>
            <pc:sldMk cId="0" sldId="645"/>
            <ac:spMk id="45" creationId="{0C5A134B-D1C8-B2EA-D0D1-C71C395D8C0C}"/>
          </ac:spMkLst>
        </pc:spChg>
        <pc:spChg chg="mod">
          <ac:chgData name="森茂 齐" userId="98a1d591687c18ad" providerId="LiveId" clId="{38011DB4-93E0-4679-9DB1-355D16681ADF}" dt="2024-07-21T03:34:55.393" v="3038" actId="571"/>
          <ac:spMkLst>
            <pc:docMk/>
            <pc:sldMk cId="0" sldId="645"/>
            <ac:spMk id="46" creationId="{874796D3-D5AC-5047-278A-C61CDE6F855A}"/>
          </ac:spMkLst>
        </pc:spChg>
        <pc:spChg chg="mod">
          <ac:chgData name="森茂 齐" userId="98a1d591687c18ad" providerId="LiveId" clId="{38011DB4-93E0-4679-9DB1-355D16681ADF}" dt="2024-07-21T03:34:55.393" v="3038" actId="571"/>
          <ac:spMkLst>
            <pc:docMk/>
            <pc:sldMk cId="0" sldId="645"/>
            <ac:spMk id="47" creationId="{D16A5F57-37FA-025C-A4E8-6E1F8FCD2621}"/>
          </ac:spMkLst>
        </pc:spChg>
        <pc:spChg chg="mod">
          <ac:chgData name="森茂 齐" userId="98a1d591687c18ad" providerId="LiveId" clId="{38011DB4-93E0-4679-9DB1-355D16681ADF}" dt="2024-07-21T03:34:55.393" v="3038" actId="571"/>
          <ac:spMkLst>
            <pc:docMk/>
            <pc:sldMk cId="0" sldId="645"/>
            <ac:spMk id="48" creationId="{6919096B-66C1-6DE9-5131-CFF1EC8AE835}"/>
          </ac:spMkLst>
        </pc:spChg>
        <pc:spChg chg="mod">
          <ac:chgData name="森茂 齐" userId="98a1d591687c18ad" providerId="LiveId" clId="{38011DB4-93E0-4679-9DB1-355D16681ADF}" dt="2024-07-21T03:34:55.393" v="3038" actId="571"/>
          <ac:spMkLst>
            <pc:docMk/>
            <pc:sldMk cId="0" sldId="645"/>
            <ac:spMk id="49" creationId="{130E1FEB-31A7-3299-3FB1-BBFAFFE4740A}"/>
          </ac:spMkLst>
        </pc:spChg>
        <pc:spChg chg="mod">
          <ac:chgData name="森茂 齐" userId="98a1d591687c18ad" providerId="LiveId" clId="{38011DB4-93E0-4679-9DB1-355D16681ADF}" dt="2024-07-21T03:34:55.393" v="3038" actId="571"/>
          <ac:spMkLst>
            <pc:docMk/>
            <pc:sldMk cId="0" sldId="645"/>
            <ac:spMk id="50" creationId="{ADBA86B0-1D6D-5783-0923-1E3D61E5EDF1}"/>
          </ac:spMkLst>
        </pc:spChg>
        <pc:spChg chg="mod">
          <ac:chgData name="森茂 齐" userId="98a1d591687c18ad" providerId="LiveId" clId="{38011DB4-93E0-4679-9DB1-355D16681ADF}" dt="2024-07-21T03:34:55.393" v="3038" actId="571"/>
          <ac:spMkLst>
            <pc:docMk/>
            <pc:sldMk cId="0" sldId="645"/>
            <ac:spMk id="51" creationId="{11C01213-4D93-AA5C-F169-367D790972C7}"/>
          </ac:spMkLst>
        </pc:spChg>
        <pc:spChg chg="mod">
          <ac:chgData name="森茂 齐" userId="98a1d591687c18ad" providerId="LiveId" clId="{38011DB4-93E0-4679-9DB1-355D16681ADF}" dt="2024-07-21T03:34:55.393" v="3038" actId="571"/>
          <ac:spMkLst>
            <pc:docMk/>
            <pc:sldMk cId="0" sldId="645"/>
            <ac:spMk id="52" creationId="{F1507CDF-B157-4530-4405-DE0BE498A055}"/>
          </ac:spMkLst>
        </pc:spChg>
        <pc:spChg chg="mod">
          <ac:chgData name="森茂 齐" userId="98a1d591687c18ad" providerId="LiveId" clId="{38011DB4-93E0-4679-9DB1-355D16681ADF}" dt="2024-07-21T03:34:55.393" v="3038" actId="571"/>
          <ac:spMkLst>
            <pc:docMk/>
            <pc:sldMk cId="0" sldId="645"/>
            <ac:spMk id="53" creationId="{E74687ED-FDEF-947A-2192-A01F12EAFE0A}"/>
          </ac:spMkLst>
        </pc:spChg>
        <pc:spChg chg="mod">
          <ac:chgData name="森茂 齐" userId="98a1d591687c18ad" providerId="LiveId" clId="{38011DB4-93E0-4679-9DB1-355D16681ADF}" dt="2024-07-21T03:34:55.393" v="3038" actId="571"/>
          <ac:spMkLst>
            <pc:docMk/>
            <pc:sldMk cId="0" sldId="645"/>
            <ac:spMk id="54" creationId="{E0AD26BC-5555-13C2-4E90-475B49C72C5E}"/>
          </ac:spMkLst>
        </pc:spChg>
        <pc:spChg chg="mod">
          <ac:chgData name="森茂 齐" userId="98a1d591687c18ad" providerId="LiveId" clId="{38011DB4-93E0-4679-9DB1-355D16681ADF}" dt="2024-07-21T03:34:55.393" v="3038" actId="571"/>
          <ac:spMkLst>
            <pc:docMk/>
            <pc:sldMk cId="0" sldId="645"/>
            <ac:spMk id="55" creationId="{27C72182-1AB6-1D6E-5EC6-A2CEB8E6EECF}"/>
          </ac:spMkLst>
        </pc:spChg>
        <pc:spChg chg="add mod">
          <ac:chgData name="森茂 齐" userId="98a1d591687c18ad" providerId="LiveId" clId="{38011DB4-93E0-4679-9DB1-355D16681ADF}" dt="2024-07-21T03:34:55.393" v="3038" actId="571"/>
          <ac:spMkLst>
            <pc:docMk/>
            <pc:sldMk cId="0" sldId="645"/>
            <ac:spMk id="58" creationId="{CEE8CE9B-F843-BD77-92C0-6181A335847A}"/>
          </ac:spMkLst>
        </pc:spChg>
        <pc:spChg chg="add mod">
          <ac:chgData name="森茂 齐" userId="98a1d591687c18ad" providerId="LiveId" clId="{38011DB4-93E0-4679-9DB1-355D16681ADF}" dt="2024-07-21T03:34:55.393" v="3038" actId="571"/>
          <ac:spMkLst>
            <pc:docMk/>
            <pc:sldMk cId="0" sldId="645"/>
            <ac:spMk id="60" creationId="{A72DD584-E205-B1EE-1327-99B16607642F}"/>
          </ac:spMkLst>
        </pc:spChg>
        <pc:spChg chg="mod">
          <ac:chgData name="森茂 齐" userId="98a1d591687c18ad" providerId="LiveId" clId="{38011DB4-93E0-4679-9DB1-355D16681ADF}" dt="2024-07-21T03:35:15.334" v="3040"/>
          <ac:spMkLst>
            <pc:docMk/>
            <pc:sldMk cId="0" sldId="645"/>
            <ac:spMk id="63" creationId="{72D3B678-2C70-37CD-1AE5-23CEB3F49AFF}"/>
          </ac:spMkLst>
        </pc:spChg>
        <pc:spChg chg="mod">
          <ac:chgData name="森茂 齐" userId="98a1d591687c18ad" providerId="LiveId" clId="{38011DB4-93E0-4679-9DB1-355D16681ADF}" dt="2024-07-21T03:35:15.334" v="3040"/>
          <ac:spMkLst>
            <pc:docMk/>
            <pc:sldMk cId="0" sldId="645"/>
            <ac:spMk id="69" creationId="{99D528C8-C444-C380-5C8B-C5865DCDC5E0}"/>
          </ac:spMkLst>
        </pc:spChg>
        <pc:spChg chg="mod">
          <ac:chgData name="森茂 齐" userId="98a1d591687c18ad" providerId="LiveId" clId="{38011DB4-93E0-4679-9DB1-355D16681ADF}" dt="2024-07-21T03:35:15.334" v="3040"/>
          <ac:spMkLst>
            <pc:docMk/>
            <pc:sldMk cId="0" sldId="645"/>
            <ac:spMk id="70" creationId="{E20EE57D-C974-2832-B3D2-7751BC2816CD}"/>
          </ac:spMkLst>
        </pc:spChg>
        <pc:spChg chg="mod">
          <ac:chgData name="森茂 齐" userId="98a1d591687c18ad" providerId="LiveId" clId="{38011DB4-93E0-4679-9DB1-355D16681ADF}" dt="2024-07-21T03:35:15.334" v="3040"/>
          <ac:spMkLst>
            <pc:docMk/>
            <pc:sldMk cId="0" sldId="645"/>
            <ac:spMk id="71" creationId="{FA5DAA0E-DE50-9246-D34D-587825EDBB20}"/>
          </ac:spMkLst>
        </pc:spChg>
        <pc:spChg chg="mod">
          <ac:chgData name="森茂 齐" userId="98a1d591687c18ad" providerId="LiveId" clId="{38011DB4-93E0-4679-9DB1-355D16681ADF}" dt="2024-07-21T03:35:15.334" v="3040"/>
          <ac:spMkLst>
            <pc:docMk/>
            <pc:sldMk cId="0" sldId="645"/>
            <ac:spMk id="72" creationId="{961B7765-57DA-70A5-0D7A-E30D9DAB6607}"/>
          </ac:spMkLst>
        </pc:spChg>
        <pc:spChg chg="mod">
          <ac:chgData name="森茂 齐" userId="98a1d591687c18ad" providerId="LiveId" clId="{38011DB4-93E0-4679-9DB1-355D16681ADF}" dt="2024-07-21T03:35:15.334" v="3040"/>
          <ac:spMkLst>
            <pc:docMk/>
            <pc:sldMk cId="0" sldId="645"/>
            <ac:spMk id="73" creationId="{DD10FA53-8BDA-CFBE-B7D5-BB35B69A96E4}"/>
          </ac:spMkLst>
        </pc:spChg>
        <pc:spChg chg="mod">
          <ac:chgData name="森茂 齐" userId="98a1d591687c18ad" providerId="LiveId" clId="{38011DB4-93E0-4679-9DB1-355D16681ADF}" dt="2024-07-21T03:35:15.334" v="3040"/>
          <ac:spMkLst>
            <pc:docMk/>
            <pc:sldMk cId="0" sldId="645"/>
            <ac:spMk id="74" creationId="{50089575-2DD1-AA92-D366-866620DE0A88}"/>
          </ac:spMkLst>
        </pc:spChg>
        <pc:spChg chg="mod">
          <ac:chgData name="森茂 齐" userId="98a1d591687c18ad" providerId="LiveId" clId="{38011DB4-93E0-4679-9DB1-355D16681ADF}" dt="2024-07-21T03:35:15.334" v="3040"/>
          <ac:spMkLst>
            <pc:docMk/>
            <pc:sldMk cId="0" sldId="645"/>
            <ac:spMk id="75" creationId="{2FE82E03-D24B-14CB-09E4-5BEA3AFDFCB6}"/>
          </ac:spMkLst>
        </pc:spChg>
        <pc:spChg chg="mod">
          <ac:chgData name="森茂 齐" userId="98a1d591687c18ad" providerId="LiveId" clId="{38011DB4-93E0-4679-9DB1-355D16681ADF}" dt="2024-07-21T03:35:15.334" v="3040"/>
          <ac:spMkLst>
            <pc:docMk/>
            <pc:sldMk cId="0" sldId="645"/>
            <ac:spMk id="76" creationId="{3B64B8E6-06A5-6741-7C95-77573BE9C2D2}"/>
          </ac:spMkLst>
        </pc:spChg>
        <pc:spChg chg="mod">
          <ac:chgData name="森茂 齐" userId="98a1d591687c18ad" providerId="LiveId" clId="{38011DB4-93E0-4679-9DB1-355D16681ADF}" dt="2024-07-21T03:35:15.334" v="3040"/>
          <ac:spMkLst>
            <pc:docMk/>
            <pc:sldMk cId="0" sldId="645"/>
            <ac:spMk id="77" creationId="{00075609-79D8-9B30-1E5D-2BF0EC9A7B0C}"/>
          </ac:spMkLst>
        </pc:spChg>
        <pc:spChg chg="mod">
          <ac:chgData name="森茂 齐" userId="98a1d591687c18ad" providerId="LiveId" clId="{38011DB4-93E0-4679-9DB1-355D16681ADF}" dt="2024-07-21T03:35:15.334" v="3040"/>
          <ac:spMkLst>
            <pc:docMk/>
            <pc:sldMk cId="0" sldId="645"/>
            <ac:spMk id="78" creationId="{51C80EEC-0893-B1B4-D5DB-A4CA38928043}"/>
          </ac:spMkLst>
        </pc:spChg>
        <pc:spChg chg="mod">
          <ac:chgData name="森茂 齐" userId="98a1d591687c18ad" providerId="LiveId" clId="{38011DB4-93E0-4679-9DB1-355D16681ADF}" dt="2024-07-21T03:35:15.334" v="3040"/>
          <ac:spMkLst>
            <pc:docMk/>
            <pc:sldMk cId="0" sldId="645"/>
            <ac:spMk id="79" creationId="{6E8CDADA-5FDC-0604-2595-FB4299136B80}"/>
          </ac:spMkLst>
        </pc:spChg>
        <pc:spChg chg="mod">
          <ac:chgData name="森茂 齐" userId="98a1d591687c18ad" providerId="LiveId" clId="{38011DB4-93E0-4679-9DB1-355D16681ADF}" dt="2024-07-21T03:35:15.334" v="3040"/>
          <ac:spMkLst>
            <pc:docMk/>
            <pc:sldMk cId="0" sldId="645"/>
            <ac:spMk id="80" creationId="{64BB12D1-DDE3-1BAF-A072-1550797F9AA6}"/>
          </ac:spMkLst>
        </pc:spChg>
        <pc:spChg chg="mod">
          <ac:chgData name="森茂 齐" userId="98a1d591687c18ad" providerId="LiveId" clId="{38011DB4-93E0-4679-9DB1-355D16681ADF}" dt="2024-07-21T03:35:15.334" v="3040"/>
          <ac:spMkLst>
            <pc:docMk/>
            <pc:sldMk cId="0" sldId="645"/>
            <ac:spMk id="81" creationId="{9CED1337-D9A4-C21F-BDDD-D9379DC916B3}"/>
          </ac:spMkLst>
        </pc:spChg>
        <pc:spChg chg="mod">
          <ac:chgData name="森茂 齐" userId="98a1d591687c18ad" providerId="LiveId" clId="{38011DB4-93E0-4679-9DB1-355D16681ADF}" dt="2024-07-21T03:35:15.334" v="3040"/>
          <ac:spMkLst>
            <pc:docMk/>
            <pc:sldMk cId="0" sldId="645"/>
            <ac:spMk id="82" creationId="{FB531D76-5329-C596-766B-374B632948A2}"/>
          </ac:spMkLst>
        </pc:spChg>
        <pc:spChg chg="mod">
          <ac:chgData name="森茂 齐" userId="98a1d591687c18ad" providerId="LiveId" clId="{38011DB4-93E0-4679-9DB1-355D16681ADF}" dt="2024-07-21T03:35:15.334" v="3040"/>
          <ac:spMkLst>
            <pc:docMk/>
            <pc:sldMk cId="0" sldId="645"/>
            <ac:spMk id="83" creationId="{DDC4FF28-357B-01CC-76D6-60FC05263C8A}"/>
          </ac:spMkLst>
        </pc:spChg>
        <pc:spChg chg="mod">
          <ac:chgData name="森茂 齐" userId="98a1d591687c18ad" providerId="LiveId" clId="{38011DB4-93E0-4679-9DB1-355D16681ADF}" dt="2024-07-21T03:35:15.334" v="3040"/>
          <ac:spMkLst>
            <pc:docMk/>
            <pc:sldMk cId="0" sldId="645"/>
            <ac:spMk id="84" creationId="{B4496EBB-8E88-AE33-407D-10DB5F42F3CB}"/>
          </ac:spMkLst>
        </pc:spChg>
        <pc:spChg chg="add mod">
          <ac:chgData name="森茂 齐" userId="98a1d591687c18ad" providerId="LiveId" clId="{38011DB4-93E0-4679-9DB1-355D16681ADF}" dt="2024-07-21T05:38:31.006" v="3595" actId="1076"/>
          <ac:spMkLst>
            <pc:docMk/>
            <pc:sldMk cId="0" sldId="645"/>
            <ac:spMk id="89" creationId="{9347AD03-4EE0-2951-E122-D5AE089C6FA2}"/>
          </ac:spMkLst>
        </pc:spChg>
        <pc:spChg chg="add mod">
          <ac:chgData name="森茂 齐" userId="98a1d591687c18ad" providerId="LiveId" clId="{38011DB4-93E0-4679-9DB1-355D16681ADF}" dt="2024-07-21T05:38:31.006" v="3595" actId="1076"/>
          <ac:spMkLst>
            <pc:docMk/>
            <pc:sldMk cId="0" sldId="645"/>
            <ac:spMk id="91" creationId="{BB93E8DF-39AE-06E9-C0F5-8F3725D6C10E}"/>
          </ac:spMkLst>
        </pc:spChg>
        <pc:spChg chg="add del">
          <ac:chgData name="森茂 齐" userId="98a1d591687c18ad" providerId="LiveId" clId="{38011DB4-93E0-4679-9DB1-355D16681ADF}" dt="2024-07-21T03:26:01.945" v="2894" actId="478"/>
          <ac:spMkLst>
            <pc:docMk/>
            <pc:sldMk cId="0" sldId="645"/>
            <ac:spMk id="106" creationId="{00000000-0000-0000-0000-000000000000}"/>
          </ac:spMkLst>
        </pc:spChg>
        <pc:spChg chg="add del">
          <ac:chgData name="森茂 齐" userId="98a1d591687c18ad" providerId="LiveId" clId="{38011DB4-93E0-4679-9DB1-355D16681ADF}" dt="2024-07-21T03:18:16.691" v="2788" actId="478"/>
          <ac:spMkLst>
            <pc:docMk/>
            <pc:sldMk cId="0" sldId="645"/>
            <ac:spMk id="162" creationId="{00000000-0000-0000-0000-000000000000}"/>
          </ac:spMkLst>
        </pc:spChg>
        <pc:spChg chg="add del">
          <ac:chgData name="森茂 齐" userId="98a1d591687c18ad" providerId="LiveId" clId="{38011DB4-93E0-4679-9DB1-355D16681ADF}" dt="2024-07-21T03:26:00.278" v="2893" actId="478"/>
          <ac:spMkLst>
            <pc:docMk/>
            <pc:sldMk cId="0" sldId="645"/>
            <ac:spMk id="163" creationId="{00000000-0000-0000-0000-000000000000}"/>
          </ac:spMkLst>
        </pc:spChg>
        <pc:spChg chg="add del">
          <ac:chgData name="森茂 齐" userId="98a1d591687c18ad" providerId="LiveId" clId="{38011DB4-93E0-4679-9DB1-355D16681ADF}" dt="2024-07-21T03:18:17.165" v="2789" actId="478"/>
          <ac:spMkLst>
            <pc:docMk/>
            <pc:sldMk cId="0" sldId="645"/>
            <ac:spMk id="164" creationId="{00000000-0000-0000-0000-000000000000}"/>
          </ac:spMkLst>
        </pc:spChg>
        <pc:spChg chg="del">
          <ac:chgData name="森茂 齐" userId="98a1d591687c18ad" providerId="LiveId" clId="{38011DB4-93E0-4679-9DB1-355D16681ADF}" dt="2024-07-21T03:18:28.863" v="2794" actId="478"/>
          <ac:spMkLst>
            <pc:docMk/>
            <pc:sldMk cId="0" sldId="645"/>
            <ac:spMk id="695" creationId="{00000000-0000-0000-0000-000000000000}"/>
          </ac:spMkLst>
        </pc:spChg>
        <pc:spChg chg="del">
          <ac:chgData name="森茂 齐" userId="98a1d591687c18ad" providerId="LiveId" clId="{38011DB4-93E0-4679-9DB1-355D16681ADF}" dt="2024-07-21T03:18:27.377" v="2793" actId="478"/>
          <ac:spMkLst>
            <pc:docMk/>
            <pc:sldMk cId="0" sldId="645"/>
            <ac:spMk id="713" creationId="{00000000-0000-0000-0000-000000000000}"/>
          </ac:spMkLst>
        </pc:spChg>
        <pc:spChg chg="mod">
          <ac:chgData name="森茂 齐" userId="98a1d591687c18ad" providerId="LiveId" clId="{38011DB4-93E0-4679-9DB1-355D16681ADF}" dt="2024-07-21T03:22:00.559" v="2839" actId="20577"/>
          <ac:spMkLst>
            <pc:docMk/>
            <pc:sldMk cId="0" sldId="645"/>
            <ac:spMk id="759" creationId="{00000000-0000-0000-0000-000000000000}"/>
          </ac:spMkLst>
        </pc:spChg>
        <pc:spChg chg="mod">
          <ac:chgData name="森茂 齐" userId="98a1d591687c18ad" providerId="LiveId" clId="{38011DB4-93E0-4679-9DB1-355D16681ADF}" dt="2024-07-21T03:35:15.334" v="3040"/>
          <ac:spMkLst>
            <pc:docMk/>
            <pc:sldMk cId="0" sldId="645"/>
            <ac:spMk id="896" creationId="{21DDEE90-1885-3D35-C910-91478DC8AAEA}"/>
          </ac:spMkLst>
        </pc:spChg>
        <pc:spChg chg="mod">
          <ac:chgData name="森茂 齐" userId="98a1d591687c18ad" providerId="LiveId" clId="{38011DB4-93E0-4679-9DB1-355D16681ADF}" dt="2024-07-21T03:35:15.334" v="3040"/>
          <ac:spMkLst>
            <pc:docMk/>
            <pc:sldMk cId="0" sldId="645"/>
            <ac:spMk id="898" creationId="{77A44079-DABC-C6CA-0039-BA9E3F39BDB9}"/>
          </ac:spMkLst>
        </pc:spChg>
        <pc:spChg chg="mod">
          <ac:chgData name="森茂 齐" userId="98a1d591687c18ad" providerId="LiveId" clId="{38011DB4-93E0-4679-9DB1-355D16681ADF}" dt="2024-07-21T03:35:15.334" v="3040"/>
          <ac:spMkLst>
            <pc:docMk/>
            <pc:sldMk cId="0" sldId="645"/>
            <ac:spMk id="900" creationId="{89221658-8917-610C-6053-C3DC07A2350B}"/>
          </ac:spMkLst>
        </pc:spChg>
        <pc:spChg chg="mod">
          <ac:chgData name="森茂 齐" userId="98a1d591687c18ad" providerId="LiveId" clId="{38011DB4-93E0-4679-9DB1-355D16681ADF}" dt="2024-07-21T03:35:15.334" v="3040"/>
          <ac:spMkLst>
            <pc:docMk/>
            <pc:sldMk cId="0" sldId="645"/>
            <ac:spMk id="902" creationId="{D33BD523-0FCF-D9D2-566D-A16CCB0E318D}"/>
          </ac:spMkLst>
        </pc:spChg>
        <pc:spChg chg="mod">
          <ac:chgData name="森茂 齐" userId="98a1d591687c18ad" providerId="LiveId" clId="{38011DB4-93E0-4679-9DB1-355D16681ADF}" dt="2024-07-21T03:35:15.334" v="3040"/>
          <ac:spMkLst>
            <pc:docMk/>
            <pc:sldMk cId="0" sldId="645"/>
            <ac:spMk id="903" creationId="{749BF810-EE34-5408-603B-50BC3C259407}"/>
          </ac:spMkLst>
        </pc:spChg>
        <pc:spChg chg="del">
          <ac:chgData name="森茂 齐" userId="98a1d591687c18ad" providerId="LiveId" clId="{38011DB4-93E0-4679-9DB1-355D16681ADF}" dt="2024-07-21T03:26:06.574" v="2896" actId="478"/>
          <ac:spMkLst>
            <pc:docMk/>
            <pc:sldMk cId="0" sldId="645"/>
            <ac:spMk id="1298" creationId="{00000000-0000-0000-0000-000000000000}"/>
          </ac:spMkLst>
        </pc:spChg>
        <pc:grpChg chg="add del mod">
          <ac:chgData name="森茂 齐" userId="98a1d591687c18ad" providerId="LiveId" clId="{38011DB4-93E0-4679-9DB1-355D16681ADF}" dt="2024-07-21T03:34:57.135" v="3039" actId="478"/>
          <ac:grpSpMkLst>
            <pc:docMk/>
            <pc:sldMk cId="0" sldId="645"/>
            <ac:grpSpMk id="8" creationId="{5314E8BB-AFE9-E280-8834-7F9D8CAB3D80}"/>
          </ac:grpSpMkLst>
        </pc:grpChg>
        <pc:grpChg chg="mod">
          <ac:chgData name="森茂 齐" userId="98a1d591687c18ad" providerId="LiveId" clId="{38011DB4-93E0-4679-9DB1-355D16681ADF}" dt="2024-07-21T03:34:55.393" v="3038" actId="571"/>
          <ac:grpSpMkLst>
            <pc:docMk/>
            <pc:sldMk cId="0" sldId="645"/>
            <ac:grpSpMk id="13" creationId="{4C1C9D09-64E3-DFDB-EA90-928A73B8C562}"/>
          </ac:grpSpMkLst>
        </pc:grpChg>
        <pc:grpChg chg="mod">
          <ac:chgData name="森茂 齐" userId="98a1d591687c18ad" providerId="LiveId" clId="{38011DB4-93E0-4679-9DB1-355D16681ADF}" dt="2024-07-21T03:34:55.393" v="3038" actId="571"/>
          <ac:grpSpMkLst>
            <pc:docMk/>
            <pc:sldMk cId="0" sldId="645"/>
            <ac:grpSpMk id="15" creationId="{B3B82BB3-C907-D246-9499-07A9A0058480}"/>
          </ac:grpSpMkLst>
        </pc:grpChg>
        <pc:grpChg chg="mod">
          <ac:chgData name="森茂 齐" userId="98a1d591687c18ad" providerId="LiveId" clId="{38011DB4-93E0-4679-9DB1-355D16681ADF}" dt="2024-07-21T03:34:55.393" v="3038" actId="571"/>
          <ac:grpSpMkLst>
            <pc:docMk/>
            <pc:sldMk cId="0" sldId="645"/>
            <ac:grpSpMk id="18" creationId="{5296968A-36AB-6FF4-AB02-08271C03DD4A}"/>
          </ac:grpSpMkLst>
        </pc:grpChg>
        <pc:grpChg chg="mod">
          <ac:chgData name="森茂 齐" userId="98a1d591687c18ad" providerId="LiveId" clId="{38011DB4-93E0-4679-9DB1-355D16681ADF}" dt="2024-07-21T03:34:55.393" v="3038" actId="571"/>
          <ac:grpSpMkLst>
            <pc:docMk/>
            <pc:sldMk cId="0" sldId="645"/>
            <ac:grpSpMk id="19" creationId="{5EE67118-07A7-D329-4D4D-E99815AA0273}"/>
          </ac:grpSpMkLst>
        </pc:grpChg>
        <pc:grpChg chg="mod">
          <ac:chgData name="森茂 齐" userId="98a1d591687c18ad" providerId="LiveId" clId="{38011DB4-93E0-4679-9DB1-355D16681ADF}" dt="2024-07-21T03:34:55.393" v="3038" actId="571"/>
          <ac:grpSpMkLst>
            <pc:docMk/>
            <pc:sldMk cId="0" sldId="645"/>
            <ac:grpSpMk id="20" creationId="{311274BB-C8D3-5755-2616-E420B71238A1}"/>
          </ac:grpSpMkLst>
        </pc:grpChg>
        <pc:grpChg chg="mod">
          <ac:chgData name="森茂 齐" userId="98a1d591687c18ad" providerId="LiveId" clId="{38011DB4-93E0-4679-9DB1-355D16681ADF}" dt="2024-07-21T03:34:55.393" v="3038" actId="571"/>
          <ac:grpSpMkLst>
            <pc:docMk/>
            <pc:sldMk cId="0" sldId="645"/>
            <ac:grpSpMk id="34" creationId="{8FE33343-53E8-BF04-45E7-6016F2569E18}"/>
          </ac:grpSpMkLst>
        </pc:grpChg>
        <pc:grpChg chg="add del mod">
          <ac:chgData name="森茂 齐" userId="98a1d591687c18ad" providerId="LiveId" clId="{38011DB4-93E0-4679-9DB1-355D16681ADF}" dt="2024-07-21T03:51:25.832" v="3042" actId="478"/>
          <ac:grpSpMkLst>
            <pc:docMk/>
            <pc:sldMk cId="0" sldId="645"/>
            <ac:grpSpMk id="62" creationId="{7602C974-F164-8D5C-3A9A-7FEBB8EFD481}"/>
          </ac:grpSpMkLst>
        </pc:grpChg>
        <pc:grpChg chg="mod">
          <ac:chgData name="森茂 齐" userId="98a1d591687c18ad" providerId="LiveId" clId="{38011DB4-93E0-4679-9DB1-355D16681ADF}" dt="2024-07-21T03:35:15.334" v="3040"/>
          <ac:grpSpMkLst>
            <pc:docMk/>
            <pc:sldMk cId="0" sldId="645"/>
            <ac:grpSpMk id="899" creationId="{8B80BFB5-A341-14D4-20CF-91ECE1D52AB4}"/>
          </ac:grpSpMkLst>
        </pc:grpChg>
        <pc:grpChg chg="mod">
          <ac:chgData name="森茂 齐" userId="98a1d591687c18ad" providerId="LiveId" clId="{38011DB4-93E0-4679-9DB1-355D16681ADF}" dt="2024-07-21T03:35:15.334" v="3040"/>
          <ac:grpSpMkLst>
            <pc:docMk/>
            <pc:sldMk cId="0" sldId="645"/>
            <ac:grpSpMk id="901" creationId="{A0F7B94E-01FD-E7E5-DE11-4829BF5A9070}"/>
          </ac:grpSpMkLst>
        </pc:grpChg>
        <pc:grpChg chg="mod">
          <ac:chgData name="森茂 齐" userId="98a1d591687c18ad" providerId="LiveId" clId="{38011DB4-93E0-4679-9DB1-355D16681ADF}" dt="2024-07-21T03:35:15.334" v="3040"/>
          <ac:grpSpMkLst>
            <pc:docMk/>
            <pc:sldMk cId="0" sldId="645"/>
            <ac:grpSpMk id="904" creationId="{347961C4-BB81-84F1-24B3-02CC007613FB}"/>
          </ac:grpSpMkLst>
        </pc:grpChg>
        <pc:grpChg chg="mod">
          <ac:chgData name="森茂 齐" userId="98a1d591687c18ad" providerId="LiveId" clId="{38011DB4-93E0-4679-9DB1-355D16681ADF}" dt="2024-07-21T03:35:15.334" v="3040"/>
          <ac:grpSpMkLst>
            <pc:docMk/>
            <pc:sldMk cId="0" sldId="645"/>
            <ac:grpSpMk id="905" creationId="{A4A94DEE-5A6C-ED57-1EC1-AA0BD6740D37}"/>
          </ac:grpSpMkLst>
        </pc:grpChg>
        <pc:grpChg chg="mod">
          <ac:chgData name="森茂 齐" userId="98a1d591687c18ad" providerId="LiveId" clId="{38011DB4-93E0-4679-9DB1-355D16681ADF}" dt="2024-07-21T03:35:15.334" v="3040"/>
          <ac:grpSpMkLst>
            <pc:docMk/>
            <pc:sldMk cId="0" sldId="645"/>
            <ac:grpSpMk id="906" creationId="{329FDCC6-904B-D413-CCA2-8DDAF90806E5}"/>
          </ac:grpSpMkLst>
        </pc:grpChg>
        <pc:grpChg chg="mod">
          <ac:chgData name="森茂 齐" userId="98a1d591687c18ad" providerId="LiveId" clId="{38011DB4-93E0-4679-9DB1-355D16681ADF}" dt="2024-07-21T03:35:15.334" v="3040"/>
          <ac:grpSpMkLst>
            <pc:docMk/>
            <pc:sldMk cId="0" sldId="645"/>
            <ac:grpSpMk id="959" creationId="{F2F11ADB-3867-3765-80D9-2B7C1C6BC5DA}"/>
          </ac:grpSpMkLst>
        </pc:grpChg>
        <pc:grpChg chg="del mod">
          <ac:chgData name="森茂 齐" userId="98a1d591687c18ad" providerId="LiveId" clId="{38011DB4-93E0-4679-9DB1-355D16681ADF}" dt="2024-07-21T03:26:04.474" v="2895" actId="478"/>
          <ac:grpSpMkLst>
            <pc:docMk/>
            <pc:sldMk cId="0" sldId="645"/>
            <ac:grpSpMk id="1030" creationId="{00000000-0000-0000-0000-000000000000}"/>
          </ac:grpSpMkLst>
        </pc:grpChg>
        <pc:graphicFrameChg chg="add mod">
          <ac:chgData name="森茂 齐" userId="98a1d591687c18ad" providerId="LiveId" clId="{38011DB4-93E0-4679-9DB1-355D16681ADF}" dt="2024-07-21T05:38:42.607" v="3598" actId="113"/>
          <ac:graphicFrameMkLst>
            <pc:docMk/>
            <pc:sldMk cId="0" sldId="645"/>
            <ac:graphicFrameMk id="92" creationId="{D4B014EA-5217-CD0F-4946-72807352579F}"/>
          </ac:graphicFrameMkLst>
        </pc:graphicFrameChg>
        <pc:graphicFrameChg chg="del mod modGraphic">
          <ac:chgData name="森茂 齐" userId="98a1d591687c18ad" providerId="LiveId" clId="{38011DB4-93E0-4679-9DB1-355D16681ADF}" dt="2024-07-21T05:37:44.172" v="3584" actId="478"/>
          <ac:graphicFrameMkLst>
            <pc:docMk/>
            <pc:sldMk cId="0" sldId="645"/>
            <ac:graphicFrameMk id="1416" creationId="{00000000-0000-0000-0000-000000000000}"/>
          </ac:graphicFrameMkLst>
        </pc:graphicFrameChg>
        <pc:picChg chg="add del">
          <ac:chgData name="森茂 齐" userId="98a1d591687c18ad" providerId="LiveId" clId="{38011DB4-93E0-4679-9DB1-355D16681ADF}" dt="2024-07-21T03:32:50.285" v="3011" actId="478"/>
          <ac:picMkLst>
            <pc:docMk/>
            <pc:sldMk cId="0" sldId="645"/>
            <ac:picMk id="4" creationId="{8CED94AF-51E8-4BDA-76F0-3EF6EA936D31}"/>
          </ac:picMkLst>
        </pc:picChg>
        <pc:picChg chg="mod">
          <ac:chgData name="森茂 齐" userId="98a1d591687c18ad" providerId="LiveId" clId="{38011DB4-93E0-4679-9DB1-355D16681ADF}" dt="2024-07-21T03:34:55.393" v="3038" actId="571"/>
          <ac:picMkLst>
            <pc:docMk/>
            <pc:sldMk cId="0" sldId="645"/>
            <ac:picMk id="11" creationId="{345190E9-89B5-C234-E474-036DD1E10E06}"/>
          </ac:picMkLst>
        </pc:picChg>
        <pc:picChg chg="add mod">
          <ac:chgData name="森茂 齐" userId="98a1d591687c18ad" providerId="LiveId" clId="{38011DB4-93E0-4679-9DB1-355D16681ADF}" dt="2024-07-21T03:34:55.393" v="3038" actId="571"/>
          <ac:picMkLst>
            <pc:docMk/>
            <pc:sldMk cId="0" sldId="645"/>
            <ac:picMk id="59" creationId="{B9D4A99C-3310-0417-C9D8-1C9E348E5D9D}"/>
          </ac:picMkLst>
        </pc:picChg>
        <pc:picChg chg="add mod">
          <ac:chgData name="森茂 齐" userId="98a1d591687c18ad" providerId="LiveId" clId="{38011DB4-93E0-4679-9DB1-355D16681ADF}" dt="2024-07-21T05:38:31.006" v="3595" actId="1076"/>
          <ac:picMkLst>
            <pc:docMk/>
            <pc:sldMk cId="0" sldId="645"/>
            <ac:picMk id="88" creationId="{79FB79CD-30F5-622B-0D82-81E08FF922E5}"/>
          </ac:picMkLst>
        </pc:picChg>
        <pc:picChg chg="mod">
          <ac:chgData name="森茂 齐" userId="98a1d591687c18ad" providerId="LiveId" clId="{38011DB4-93E0-4679-9DB1-355D16681ADF}" dt="2024-07-21T03:35:15.334" v="3040"/>
          <ac:picMkLst>
            <pc:docMk/>
            <pc:sldMk cId="0" sldId="645"/>
            <ac:picMk id="897" creationId="{27E5C885-8259-6B02-E0DA-CEF38671AAEE}"/>
          </ac:picMkLst>
        </pc:picChg>
        <pc:cxnChg chg="mod">
          <ac:chgData name="森茂 齐" userId="98a1d591687c18ad" providerId="LiveId" clId="{38011DB4-93E0-4679-9DB1-355D16681ADF}" dt="2024-07-21T03:34:55.393" v="3038" actId="571"/>
          <ac:cxnSpMkLst>
            <pc:docMk/>
            <pc:sldMk cId="0" sldId="645"/>
            <ac:cxnSpMk id="21" creationId="{9DDCB017-CBE1-1733-490C-397EBBA762CD}"/>
          </ac:cxnSpMkLst>
        </pc:cxnChg>
        <pc:cxnChg chg="mod">
          <ac:chgData name="森茂 齐" userId="98a1d591687c18ad" providerId="LiveId" clId="{38011DB4-93E0-4679-9DB1-355D16681ADF}" dt="2024-07-21T03:34:55.393" v="3038" actId="571"/>
          <ac:cxnSpMkLst>
            <pc:docMk/>
            <pc:sldMk cId="0" sldId="645"/>
            <ac:cxnSpMk id="22" creationId="{D80B82CD-3C32-DB19-AA2C-016421C78121}"/>
          </ac:cxnSpMkLst>
        </pc:cxnChg>
        <pc:cxnChg chg="mod">
          <ac:chgData name="森茂 齐" userId="98a1d591687c18ad" providerId="LiveId" clId="{38011DB4-93E0-4679-9DB1-355D16681ADF}" dt="2024-07-21T03:34:55.393" v="3038" actId="571"/>
          <ac:cxnSpMkLst>
            <pc:docMk/>
            <pc:sldMk cId="0" sldId="645"/>
            <ac:cxnSpMk id="23" creationId="{DF9FE6B9-3D72-473E-AAE0-F15D46FBECED}"/>
          </ac:cxnSpMkLst>
        </pc:cxnChg>
        <pc:cxnChg chg="mod">
          <ac:chgData name="森茂 齐" userId="98a1d591687c18ad" providerId="LiveId" clId="{38011DB4-93E0-4679-9DB1-355D16681ADF}" dt="2024-07-21T03:34:55.393" v="3038" actId="571"/>
          <ac:cxnSpMkLst>
            <pc:docMk/>
            <pc:sldMk cId="0" sldId="645"/>
            <ac:cxnSpMk id="24" creationId="{EA66C317-0C80-2AF9-72E9-9B7CD4B7CD34}"/>
          </ac:cxnSpMkLst>
        </pc:cxnChg>
        <pc:cxnChg chg="mod">
          <ac:chgData name="森茂 齐" userId="98a1d591687c18ad" providerId="LiveId" clId="{38011DB4-93E0-4679-9DB1-355D16681ADF}" dt="2024-07-21T03:34:55.393" v="3038" actId="571"/>
          <ac:cxnSpMkLst>
            <pc:docMk/>
            <pc:sldMk cId="0" sldId="645"/>
            <ac:cxnSpMk id="25" creationId="{B3085E86-0D4D-8559-4339-CD2216528BE4}"/>
          </ac:cxnSpMkLst>
        </pc:cxnChg>
        <pc:cxnChg chg="mod">
          <ac:chgData name="森茂 齐" userId="98a1d591687c18ad" providerId="LiveId" clId="{38011DB4-93E0-4679-9DB1-355D16681ADF}" dt="2024-07-21T03:34:55.393" v="3038" actId="571"/>
          <ac:cxnSpMkLst>
            <pc:docMk/>
            <pc:sldMk cId="0" sldId="645"/>
            <ac:cxnSpMk id="26" creationId="{070270AF-197C-6E84-28E1-E62E689DB0EA}"/>
          </ac:cxnSpMkLst>
        </pc:cxnChg>
        <pc:cxnChg chg="mod">
          <ac:chgData name="森茂 齐" userId="98a1d591687c18ad" providerId="LiveId" clId="{38011DB4-93E0-4679-9DB1-355D16681ADF}" dt="2024-07-21T03:34:55.393" v="3038" actId="571"/>
          <ac:cxnSpMkLst>
            <pc:docMk/>
            <pc:sldMk cId="0" sldId="645"/>
            <ac:cxnSpMk id="27" creationId="{8955DB17-5E05-F685-C923-070CDE680C1D}"/>
          </ac:cxnSpMkLst>
        </pc:cxnChg>
        <pc:cxnChg chg="mod">
          <ac:chgData name="森茂 齐" userId="98a1d591687c18ad" providerId="LiveId" clId="{38011DB4-93E0-4679-9DB1-355D16681ADF}" dt="2024-07-21T03:34:55.393" v="3038" actId="571"/>
          <ac:cxnSpMkLst>
            <pc:docMk/>
            <pc:sldMk cId="0" sldId="645"/>
            <ac:cxnSpMk id="28" creationId="{7764F9E0-22C3-54B2-1D37-C4A8E0223BD1}"/>
          </ac:cxnSpMkLst>
        </pc:cxnChg>
        <pc:cxnChg chg="mod">
          <ac:chgData name="森茂 齐" userId="98a1d591687c18ad" providerId="LiveId" clId="{38011DB4-93E0-4679-9DB1-355D16681ADF}" dt="2024-07-21T03:34:55.393" v="3038" actId="571"/>
          <ac:cxnSpMkLst>
            <pc:docMk/>
            <pc:sldMk cId="0" sldId="645"/>
            <ac:cxnSpMk id="29" creationId="{9BB3796F-FE49-7005-8EDB-3C64AE171437}"/>
          </ac:cxnSpMkLst>
        </pc:cxnChg>
        <pc:cxnChg chg="mod">
          <ac:chgData name="森茂 齐" userId="98a1d591687c18ad" providerId="LiveId" clId="{38011DB4-93E0-4679-9DB1-355D16681ADF}" dt="2024-07-21T03:34:55.393" v="3038" actId="571"/>
          <ac:cxnSpMkLst>
            <pc:docMk/>
            <pc:sldMk cId="0" sldId="645"/>
            <ac:cxnSpMk id="30" creationId="{107E0C3E-04CC-870E-AE70-9A69B39C956E}"/>
          </ac:cxnSpMkLst>
        </pc:cxnChg>
        <pc:cxnChg chg="mod">
          <ac:chgData name="森茂 齐" userId="98a1d591687c18ad" providerId="LiveId" clId="{38011DB4-93E0-4679-9DB1-355D16681ADF}" dt="2024-07-21T03:34:55.393" v="3038" actId="571"/>
          <ac:cxnSpMkLst>
            <pc:docMk/>
            <pc:sldMk cId="0" sldId="645"/>
            <ac:cxnSpMk id="31" creationId="{617E175E-D92C-6200-8BDF-134E3B3A777C}"/>
          </ac:cxnSpMkLst>
        </pc:cxnChg>
        <pc:cxnChg chg="mod">
          <ac:chgData name="森茂 齐" userId="98a1d591687c18ad" providerId="LiveId" clId="{38011DB4-93E0-4679-9DB1-355D16681ADF}" dt="2024-07-21T03:34:55.393" v="3038" actId="571"/>
          <ac:cxnSpMkLst>
            <pc:docMk/>
            <pc:sldMk cId="0" sldId="645"/>
            <ac:cxnSpMk id="32" creationId="{42F654E3-E281-18FF-C43C-8CE0B50F11C5}"/>
          </ac:cxnSpMkLst>
        </pc:cxnChg>
        <pc:cxnChg chg="mod">
          <ac:chgData name="森茂 齐" userId="98a1d591687c18ad" providerId="LiveId" clId="{38011DB4-93E0-4679-9DB1-355D16681ADF}" dt="2024-07-21T03:34:55.393" v="3038" actId="571"/>
          <ac:cxnSpMkLst>
            <pc:docMk/>
            <pc:sldMk cId="0" sldId="645"/>
            <ac:cxnSpMk id="33" creationId="{A21BB408-221F-29A7-FCA3-3B8B65A83285}"/>
          </ac:cxnSpMkLst>
        </pc:cxnChg>
        <pc:cxnChg chg="mod">
          <ac:chgData name="森茂 齐" userId="98a1d591687c18ad" providerId="LiveId" clId="{38011DB4-93E0-4679-9DB1-355D16681ADF}" dt="2024-07-21T03:34:55.393" v="3038" actId="571"/>
          <ac:cxnSpMkLst>
            <pc:docMk/>
            <pc:sldMk cId="0" sldId="645"/>
            <ac:cxnSpMk id="35" creationId="{70B520E0-629E-25BC-0B59-5FE771564B39}"/>
          </ac:cxnSpMkLst>
        </pc:cxnChg>
        <pc:cxnChg chg="mod">
          <ac:chgData name="森茂 齐" userId="98a1d591687c18ad" providerId="LiveId" clId="{38011DB4-93E0-4679-9DB1-355D16681ADF}" dt="2024-07-21T03:34:55.393" v="3038" actId="571"/>
          <ac:cxnSpMkLst>
            <pc:docMk/>
            <pc:sldMk cId="0" sldId="645"/>
            <ac:cxnSpMk id="36" creationId="{4299DC8B-683B-A799-B3D9-0E6E6D7EE4B5}"/>
          </ac:cxnSpMkLst>
        </pc:cxnChg>
        <pc:cxnChg chg="mod">
          <ac:chgData name="森茂 齐" userId="98a1d591687c18ad" providerId="LiveId" clId="{38011DB4-93E0-4679-9DB1-355D16681ADF}" dt="2024-07-21T03:34:55.393" v="3038" actId="571"/>
          <ac:cxnSpMkLst>
            <pc:docMk/>
            <pc:sldMk cId="0" sldId="645"/>
            <ac:cxnSpMk id="37" creationId="{3AC00AC0-42F2-24DC-9644-4C03633197CA}"/>
          </ac:cxnSpMkLst>
        </pc:cxnChg>
        <pc:cxnChg chg="mod">
          <ac:chgData name="森茂 齐" userId="98a1d591687c18ad" providerId="LiveId" clId="{38011DB4-93E0-4679-9DB1-355D16681ADF}" dt="2024-07-21T03:34:55.393" v="3038" actId="571"/>
          <ac:cxnSpMkLst>
            <pc:docMk/>
            <pc:sldMk cId="0" sldId="645"/>
            <ac:cxnSpMk id="38" creationId="{8B2170D9-3975-CDE5-3C83-F50DFF2A6B02}"/>
          </ac:cxnSpMkLst>
        </pc:cxnChg>
        <pc:cxnChg chg="mod">
          <ac:chgData name="森茂 齐" userId="98a1d591687c18ad" providerId="LiveId" clId="{38011DB4-93E0-4679-9DB1-355D16681ADF}" dt="2024-07-21T03:34:55.393" v="3038" actId="571"/>
          <ac:cxnSpMkLst>
            <pc:docMk/>
            <pc:sldMk cId="0" sldId="645"/>
            <ac:cxnSpMk id="39" creationId="{8D89849A-2569-29B0-4391-F7A42FB5BFA4}"/>
          </ac:cxnSpMkLst>
        </pc:cxnChg>
        <pc:cxnChg chg="mod">
          <ac:chgData name="森茂 齐" userId="98a1d591687c18ad" providerId="LiveId" clId="{38011DB4-93E0-4679-9DB1-355D16681ADF}" dt="2024-07-21T03:34:55.393" v="3038" actId="571"/>
          <ac:cxnSpMkLst>
            <pc:docMk/>
            <pc:sldMk cId="0" sldId="645"/>
            <ac:cxnSpMk id="56" creationId="{48E6EBDB-9EA6-9B9B-42CF-D4D060D05FA9}"/>
          </ac:cxnSpMkLst>
        </pc:cxnChg>
        <pc:cxnChg chg="mod">
          <ac:chgData name="森茂 齐" userId="98a1d591687c18ad" providerId="LiveId" clId="{38011DB4-93E0-4679-9DB1-355D16681ADF}" dt="2024-07-21T03:34:55.393" v="3038" actId="571"/>
          <ac:cxnSpMkLst>
            <pc:docMk/>
            <pc:sldMk cId="0" sldId="645"/>
            <ac:cxnSpMk id="57" creationId="{63A5255E-0F31-F87C-A78D-22C6D92D6916}"/>
          </ac:cxnSpMkLst>
        </pc:cxnChg>
        <pc:cxnChg chg="add mod">
          <ac:chgData name="森茂 齐" userId="98a1d591687c18ad" providerId="LiveId" clId="{38011DB4-93E0-4679-9DB1-355D16681ADF}" dt="2024-07-21T03:34:55.393" v="3038" actId="571"/>
          <ac:cxnSpMkLst>
            <pc:docMk/>
            <pc:sldMk cId="0" sldId="645"/>
            <ac:cxnSpMk id="61" creationId="{B7CE42C8-146D-6E55-FFA3-A9B9C359B48F}"/>
          </ac:cxnSpMkLst>
        </pc:cxnChg>
        <pc:cxnChg chg="mod">
          <ac:chgData name="森茂 齐" userId="98a1d591687c18ad" providerId="LiveId" clId="{38011DB4-93E0-4679-9DB1-355D16681ADF}" dt="2024-07-21T03:35:15.334" v="3040"/>
          <ac:cxnSpMkLst>
            <pc:docMk/>
            <pc:sldMk cId="0" sldId="645"/>
            <ac:cxnSpMk id="64" creationId="{C9FA3127-A99E-35F2-9ED3-0C4064C34445}"/>
          </ac:cxnSpMkLst>
        </pc:cxnChg>
        <pc:cxnChg chg="mod">
          <ac:chgData name="森茂 齐" userId="98a1d591687c18ad" providerId="LiveId" clId="{38011DB4-93E0-4679-9DB1-355D16681ADF}" dt="2024-07-21T03:35:15.334" v="3040"/>
          <ac:cxnSpMkLst>
            <pc:docMk/>
            <pc:sldMk cId="0" sldId="645"/>
            <ac:cxnSpMk id="65" creationId="{F003E291-40E7-999B-31F5-96B2A95CB6E8}"/>
          </ac:cxnSpMkLst>
        </pc:cxnChg>
        <pc:cxnChg chg="mod">
          <ac:chgData name="森茂 齐" userId="98a1d591687c18ad" providerId="LiveId" clId="{38011DB4-93E0-4679-9DB1-355D16681ADF}" dt="2024-07-21T03:35:15.334" v="3040"/>
          <ac:cxnSpMkLst>
            <pc:docMk/>
            <pc:sldMk cId="0" sldId="645"/>
            <ac:cxnSpMk id="66" creationId="{34E7CF29-B15C-9E33-C5FE-A317733F8FBC}"/>
          </ac:cxnSpMkLst>
        </pc:cxnChg>
        <pc:cxnChg chg="mod">
          <ac:chgData name="森茂 齐" userId="98a1d591687c18ad" providerId="LiveId" clId="{38011DB4-93E0-4679-9DB1-355D16681ADF}" dt="2024-07-21T03:35:15.334" v="3040"/>
          <ac:cxnSpMkLst>
            <pc:docMk/>
            <pc:sldMk cId="0" sldId="645"/>
            <ac:cxnSpMk id="67" creationId="{2D6D1932-C109-FEFA-781E-1BB26DA1ADF3}"/>
          </ac:cxnSpMkLst>
        </pc:cxnChg>
        <pc:cxnChg chg="mod">
          <ac:chgData name="森茂 齐" userId="98a1d591687c18ad" providerId="LiveId" clId="{38011DB4-93E0-4679-9DB1-355D16681ADF}" dt="2024-07-21T03:35:15.334" v="3040"/>
          <ac:cxnSpMkLst>
            <pc:docMk/>
            <pc:sldMk cId="0" sldId="645"/>
            <ac:cxnSpMk id="68" creationId="{58D0C4F2-07A2-3BAB-0420-F00E57E0B312}"/>
          </ac:cxnSpMkLst>
        </pc:cxnChg>
        <pc:cxnChg chg="mod">
          <ac:chgData name="森茂 齐" userId="98a1d591687c18ad" providerId="LiveId" clId="{38011DB4-93E0-4679-9DB1-355D16681ADF}" dt="2024-07-21T03:35:15.334" v="3040"/>
          <ac:cxnSpMkLst>
            <pc:docMk/>
            <pc:sldMk cId="0" sldId="645"/>
            <ac:cxnSpMk id="85" creationId="{EE6878E5-C6C1-2F9C-2BEE-A02E30FCF204}"/>
          </ac:cxnSpMkLst>
        </pc:cxnChg>
        <pc:cxnChg chg="mod">
          <ac:chgData name="森茂 齐" userId="98a1d591687c18ad" providerId="LiveId" clId="{38011DB4-93E0-4679-9DB1-355D16681ADF}" dt="2024-07-21T03:35:15.334" v="3040"/>
          <ac:cxnSpMkLst>
            <pc:docMk/>
            <pc:sldMk cId="0" sldId="645"/>
            <ac:cxnSpMk id="86" creationId="{6A12046F-3725-5DE0-0055-4DE17869664B}"/>
          </ac:cxnSpMkLst>
        </pc:cxnChg>
        <pc:cxnChg chg="mod">
          <ac:chgData name="森茂 齐" userId="98a1d591687c18ad" providerId="LiveId" clId="{38011DB4-93E0-4679-9DB1-355D16681ADF}" dt="2024-07-21T03:26:04.474" v="2895" actId="478"/>
          <ac:cxnSpMkLst>
            <pc:docMk/>
            <pc:sldMk cId="0" sldId="645"/>
            <ac:cxnSpMk id="793" creationId="{00000000-0000-0000-0000-000000000000}"/>
          </ac:cxnSpMkLst>
        </pc:cxnChg>
        <pc:cxnChg chg="mod">
          <ac:chgData name="森茂 齐" userId="98a1d591687c18ad" providerId="LiveId" clId="{38011DB4-93E0-4679-9DB1-355D16681ADF}" dt="2024-07-21T03:26:04.474" v="2895" actId="478"/>
          <ac:cxnSpMkLst>
            <pc:docMk/>
            <pc:sldMk cId="0" sldId="645"/>
            <ac:cxnSpMk id="794" creationId="{00000000-0000-0000-0000-000000000000}"/>
          </ac:cxnSpMkLst>
        </pc:cxnChg>
        <pc:cxnChg chg="mod">
          <ac:chgData name="森茂 齐" userId="98a1d591687c18ad" providerId="LiveId" clId="{38011DB4-93E0-4679-9DB1-355D16681ADF}" dt="2024-07-21T03:26:04.474" v="2895" actId="478"/>
          <ac:cxnSpMkLst>
            <pc:docMk/>
            <pc:sldMk cId="0" sldId="645"/>
            <ac:cxnSpMk id="795" creationId="{00000000-0000-0000-0000-000000000000}"/>
          </ac:cxnSpMkLst>
        </pc:cxnChg>
        <pc:cxnChg chg="mod">
          <ac:chgData name="森茂 齐" userId="98a1d591687c18ad" providerId="LiveId" clId="{38011DB4-93E0-4679-9DB1-355D16681ADF}" dt="2024-07-21T03:26:04.474" v="2895" actId="478"/>
          <ac:cxnSpMkLst>
            <pc:docMk/>
            <pc:sldMk cId="0" sldId="645"/>
            <ac:cxnSpMk id="796" creationId="{00000000-0000-0000-0000-000000000000}"/>
          </ac:cxnSpMkLst>
        </pc:cxnChg>
        <pc:cxnChg chg="mod">
          <ac:chgData name="森茂 齐" userId="98a1d591687c18ad" providerId="LiveId" clId="{38011DB4-93E0-4679-9DB1-355D16681ADF}" dt="2024-07-21T03:26:04.474" v="2895" actId="478"/>
          <ac:cxnSpMkLst>
            <pc:docMk/>
            <pc:sldMk cId="0" sldId="645"/>
            <ac:cxnSpMk id="797" creationId="{00000000-0000-0000-0000-000000000000}"/>
          </ac:cxnSpMkLst>
        </pc:cxnChg>
        <pc:cxnChg chg="mod">
          <ac:chgData name="森茂 齐" userId="98a1d591687c18ad" providerId="LiveId" clId="{38011DB4-93E0-4679-9DB1-355D16681ADF}" dt="2024-07-21T03:26:04.474" v="2895" actId="478"/>
          <ac:cxnSpMkLst>
            <pc:docMk/>
            <pc:sldMk cId="0" sldId="645"/>
            <ac:cxnSpMk id="798" creationId="{00000000-0000-0000-0000-000000000000}"/>
          </ac:cxnSpMkLst>
        </pc:cxnChg>
        <pc:cxnChg chg="mod">
          <ac:chgData name="森茂 齐" userId="98a1d591687c18ad" providerId="LiveId" clId="{38011DB4-93E0-4679-9DB1-355D16681ADF}" dt="2024-07-21T03:26:04.474" v="2895" actId="478"/>
          <ac:cxnSpMkLst>
            <pc:docMk/>
            <pc:sldMk cId="0" sldId="645"/>
            <ac:cxnSpMk id="799" creationId="{00000000-0000-0000-0000-000000000000}"/>
          </ac:cxnSpMkLst>
        </pc:cxnChg>
        <pc:cxnChg chg="mod">
          <ac:chgData name="森茂 齐" userId="98a1d591687c18ad" providerId="LiveId" clId="{38011DB4-93E0-4679-9DB1-355D16681ADF}" dt="2024-07-21T03:26:04.474" v="2895" actId="478"/>
          <ac:cxnSpMkLst>
            <pc:docMk/>
            <pc:sldMk cId="0" sldId="645"/>
            <ac:cxnSpMk id="800" creationId="{00000000-0000-0000-0000-000000000000}"/>
          </ac:cxnSpMkLst>
        </pc:cxnChg>
        <pc:cxnChg chg="mod">
          <ac:chgData name="森茂 齐" userId="98a1d591687c18ad" providerId="LiveId" clId="{38011DB4-93E0-4679-9DB1-355D16681ADF}" dt="2024-07-21T03:26:04.474" v="2895" actId="478"/>
          <ac:cxnSpMkLst>
            <pc:docMk/>
            <pc:sldMk cId="0" sldId="645"/>
            <ac:cxnSpMk id="801" creationId="{00000000-0000-0000-0000-000000000000}"/>
          </ac:cxnSpMkLst>
        </pc:cxnChg>
        <pc:cxnChg chg="mod">
          <ac:chgData name="森茂 齐" userId="98a1d591687c18ad" providerId="LiveId" clId="{38011DB4-93E0-4679-9DB1-355D16681ADF}" dt="2024-07-21T03:26:04.474" v="2895" actId="478"/>
          <ac:cxnSpMkLst>
            <pc:docMk/>
            <pc:sldMk cId="0" sldId="645"/>
            <ac:cxnSpMk id="802" creationId="{00000000-0000-0000-0000-000000000000}"/>
          </ac:cxnSpMkLst>
        </pc:cxnChg>
        <pc:cxnChg chg="mod">
          <ac:chgData name="森茂 齐" userId="98a1d591687c18ad" providerId="LiveId" clId="{38011DB4-93E0-4679-9DB1-355D16681ADF}" dt="2024-07-21T03:26:04.474" v="2895" actId="478"/>
          <ac:cxnSpMkLst>
            <pc:docMk/>
            <pc:sldMk cId="0" sldId="645"/>
            <ac:cxnSpMk id="803" creationId="{00000000-0000-0000-0000-000000000000}"/>
          </ac:cxnSpMkLst>
        </pc:cxnChg>
        <pc:cxnChg chg="mod">
          <ac:chgData name="森茂 齐" userId="98a1d591687c18ad" providerId="LiveId" clId="{38011DB4-93E0-4679-9DB1-355D16681ADF}" dt="2024-07-21T03:26:04.474" v="2895" actId="478"/>
          <ac:cxnSpMkLst>
            <pc:docMk/>
            <pc:sldMk cId="0" sldId="645"/>
            <ac:cxnSpMk id="804" creationId="{00000000-0000-0000-0000-000000000000}"/>
          </ac:cxnSpMkLst>
        </pc:cxnChg>
        <pc:cxnChg chg="mod">
          <ac:chgData name="森茂 齐" userId="98a1d591687c18ad" providerId="LiveId" clId="{38011DB4-93E0-4679-9DB1-355D16681ADF}" dt="2024-07-21T03:35:15.334" v="3040"/>
          <ac:cxnSpMkLst>
            <pc:docMk/>
            <pc:sldMk cId="0" sldId="645"/>
            <ac:cxnSpMk id="907" creationId="{DB3FE2CA-A902-4565-6682-E8735B235445}"/>
          </ac:cxnSpMkLst>
        </pc:cxnChg>
        <pc:cxnChg chg="mod">
          <ac:chgData name="森茂 齐" userId="98a1d591687c18ad" providerId="LiveId" clId="{38011DB4-93E0-4679-9DB1-355D16681ADF}" dt="2024-07-21T03:35:15.334" v="3040"/>
          <ac:cxnSpMkLst>
            <pc:docMk/>
            <pc:sldMk cId="0" sldId="645"/>
            <ac:cxnSpMk id="908" creationId="{3F242C91-115F-8A50-2914-303EBE3BDB3A}"/>
          </ac:cxnSpMkLst>
        </pc:cxnChg>
        <pc:cxnChg chg="mod">
          <ac:chgData name="森茂 齐" userId="98a1d591687c18ad" providerId="LiveId" clId="{38011DB4-93E0-4679-9DB1-355D16681ADF}" dt="2024-07-21T03:35:15.334" v="3040"/>
          <ac:cxnSpMkLst>
            <pc:docMk/>
            <pc:sldMk cId="0" sldId="645"/>
            <ac:cxnSpMk id="909" creationId="{F918E5A4-8592-7526-5917-D7AE32681520}"/>
          </ac:cxnSpMkLst>
        </pc:cxnChg>
        <pc:cxnChg chg="mod">
          <ac:chgData name="森茂 齐" userId="98a1d591687c18ad" providerId="LiveId" clId="{38011DB4-93E0-4679-9DB1-355D16681ADF}" dt="2024-07-21T03:35:15.334" v="3040"/>
          <ac:cxnSpMkLst>
            <pc:docMk/>
            <pc:sldMk cId="0" sldId="645"/>
            <ac:cxnSpMk id="910" creationId="{1DE03CA4-4040-6519-A3D8-B80C7505F428}"/>
          </ac:cxnSpMkLst>
        </pc:cxnChg>
        <pc:cxnChg chg="mod">
          <ac:chgData name="森茂 齐" userId="98a1d591687c18ad" providerId="LiveId" clId="{38011DB4-93E0-4679-9DB1-355D16681ADF}" dt="2024-07-21T03:35:15.334" v="3040"/>
          <ac:cxnSpMkLst>
            <pc:docMk/>
            <pc:sldMk cId="0" sldId="645"/>
            <ac:cxnSpMk id="911" creationId="{4B734260-A56E-8560-9FD2-DF56B7F37E5F}"/>
          </ac:cxnSpMkLst>
        </pc:cxnChg>
        <pc:cxnChg chg="mod">
          <ac:chgData name="森茂 齐" userId="98a1d591687c18ad" providerId="LiveId" clId="{38011DB4-93E0-4679-9DB1-355D16681ADF}" dt="2024-07-21T03:35:15.334" v="3040"/>
          <ac:cxnSpMkLst>
            <pc:docMk/>
            <pc:sldMk cId="0" sldId="645"/>
            <ac:cxnSpMk id="912" creationId="{E80CA923-4143-6B12-E434-DE179FD07F6E}"/>
          </ac:cxnSpMkLst>
        </pc:cxnChg>
        <pc:cxnChg chg="mod">
          <ac:chgData name="森茂 齐" userId="98a1d591687c18ad" providerId="LiveId" clId="{38011DB4-93E0-4679-9DB1-355D16681ADF}" dt="2024-07-21T03:26:04.474" v="2895" actId="478"/>
          <ac:cxnSpMkLst>
            <pc:docMk/>
            <pc:sldMk cId="0" sldId="645"/>
            <ac:cxnSpMk id="930" creationId="{00000000-0000-0000-0000-000000000000}"/>
          </ac:cxnSpMkLst>
        </pc:cxnChg>
        <pc:cxnChg chg="mod">
          <ac:chgData name="森茂 齐" userId="98a1d591687c18ad" providerId="LiveId" clId="{38011DB4-93E0-4679-9DB1-355D16681ADF}" dt="2024-07-21T03:26:04.474" v="2895" actId="478"/>
          <ac:cxnSpMkLst>
            <pc:docMk/>
            <pc:sldMk cId="0" sldId="645"/>
            <ac:cxnSpMk id="931" creationId="{00000000-0000-0000-0000-000000000000}"/>
          </ac:cxnSpMkLst>
        </pc:cxnChg>
        <pc:cxnChg chg="mod">
          <ac:chgData name="森茂 齐" userId="98a1d591687c18ad" providerId="LiveId" clId="{38011DB4-93E0-4679-9DB1-355D16681ADF}" dt="2024-07-21T03:26:04.474" v="2895" actId="478"/>
          <ac:cxnSpMkLst>
            <pc:docMk/>
            <pc:sldMk cId="0" sldId="645"/>
            <ac:cxnSpMk id="932" creationId="{00000000-0000-0000-0000-000000000000}"/>
          </ac:cxnSpMkLst>
        </pc:cxnChg>
        <pc:cxnChg chg="mod">
          <ac:chgData name="森茂 齐" userId="98a1d591687c18ad" providerId="LiveId" clId="{38011DB4-93E0-4679-9DB1-355D16681ADF}" dt="2024-07-21T03:26:04.474" v="2895" actId="478"/>
          <ac:cxnSpMkLst>
            <pc:docMk/>
            <pc:sldMk cId="0" sldId="645"/>
            <ac:cxnSpMk id="933" creationId="{00000000-0000-0000-0000-000000000000}"/>
          </ac:cxnSpMkLst>
        </pc:cxnChg>
        <pc:cxnChg chg="mod">
          <ac:chgData name="森茂 齐" userId="98a1d591687c18ad" providerId="LiveId" clId="{38011DB4-93E0-4679-9DB1-355D16681ADF}" dt="2024-07-21T03:26:04.474" v="2895" actId="478"/>
          <ac:cxnSpMkLst>
            <pc:docMk/>
            <pc:sldMk cId="0" sldId="645"/>
            <ac:cxnSpMk id="934" creationId="{00000000-0000-0000-0000-000000000000}"/>
          </ac:cxnSpMkLst>
        </pc:cxnChg>
        <pc:cxnChg chg="mod">
          <ac:chgData name="森茂 齐" userId="98a1d591687c18ad" providerId="LiveId" clId="{38011DB4-93E0-4679-9DB1-355D16681ADF}" dt="2024-07-21T03:26:04.474" v="2895" actId="478"/>
          <ac:cxnSpMkLst>
            <pc:docMk/>
            <pc:sldMk cId="0" sldId="645"/>
            <ac:cxnSpMk id="935" creationId="{00000000-0000-0000-0000-000000000000}"/>
          </ac:cxnSpMkLst>
        </pc:cxnChg>
        <pc:cxnChg chg="mod">
          <ac:chgData name="森茂 齐" userId="98a1d591687c18ad" providerId="LiveId" clId="{38011DB4-93E0-4679-9DB1-355D16681ADF}" dt="2024-07-21T03:26:04.474" v="2895" actId="478"/>
          <ac:cxnSpMkLst>
            <pc:docMk/>
            <pc:sldMk cId="0" sldId="645"/>
            <ac:cxnSpMk id="936" creationId="{00000000-0000-0000-0000-000000000000}"/>
          </ac:cxnSpMkLst>
        </pc:cxnChg>
        <pc:cxnChg chg="mod">
          <ac:chgData name="森茂 齐" userId="98a1d591687c18ad" providerId="LiveId" clId="{38011DB4-93E0-4679-9DB1-355D16681ADF}" dt="2024-07-21T03:26:04.474" v="2895" actId="478"/>
          <ac:cxnSpMkLst>
            <pc:docMk/>
            <pc:sldMk cId="0" sldId="645"/>
            <ac:cxnSpMk id="937" creationId="{00000000-0000-0000-0000-000000000000}"/>
          </ac:cxnSpMkLst>
        </pc:cxnChg>
        <pc:cxnChg chg="mod">
          <ac:chgData name="森茂 齐" userId="98a1d591687c18ad" providerId="LiveId" clId="{38011DB4-93E0-4679-9DB1-355D16681ADF}" dt="2024-07-21T03:26:04.474" v="2895" actId="478"/>
          <ac:cxnSpMkLst>
            <pc:docMk/>
            <pc:sldMk cId="0" sldId="645"/>
            <ac:cxnSpMk id="938" creationId="{00000000-0000-0000-0000-000000000000}"/>
          </ac:cxnSpMkLst>
        </pc:cxnChg>
        <pc:cxnChg chg="mod">
          <ac:chgData name="森茂 齐" userId="98a1d591687c18ad" providerId="LiveId" clId="{38011DB4-93E0-4679-9DB1-355D16681ADF}" dt="2024-07-21T03:26:04.474" v="2895" actId="478"/>
          <ac:cxnSpMkLst>
            <pc:docMk/>
            <pc:sldMk cId="0" sldId="645"/>
            <ac:cxnSpMk id="939" creationId="{00000000-0000-0000-0000-000000000000}"/>
          </ac:cxnSpMkLst>
        </pc:cxnChg>
        <pc:cxnChg chg="mod">
          <ac:chgData name="森茂 齐" userId="98a1d591687c18ad" providerId="LiveId" clId="{38011DB4-93E0-4679-9DB1-355D16681ADF}" dt="2024-07-21T03:26:04.474" v="2895" actId="478"/>
          <ac:cxnSpMkLst>
            <pc:docMk/>
            <pc:sldMk cId="0" sldId="645"/>
            <ac:cxnSpMk id="940" creationId="{00000000-0000-0000-0000-000000000000}"/>
          </ac:cxnSpMkLst>
        </pc:cxnChg>
        <pc:cxnChg chg="mod">
          <ac:chgData name="森茂 齐" userId="98a1d591687c18ad" providerId="LiveId" clId="{38011DB4-93E0-4679-9DB1-355D16681ADF}" dt="2024-07-21T03:26:04.474" v="2895" actId="478"/>
          <ac:cxnSpMkLst>
            <pc:docMk/>
            <pc:sldMk cId="0" sldId="645"/>
            <ac:cxnSpMk id="941" creationId="{00000000-0000-0000-0000-000000000000}"/>
          </ac:cxnSpMkLst>
        </pc:cxnChg>
        <pc:cxnChg chg="mod">
          <ac:chgData name="森茂 齐" userId="98a1d591687c18ad" providerId="LiveId" clId="{38011DB4-93E0-4679-9DB1-355D16681ADF}" dt="2024-07-21T03:35:15.334" v="3040"/>
          <ac:cxnSpMkLst>
            <pc:docMk/>
            <pc:sldMk cId="0" sldId="645"/>
            <ac:cxnSpMk id="952" creationId="{B33A56D8-515A-A7B6-2A9D-96EF42BE07C4}"/>
          </ac:cxnSpMkLst>
        </pc:cxnChg>
        <pc:cxnChg chg="mod">
          <ac:chgData name="森茂 齐" userId="98a1d591687c18ad" providerId="LiveId" clId="{38011DB4-93E0-4679-9DB1-355D16681ADF}" dt="2024-07-21T03:35:15.334" v="3040"/>
          <ac:cxnSpMkLst>
            <pc:docMk/>
            <pc:sldMk cId="0" sldId="645"/>
            <ac:cxnSpMk id="953" creationId="{B2F3A105-814F-6ED7-3E94-2346DF6575F3}"/>
          </ac:cxnSpMkLst>
        </pc:cxnChg>
        <pc:cxnChg chg="mod">
          <ac:chgData name="森茂 齐" userId="98a1d591687c18ad" providerId="LiveId" clId="{38011DB4-93E0-4679-9DB1-355D16681ADF}" dt="2024-07-21T03:35:15.334" v="3040"/>
          <ac:cxnSpMkLst>
            <pc:docMk/>
            <pc:sldMk cId="0" sldId="645"/>
            <ac:cxnSpMk id="954" creationId="{BC78E590-888D-197D-0DF3-1E7A1A441F09}"/>
          </ac:cxnSpMkLst>
        </pc:cxnChg>
        <pc:cxnChg chg="mod">
          <ac:chgData name="森茂 齐" userId="98a1d591687c18ad" providerId="LiveId" clId="{38011DB4-93E0-4679-9DB1-355D16681ADF}" dt="2024-07-21T03:35:15.334" v="3040"/>
          <ac:cxnSpMkLst>
            <pc:docMk/>
            <pc:sldMk cId="0" sldId="645"/>
            <ac:cxnSpMk id="955" creationId="{6E1C5619-A11A-0886-9801-026D5AAB1833}"/>
          </ac:cxnSpMkLst>
        </pc:cxnChg>
        <pc:cxnChg chg="mod">
          <ac:chgData name="森茂 齐" userId="98a1d591687c18ad" providerId="LiveId" clId="{38011DB4-93E0-4679-9DB1-355D16681ADF}" dt="2024-07-21T03:35:15.334" v="3040"/>
          <ac:cxnSpMkLst>
            <pc:docMk/>
            <pc:sldMk cId="0" sldId="645"/>
            <ac:cxnSpMk id="956" creationId="{822E0DB2-9979-EA45-DCCC-6DC8ED8126AD}"/>
          </ac:cxnSpMkLst>
        </pc:cxnChg>
        <pc:cxnChg chg="mod">
          <ac:chgData name="森茂 齐" userId="98a1d591687c18ad" providerId="LiveId" clId="{38011DB4-93E0-4679-9DB1-355D16681ADF}" dt="2024-07-21T03:35:15.334" v="3040"/>
          <ac:cxnSpMkLst>
            <pc:docMk/>
            <pc:sldMk cId="0" sldId="645"/>
            <ac:cxnSpMk id="957" creationId="{897B08F1-F60F-D1F5-EE3A-81B0D3AF28DE}"/>
          </ac:cxnSpMkLst>
        </pc:cxnChg>
        <pc:cxnChg chg="mod">
          <ac:chgData name="森茂 齐" userId="98a1d591687c18ad" providerId="LiveId" clId="{38011DB4-93E0-4679-9DB1-355D16681ADF}" dt="2024-07-21T03:35:15.334" v="3040"/>
          <ac:cxnSpMkLst>
            <pc:docMk/>
            <pc:sldMk cId="0" sldId="645"/>
            <ac:cxnSpMk id="958" creationId="{6551A422-096F-19C8-FEF3-8D31795E795A}"/>
          </ac:cxnSpMkLst>
        </pc:cxnChg>
        <pc:cxnChg chg="mod">
          <ac:chgData name="森茂 齐" userId="98a1d591687c18ad" providerId="LiveId" clId="{38011DB4-93E0-4679-9DB1-355D16681ADF}" dt="2024-07-21T03:26:04.474" v="2895" actId="478"/>
          <ac:cxnSpMkLst>
            <pc:docMk/>
            <pc:sldMk cId="0" sldId="645"/>
            <ac:cxnSpMk id="1010" creationId="{00000000-0000-0000-0000-000000000000}"/>
          </ac:cxnSpMkLst>
        </pc:cxnChg>
        <pc:cxnChg chg="mod">
          <ac:chgData name="森茂 齐" userId="98a1d591687c18ad" providerId="LiveId" clId="{38011DB4-93E0-4679-9DB1-355D16681ADF}" dt="2024-07-21T03:26:04.474" v="2895" actId="478"/>
          <ac:cxnSpMkLst>
            <pc:docMk/>
            <pc:sldMk cId="0" sldId="645"/>
            <ac:cxnSpMk id="1011" creationId="{00000000-0000-0000-0000-000000000000}"/>
          </ac:cxnSpMkLst>
        </pc:cxnChg>
        <pc:cxnChg chg="mod">
          <ac:chgData name="森茂 齐" userId="98a1d591687c18ad" providerId="LiveId" clId="{38011DB4-93E0-4679-9DB1-355D16681ADF}" dt="2024-07-21T03:26:04.474" v="2895" actId="478"/>
          <ac:cxnSpMkLst>
            <pc:docMk/>
            <pc:sldMk cId="0" sldId="645"/>
            <ac:cxnSpMk id="1013" creationId="{00000000-0000-0000-0000-000000000000}"/>
          </ac:cxnSpMkLst>
        </pc:cxnChg>
      </pc:sldChg>
      <pc:sldChg chg="addSp delSp modSp add mod modNotesTx">
        <pc:chgData name="森茂 齐" userId="98a1d591687c18ad" providerId="LiveId" clId="{38011DB4-93E0-4679-9DB1-355D16681ADF}" dt="2024-07-21T10:43:51.972" v="4935"/>
        <pc:sldMkLst>
          <pc:docMk/>
          <pc:sldMk cId="793793687" sldId="646"/>
        </pc:sldMkLst>
        <pc:spChg chg="mod">
          <ac:chgData name="森茂 齐" userId="98a1d591687c18ad" providerId="LiveId" clId="{38011DB4-93E0-4679-9DB1-355D16681ADF}" dt="2024-07-21T05:08:24.411" v="3171" actId="1076"/>
          <ac:spMkLst>
            <pc:docMk/>
            <pc:sldMk cId="793793687" sldId="646"/>
            <ac:spMk id="2" creationId="{00000000-0000-0000-0000-000000000000}"/>
          </ac:spMkLst>
        </pc:spChg>
        <pc:spChg chg="mod">
          <ac:chgData name="森茂 齐" userId="98a1d591687c18ad" providerId="LiveId" clId="{38011DB4-93E0-4679-9DB1-355D16681ADF}" dt="2024-07-21T05:38:56.963" v="3599" actId="1076"/>
          <ac:spMkLst>
            <pc:docMk/>
            <pc:sldMk cId="793793687" sldId="646"/>
            <ac:spMk id="89" creationId="{9347AD03-4EE0-2951-E122-D5AE089C6FA2}"/>
          </ac:spMkLst>
        </pc:spChg>
        <pc:spChg chg="mod">
          <ac:chgData name="森茂 齐" userId="98a1d591687c18ad" providerId="LiveId" clId="{38011DB4-93E0-4679-9DB1-355D16681ADF}" dt="2024-07-21T05:38:56.963" v="3599" actId="1076"/>
          <ac:spMkLst>
            <pc:docMk/>
            <pc:sldMk cId="793793687" sldId="646"/>
            <ac:spMk id="91" creationId="{BB93E8DF-39AE-06E9-C0F5-8F3725D6C10E}"/>
          </ac:spMkLst>
        </pc:spChg>
        <pc:graphicFrameChg chg="add mod">
          <ac:chgData name="森茂 齐" userId="98a1d591687c18ad" providerId="LiveId" clId="{38011DB4-93E0-4679-9DB1-355D16681ADF}" dt="2024-07-21T05:39:02.682" v="3601" actId="113"/>
          <ac:graphicFrameMkLst>
            <pc:docMk/>
            <pc:sldMk cId="793793687" sldId="646"/>
            <ac:graphicFrameMk id="3" creationId="{2762244B-358A-0A7A-1A43-8162ACA7EF8E}"/>
          </ac:graphicFrameMkLst>
        </pc:graphicFrameChg>
        <pc:graphicFrameChg chg="del mod modGraphic">
          <ac:chgData name="森茂 齐" userId="98a1d591687c18ad" providerId="LiveId" clId="{38011DB4-93E0-4679-9DB1-355D16681ADF}" dt="2024-07-21T05:37:49.479" v="3586" actId="478"/>
          <ac:graphicFrameMkLst>
            <pc:docMk/>
            <pc:sldMk cId="793793687" sldId="646"/>
            <ac:graphicFrameMk id="1416" creationId="{00000000-0000-0000-0000-000000000000}"/>
          </ac:graphicFrameMkLst>
        </pc:graphicFrameChg>
        <pc:picChg chg="mod">
          <ac:chgData name="森茂 齐" userId="98a1d591687c18ad" providerId="LiveId" clId="{38011DB4-93E0-4679-9DB1-355D16681ADF}" dt="2024-07-21T05:38:56.963" v="3599" actId="1076"/>
          <ac:picMkLst>
            <pc:docMk/>
            <pc:sldMk cId="793793687" sldId="646"/>
            <ac:picMk id="88" creationId="{79FB79CD-30F5-622B-0D82-81E08FF922E5}"/>
          </ac:picMkLst>
        </pc:picChg>
      </pc:sldChg>
      <pc:sldChg chg="modSp add del mod">
        <pc:chgData name="森茂 齐" userId="98a1d591687c18ad" providerId="LiveId" clId="{38011DB4-93E0-4679-9DB1-355D16681ADF}" dt="2024-07-21T05:03:58.032" v="3094" actId="47"/>
        <pc:sldMkLst>
          <pc:docMk/>
          <pc:sldMk cId="1129316550" sldId="646"/>
        </pc:sldMkLst>
        <pc:spChg chg="mod">
          <ac:chgData name="森茂 齐" userId="98a1d591687c18ad" providerId="LiveId" clId="{38011DB4-93E0-4679-9DB1-355D16681ADF}" dt="2024-07-21T04:12:39.158" v="3093" actId="14100"/>
          <ac:spMkLst>
            <pc:docMk/>
            <pc:sldMk cId="1129316550" sldId="646"/>
            <ac:spMk id="91" creationId="{BB93E8DF-39AE-06E9-C0F5-8F3725D6C10E}"/>
          </ac:spMkLst>
        </pc:spChg>
      </pc:sldChg>
      <pc:sldChg chg="add del">
        <pc:chgData name="森茂 齐" userId="98a1d591687c18ad" providerId="LiveId" clId="{38011DB4-93E0-4679-9DB1-355D16681ADF}" dt="2024-07-21T05:03:59.143" v="3095" actId="47"/>
        <pc:sldMkLst>
          <pc:docMk/>
          <pc:sldMk cId="727181239" sldId="647"/>
        </pc:sldMkLst>
      </pc:sldChg>
      <pc:sldChg chg="modSp add del mod">
        <pc:chgData name="森茂 齐" userId="98a1d591687c18ad" providerId="LiveId" clId="{38011DB4-93E0-4679-9DB1-355D16681ADF}" dt="2024-07-21T05:13:11.196" v="3238" actId="47"/>
        <pc:sldMkLst>
          <pc:docMk/>
          <pc:sldMk cId="3633995642" sldId="647"/>
        </pc:sldMkLst>
        <pc:spChg chg="mod">
          <ac:chgData name="森茂 齐" userId="98a1d591687c18ad" providerId="LiveId" clId="{38011DB4-93E0-4679-9DB1-355D16681ADF}" dt="2024-07-21T05:09:35.814" v="3186" actId="1076"/>
          <ac:spMkLst>
            <pc:docMk/>
            <pc:sldMk cId="3633995642" sldId="647"/>
            <ac:spMk id="89" creationId="{9347AD03-4EE0-2951-E122-D5AE089C6FA2}"/>
          </ac:spMkLst>
        </pc:spChg>
        <pc:graphicFrameChg chg="mod modGraphic">
          <ac:chgData name="森茂 齐" userId="98a1d591687c18ad" providerId="LiveId" clId="{38011DB4-93E0-4679-9DB1-355D16681ADF}" dt="2024-07-21T05:09:19.818" v="3182" actId="20577"/>
          <ac:graphicFrameMkLst>
            <pc:docMk/>
            <pc:sldMk cId="3633995642" sldId="647"/>
            <ac:graphicFrameMk id="1416" creationId="{00000000-0000-0000-0000-000000000000}"/>
          </ac:graphicFrameMkLst>
        </pc:graphicFrameChg>
      </pc:sldChg>
      <pc:sldChg chg="addSp delSp modSp add mod modNotesTx">
        <pc:chgData name="森茂 齐" userId="98a1d591687c18ad" providerId="LiveId" clId="{38011DB4-93E0-4679-9DB1-355D16681ADF}" dt="2024-07-21T10:46:19.134" v="4937" actId="20577"/>
        <pc:sldMkLst>
          <pc:docMk/>
          <pc:sldMk cId="4198717501" sldId="647"/>
        </pc:sldMkLst>
        <pc:spChg chg="add mod">
          <ac:chgData name="森茂 齐" userId="98a1d591687c18ad" providerId="LiveId" clId="{38011DB4-93E0-4679-9DB1-355D16681ADF}" dt="2024-07-21T05:39:17.596" v="3604" actId="1076"/>
          <ac:spMkLst>
            <pc:docMk/>
            <pc:sldMk cId="4198717501" sldId="647"/>
            <ac:spMk id="3" creationId="{521FAF26-46CF-545D-FBB8-C6A17665441D}"/>
          </ac:spMkLst>
        </pc:spChg>
        <pc:spChg chg="add del">
          <ac:chgData name="森茂 齐" userId="98a1d591687c18ad" providerId="LiveId" clId="{38011DB4-93E0-4679-9DB1-355D16681ADF}" dt="2024-07-21T05:22:39.300" v="3327" actId="22"/>
          <ac:spMkLst>
            <pc:docMk/>
            <pc:sldMk cId="4198717501" sldId="647"/>
            <ac:spMk id="8" creationId="{64B2E8D2-A595-A27A-7F7F-0B0CE597EB9F}"/>
          </ac:spMkLst>
        </pc:spChg>
        <pc:spChg chg="mod">
          <ac:chgData name="森茂 齐" userId="98a1d591687c18ad" providerId="LiveId" clId="{38011DB4-93E0-4679-9DB1-355D16681ADF}" dt="2024-07-21T05:39:17.596" v="3604" actId="1076"/>
          <ac:spMkLst>
            <pc:docMk/>
            <pc:sldMk cId="4198717501" sldId="647"/>
            <ac:spMk id="89" creationId="{9347AD03-4EE0-2951-E122-D5AE089C6FA2}"/>
          </ac:spMkLst>
        </pc:spChg>
        <pc:spChg chg="mod">
          <ac:chgData name="森茂 齐" userId="98a1d591687c18ad" providerId="LiveId" clId="{38011DB4-93E0-4679-9DB1-355D16681ADF}" dt="2024-07-21T05:39:17.596" v="3604" actId="1076"/>
          <ac:spMkLst>
            <pc:docMk/>
            <pc:sldMk cId="4198717501" sldId="647"/>
            <ac:spMk id="91" creationId="{BB93E8DF-39AE-06E9-C0F5-8F3725D6C10E}"/>
          </ac:spMkLst>
        </pc:spChg>
        <pc:graphicFrameChg chg="add mod">
          <ac:chgData name="森茂 齐" userId="98a1d591687c18ad" providerId="LiveId" clId="{38011DB4-93E0-4679-9DB1-355D16681ADF}" dt="2024-07-21T05:39:09.118" v="3603" actId="113"/>
          <ac:graphicFrameMkLst>
            <pc:docMk/>
            <pc:sldMk cId="4198717501" sldId="647"/>
            <ac:graphicFrameMk id="9" creationId="{174582DB-CEFD-6B45-20DF-5A361798BCAF}"/>
          </ac:graphicFrameMkLst>
        </pc:graphicFrameChg>
        <pc:graphicFrameChg chg="del mod modGraphic">
          <ac:chgData name="森茂 齐" userId="98a1d591687c18ad" providerId="LiveId" clId="{38011DB4-93E0-4679-9DB1-355D16681ADF}" dt="2024-07-21T05:38:01.166" v="3588" actId="478"/>
          <ac:graphicFrameMkLst>
            <pc:docMk/>
            <pc:sldMk cId="4198717501" sldId="647"/>
            <ac:graphicFrameMk id="1416" creationId="{00000000-0000-0000-0000-000000000000}"/>
          </ac:graphicFrameMkLst>
        </pc:graphicFrameChg>
        <pc:picChg chg="mod">
          <ac:chgData name="森茂 齐" userId="98a1d591687c18ad" providerId="LiveId" clId="{38011DB4-93E0-4679-9DB1-355D16681ADF}" dt="2024-07-21T05:39:17.596" v="3604" actId="1076"/>
          <ac:picMkLst>
            <pc:docMk/>
            <pc:sldMk cId="4198717501" sldId="647"/>
            <ac:picMk id="88" creationId="{79FB79CD-30F5-622B-0D82-81E08FF922E5}"/>
          </ac:picMkLst>
        </pc:picChg>
      </pc:sldChg>
      <pc:sldChg chg="addSp delSp modSp add mod modNotesTx">
        <pc:chgData name="森茂 齐" userId="98a1d591687c18ad" providerId="LiveId" clId="{38011DB4-93E0-4679-9DB1-355D16681ADF}" dt="2024-07-21T10:52:31.193" v="4947"/>
        <pc:sldMkLst>
          <pc:docMk/>
          <pc:sldMk cId="967161075" sldId="648"/>
        </pc:sldMkLst>
        <pc:spChg chg="mod">
          <ac:chgData name="森茂 齐" userId="98a1d591687c18ad" providerId="LiveId" clId="{38011DB4-93E0-4679-9DB1-355D16681ADF}" dt="2024-07-21T05:34:50.909" v="3538" actId="1076"/>
          <ac:spMkLst>
            <pc:docMk/>
            <pc:sldMk cId="967161075" sldId="648"/>
            <ac:spMk id="3" creationId="{521FAF26-46CF-545D-FBB8-C6A17665441D}"/>
          </ac:spMkLst>
        </pc:spChg>
        <pc:spChg chg="add mod">
          <ac:chgData name="森茂 齐" userId="98a1d591687c18ad" providerId="LiveId" clId="{38011DB4-93E0-4679-9DB1-355D16681ADF}" dt="2024-07-21T05:36:21.232" v="3572" actId="1076"/>
          <ac:spMkLst>
            <pc:docMk/>
            <pc:sldMk cId="967161075" sldId="648"/>
            <ac:spMk id="8" creationId="{B1ADB372-DD0C-732E-0AB5-27747A10930F}"/>
          </ac:spMkLst>
        </pc:spChg>
        <pc:spChg chg="del">
          <ac:chgData name="森茂 齐" userId="98a1d591687c18ad" providerId="LiveId" clId="{38011DB4-93E0-4679-9DB1-355D16681ADF}" dt="2024-07-21T05:23:20.913" v="3344" actId="478"/>
          <ac:spMkLst>
            <pc:docMk/>
            <pc:sldMk cId="967161075" sldId="648"/>
            <ac:spMk id="89" creationId="{9347AD03-4EE0-2951-E122-D5AE089C6FA2}"/>
          </ac:spMkLst>
        </pc:spChg>
        <pc:spChg chg="mod">
          <ac:chgData name="森茂 齐" userId="98a1d591687c18ad" providerId="LiveId" clId="{38011DB4-93E0-4679-9DB1-355D16681ADF}" dt="2024-07-21T05:36:27.255" v="3573" actId="1076"/>
          <ac:spMkLst>
            <pc:docMk/>
            <pc:sldMk cId="967161075" sldId="648"/>
            <ac:spMk id="91" creationId="{BB93E8DF-39AE-06E9-C0F5-8F3725D6C10E}"/>
          </ac:spMkLst>
        </pc:spChg>
        <pc:graphicFrameChg chg="mod modGraphic">
          <ac:chgData name="森茂 齐" userId="98a1d591687c18ad" providerId="LiveId" clId="{38011DB4-93E0-4679-9DB1-355D16681ADF}" dt="2024-07-21T06:41:37.627" v="4007" actId="14100"/>
          <ac:graphicFrameMkLst>
            <pc:docMk/>
            <pc:sldMk cId="967161075" sldId="648"/>
            <ac:graphicFrameMk id="1416" creationId="{00000000-0000-0000-0000-000000000000}"/>
          </ac:graphicFrameMkLst>
        </pc:graphicFrameChg>
        <pc:picChg chg="mod">
          <ac:chgData name="森茂 齐" userId="98a1d591687c18ad" providerId="LiveId" clId="{38011DB4-93E0-4679-9DB1-355D16681ADF}" dt="2024-07-21T05:34:46.074" v="3537" actId="1076"/>
          <ac:picMkLst>
            <pc:docMk/>
            <pc:sldMk cId="967161075" sldId="648"/>
            <ac:picMk id="88" creationId="{79FB79CD-30F5-622B-0D82-81E08FF922E5}"/>
          </ac:picMkLst>
        </pc:picChg>
      </pc:sldChg>
      <pc:sldChg chg="add del">
        <pc:chgData name="森茂 齐" userId="98a1d591687c18ad" providerId="LiveId" clId="{38011DB4-93E0-4679-9DB1-355D16681ADF}" dt="2024-07-21T05:03:59.909" v="3096" actId="47"/>
        <pc:sldMkLst>
          <pc:docMk/>
          <pc:sldMk cId="4286974546" sldId="648"/>
        </pc:sldMkLst>
      </pc:sldChg>
      <pc:sldChg chg="modSp add mod modNotesTx">
        <pc:chgData name="森茂 齐" userId="98a1d591687c18ad" providerId="LiveId" clId="{38011DB4-93E0-4679-9DB1-355D16681ADF}" dt="2024-07-21T10:53:37.038" v="4949"/>
        <pc:sldMkLst>
          <pc:docMk/>
          <pc:sldMk cId="3111906381" sldId="649"/>
        </pc:sldMkLst>
        <pc:spChg chg="mod">
          <ac:chgData name="森茂 齐" userId="98a1d591687c18ad" providerId="LiveId" clId="{38011DB4-93E0-4679-9DB1-355D16681ADF}" dt="2024-07-21T05:41:15.351" v="3617" actId="207"/>
          <ac:spMkLst>
            <pc:docMk/>
            <pc:sldMk cId="3111906381" sldId="649"/>
            <ac:spMk id="13" creationId="{00000000-0000-0000-0000-000000000000}"/>
          </ac:spMkLst>
        </pc:spChg>
      </pc:sldChg>
      <pc:sldChg chg="addSp delSp modSp add del mod modNotesTx">
        <pc:chgData name="森茂 齐" userId="98a1d591687c18ad" providerId="LiveId" clId="{38011DB4-93E0-4679-9DB1-355D16681ADF}" dt="2024-07-21T11:07:23.658" v="4969" actId="20577"/>
        <pc:sldMkLst>
          <pc:docMk/>
          <pc:sldMk cId="0" sldId="681"/>
        </pc:sldMkLst>
        <pc:spChg chg="add del mod">
          <ac:chgData name="森茂 齐" userId="98a1d591687c18ad" providerId="LiveId" clId="{38011DB4-93E0-4679-9DB1-355D16681ADF}" dt="2024-07-21T06:39:23.893" v="3993" actId="1076"/>
          <ac:spMkLst>
            <pc:docMk/>
            <pc:sldMk cId="0" sldId="681"/>
            <ac:spMk id="4" creationId="{00000000-0000-0000-0000-000000000000}"/>
          </ac:spMkLst>
        </pc:spChg>
        <pc:spChg chg="del mod">
          <ac:chgData name="森茂 齐" userId="98a1d591687c18ad" providerId="LiveId" clId="{38011DB4-93E0-4679-9DB1-355D16681ADF}" dt="2024-07-21T06:34:49.542" v="3958" actId="478"/>
          <ac:spMkLst>
            <pc:docMk/>
            <pc:sldMk cId="0" sldId="681"/>
            <ac:spMk id="5" creationId="{00000000-0000-0000-0000-000000000000}"/>
          </ac:spMkLst>
        </pc:spChg>
        <pc:spChg chg="del">
          <ac:chgData name="森茂 齐" userId="98a1d591687c18ad" providerId="LiveId" clId="{38011DB4-93E0-4679-9DB1-355D16681ADF}" dt="2024-07-21T06:34:48.405" v="3954" actId="478"/>
          <ac:spMkLst>
            <pc:docMk/>
            <pc:sldMk cId="0" sldId="681"/>
            <ac:spMk id="10" creationId="{00000000-0000-0000-0000-000000000000}"/>
          </ac:spMkLst>
        </pc:spChg>
        <pc:spChg chg="del">
          <ac:chgData name="森茂 齐" userId="98a1d591687c18ad" providerId="LiveId" clId="{38011DB4-93E0-4679-9DB1-355D16681ADF}" dt="2024-07-21T06:22:51.202" v="3644" actId="478"/>
          <ac:spMkLst>
            <pc:docMk/>
            <pc:sldMk cId="0" sldId="681"/>
            <ac:spMk id="13" creationId="{00000000-0000-0000-0000-000000000000}"/>
          </ac:spMkLst>
        </pc:spChg>
        <pc:spChg chg="add del mod">
          <ac:chgData name="森茂 齐" userId="98a1d591687c18ad" providerId="LiveId" clId="{38011DB4-93E0-4679-9DB1-355D16681ADF}" dt="2024-07-21T06:42:35.908" v="4012" actId="478"/>
          <ac:spMkLst>
            <pc:docMk/>
            <pc:sldMk cId="0" sldId="681"/>
            <ac:spMk id="14" creationId="{DF76FC0F-44BC-BF15-6CC7-F4BFA79A91BA}"/>
          </ac:spMkLst>
        </pc:spChg>
        <pc:spChg chg="del">
          <ac:chgData name="森茂 齐" userId="98a1d591687c18ad" providerId="LiveId" clId="{38011DB4-93E0-4679-9DB1-355D16681ADF}" dt="2024-07-21T06:22:40.655" v="3638" actId="478"/>
          <ac:spMkLst>
            <pc:docMk/>
            <pc:sldMk cId="0" sldId="681"/>
            <ac:spMk id="17" creationId="{00000000-0000-0000-0000-000000000000}"/>
          </ac:spMkLst>
        </pc:spChg>
        <pc:spChg chg="del mod">
          <ac:chgData name="森茂 齐" userId="98a1d591687c18ad" providerId="LiveId" clId="{38011DB4-93E0-4679-9DB1-355D16681ADF}" dt="2024-07-21T06:34:49.013" v="3956" actId="478"/>
          <ac:spMkLst>
            <pc:docMk/>
            <pc:sldMk cId="0" sldId="681"/>
            <ac:spMk id="19" creationId="{00000000-0000-0000-0000-000000000000}"/>
          </ac:spMkLst>
        </pc:spChg>
        <pc:spChg chg="add mod">
          <ac:chgData name="森茂 齐" userId="98a1d591687c18ad" providerId="LiveId" clId="{38011DB4-93E0-4679-9DB1-355D16681ADF}" dt="2024-07-21T06:49:15.843" v="4183" actId="1076"/>
          <ac:spMkLst>
            <pc:docMk/>
            <pc:sldMk cId="0" sldId="681"/>
            <ac:spMk id="26" creationId="{0ED948B6-80F7-7F11-5E6F-8499DF356A71}"/>
          </ac:spMkLst>
        </pc:spChg>
        <pc:spChg chg="mod">
          <ac:chgData name="森茂 齐" userId="98a1d591687c18ad" providerId="LiveId" clId="{38011DB4-93E0-4679-9DB1-355D16681ADF}" dt="2024-07-21T10:50:38.036" v="4946" actId="20577"/>
          <ac:spMkLst>
            <pc:docMk/>
            <pc:sldMk cId="0" sldId="681"/>
            <ac:spMk id="343" creationId="{00000000-0000-0000-0000-000000000000}"/>
          </ac:spMkLst>
        </pc:spChg>
        <pc:grpChg chg="del">
          <ac:chgData name="森茂 齐" userId="98a1d591687c18ad" providerId="LiveId" clId="{38011DB4-93E0-4679-9DB1-355D16681ADF}" dt="2024-07-21T06:22:48.805" v="3643" actId="478"/>
          <ac:grpSpMkLst>
            <pc:docMk/>
            <pc:sldMk cId="0" sldId="681"/>
            <ac:grpSpMk id="11" creationId="{00000000-0000-0000-0000-000000000000}"/>
          </ac:grpSpMkLst>
        </pc:grpChg>
        <pc:graphicFrameChg chg="del">
          <ac:chgData name="森茂 齐" userId="98a1d591687c18ad" providerId="LiveId" clId="{38011DB4-93E0-4679-9DB1-355D16681ADF}" dt="2024-07-21T06:34:43.163" v="3951" actId="478"/>
          <ac:graphicFrameMkLst>
            <pc:docMk/>
            <pc:sldMk cId="0" sldId="681"/>
            <ac:graphicFrameMk id="9" creationId="{00000000-0000-0000-0000-000000000000}"/>
          </ac:graphicFrameMkLst>
        </pc:graphicFrameChg>
        <pc:graphicFrameChg chg="del modGraphic">
          <ac:chgData name="森茂 齐" userId="98a1d591687c18ad" providerId="LiveId" clId="{38011DB4-93E0-4679-9DB1-355D16681ADF}" dt="2024-07-21T06:34:51.515" v="3960" actId="478"/>
          <ac:graphicFrameMkLst>
            <pc:docMk/>
            <pc:sldMk cId="0" sldId="681"/>
            <ac:graphicFrameMk id="20" creationId="{00000000-0000-0000-0000-000000000000}"/>
          </ac:graphicFrameMkLst>
        </pc:graphicFrameChg>
        <pc:graphicFrameChg chg="del modGraphic">
          <ac:chgData name="森茂 齐" userId="98a1d591687c18ad" providerId="LiveId" clId="{38011DB4-93E0-4679-9DB1-355D16681ADF}" dt="2024-07-21T06:34:47.650" v="3953" actId="478"/>
          <ac:graphicFrameMkLst>
            <pc:docMk/>
            <pc:sldMk cId="0" sldId="681"/>
            <ac:graphicFrameMk id="21" creationId="{00000000-0000-0000-0000-000000000000}"/>
          </ac:graphicFrameMkLst>
        </pc:graphicFrameChg>
        <pc:graphicFrameChg chg="del">
          <ac:chgData name="森茂 齐" userId="98a1d591687c18ad" providerId="LiveId" clId="{38011DB4-93E0-4679-9DB1-355D16681ADF}" dt="2024-07-21T06:34:52.664" v="3961" actId="478"/>
          <ac:graphicFrameMkLst>
            <pc:docMk/>
            <pc:sldMk cId="0" sldId="681"/>
            <ac:graphicFrameMk id="22" creationId="{00000000-0000-0000-0000-000000000000}"/>
          </ac:graphicFrameMkLst>
        </pc:graphicFrameChg>
        <pc:picChg chg="add del mod">
          <ac:chgData name="森茂 齐" userId="98a1d591687c18ad" providerId="LiveId" clId="{38011DB4-93E0-4679-9DB1-355D16681ADF}" dt="2024-07-21T06:45:42.414" v="4016" actId="478"/>
          <ac:picMkLst>
            <pc:docMk/>
            <pc:sldMk cId="0" sldId="681"/>
            <ac:picMk id="8" creationId="{14D39FDB-F962-D2E0-2DB5-C782E8119A7C}"/>
          </ac:picMkLst>
        </pc:picChg>
        <pc:picChg chg="add mod">
          <ac:chgData name="森茂 齐" userId="98a1d591687c18ad" providerId="LiveId" clId="{38011DB4-93E0-4679-9DB1-355D16681ADF}" dt="2024-07-21T06:45:55.672" v="4022" actId="1076"/>
          <ac:picMkLst>
            <pc:docMk/>
            <pc:sldMk cId="0" sldId="681"/>
            <ac:picMk id="28" creationId="{736790A3-2D19-5162-E23A-9B07A1E9E165}"/>
          </ac:picMkLst>
        </pc:picChg>
        <pc:cxnChg chg="del">
          <ac:chgData name="森茂 齐" userId="98a1d591687c18ad" providerId="LiveId" clId="{38011DB4-93E0-4679-9DB1-355D16681ADF}" dt="2024-07-21T06:22:52.432" v="3645" actId="478"/>
          <ac:cxnSpMkLst>
            <pc:docMk/>
            <pc:sldMk cId="0" sldId="681"/>
            <ac:cxnSpMk id="18" creationId="{00000000-0000-0000-0000-000000000000}"/>
          </ac:cxnSpMkLst>
        </pc:cxnChg>
        <pc:cxnChg chg="add mod ord">
          <ac:chgData name="森茂 齐" userId="98a1d591687c18ad" providerId="LiveId" clId="{38011DB4-93E0-4679-9DB1-355D16681ADF}" dt="2024-07-21T06:46:09.935" v="4025" actId="14100"/>
          <ac:cxnSpMkLst>
            <pc:docMk/>
            <pc:sldMk cId="0" sldId="681"/>
            <ac:cxnSpMk id="24" creationId="{33670723-DFA8-8759-14B6-730B5087DF83}"/>
          </ac:cxnSpMkLst>
        </pc:cxnChg>
        <pc:cxnChg chg="add mod">
          <ac:chgData name="森茂 齐" userId="98a1d591687c18ad" providerId="LiveId" clId="{38011DB4-93E0-4679-9DB1-355D16681ADF}" dt="2024-07-21T06:47:41.850" v="4080" actId="14100"/>
          <ac:cxnSpMkLst>
            <pc:docMk/>
            <pc:sldMk cId="0" sldId="681"/>
            <ac:cxnSpMk id="31" creationId="{7EEC65DC-FEC1-04D7-BF29-146154F232E6}"/>
          </ac:cxnSpMkLst>
        </pc:cxnChg>
        <pc:cxnChg chg="add mod">
          <ac:chgData name="森茂 齐" userId="98a1d591687c18ad" providerId="LiveId" clId="{38011DB4-93E0-4679-9DB1-355D16681ADF}" dt="2024-07-21T06:49:28.701" v="4186" actId="14100"/>
          <ac:cxnSpMkLst>
            <pc:docMk/>
            <pc:sldMk cId="0" sldId="681"/>
            <ac:cxnSpMk id="33" creationId="{EEC2755D-1DD2-3F34-13DB-F64BD022C103}"/>
          </ac:cxnSpMkLst>
        </pc:cxnChg>
        <pc:cxnChg chg="add mod">
          <ac:chgData name="森茂 齐" userId="98a1d591687c18ad" providerId="LiveId" clId="{38011DB4-93E0-4679-9DB1-355D16681ADF}" dt="2024-07-21T06:49:42.095" v="4191" actId="14100"/>
          <ac:cxnSpMkLst>
            <pc:docMk/>
            <pc:sldMk cId="0" sldId="681"/>
            <ac:cxnSpMk id="35" creationId="{9DAB7138-F9C3-4079-8E33-73D71BEB5A87}"/>
          </ac:cxnSpMkLst>
        </pc:cxnChg>
        <pc:cxnChg chg="add mod">
          <ac:chgData name="森茂 齐" userId="98a1d591687c18ad" providerId="LiveId" clId="{38011DB4-93E0-4679-9DB1-355D16681ADF}" dt="2024-07-21T06:49:54.726" v="4194" actId="14100"/>
          <ac:cxnSpMkLst>
            <pc:docMk/>
            <pc:sldMk cId="0" sldId="681"/>
            <ac:cxnSpMk id="38" creationId="{0690F705-7AFE-5A64-6731-F4C7210C76F2}"/>
          </ac:cxnSpMkLst>
        </pc:cxnChg>
        <pc:cxnChg chg="mod">
          <ac:chgData name="森茂 齐" userId="98a1d591687c18ad" providerId="LiveId" clId="{38011DB4-93E0-4679-9DB1-355D16681ADF}" dt="2024-07-21T06:22:48.805" v="3643" actId="478"/>
          <ac:cxnSpMkLst>
            <pc:docMk/>
            <pc:sldMk cId="0" sldId="681"/>
            <ac:cxnSpMk id="122" creationId="{00000000-0000-0000-0000-000000000000}"/>
          </ac:cxnSpMkLst>
        </pc:cxnChg>
        <pc:cxnChg chg="mod">
          <ac:chgData name="森茂 齐" userId="98a1d591687c18ad" providerId="LiveId" clId="{38011DB4-93E0-4679-9DB1-355D16681ADF}" dt="2024-07-21T06:22:48.805" v="3643" actId="478"/>
          <ac:cxnSpMkLst>
            <pc:docMk/>
            <pc:sldMk cId="0" sldId="681"/>
            <ac:cxnSpMk id="123" creationId="{00000000-0000-0000-0000-000000000000}"/>
          </ac:cxnSpMkLst>
        </pc:cxnChg>
        <pc:cxnChg chg="mod">
          <ac:chgData name="森茂 齐" userId="98a1d591687c18ad" providerId="LiveId" clId="{38011DB4-93E0-4679-9DB1-355D16681ADF}" dt="2024-07-21T06:22:48.805" v="3643" actId="478"/>
          <ac:cxnSpMkLst>
            <pc:docMk/>
            <pc:sldMk cId="0" sldId="681"/>
            <ac:cxnSpMk id="124" creationId="{00000000-0000-0000-0000-000000000000}"/>
          </ac:cxnSpMkLst>
        </pc:cxnChg>
        <pc:cxnChg chg="mod">
          <ac:chgData name="森茂 齐" userId="98a1d591687c18ad" providerId="LiveId" clId="{38011DB4-93E0-4679-9DB1-355D16681ADF}" dt="2024-07-21T06:22:48.805" v="3643" actId="478"/>
          <ac:cxnSpMkLst>
            <pc:docMk/>
            <pc:sldMk cId="0" sldId="681"/>
            <ac:cxnSpMk id="125" creationId="{00000000-0000-0000-0000-000000000000}"/>
          </ac:cxnSpMkLst>
        </pc:cxnChg>
        <pc:cxnChg chg="mod">
          <ac:chgData name="森茂 齐" userId="98a1d591687c18ad" providerId="LiveId" clId="{38011DB4-93E0-4679-9DB1-355D16681ADF}" dt="2024-07-21T06:22:48.805" v="3643" actId="478"/>
          <ac:cxnSpMkLst>
            <pc:docMk/>
            <pc:sldMk cId="0" sldId="681"/>
            <ac:cxnSpMk id="126" creationId="{00000000-0000-0000-0000-000000000000}"/>
          </ac:cxnSpMkLst>
        </pc:cxnChg>
        <pc:cxnChg chg="mod">
          <ac:chgData name="森茂 齐" userId="98a1d591687c18ad" providerId="LiveId" clId="{38011DB4-93E0-4679-9DB1-355D16681ADF}" dt="2024-07-21T06:22:48.805" v="3643" actId="478"/>
          <ac:cxnSpMkLst>
            <pc:docMk/>
            <pc:sldMk cId="0" sldId="681"/>
            <ac:cxnSpMk id="127" creationId="{00000000-0000-0000-0000-000000000000}"/>
          </ac:cxnSpMkLst>
        </pc:cxnChg>
        <pc:cxnChg chg="mod">
          <ac:chgData name="森茂 齐" userId="98a1d591687c18ad" providerId="LiveId" clId="{38011DB4-93E0-4679-9DB1-355D16681ADF}" dt="2024-07-21T06:22:48.805" v="3643" actId="478"/>
          <ac:cxnSpMkLst>
            <pc:docMk/>
            <pc:sldMk cId="0" sldId="681"/>
            <ac:cxnSpMk id="128" creationId="{00000000-0000-0000-0000-000000000000}"/>
          </ac:cxnSpMkLst>
        </pc:cxnChg>
        <pc:cxnChg chg="mod">
          <ac:chgData name="森茂 齐" userId="98a1d591687c18ad" providerId="LiveId" clId="{38011DB4-93E0-4679-9DB1-355D16681ADF}" dt="2024-07-21T06:22:48.805" v="3643" actId="478"/>
          <ac:cxnSpMkLst>
            <pc:docMk/>
            <pc:sldMk cId="0" sldId="681"/>
            <ac:cxnSpMk id="129" creationId="{00000000-0000-0000-0000-000000000000}"/>
          </ac:cxnSpMkLst>
        </pc:cxnChg>
        <pc:cxnChg chg="mod">
          <ac:chgData name="森茂 齐" userId="98a1d591687c18ad" providerId="LiveId" clId="{38011DB4-93E0-4679-9DB1-355D16681ADF}" dt="2024-07-21T06:22:48.805" v="3643" actId="478"/>
          <ac:cxnSpMkLst>
            <pc:docMk/>
            <pc:sldMk cId="0" sldId="681"/>
            <ac:cxnSpMk id="130" creationId="{00000000-0000-0000-0000-000000000000}"/>
          </ac:cxnSpMkLst>
        </pc:cxnChg>
        <pc:cxnChg chg="mod">
          <ac:chgData name="森茂 齐" userId="98a1d591687c18ad" providerId="LiveId" clId="{38011DB4-93E0-4679-9DB1-355D16681ADF}" dt="2024-07-21T06:22:48.805" v="3643" actId="478"/>
          <ac:cxnSpMkLst>
            <pc:docMk/>
            <pc:sldMk cId="0" sldId="681"/>
            <ac:cxnSpMk id="131" creationId="{00000000-0000-0000-0000-000000000000}"/>
          </ac:cxnSpMkLst>
        </pc:cxnChg>
        <pc:cxnChg chg="mod">
          <ac:chgData name="森茂 齐" userId="98a1d591687c18ad" providerId="LiveId" clId="{38011DB4-93E0-4679-9DB1-355D16681ADF}" dt="2024-07-21T06:22:48.805" v="3643" actId="478"/>
          <ac:cxnSpMkLst>
            <pc:docMk/>
            <pc:sldMk cId="0" sldId="681"/>
            <ac:cxnSpMk id="132" creationId="{00000000-0000-0000-0000-000000000000}"/>
          </ac:cxnSpMkLst>
        </pc:cxnChg>
        <pc:cxnChg chg="mod">
          <ac:chgData name="森茂 齐" userId="98a1d591687c18ad" providerId="LiveId" clId="{38011DB4-93E0-4679-9DB1-355D16681ADF}" dt="2024-07-21T06:22:48.805" v="3643" actId="478"/>
          <ac:cxnSpMkLst>
            <pc:docMk/>
            <pc:sldMk cId="0" sldId="681"/>
            <ac:cxnSpMk id="133" creationId="{00000000-0000-0000-0000-000000000000}"/>
          </ac:cxnSpMkLst>
        </pc:cxnChg>
        <pc:cxnChg chg="mod">
          <ac:chgData name="森茂 齐" userId="98a1d591687c18ad" providerId="LiveId" clId="{38011DB4-93E0-4679-9DB1-355D16681ADF}" dt="2024-07-21T06:22:48.805" v="3643" actId="478"/>
          <ac:cxnSpMkLst>
            <pc:docMk/>
            <pc:sldMk cId="0" sldId="681"/>
            <ac:cxnSpMk id="687" creationId="{00000000-0000-0000-0000-000000000000}"/>
          </ac:cxnSpMkLst>
        </pc:cxnChg>
        <pc:cxnChg chg="mod">
          <ac:chgData name="森茂 齐" userId="98a1d591687c18ad" providerId="LiveId" clId="{38011DB4-93E0-4679-9DB1-355D16681ADF}" dt="2024-07-21T06:22:48.805" v="3643" actId="478"/>
          <ac:cxnSpMkLst>
            <pc:docMk/>
            <pc:sldMk cId="0" sldId="681"/>
            <ac:cxnSpMk id="939" creationId="{00000000-0000-0000-0000-000000000000}"/>
          </ac:cxnSpMkLst>
        </pc:cxnChg>
      </pc:sldChg>
      <pc:sldChg chg="modSp add mod modNotesTx">
        <pc:chgData name="森茂 齐" userId="98a1d591687c18ad" providerId="LiveId" clId="{38011DB4-93E0-4679-9DB1-355D16681ADF}" dt="2024-07-21T11:08:39.003" v="4970"/>
        <pc:sldMkLst>
          <pc:docMk/>
          <pc:sldMk cId="1639761751" sldId="682"/>
        </pc:sldMkLst>
        <pc:spChg chg="mod">
          <ac:chgData name="森茂 齐" userId="98a1d591687c18ad" providerId="LiveId" clId="{38011DB4-93E0-4679-9DB1-355D16681ADF}" dt="2024-07-21T06:50:43.775" v="4198" actId="207"/>
          <ac:spMkLst>
            <pc:docMk/>
            <pc:sldMk cId="1639761751" sldId="682"/>
            <ac:spMk id="13" creationId="{00000000-0000-0000-0000-000000000000}"/>
          </ac:spMkLst>
        </pc:spChg>
      </pc:sldChg>
      <pc:sldChg chg="addSp delSp modSp add mod modNotesTx">
        <pc:chgData name="森茂 齐" userId="98a1d591687c18ad" providerId="LiveId" clId="{38011DB4-93E0-4679-9DB1-355D16681ADF}" dt="2024-07-21T11:12:47.785" v="4983" actId="20577"/>
        <pc:sldMkLst>
          <pc:docMk/>
          <pc:sldMk cId="2470633411" sldId="683"/>
        </pc:sldMkLst>
        <pc:spChg chg="del mod">
          <ac:chgData name="森茂 齐" userId="98a1d591687c18ad" providerId="LiveId" clId="{38011DB4-93E0-4679-9DB1-355D16681ADF}" dt="2024-07-21T07:11:04.642" v="4491" actId="478"/>
          <ac:spMkLst>
            <pc:docMk/>
            <pc:sldMk cId="2470633411" sldId="683"/>
            <ac:spMk id="10" creationId="{00000000-0000-0000-0000-000000000000}"/>
          </ac:spMkLst>
        </pc:spChg>
        <pc:spChg chg="add mod">
          <ac:chgData name="森茂 齐" userId="98a1d591687c18ad" providerId="LiveId" clId="{38011DB4-93E0-4679-9DB1-355D16681ADF}" dt="2024-07-21T07:17:32.963" v="4668" actId="1076"/>
          <ac:spMkLst>
            <pc:docMk/>
            <pc:sldMk cId="2470633411" sldId="683"/>
            <ac:spMk id="11" creationId="{666B8C2B-0100-38EE-FCD1-01D8E012FF41}"/>
          </ac:spMkLst>
        </pc:spChg>
        <pc:spChg chg="mod">
          <ac:chgData name="森茂 齐" userId="98a1d591687c18ad" providerId="LiveId" clId="{38011DB4-93E0-4679-9DB1-355D16681ADF}" dt="2024-07-21T07:17:23.680" v="4667" actId="20577"/>
          <ac:spMkLst>
            <pc:docMk/>
            <pc:sldMk cId="2470633411" sldId="683"/>
            <ac:spMk id="343" creationId="{00000000-0000-0000-0000-000000000000}"/>
          </ac:spMkLst>
        </pc:spChg>
        <pc:picChg chg="add del mod">
          <ac:chgData name="森茂 齐" userId="98a1d591687c18ad" providerId="LiveId" clId="{38011DB4-93E0-4679-9DB1-355D16681ADF}" dt="2024-07-21T07:11:30.191" v="4501" actId="478"/>
          <ac:picMkLst>
            <pc:docMk/>
            <pc:sldMk cId="2470633411" sldId="683"/>
            <ac:picMk id="3" creationId="{6AC19BDF-F358-D97E-65DA-DA16AEF3FD86}"/>
          </ac:picMkLst>
        </pc:picChg>
        <pc:picChg chg="add del mod">
          <ac:chgData name="森茂 齐" userId="98a1d591687c18ad" providerId="LiveId" clId="{38011DB4-93E0-4679-9DB1-355D16681ADF}" dt="2024-07-21T07:12:02.767" v="4508" actId="478"/>
          <ac:picMkLst>
            <pc:docMk/>
            <pc:sldMk cId="2470633411" sldId="683"/>
            <ac:picMk id="5" creationId="{D6219428-7FF0-35FB-52C8-4791ED72F544}"/>
          </ac:picMkLst>
        </pc:picChg>
        <pc:picChg chg="add mod">
          <ac:chgData name="森茂 齐" userId="98a1d591687c18ad" providerId="LiveId" clId="{38011DB4-93E0-4679-9DB1-355D16681ADF}" dt="2024-07-21T07:15:52.467" v="4621" actId="14100"/>
          <ac:picMkLst>
            <pc:docMk/>
            <pc:sldMk cId="2470633411" sldId="683"/>
            <ac:picMk id="9" creationId="{CA23396B-B346-E2BA-EF50-CB2C479FFB43}"/>
          </ac:picMkLst>
        </pc:picChg>
      </pc:sldChg>
      <pc:sldChg chg="modSp add mod modNotesTx">
        <pc:chgData name="森茂 齐" userId="98a1d591687c18ad" providerId="LiveId" clId="{38011DB4-93E0-4679-9DB1-355D16681ADF}" dt="2024-07-21T11:17:19.342" v="5005" actId="313"/>
        <pc:sldMkLst>
          <pc:docMk/>
          <pc:sldMk cId="1751851323" sldId="684"/>
        </pc:sldMkLst>
        <pc:spChg chg="mod">
          <ac:chgData name="森茂 齐" userId="98a1d591687c18ad" providerId="LiveId" clId="{38011DB4-93E0-4679-9DB1-355D16681ADF}" dt="2024-07-21T07:18:01.967" v="4671" actId="207"/>
          <ac:spMkLst>
            <pc:docMk/>
            <pc:sldMk cId="1751851323" sldId="684"/>
            <ac:spMk id="13" creationId="{00000000-0000-0000-0000-000000000000}"/>
          </ac:spMkLst>
        </pc:spChg>
      </pc:sldChg>
      <pc:sldChg chg="modSp add del mod">
        <pc:chgData name="森茂 齐" userId="98a1d591687c18ad" providerId="LiveId" clId="{38011DB4-93E0-4679-9DB1-355D16681ADF}" dt="2024-07-21T07:00:49.272" v="4208" actId="47"/>
        <pc:sldMkLst>
          <pc:docMk/>
          <pc:sldMk cId="0" sldId="688"/>
        </pc:sldMkLst>
        <pc:spChg chg="mod">
          <ac:chgData name="森茂 齐" userId="98a1d591687c18ad" providerId="LiveId" clId="{38011DB4-93E0-4679-9DB1-355D16681ADF}" dt="2024-07-21T06:52:02.700" v="4207" actId="20577"/>
          <ac:spMkLst>
            <pc:docMk/>
            <pc:sldMk cId="0" sldId="688"/>
            <ac:spMk id="343" creationId="{00000000-0000-0000-0000-000000000000}"/>
          </ac:spMkLst>
        </pc:spChg>
      </pc:sldChg>
    </pc:docChg>
  </pc:docChgLst>
  <pc:docChgLst>
    <pc:chgData name="森茂 齐" userId="98a1d591687c18ad" providerId="LiveId" clId="{DB50C4EF-A600-5748-8218-46FD9940AF61}"/>
    <pc:docChg chg="undo redo custSel addSld delSld modSld">
      <pc:chgData name="森茂 齐" userId="98a1d591687c18ad" providerId="LiveId" clId="{DB50C4EF-A600-5748-8218-46FD9940AF61}" dt="2024-07-18T09:14:02.077" v="868"/>
      <pc:docMkLst>
        <pc:docMk/>
      </pc:docMkLst>
      <pc:sldChg chg="addSp delSp modSp mod">
        <pc:chgData name="森茂 齐" userId="98a1d591687c18ad" providerId="LiveId" clId="{DB50C4EF-A600-5748-8218-46FD9940AF61}" dt="2024-07-18T08:28:29.566" v="689" actId="114"/>
        <pc:sldMkLst>
          <pc:docMk/>
          <pc:sldMk cId="0" sldId="373"/>
        </pc:sldMkLst>
        <pc:spChg chg="add mod">
          <ac:chgData name="森茂 齐" userId="98a1d591687c18ad" providerId="LiveId" clId="{DB50C4EF-A600-5748-8218-46FD9940AF61}" dt="2024-07-18T08:28:29.566" v="689" actId="114"/>
          <ac:spMkLst>
            <pc:docMk/>
            <pc:sldMk cId="0" sldId="373"/>
            <ac:spMk id="4" creationId="{B514445E-93C9-49E1-603F-DFE5FBBA0371}"/>
          </ac:spMkLst>
        </pc:spChg>
        <pc:spChg chg="mod">
          <ac:chgData name="森茂 齐" userId="98a1d591687c18ad" providerId="LiveId" clId="{DB50C4EF-A600-5748-8218-46FD9940AF61}" dt="2024-07-18T08:26:09.707" v="670" actId="20577"/>
          <ac:spMkLst>
            <pc:docMk/>
            <pc:sldMk cId="0" sldId="373"/>
            <ac:spMk id="12" creationId="{00000000-0000-0000-0000-000000000000}"/>
          </ac:spMkLst>
        </pc:spChg>
        <pc:grpChg chg="del">
          <ac:chgData name="森茂 齐" userId="98a1d591687c18ad" providerId="LiveId" clId="{DB50C4EF-A600-5748-8218-46FD9940AF61}" dt="2024-07-18T08:25:29.858" v="658" actId="478"/>
          <ac:grpSpMkLst>
            <pc:docMk/>
            <pc:sldMk cId="0" sldId="373"/>
            <ac:grpSpMk id="11" creationId="{00000000-0000-0000-0000-000000000000}"/>
          </ac:grpSpMkLst>
        </pc:grpChg>
        <pc:picChg chg="del mod">
          <ac:chgData name="森茂 齐" userId="98a1d591687c18ad" providerId="LiveId" clId="{DB50C4EF-A600-5748-8218-46FD9940AF61}" dt="2024-07-18T08:25:36.557" v="664" actId="478"/>
          <ac:picMkLst>
            <pc:docMk/>
            <pc:sldMk cId="0" sldId="373"/>
            <ac:picMk id="14" creationId="{5494CE5F-72FB-AC3E-6FB4-045E673EB1E6}"/>
          </ac:picMkLst>
        </pc:picChg>
        <pc:picChg chg="del">
          <ac:chgData name="森茂 齐" userId="98a1d591687c18ad" providerId="LiveId" clId="{DB50C4EF-A600-5748-8218-46FD9940AF61}" dt="2024-07-18T08:25:33.279" v="660" actId="478"/>
          <ac:picMkLst>
            <pc:docMk/>
            <pc:sldMk cId="0" sldId="373"/>
            <ac:picMk id="22" creationId="{00000000-0000-0000-0000-000000000000}"/>
          </ac:picMkLst>
        </pc:picChg>
        <pc:picChg chg="del">
          <ac:chgData name="森茂 齐" userId="98a1d591687c18ad" providerId="LiveId" clId="{DB50C4EF-A600-5748-8218-46FD9940AF61}" dt="2024-07-18T08:25:31.544" v="659" actId="478"/>
          <ac:picMkLst>
            <pc:docMk/>
            <pc:sldMk cId="0" sldId="373"/>
            <ac:picMk id="1028" creationId="{F2DBED29-0EA2-6488-2BE8-84B2110F8EC4}"/>
          </ac:picMkLst>
        </pc:picChg>
        <pc:picChg chg="del mod">
          <ac:chgData name="森茂 齐" userId="98a1d591687c18ad" providerId="LiveId" clId="{DB50C4EF-A600-5748-8218-46FD9940AF61}" dt="2024-07-18T08:25:34.739" v="662" actId="478"/>
          <ac:picMkLst>
            <pc:docMk/>
            <pc:sldMk cId="0" sldId="373"/>
            <ac:picMk id="1030" creationId="{CB67880A-BA89-B114-654B-D09C2717D7EA}"/>
          </ac:picMkLst>
        </pc:picChg>
      </pc:sldChg>
      <pc:sldChg chg="addSp delSp modSp mod">
        <pc:chgData name="森茂 齐" userId="98a1d591687c18ad" providerId="LiveId" clId="{DB50C4EF-A600-5748-8218-46FD9940AF61}" dt="2024-07-18T08:15:42.982" v="522" actId="20577"/>
        <pc:sldMkLst>
          <pc:docMk/>
          <pc:sldMk cId="0" sldId="476"/>
        </pc:sldMkLst>
        <pc:spChg chg="add del mod">
          <ac:chgData name="森茂 齐" userId="98a1d591687c18ad" providerId="LiveId" clId="{DB50C4EF-A600-5748-8218-46FD9940AF61}" dt="2024-07-18T08:15:24.832" v="501"/>
          <ac:spMkLst>
            <pc:docMk/>
            <pc:sldMk cId="0" sldId="476"/>
            <ac:spMk id="2" creationId="{FA4DA748-D634-8A5C-5224-449DA7AD1707}"/>
          </ac:spMkLst>
        </pc:spChg>
        <pc:spChg chg="mod">
          <ac:chgData name="森茂 齐" userId="98a1d591687c18ad" providerId="LiveId" clId="{DB50C4EF-A600-5748-8218-46FD9940AF61}" dt="2024-07-18T08:15:42.982" v="522" actId="20577"/>
          <ac:spMkLst>
            <pc:docMk/>
            <pc:sldMk cId="0" sldId="476"/>
            <ac:spMk id="13" creationId="{00000000-0000-0000-0000-000000000000}"/>
          </ac:spMkLst>
        </pc:spChg>
      </pc:sldChg>
      <pc:sldChg chg="addSp delSp modSp add mod modNotesTx">
        <pc:chgData name="森茂 齐" userId="98a1d591687c18ad" providerId="LiveId" clId="{DB50C4EF-A600-5748-8218-46FD9940AF61}" dt="2024-07-18T08:33:20.552" v="708" actId="20577"/>
        <pc:sldMkLst>
          <pc:docMk/>
          <pc:sldMk cId="0" sldId="511"/>
        </pc:sldMkLst>
        <pc:spChg chg="add del mod">
          <ac:chgData name="森茂 齐" userId="98a1d591687c18ad" providerId="LiveId" clId="{DB50C4EF-A600-5748-8218-46FD9940AF61}" dt="2024-07-18T07:38:46.481" v="164" actId="767"/>
          <ac:spMkLst>
            <pc:docMk/>
            <pc:sldMk cId="0" sldId="511"/>
            <ac:spMk id="2" creationId="{34876BD6-9F33-E076-9BCE-711EF8E60AF8}"/>
          </ac:spMkLst>
        </pc:spChg>
        <pc:spChg chg="add del mod">
          <ac:chgData name="森茂 齐" userId="98a1d591687c18ad" providerId="LiveId" clId="{DB50C4EF-A600-5748-8218-46FD9940AF61}" dt="2024-07-18T07:40:55.900" v="186" actId="478"/>
          <ac:spMkLst>
            <pc:docMk/>
            <pc:sldMk cId="0" sldId="511"/>
            <ac:spMk id="4" creationId="{AAF0A217-982A-A871-DA72-F0761C0A7E60}"/>
          </ac:spMkLst>
        </pc:spChg>
        <pc:spChg chg="mod">
          <ac:chgData name="森茂 齐" userId="98a1d591687c18ad" providerId="LiveId" clId="{DB50C4EF-A600-5748-8218-46FD9940AF61}" dt="2024-07-18T08:07:24.174" v="371" actId="167"/>
          <ac:spMkLst>
            <pc:docMk/>
            <pc:sldMk cId="0" sldId="511"/>
            <ac:spMk id="5" creationId="{00000000-0000-0000-0000-000000000000}"/>
          </ac:spMkLst>
        </pc:spChg>
        <pc:spChg chg="mod">
          <ac:chgData name="森茂 齐" userId="98a1d591687c18ad" providerId="LiveId" clId="{DB50C4EF-A600-5748-8218-46FD9940AF61}" dt="2024-07-18T08:05:32.332" v="362" actId="14100"/>
          <ac:spMkLst>
            <pc:docMk/>
            <pc:sldMk cId="0" sldId="511"/>
            <ac:spMk id="8" creationId="{00000000-0000-0000-0000-000000000000}"/>
          </ac:spMkLst>
        </pc:spChg>
        <pc:spChg chg="mod">
          <ac:chgData name="森茂 齐" userId="98a1d591687c18ad" providerId="LiveId" clId="{DB50C4EF-A600-5748-8218-46FD9940AF61}" dt="2024-07-18T07:36:07.553" v="132" actId="20577"/>
          <ac:spMkLst>
            <pc:docMk/>
            <pc:sldMk cId="0" sldId="511"/>
            <ac:spMk id="12" creationId="{00000000-0000-0000-0000-000000000000}"/>
          </ac:spMkLst>
        </pc:spChg>
        <pc:spChg chg="mod">
          <ac:chgData name="森茂 齐" userId="98a1d591687c18ad" providerId="LiveId" clId="{DB50C4EF-A600-5748-8218-46FD9940AF61}" dt="2024-07-18T07:35:23.223" v="91" actId="20577"/>
          <ac:spMkLst>
            <pc:docMk/>
            <pc:sldMk cId="0" sldId="511"/>
            <ac:spMk id="18" creationId="{00000000-0000-0000-0000-000000000000}"/>
          </ac:spMkLst>
        </pc:spChg>
        <pc:spChg chg="mod">
          <ac:chgData name="森茂 齐" userId="98a1d591687c18ad" providerId="LiveId" clId="{DB50C4EF-A600-5748-8218-46FD9940AF61}" dt="2024-07-18T07:33:31.584" v="24"/>
          <ac:spMkLst>
            <pc:docMk/>
            <pc:sldMk cId="0" sldId="511"/>
            <ac:spMk id="19" creationId="{00000000-0000-0000-0000-000000000000}"/>
          </ac:spMkLst>
        </pc:spChg>
        <pc:spChg chg="mod">
          <ac:chgData name="森茂 齐" userId="98a1d591687c18ad" providerId="LiveId" clId="{DB50C4EF-A600-5748-8218-46FD9940AF61}" dt="2024-07-18T07:35:29.413" v="99" actId="20577"/>
          <ac:spMkLst>
            <pc:docMk/>
            <pc:sldMk cId="0" sldId="511"/>
            <ac:spMk id="62" creationId="{00000000-0000-0000-0000-000000000000}"/>
          </ac:spMkLst>
        </pc:spChg>
        <pc:spChg chg="mod">
          <ac:chgData name="森茂 齐" userId="98a1d591687c18ad" providerId="LiveId" clId="{DB50C4EF-A600-5748-8218-46FD9940AF61}" dt="2024-07-18T07:33:34.483" v="25"/>
          <ac:spMkLst>
            <pc:docMk/>
            <pc:sldMk cId="0" sldId="511"/>
            <ac:spMk id="63" creationId="{00000000-0000-0000-0000-000000000000}"/>
          </ac:spMkLst>
        </pc:spChg>
        <pc:spChg chg="mod">
          <ac:chgData name="森茂 齐" userId="98a1d591687c18ad" providerId="LiveId" clId="{DB50C4EF-A600-5748-8218-46FD9940AF61}" dt="2024-07-18T07:34:21.377" v="47" actId="1076"/>
          <ac:spMkLst>
            <pc:docMk/>
            <pc:sldMk cId="0" sldId="511"/>
            <ac:spMk id="146" creationId="{00000000-0000-0000-0000-000000000000}"/>
          </ac:spMkLst>
        </pc:spChg>
        <pc:spChg chg="mod">
          <ac:chgData name="森茂 齐" userId="98a1d591687c18ad" providerId="LiveId" clId="{DB50C4EF-A600-5748-8218-46FD9940AF61}" dt="2024-07-18T07:36:03.758" v="128" actId="20577"/>
          <ac:spMkLst>
            <pc:docMk/>
            <pc:sldMk cId="0" sldId="511"/>
            <ac:spMk id="149" creationId="{00000000-0000-0000-0000-000000000000}"/>
          </ac:spMkLst>
        </pc:spChg>
        <pc:spChg chg="mod">
          <ac:chgData name="森茂 齐" userId="98a1d591687c18ad" providerId="LiveId" clId="{DB50C4EF-A600-5748-8218-46FD9940AF61}" dt="2024-07-18T07:46:17.939" v="199" actId="1076"/>
          <ac:spMkLst>
            <pc:docMk/>
            <pc:sldMk cId="0" sldId="511"/>
            <ac:spMk id="341" creationId="{00000000-0000-0000-0000-000000000000}"/>
          </ac:spMkLst>
        </pc:spChg>
        <pc:spChg chg="mod">
          <ac:chgData name="森茂 齐" userId="98a1d591687c18ad" providerId="LiveId" clId="{DB50C4EF-A600-5748-8218-46FD9940AF61}" dt="2024-07-18T07:33:00.250" v="4" actId="20577"/>
          <ac:spMkLst>
            <pc:docMk/>
            <pc:sldMk cId="0" sldId="511"/>
            <ac:spMk id="343" creationId="{00000000-0000-0000-0000-000000000000}"/>
          </ac:spMkLst>
        </pc:spChg>
        <pc:spChg chg="mod">
          <ac:chgData name="森茂 齐" userId="98a1d591687c18ad" providerId="LiveId" clId="{DB50C4EF-A600-5748-8218-46FD9940AF61}" dt="2024-07-18T07:35:20.587" v="85" actId="20577"/>
          <ac:spMkLst>
            <pc:docMk/>
            <pc:sldMk cId="0" sldId="511"/>
            <ac:spMk id="405" creationId="{00000000-0000-0000-0000-000000000000}"/>
          </ac:spMkLst>
        </pc:spChg>
        <pc:spChg chg="mod">
          <ac:chgData name="森茂 齐" userId="98a1d591687c18ad" providerId="LiveId" clId="{DB50C4EF-A600-5748-8218-46FD9940AF61}" dt="2024-07-18T07:33:21.968" v="23" actId="20577"/>
          <ac:spMkLst>
            <pc:docMk/>
            <pc:sldMk cId="0" sldId="511"/>
            <ac:spMk id="406" creationId="{00000000-0000-0000-0000-000000000000}"/>
          </ac:spMkLst>
        </pc:spChg>
        <pc:spChg chg="mod">
          <ac:chgData name="森茂 齐" userId="98a1d591687c18ad" providerId="LiveId" clId="{DB50C4EF-A600-5748-8218-46FD9940AF61}" dt="2024-07-18T07:38:13.206" v="157" actId="1076"/>
          <ac:spMkLst>
            <pc:docMk/>
            <pc:sldMk cId="0" sldId="511"/>
            <ac:spMk id="414" creationId="{00000000-0000-0000-0000-000000000000}"/>
          </ac:spMkLst>
        </pc:spChg>
        <pc:spChg chg="mod">
          <ac:chgData name="森茂 齐" userId="98a1d591687c18ad" providerId="LiveId" clId="{DB50C4EF-A600-5748-8218-46FD9940AF61}" dt="2024-07-18T08:23:41.140" v="656" actId="2711"/>
          <ac:spMkLst>
            <pc:docMk/>
            <pc:sldMk cId="0" sldId="511"/>
            <ac:spMk id="417" creationId="{00000000-0000-0000-0000-000000000000}"/>
          </ac:spMkLst>
        </pc:spChg>
        <pc:spChg chg="add del mod">
          <ac:chgData name="森茂 齐" userId="98a1d591687c18ad" providerId="LiveId" clId="{DB50C4EF-A600-5748-8218-46FD9940AF61}" dt="2024-07-18T07:49:52.603" v="222" actId="478"/>
          <ac:spMkLst>
            <pc:docMk/>
            <pc:sldMk cId="0" sldId="511"/>
            <ac:spMk id="464" creationId="{E3B9F4BF-9DC1-86A4-CE60-9946A545DA53}"/>
          </ac:spMkLst>
        </pc:spChg>
        <pc:spChg chg="add del mod">
          <ac:chgData name="森茂 齐" userId="98a1d591687c18ad" providerId="LiveId" clId="{DB50C4EF-A600-5748-8218-46FD9940AF61}" dt="2024-07-18T08:32:27.162" v="698"/>
          <ac:spMkLst>
            <pc:docMk/>
            <pc:sldMk cId="0" sldId="511"/>
            <ac:spMk id="466" creationId="{03CBFBEB-BE13-0C0C-488D-AB9249ED1844}"/>
          </ac:spMkLst>
        </pc:spChg>
        <pc:spChg chg="add mod">
          <ac:chgData name="森茂 齐" userId="98a1d591687c18ad" providerId="LiveId" clId="{DB50C4EF-A600-5748-8218-46FD9940AF61}" dt="2024-07-18T08:33:20.552" v="708" actId="20577"/>
          <ac:spMkLst>
            <pc:docMk/>
            <pc:sldMk cId="0" sldId="511"/>
            <ac:spMk id="469" creationId="{D7B2539C-0A12-1767-FCF2-AA68EBC5A7B9}"/>
          </ac:spMkLst>
        </pc:spChg>
        <pc:spChg chg="mod">
          <ac:chgData name="森茂 齐" userId="98a1d591687c18ad" providerId="LiveId" clId="{DB50C4EF-A600-5748-8218-46FD9940AF61}" dt="2024-07-18T07:35:54.712" v="124" actId="20577"/>
          <ac:spMkLst>
            <pc:docMk/>
            <pc:sldMk cId="0" sldId="511"/>
            <ac:spMk id="540" creationId="{00000000-0000-0000-0000-000000000000}"/>
          </ac:spMkLst>
        </pc:spChg>
        <pc:grpChg chg="mod">
          <ac:chgData name="森茂 齐" userId="98a1d591687c18ad" providerId="LiveId" clId="{DB50C4EF-A600-5748-8218-46FD9940AF61}" dt="2024-07-18T08:06:48.123" v="368" actId="171"/>
          <ac:grpSpMkLst>
            <pc:docMk/>
            <pc:sldMk cId="0" sldId="511"/>
            <ac:grpSpMk id="596" creationId="{00000000-0000-0000-0000-000000000000}"/>
          </ac:grpSpMkLst>
        </pc:grpChg>
        <pc:picChg chg="del mod">
          <ac:chgData name="森茂 齐" userId="98a1d591687c18ad" providerId="LiveId" clId="{DB50C4EF-A600-5748-8218-46FD9940AF61}" dt="2024-07-18T07:34:42.811" v="49" actId="478"/>
          <ac:picMkLst>
            <pc:docMk/>
            <pc:sldMk cId="0" sldId="511"/>
            <ac:picMk id="407" creationId="{00000000-0000-0000-0000-000000000000}"/>
          </ac:picMkLst>
        </pc:picChg>
        <pc:picChg chg="add del mod">
          <ac:chgData name="森茂 齐" userId="98a1d591687c18ad" providerId="LiveId" clId="{DB50C4EF-A600-5748-8218-46FD9940AF61}" dt="2024-07-18T07:47:11.207" v="201" actId="478"/>
          <ac:picMkLst>
            <pc:docMk/>
            <pc:sldMk cId="0" sldId="511"/>
            <ac:picMk id="461" creationId="{93C4279D-7992-5B08-B238-0B772FE9F2D2}"/>
          </ac:picMkLst>
        </pc:picChg>
        <pc:picChg chg="add mod">
          <ac:chgData name="森茂 齐" userId="98a1d591687c18ad" providerId="LiveId" clId="{DB50C4EF-A600-5748-8218-46FD9940AF61}" dt="2024-07-18T07:47:57.332" v="211" actId="14100"/>
          <ac:picMkLst>
            <pc:docMk/>
            <pc:sldMk cId="0" sldId="511"/>
            <ac:picMk id="463" creationId="{8CB04BA0-91AB-D4C5-F80D-27A273411F0A}"/>
          </ac:picMkLst>
        </pc:picChg>
        <pc:picChg chg="add del mod">
          <ac:chgData name="森茂 齐" userId="98a1d591687c18ad" providerId="LiveId" clId="{DB50C4EF-A600-5748-8218-46FD9940AF61}" dt="2024-07-18T08:07:29.641" v="372" actId="478"/>
          <ac:picMkLst>
            <pc:docMk/>
            <pc:sldMk cId="0" sldId="511"/>
            <ac:picMk id="467" creationId="{2E469E97-99DE-17FB-2117-F8CE6E4BD89D}"/>
          </ac:picMkLst>
        </pc:picChg>
        <pc:picChg chg="add mod">
          <ac:chgData name="森茂 齐" userId="98a1d591687c18ad" providerId="LiveId" clId="{DB50C4EF-A600-5748-8218-46FD9940AF61}" dt="2024-07-18T08:07:53.478" v="376" actId="167"/>
          <ac:picMkLst>
            <pc:docMk/>
            <pc:sldMk cId="0" sldId="511"/>
            <ac:picMk id="468" creationId="{17ABA372-F5AB-A452-D2CA-429857F349EB}"/>
          </ac:picMkLst>
        </pc:picChg>
        <pc:picChg chg="add del mod">
          <ac:chgData name="森茂 齐" userId="98a1d591687c18ad" providerId="LiveId" clId="{DB50C4EF-A600-5748-8218-46FD9940AF61}" dt="2024-07-18T07:49:01.906" v="214" actId="1076"/>
          <ac:picMkLst>
            <pc:docMk/>
            <pc:sldMk cId="0" sldId="511"/>
            <ac:picMk id="543" creationId="{00000000-0000-0000-0000-000000000000}"/>
          </ac:picMkLst>
        </pc:picChg>
        <pc:cxnChg chg="mod">
          <ac:chgData name="森茂 齐" userId="98a1d591687c18ad" providerId="LiveId" clId="{DB50C4EF-A600-5748-8218-46FD9940AF61}" dt="2024-07-18T07:37:17.654" v="147" actId="1076"/>
          <ac:cxnSpMkLst>
            <pc:docMk/>
            <pc:sldMk cId="0" sldId="511"/>
            <ac:cxnSpMk id="582" creationId="{00000000-0000-0000-0000-000000000000}"/>
          </ac:cxnSpMkLst>
        </pc:cxnChg>
        <pc:cxnChg chg="add del">
          <ac:chgData name="森茂 齐" userId="98a1d591687c18ad" providerId="LiveId" clId="{DB50C4EF-A600-5748-8218-46FD9940AF61}" dt="2024-07-18T07:38:48.584" v="169" actId="478"/>
          <ac:cxnSpMkLst>
            <pc:docMk/>
            <pc:sldMk cId="0" sldId="511"/>
            <ac:cxnSpMk id="590" creationId="{00000000-0000-0000-0000-000000000000}"/>
          </ac:cxnSpMkLst>
        </pc:cxnChg>
        <pc:cxnChg chg="add del">
          <ac:chgData name="森茂 齐" userId="98a1d591687c18ad" providerId="LiveId" clId="{DB50C4EF-A600-5748-8218-46FD9940AF61}" dt="2024-07-18T07:38:47.098" v="165" actId="478"/>
          <ac:cxnSpMkLst>
            <pc:docMk/>
            <pc:sldMk cId="0" sldId="511"/>
            <ac:cxnSpMk id="591" creationId="{00000000-0000-0000-0000-000000000000}"/>
          </ac:cxnSpMkLst>
        </pc:cxnChg>
        <pc:cxnChg chg="add del">
          <ac:chgData name="森茂 齐" userId="98a1d591687c18ad" providerId="LiveId" clId="{DB50C4EF-A600-5748-8218-46FD9940AF61}" dt="2024-07-18T07:38:48.052" v="167" actId="478"/>
          <ac:cxnSpMkLst>
            <pc:docMk/>
            <pc:sldMk cId="0" sldId="511"/>
            <ac:cxnSpMk id="592" creationId="{00000000-0000-0000-0000-000000000000}"/>
          </ac:cxnSpMkLst>
        </pc:cxnChg>
        <pc:cxnChg chg="add del">
          <ac:chgData name="森茂 齐" userId="98a1d591687c18ad" providerId="LiveId" clId="{DB50C4EF-A600-5748-8218-46FD9940AF61}" dt="2024-07-18T07:38:48.801" v="170" actId="478"/>
          <ac:cxnSpMkLst>
            <pc:docMk/>
            <pc:sldMk cId="0" sldId="511"/>
            <ac:cxnSpMk id="593" creationId="{00000000-0000-0000-0000-000000000000}"/>
          </ac:cxnSpMkLst>
        </pc:cxnChg>
        <pc:cxnChg chg="add del">
          <ac:chgData name="森茂 齐" userId="98a1d591687c18ad" providerId="LiveId" clId="{DB50C4EF-A600-5748-8218-46FD9940AF61}" dt="2024-07-18T07:38:48.310" v="168" actId="478"/>
          <ac:cxnSpMkLst>
            <pc:docMk/>
            <pc:sldMk cId="0" sldId="511"/>
            <ac:cxnSpMk id="594" creationId="{00000000-0000-0000-0000-000000000000}"/>
          </ac:cxnSpMkLst>
        </pc:cxnChg>
        <pc:cxnChg chg="add del">
          <ac:chgData name="森茂 齐" userId="98a1d591687c18ad" providerId="LiveId" clId="{DB50C4EF-A600-5748-8218-46FD9940AF61}" dt="2024-07-18T07:38:47.717" v="166" actId="478"/>
          <ac:cxnSpMkLst>
            <pc:docMk/>
            <pc:sldMk cId="0" sldId="511"/>
            <ac:cxnSpMk id="595" creationId="{00000000-0000-0000-0000-000000000000}"/>
          </ac:cxnSpMkLst>
        </pc:cxnChg>
      </pc:sldChg>
      <pc:sldChg chg="addSp modSp">
        <pc:chgData name="森茂 齐" userId="98a1d591687c18ad" providerId="LiveId" clId="{DB50C4EF-A600-5748-8218-46FD9940AF61}" dt="2024-07-18T08:27:58.970" v="688"/>
        <pc:sldMkLst>
          <pc:docMk/>
          <pc:sldMk cId="0" sldId="543"/>
        </pc:sldMkLst>
        <pc:spChg chg="add mod">
          <ac:chgData name="森茂 齐" userId="98a1d591687c18ad" providerId="LiveId" clId="{DB50C4EF-A600-5748-8218-46FD9940AF61}" dt="2024-07-18T08:27:58.970" v="688"/>
          <ac:spMkLst>
            <pc:docMk/>
            <pc:sldMk cId="0" sldId="543"/>
            <ac:spMk id="3" creationId="{56074CA1-0725-F7DD-51DE-99CEB0A072F6}"/>
          </ac:spMkLst>
        </pc:spChg>
      </pc:sldChg>
      <pc:sldChg chg="del">
        <pc:chgData name="森茂 齐" userId="98a1d591687c18ad" providerId="LiveId" clId="{DB50C4EF-A600-5748-8218-46FD9940AF61}" dt="2024-07-18T08:01:48.639" v="294" actId="2696"/>
        <pc:sldMkLst>
          <pc:docMk/>
          <pc:sldMk cId="2307767697" sldId="544"/>
        </pc:sldMkLst>
      </pc:sldChg>
      <pc:sldChg chg="delSp modSp add del mod">
        <pc:chgData name="森茂 齐" userId="98a1d591687c18ad" providerId="LiveId" clId="{DB50C4EF-A600-5748-8218-46FD9940AF61}" dt="2024-07-18T08:09:36.351" v="396" actId="2696"/>
        <pc:sldMkLst>
          <pc:docMk/>
          <pc:sldMk cId="0" sldId="607"/>
        </pc:sldMkLst>
        <pc:spChg chg="mod">
          <ac:chgData name="森茂 齐" userId="98a1d591687c18ad" providerId="LiveId" clId="{DB50C4EF-A600-5748-8218-46FD9940AF61}" dt="2024-07-18T08:06:28.054" v="364" actId="14100"/>
          <ac:spMkLst>
            <pc:docMk/>
            <pc:sldMk cId="0" sldId="607"/>
            <ac:spMk id="8" creationId="{00000000-0000-0000-0000-000000000000}"/>
          </ac:spMkLst>
        </pc:spChg>
        <pc:spChg chg="mod">
          <ac:chgData name="森茂 齐" userId="98a1d591687c18ad" providerId="LiveId" clId="{DB50C4EF-A600-5748-8218-46FD9940AF61}" dt="2024-07-18T08:08:26.202" v="386"/>
          <ac:spMkLst>
            <pc:docMk/>
            <pc:sldMk cId="0" sldId="607"/>
            <ac:spMk id="12" creationId="{00000000-0000-0000-0000-000000000000}"/>
          </ac:spMkLst>
        </pc:spChg>
        <pc:spChg chg="mod">
          <ac:chgData name="森茂 齐" userId="98a1d591687c18ad" providerId="LiveId" clId="{DB50C4EF-A600-5748-8218-46FD9940AF61}" dt="2024-07-18T08:03:49.023" v="328"/>
          <ac:spMkLst>
            <pc:docMk/>
            <pc:sldMk cId="0" sldId="607"/>
            <ac:spMk id="19" creationId="{00000000-0000-0000-0000-000000000000}"/>
          </ac:spMkLst>
        </pc:spChg>
        <pc:spChg chg="mod">
          <ac:chgData name="森茂 齐" userId="98a1d591687c18ad" providerId="LiveId" clId="{DB50C4EF-A600-5748-8218-46FD9940AF61}" dt="2024-07-18T08:03:51.187" v="329"/>
          <ac:spMkLst>
            <pc:docMk/>
            <pc:sldMk cId="0" sldId="607"/>
            <ac:spMk id="63" creationId="{00000000-0000-0000-0000-000000000000}"/>
          </ac:spMkLst>
        </pc:spChg>
        <pc:spChg chg="mod">
          <ac:chgData name="森茂 齐" userId="98a1d591687c18ad" providerId="LiveId" clId="{DB50C4EF-A600-5748-8218-46FD9940AF61}" dt="2024-07-18T08:04:27.286" v="361" actId="313"/>
          <ac:spMkLst>
            <pc:docMk/>
            <pc:sldMk cId="0" sldId="607"/>
            <ac:spMk id="64" creationId="{00000000-0000-0000-0000-000000000000}"/>
          </ac:spMkLst>
        </pc:spChg>
        <pc:spChg chg="mod">
          <ac:chgData name="森茂 齐" userId="98a1d591687c18ad" providerId="LiveId" clId="{DB50C4EF-A600-5748-8218-46FD9940AF61}" dt="2024-07-18T08:02:03.904" v="326" actId="20577"/>
          <ac:spMkLst>
            <pc:docMk/>
            <pc:sldMk cId="0" sldId="607"/>
            <ac:spMk id="343" creationId="{00000000-0000-0000-0000-000000000000}"/>
          </ac:spMkLst>
        </pc:spChg>
        <pc:spChg chg="mod">
          <ac:chgData name="森茂 齐" userId="98a1d591687c18ad" providerId="LiveId" clId="{DB50C4EF-A600-5748-8218-46FD9940AF61}" dt="2024-07-18T08:03:46.536" v="327"/>
          <ac:spMkLst>
            <pc:docMk/>
            <pc:sldMk cId="0" sldId="607"/>
            <ac:spMk id="406" creationId="{00000000-0000-0000-0000-000000000000}"/>
          </ac:spMkLst>
        </pc:spChg>
        <pc:picChg chg="del">
          <ac:chgData name="森茂 齐" userId="98a1d591687c18ad" providerId="LiveId" clId="{DB50C4EF-A600-5748-8218-46FD9940AF61}" dt="2024-07-18T08:08:04.426" v="377" actId="478"/>
          <ac:picMkLst>
            <pc:docMk/>
            <pc:sldMk cId="0" sldId="607"/>
            <ac:picMk id="407" creationId="{00000000-0000-0000-0000-000000000000}"/>
          </ac:picMkLst>
        </pc:picChg>
      </pc:sldChg>
      <pc:sldChg chg="addSp delSp modSp add mod modNotesTx">
        <pc:chgData name="森茂 齐" userId="98a1d591687c18ad" providerId="LiveId" clId="{DB50C4EF-A600-5748-8218-46FD9940AF61}" dt="2024-07-18T08:36:54.252" v="765" actId="20577"/>
        <pc:sldMkLst>
          <pc:docMk/>
          <pc:sldMk cId="1771841228" sldId="608"/>
        </pc:sldMkLst>
        <pc:spChg chg="mod">
          <ac:chgData name="森茂 齐" userId="98a1d591687c18ad" providerId="LiveId" clId="{DB50C4EF-A600-5748-8218-46FD9940AF61}" dt="2024-07-18T08:36:54.252" v="765" actId="20577"/>
          <ac:spMkLst>
            <pc:docMk/>
            <pc:sldMk cId="1771841228" sldId="608"/>
            <ac:spMk id="343" creationId="{00000000-0000-0000-0000-000000000000}"/>
          </ac:spMkLst>
        </pc:spChg>
        <pc:spChg chg="mod">
          <ac:chgData name="森茂 齐" userId="98a1d591687c18ad" providerId="LiveId" clId="{DB50C4EF-A600-5748-8218-46FD9940AF61}" dt="2024-07-18T08:23:31.958" v="655" actId="2711"/>
          <ac:spMkLst>
            <pc:docMk/>
            <pc:sldMk cId="1771841228" sldId="608"/>
            <ac:spMk id="417" creationId="{00000000-0000-0000-0000-000000000000}"/>
          </ac:spMkLst>
        </pc:spChg>
        <pc:spChg chg="add mod">
          <ac:chgData name="森茂 齐" userId="98a1d591687c18ad" providerId="LiveId" clId="{DB50C4EF-A600-5748-8218-46FD9940AF61}" dt="2024-07-18T08:09:31.119" v="393"/>
          <ac:spMkLst>
            <pc:docMk/>
            <pc:sldMk cId="1771841228" sldId="608"/>
            <ac:spMk id="460" creationId="{86854948-DAC0-A0DB-472A-37F7722DDB31}"/>
          </ac:spMkLst>
        </pc:spChg>
        <pc:spChg chg="del mod">
          <ac:chgData name="森茂 齐" userId="98a1d591687c18ad" providerId="LiveId" clId="{DB50C4EF-A600-5748-8218-46FD9940AF61}" dt="2024-07-18T08:09:36.059" v="395"/>
          <ac:spMkLst>
            <pc:docMk/>
            <pc:sldMk cId="1771841228" sldId="608"/>
            <ac:spMk id="466" creationId="{03CBFBEB-BE13-0C0C-488D-AB9249ED1844}"/>
          </ac:spMkLst>
        </pc:spChg>
        <pc:picChg chg="add mod">
          <ac:chgData name="森茂 齐" userId="98a1d591687c18ad" providerId="LiveId" clId="{DB50C4EF-A600-5748-8218-46FD9940AF61}" dt="2024-07-18T08:08:45.582" v="388"/>
          <ac:picMkLst>
            <pc:docMk/>
            <pc:sldMk cId="1771841228" sldId="608"/>
            <ac:picMk id="2" creationId="{7E6D62F8-1DDD-AE3E-680E-27837472A055}"/>
          </ac:picMkLst>
        </pc:picChg>
        <pc:picChg chg="add mod">
          <ac:chgData name="森茂 齐" userId="98a1d591687c18ad" providerId="LiveId" clId="{DB50C4EF-A600-5748-8218-46FD9940AF61}" dt="2024-07-18T08:09:03.437" v="389"/>
          <ac:picMkLst>
            <pc:docMk/>
            <pc:sldMk cId="1771841228" sldId="608"/>
            <ac:picMk id="3" creationId="{E9E343BA-79F8-BC65-A6BF-71C090023820}"/>
          </ac:picMkLst>
        </pc:picChg>
        <pc:picChg chg="add mod">
          <ac:chgData name="森茂 齐" userId="98a1d591687c18ad" providerId="LiveId" clId="{DB50C4EF-A600-5748-8218-46FD9940AF61}" dt="2024-07-18T08:09:15.822" v="391" actId="1076"/>
          <ac:picMkLst>
            <pc:docMk/>
            <pc:sldMk cId="1771841228" sldId="608"/>
            <ac:picMk id="4" creationId="{183EDFD1-4100-DDB7-F547-DAEBB4D7476C}"/>
          </ac:picMkLst>
        </pc:picChg>
      </pc:sldChg>
      <pc:sldChg chg="new">
        <pc:chgData name="森茂 齐" userId="98a1d591687c18ad" providerId="LiveId" clId="{DB50C4EF-A600-5748-8218-46FD9940AF61}" dt="2024-07-18T08:24:15.556" v="657" actId="680"/>
        <pc:sldMkLst>
          <pc:docMk/>
          <pc:sldMk cId="1777893513" sldId="609"/>
        </pc:sldMkLst>
      </pc:sldChg>
      <pc:sldChg chg="addSp delSp modSp add mod modNotesTx">
        <pc:chgData name="森茂 齐" userId="98a1d591687c18ad" providerId="LiveId" clId="{DB50C4EF-A600-5748-8218-46FD9940AF61}" dt="2024-07-18T08:57:05.041" v="826" actId="20577"/>
        <pc:sldMkLst>
          <pc:docMk/>
          <pc:sldMk cId="4262516097" sldId="610"/>
        </pc:sldMkLst>
        <pc:spChg chg="mod">
          <ac:chgData name="森茂 齐" userId="98a1d591687c18ad" providerId="LiveId" clId="{DB50C4EF-A600-5748-8218-46FD9940AF61}" dt="2024-07-18T08:37:09.135" v="778" actId="20577"/>
          <ac:spMkLst>
            <pc:docMk/>
            <pc:sldMk cId="4262516097" sldId="610"/>
            <ac:spMk id="343" creationId="{00000000-0000-0000-0000-000000000000}"/>
          </ac:spMkLst>
        </pc:spChg>
        <pc:spChg chg="mod">
          <ac:chgData name="森茂 齐" userId="98a1d591687c18ad" providerId="LiveId" clId="{DB50C4EF-A600-5748-8218-46FD9940AF61}" dt="2024-07-18T08:39:17.165" v="805" actId="20577"/>
          <ac:spMkLst>
            <pc:docMk/>
            <pc:sldMk cId="4262516097" sldId="610"/>
            <ac:spMk id="417" creationId="{00000000-0000-0000-0000-000000000000}"/>
          </ac:spMkLst>
        </pc:spChg>
        <pc:spChg chg="del mod">
          <ac:chgData name="森茂 齐" userId="98a1d591687c18ad" providerId="LiveId" clId="{DB50C4EF-A600-5748-8218-46FD9940AF61}" dt="2024-07-18T08:39:53.139" v="812" actId="478"/>
          <ac:spMkLst>
            <pc:docMk/>
            <pc:sldMk cId="4262516097" sldId="610"/>
            <ac:spMk id="460" creationId="{86854948-DAC0-A0DB-472A-37F7722DDB31}"/>
          </ac:spMkLst>
        </pc:spChg>
        <pc:spChg chg="add mod">
          <ac:chgData name="森茂 齐" userId="98a1d591687c18ad" providerId="LiveId" clId="{DB50C4EF-A600-5748-8218-46FD9940AF61}" dt="2024-07-18T08:39:42.160" v="810" actId="20577"/>
          <ac:spMkLst>
            <pc:docMk/>
            <pc:sldMk cId="4262516097" sldId="610"/>
            <ac:spMk id="464" creationId="{18746FD5-70A3-F6EC-8D24-6605AF9FFBD7}"/>
          </ac:spMkLst>
        </pc:spChg>
        <pc:spChg chg="add mod">
          <ac:chgData name="森茂 齐" userId="98a1d591687c18ad" providerId="LiveId" clId="{DB50C4EF-A600-5748-8218-46FD9940AF61}" dt="2024-07-18T08:39:34.682" v="806"/>
          <ac:spMkLst>
            <pc:docMk/>
            <pc:sldMk cId="4262516097" sldId="610"/>
            <ac:spMk id="465" creationId="{6B4E2BA5-8B49-B066-36CC-BC07F67050E4}"/>
          </ac:spMkLst>
        </pc:spChg>
        <pc:picChg chg="add del">
          <ac:chgData name="森茂 齐" userId="98a1d591687c18ad" providerId="LiveId" clId="{DB50C4EF-A600-5748-8218-46FD9940AF61}" dt="2024-07-18T08:37:40.610" v="782" actId="478"/>
          <ac:picMkLst>
            <pc:docMk/>
            <pc:sldMk cId="4262516097" sldId="610"/>
            <ac:picMk id="4" creationId="{183EDFD1-4100-DDB7-F547-DAEBB4D7476C}"/>
          </ac:picMkLst>
        </pc:picChg>
        <pc:picChg chg="add mod">
          <ac:chgData name="森茂 齐" userId="98a1d591687c18ad" providerId="LiveId" clId="{DB50C4EF-A600-5748-8218-46FD9940AF61}" dt="2024-07-18T08:37:30.786" v="779"/>
          <ac:picMkLst>
            <pc:docMk/>
            <pc:sldMk cId="4262516097" sldId="610"/>
            <ac:picMk id="461" creationId="{6763962A-2034-0B4E-DD69-8A19FA3EAD5D}"/>
          </ac:picMkLst>
        </pc:picChg>
        <pc:picChg chg="add mod">
          <ac:chgData name="森茂 齐" userId="98a1d591687c18ad" providerId="LiveId" clId="{DB50C4EF-A600-5748-8218-46FD9940AF61}" dt="2024-07-18T08:38:49.551" v="787" actId="207"/>
          <ac:picMkLst>
            <pc:docMk/>
            <pc:sldMk cId="4262516097" sldId="610"/>
            <ac:picMk id="463" creationId="{6304DA81-9C5A-24E3-50F7-704B71015ADC}"/>
          </ac:picMkLst>
        </pc:picChg>
      </pc:sldChg>
      <pc:sldChg chg="addSp delSp modSp add mod modNotesTx">
        <pc:chgData name="森茂 齐" userId="98a1d591687c18ad" providerId="LiveId" clId="{DB50C4EF-A600-5748-8218-46FD9940AF61}" dt="2024-07-18T09:14:02.077" v="868"/>
        <pc:sldMkLst>
          <pc:docMk/>
          <pc:sldMk cId="149624490" sldId="611"/>
        </pc:sldMkLst>
        <pc:spChg chg="mod">
          <ac:chgData name="森茂 齐" userId="98a1d591687c18ad" providerId="LiveId" clId="{DB50C4EF-A600-5748-8218-46FD9940AF61}" dt="2024-07-18T08:58:36.141" v="847" actId="20577"/>
          <ac:spMkLst>
            <pc:docMk/>
            <pc:sldMk cId="149624490" sldId="611"/>
            <ac:spMk id="343" creationId="{00000000-0000-0000-0000-000000000000}"/>
          </ac:spMkLst>
        </pc:spChg>
        <pc:spChg chg="mod">
          <ac:chgData name="森茂 齐" userId="98a1d591687c18ad" providerId="LiveId" clId="{DB50C4EF-A600-5748-8218-46FD9940AF61}" dt="2024-07-18T08:59:57.069" v="865" actId="20577"/>
          <ac:spMkLst>
            <pc:docMk/>
            <pc:sldMk cId="149624490" sldId="611"/>
            <ac:spMk id="464" creationId="{18746FD5-70A3-F6EC-8D24-6605AF9FFBD7}"/>
          </ac:spMkLst>
        </pc:spChg>
        <pc:picChg chg="del">
          <ac:chgData name="森茂 齐" userId="98a1d591687c18ad" providerId="LiveId" clId="{DB50C4EF-A600-5748-8218-46FD9940AF61}" dt="2024-07-18T08:59:32.645" v="849" actId="478"/>
          <ac:picMkLst>
            <pc:docMk/>
            <pc:sldMk cId="149624490" sldId="611"/>
            <ac:picMk id="2" creationId="{7E6D62F8-1DDD-AE3E-680E-27837472A055}"/>
          </ac:picMkLst>
        </pc:picChg>
        <pc:picChg chg="add del">
          <ac:chgData name="森茂 齐" userId="98a1d591687c18ad" providerId="LiveId" clId="{DB50C4EF-A600-5748-8218-46FD9940AF61}" dt="2024-07-18T08:59:38.890" v="851" actId="478"/>
          <ac:picMkLst>
            <pc:docMk/>
            <pc:sldMk cId="149624490" sldId="611"/>
            <ac:picMk id="3" creationId="{E9E343BA-79F8-BC65-A6BF-71C090023820}"/>
          </ac:picMkLst>
        </pc:picChg>
        <pc:picChg chg="add mod">
          <ac:chgData name="森茂 齐" userId="98a1d591687c18ad" providerId="LiveId" clId="{DB50C4EF-A600-5748-8218-46FD9940AF61}" dt="2024-07-18T08:59:48.886" v="854" actId="1076"/>
          <ac:picMkLst>
            <pc:docMk/>
            <pc:sldMk cId="149624490" sldId="611"/>
            <ac:picMk id="4" creationId="{3CBB73CA-D6AB-E75D-E46F-3F0D0E305E19}"/>
          </ac:picMkLst>
        </pc:picChg>
        <pc:picChg chg="add mod">
          <ac:chgData name="森茂 齐" userId="98a1d591687c18ad" providerId="LiveId" clId="{DB50C4EF-A600-5748-8218-46FD9940AF61}" dt="2024-07-18T09:00:08.886" v="867" actId="1076"/>
          <ac:picMkLst>
            <pc:docMk/>
            <pc:sldMk cId="149624490" sldId="611"/>
            <ac:picMk id="460" creationId="{140DD21E-2784-11D1-57E1-5ED809931A50}"/>
          </ac:picMkLst>
        </pc:picChg>
        <pc:picChg chg="del">
          <ac:chgData name="森茂 齐" userId="98a1d591687c18ad" providerId="LiveId" clId="{DB50C4EF-A600-5748-8218-46FD9940AF61}" dt="2024-07-18T08:59:25.080" v="848" actId="478"/>
          <ac:picMkLst>
            <pc:docMk/>
            <pc:sldMk cId="149624490" sldId="611"/>
            <ac:picMk id="461" creationId="{6763962A-2034-0B4E-DD69-8A19FA3EAD5D}"/>
          </ac:picMkLst>
        </pc:picChg>
        <pc:picChg chg="del">
          <ac:chgData name="森茂 齐" userId="98a1d591687c18ad" providerId="LiveId" clId="{DB50C4EF-A600-5748-8218-46FD9940AF61}" dt="2024-07-18T08:59:41.387" v="852" actId="478"/>
          <ac:picMkLst>
            <pc:docMk/>
            <pc:sldMk cId="149624490" sldId="611"/>
            <ac:picMk id="463" creationId="{6304DA81-9C5A-24E3-50F7-704B71015ADC}"/>
          </ac:picMkLst>
        </pc:picChg>
      </pc:sldChg>
    </pc:docChg>
  </pc:docChgLst>
  <pc:docChgLst>
    <pc:chgData name="森茂 齐" userId="98a1d591687c18ad" providerId="LiveId" clId="{4241FA3A-714A-4AFB-93C3-8B7BE26BC3E9}"/>
    <pc:docChg chg="undo redo custSel addSld delSld modSld">
      <pc:chgData name="森茂 齐" userId="98a1d591687c18ad" providerId="LiveId" clId="{4241FA3A-714A-4AFB-93C3-8B7BE26BC3E9}" dt="2024-07-23T02:07:57.784" v="3371" actId="20577"/>
      <pc:docMkLst>
        <pc:docMk/>
      </pc:docMkLst>
      <pc:sldChg chg="addSp delSp new del mod">
        <pc:chgData name="森茂 齐" userId="98a1d591687c18ad" providerId="LiveId" clId="{4241FA3A-714A-4AFB-93C3-8B7BE26BC3E9}" dt="2024-07-18T02:06:16.098" v="6" actId="47"/>
        <pc:sldMkLst>
          <pc:docMk/>
          <pc:sldMk cId="1057657578" sldId="256"/>
        </pc:sldMkLst>
        <pc:spChg chg="add del">
          <ac:chgData name="森茂 齐" userId="98a1d591687c18ad" providerId="LiveId" clId="{4241FA3A-714A-4AFB-93C3-8B7BE26BC3E9}" dt="2024-07-18T02:05:59.017" v="2" actId="22"/>
          <ac:spMkLst>
            <pc:docMk/>
            <pc:sldMk cId="1057657578" sldId="256"/>
            <ac:spMk id="5" creationId="{55D6680F-0144-E367-0B9A-439006CB7E10}"/>
          </ac:spMkLst>
        </pc:spChg>
        <pc:spChg chg="add del">
          <ac:chgData name="森茂 齐" userId="98a1d591687c18ad" providerId="LiveId" clId="{4241FA3A-714A-4AFB-93C3-8B7BE26BC3E9}" dt="2024-07-18T02:06:06.423" v="4" actId="22"/>
          <ac:spMkLst>
            <pc:docMk/>
            <pc:sldMk cId="1057657578" sldId="256"/>
            <ac:spMk id="7" creationId="{9F521B4C-5F29-5446-42EB-1FAD2694D459}"/>
          </ac:spMkLst>
        </pc:spChg>
      </pc:sldChg>
      <pc:sldChg chg="addSp delSp modSp add mod setBg modNotesTx">
        <pc:chgData name="森茂 齐" userId="98a1d591687c18ad" providerId="LiveId" clId="{4241FA3A-714A-4AFB-93C3-8B7BE26BC3E9}" dt="2024-07-23T01:50:00.163" v="3342" actId="20577"/>
        <pc:sldMkLst>
          <pc:docMk/>
          <pc:sldMk cId="0" sldId="373"/>
        </pc:sldMkLst>
        <pc:spChg chg="mod">
          <ac:chgData name="森茂 齐" userId="98a1d591687c18ad" providerId="LiveId" clId="{4241FA3A-714A-4AFB-93C3-8B7BE26BC3E9}" dt="2024-07-22T03:10:32.867" v="844" actId="947"/>
          <ac:spMkLst>
            <pc:docMk/>
            <pc:sldMk cId="0" sldId="373"/>
            <ac:spMk id="2" creationId="{00000000-0000-0000-0000-000000000000}"/>
          </ac:spMkLst>
        </pc:spChg>
        <pc:spChg chg="mod">
          <ac:chgData name="森茂 齐" userId="98a1d591687c18ad" providerId="LiveId" clId="{4241FA3A-714A-4AFB-93C3-8B7BE26BC3E9}" dt="2024-07-22T03:10:32.868" v="845" actId="947"/>
          <ac:spMkLst>
            <pc:docMk/>
            <pc:sldMk cId="0" sldId="373"/>
            <ac:spMk id="4" creationId="{B514445E-93C9-49E1-603F-DFE5FBBA0371}"/>
          </ac:spMkLst>
        </pc:spChg>
        <pc:spChg chg="mod">
          <ac:chgData name="森茂 齐" userId="98a1d591687c18ad" providerId="LiveId" clId="{4241FA3A-714A-4AFB-93C3-8B7BE26BC3E9}" dt="2024-07-22T03:10:32.853" v="842"/>
          <ac:spMkLst>
            <pc:docMk/>
            <pc:sldMk cId="0" sldId="373"/>
            <ac:spMk id="8" creationId="{00000000-0000-0000-0000-000000000000}"/>
          </ac:spMkLst>
        </pc:spChg>
        <pc:spChg chg="mod">
          <ac:chgData name="森茂 齐" userId="98a1d591687c18ad" providerId="LiveId" clId="{4241FA3A-714A-4AFB-93C3-8B7BE26BC3E9}" dt="2024-07-22T03:10:32.866" v="843"/>
          <ac:spMkLst>
            <pc:docMk/>
            <pc:sldMk cId="0" sldId="373"/>
            <ac:spMk id="12" creationId="{00000000-0000-0000-0000-000000000000}"/>
          </ac:spMkLst>
        </pc:spChg>
        <pc:grpChg chg="mod">
          <ac:chgData name="森茂 齐" userId="98a1d591687c18ad" providerId="LiveId" clId="{4241FA3A-714A-4AFB-93C3-8B7BE26BC3E9}" dt="2024-07-18T02:58:21.227" v="132" actId="1076"/>
          <ac:grpSpMkLst>
            <pc:docMk/>
            <pc:sldMk cId="0" sldId="373"/>
            <ac:grpSpMk id="11" creationId="{00000000-0000-0000-0000-000000000000}"/>
          </ac:grpSpMkLst>
        </pc:grpChg>
        <pc:grpChg chg="del">
          <ac:chgData name="森茂 齐" userId="98a1d591687c18ad" providerId="LiveId" clId="{4241FA3A-714A-4AFB-93C3-8B7BE26BC3E9}" dt="2024-07-18T02:07:31.692" v="9" actId="478"/>
          <ac:grpSpMkLst>
            <pc:docMk/>
            <pc:sldMk cId="0" sldId="373"/>
            <ac:grpSpMk id="13" creationId="{00000000-0000-0000-0000-000000000000}"/>
          </ac:grpSpMkLst>
        </pc:grpChg>
        <pc:grpChg chg="del">
          <ac:chgData name="森茂 齐" userId="98a1d591687c18ad" providerId="LiveId" clId="{4241FA3A-714A-4AFB-93C3-8B7BE26BC3E9}" dt="2024-07-18T02:07:35.462" v="11" actId="478"/>
          <ac:grpSpMkLst>
            <pc:docMk/>
            <pc:sldMk cId="0" sldId="373"/>
            <ac:grpSpMk id="24" creationId="{00000000-0000-0000-0000-000000000000}"/>
          </ac:grpSpMkLst>
        </pc:grpChg>
        <pc:grpChg chg="del">
          <ac:chgData name="森茂 齐" userId="98a1d591687c18ad" providerId="LiveId" clId="{4241FA3A-714A-4AFB-93C3-8B7BE26BC3E9}" dt="2024-07-18T02:07:32.512" v="10" actId="478"/>
          <ac:grpSpMkLst>
            <pc:docMk/>
            <pc:sldMk cId="0" sldId="373"/>
            <ac:grpSpMk id="26" creationId="{00000000-0000-0000-0000-000000000000}"/>
          </ac:grpSpMkLst>
        </pc:grpChg>
        <pc:picChg chg="add del mod ord">
          <ac:chgData name="森茂 齐" userId="98a1d591687c18ad" providerId="LiveId" clId="{4241FA3A-714A-4AFB-93C3-8B7BE26BC3E9}" dt="2024-07-18T02:20:49.969" v="52" actId="478"/>
          <ac:picMkLst>
            <pc:docMk/>
            <pc:sldMk cId="0" sldId="373"/>
            <ac:picMk id="6" creationId="{273DA347-26E1-F771-D3E0-C69FDC2FD57D}"/>
          </ac:picMkLst>
        </pc:picChg>
        <pc:picChg chg="add mod">
          <ac:chgData name="森茂 齐" userId="98a1d591687c18ad" providerId="LiveId" clId="{4241FA3A-714A-4AFB-93C3-8B7BE26BC3E9}" dt="2024-07-18T02:21:23.111" v="60" actId="1076"/>
          <ac:picMkLst>
            <pc:docMk/>
            <pc:sldMk cId="0" sldId="373"/>
            <ac:picMk id="14" creationId="{5494CE5F-72FB-AC3E-6FB4-045E673EB1E6}"/>
          </ac:picMkLst>
        </pc:picChg>
        <pc:picChg chg="mod">
          <ac:chgData name="森茂 齐" userId="98a1d591687c18ad" providerId="LiveId" clId="{4241FA3A-714A-4AFB-93C3-8B7BE26BC3E9}" dt="2024-07-18T02:58:21.227" v="132" actId="1076"/>
          <ac:picMkLst>
            <pc:docMk/>
            <pc:sldMk cId="0" sldId="373"/>
            <ac:picMk id="16" creationId="{00000000-0000-0000-0000-000000000000}"/>
          </ac:picMkLst>
        </pc:picChg>
        <pc:picChg chg="mod">
          <ac:chgData name="森茂 齐" userId="98a1d591687c18ad" providerId="LiveId" clId="{4241FA3A-714A-4AFB-93C3-8B7BE26BC3E9}" dt="2024-07-18T02:58:21.227" v="132" actId="1076"/>
          <ac:picMkLst>
            <pc:docMk/>
            <pc:sldMk cId="0" sldId="373"/>
            <ac:picMk id="17" creationId="{00000000-0000-0000-0000-000000000000}"/>
          </ac:picMkLst>
        </pc:picChg>
        <pc:picChg chg="mod topLvl">
          <ac:chgData name="森茂 齐" userId="98a1d591687c18ad" providerId="LiveId" clId="{4241FA3A-714A-4AFB-93C3-8B7BE26BC3E9}" dt="2024-07-18T02:58:21.227" v="132" actId="1076"/>
          <ac:picMkLst>
            <pc:docMk/>
            <pc:sldMk cId="0" sldId="373"/>
            <ac:picMk id="22" creationId="{00000000-0000-0000-0000-000000000000}"/>
          </ac:picMkLst>
        </pc:picChg>
        <pc:picChg chg="del topLvl">
          <ac:chgData name="森茂 齐" userId="98a1d591687c18ad" providerId="LiveId" clId="{4241FA3A-714A-4AFB-93C3-8B7BE26BC3E9}" dt="2024-07-18T02:07:35.462" v="11" actId="478"/>
          <ac:picMkLst>
            <pc:docMk/>
            <pc:sldMk cId="0" sldId="373"/>
            <ac:picMk id="23" creationId="{00000000-0000-0000-0000-000000000000}"/>
          </ac:picMkLst>
        </pc:picChg>
        <pc:picChg chg="del mod">
          <ac:chgData name="森茂 齐" userId="98a1d591687c18ad" providerId="LiveId" clId="{4241FA3A-714A-4AFB-93C3-8B7BE26BC3E9}" dt="2024-07-18T02:06:29.668" v="8" actId="478"/>
          <ac:picMkLst>
            <pc:docMk/>
            <pc:sldMk cId="0" sldId="373"/>
            <ac:picMk id="30" creationId="{00000000-0000-0000-0000-000000000000}"/>
          </ac:picMkLst>
        </pc:picChg>
        <pc:picChg chg="add del mod">
          <ac:chgData name="森茂 齐" userId="98a1d591687c18ad" providerId="LiveId" clId="{4241FA3A-714A-4AFB-93C3-8B7BE26BC3E9}" dt="2024-07-18T02:07:55.055" v="20" actId="478"/>
          <ac:picMkLst>
            <pc:docMk/>
            <pc:sldMk cId="0" sldId="373"/>
            <ac:picMk id="1026" creationId="{EF2967FC-9C3C-A000-A393-E3D38538E466}"/>
          </ac:picMkLst>
        </pc:picChg>
        <pc:picChg chg="add mod">
          <ac:chgData name="森茂 齐" userId="98a1d591687c18ad" providerId="LiveId" clId="{4241FA3A-714A-4AFB-93C3-8B7BE26BC3E9}" dt="2024-07-18T02:58:21.227" v="132" actId="1076"/>
          <ac:picMkLst>
            <pc:docMk/>
            <pc:sldMk cId="0" sldId="373"/>
            <ac:picMk id="1028" creationId="{F2DBED29-0EA2-6488-2BE8-84B2110F8EC4}"/>
          </ac:picMkLst>
        </pc:picChg>
        <pc:picChg chg="add mod">
          <ac:chgData name="森茂 齐" userId="98a1d591687c18ad" providerId="LiveId" clId="{4241FA3A-714A-4AFB-93C3-8B7BE26BC3E9}" dt="2024-07-18T02:21:25.856" v="61" actId="1076"/>
          <ac:picMkLst>
            <pc:docMk/>
            <pc:sldMk cId="0" sldId="373"/>
            <ac:picMk id="1030" creationId="{CB67880A-BA89-B114-654B-D09C2717D7EA}"/>
          </ac:picMkLst>
        </pc:picChg>
      </pc:sldChg>
      <pc:sldChg chg="modSp mod modNotesTx">
        <pc:chgData name="森茂 齐" userId="98a1d591687c18ad" providerId="LiveId" clId="{4241FA3A-714A-4AFB-93C3-8B7BE26BC3E9}" dt="2024-07-23T01:44:57.773" v="3320" actId="20577"/>
        <pc:sldMkLst>
          <pc:docMk/>
          <pc:sldMk cId="0" sldId="454"/>
        </pc:sldMkLst>
        <pc:spChg chg="mod">
          <ac:chgData name="森茂 齐" userId="98a1d591687c18ad" providerId="LiveId" clId="{4241FA3A-714A-4AFB-93C3-8B7BE26BC3E9}" dt="2024-07-22T03:10:41.228" v="2881" actId="947"/>
          <ac:spMkLst>
            <pc:docMk/>
            <pc:sldMk cId="0" sldId="454"/>
            <ac:spMk id="3" creationId="{00000000-0000-0000-0000-000000000000}"/>
          </ac:spMkLst>
        </pc:spChg>
        <pc:spChg chg="mod">
          <ac:chgData name="森茂 齐" userId="98a1d591687c18ad" providerId="LiveId" clId="{4241FA3A-714A-4AFB-93C3-8B7BE26BC3E9}" dt="2024-07-22T03:10:41.345" v="2912" actId="947"/>
          <ac:spMkLst>
            <pc:docMk/>
            <pc:sldMk cId="0" sldId="454"/>
            <ac:spMk id="4" creationId="{00000000-0000-0000-0000-000000000000}"/>
          </ac:spMkLst>
        </pc:spChg>
        <pc:spChg chg="mod">
          <ac:chgData name="森茂 齐" userId="98a1d591687c18ad" providerId="LiveId" clId="{4241FA3A-714A-4AFB-93C3-8B7BE26BC3E9}" dt="2024-07-22T03:10:41.352" v="2917" actId="947"/>
          <ac:spMkLst>
            <pc:docMk/>
            <pc:sldMk cId="0" sldId="454"/>
            <ac:spMk id="13" creationId="{C44F2DBC-8E35-C5BA-0083-67815F325E1E}"/>
          </ac:spMkLst>
        </pc:spChg>
        <pc:spChg chg="mod">
          <ac:chgData name="森茂 齐" userId="98a1d591687c18ad" providerId="LiveId" clId="{4241FA3A-714A-4AFB-93C3-8B7BE26BC3E9}" dt="2024-07-22T03:10:41.349" v="2914" actId="947"/>
          <ac:spMkLst>
            <pc:docMk/>
            <pc:sldMk cId="0" sldId="454"/>
            <ac:spMk id="14" creationId="{00000000-0000-0000-0000-000000000000}"/>
          </ac:spMkLst>
        </pc:spChg>
        <pc:spChg chg="mod">
          <ac:chgData name="森茂 齐" userId="98a1d591687c18ad" providerId="LiveId" clId="{4241FA3A-714A-4AFB-93C3-8B7BE26BC3E9}" dt="2024-07-22T03:10:41.333" v="2903" actId="947"/>
          <ac:spMkLst>
            <pc:docMk/>
            <pc:sldMk cId="0" sldId="454"/>
            <ac:spMk id="15" creationId="{00000000-0000-0000-0000-000000000000}"/>
          </ac:spMkLst>
        </pc:spChg>
        <pc:spChg chg="mod">
          <ac:chgData name="森茂 齐" userId="98a1d591687c18ad" providerId="LiveId" clId="{4241FA3A-714A-4AFB-93C3-8B7BE26BC3E9}" dt="2024-07-22T03:10:41.347" v="2913" actId="947"/>
          <ac:spMkLst>
            <pc:docMk/>
            <pc:sldMk cId="0" sldId="454"/>
            <ac:spMk id="16" creationId="{9FF7EF2B-2480-B96C-3623-DBBB129C8757}"/>
          </ac:spMkLst>
        </pc:spChg>
        <pc:spChg chg="mod">
          <ac:chgData name="森茂 齐" userId="98a1d591687c18ad" providerId="LiveId" clId="{4241FA3A-714A-4AFB-93C3-8B7BE26BC3E9}" dt="2024-07-22T03:10:41.351" v="2916" actId="947"/>
          <ac:spMkLst>
            <pc:docMk/>
            <pc:sldMk cId="0" sldId="454"/>
            <ac:spMk id="17" creationId="{942E69D7-B12D-9606-9899-06157A72231E}"/>
          </ac:spMkLst>
        </pc:spChg>
        <pc:spChg chg="mod">
          <ac:chgData name="森茂 齐" userId="98a1d591687c18ad" providerId="LiveId" clId="{4241FA3A-714A-4AFB-93C3-8B7BE26BC3E9}" dt="2024-07-22T03:10:41.350" v="2915" actId="947"/>
          <ac:spMkLst>
            <pc:docMk/>
            <pc:sldMk cId="0" sldId="454"/>
            <ac:spMk id="339" creationId="{00000000-0000-0000-0000-000000000000}"/>
          </ac:spMkLst>
        </pc:spChg>
        <pc:spChg chg="mod">
          <ac:chgData name="森茂 齐" userId="98a1d591687c18ad" providerId="LiveId" clId="{4241FA3A-714A-4AFB-93C3-8B7BE26BC3E9}" dt="2024-07-22T03:10:41.343" v="2910" actId="947"/>
          <ac:spMkLst>
            <pc:docMk/>
            <pc:sldMk cId="0" sldId="454"/>
            <ac:spMk id="343" creationId="{00000000-0000-0000-0000-000000000000}"/>
          </ac:spMkLst>
        </pc:spChg>
        <pc:graphicFrameChg chg="modGraphic">
          <ac:chgData name="森茂 齐" userId="98a1d591687c18ad" providerId="LiveId" clId="{4241FA3A-714A-4AFB-93C3-8B7BE26BC3E9}" dt="2024-07-22T03:10:41.356" v="2920" actId="947"/>
          <ac:graphicFrameMkLst>
            <pc:docMk/>
            <pc:sldMk cId="0" sldId="454"/>
            <ac:graphicFrameMk id="19" creationId="{DAFD9805-7994-331A-E512-D37057D2F10D}"/>
          </ac:graphicFrameMkLst>
        </pc:graphicFrameChg>
        <pc:graphicFrameChg chg="modGraphic">
          <ac:chgData name="森茂 齐" userId="98a1d591687c18ad" providerId="LiveId" clId="{4241FA3A-714A-4AFB-93C3-8B7BE26BC3E9}" dt="2024-07-22T03:10:41.356" v="2921" actId="947"/>
          <ac:graphicFrameMkLst>
            <pc:docMk/>
            <pc:sldMk cId="0" sldId="454"/>
            <ac:graphicFrameMk id="20" creationId="{57E77E03-3D4A-AD8C-6303-1DF20080C36A}"/>
          </ac:graphicFrameMkLst>
        </pc:graphicFrameChg>
      </pc:sldChg>
      <pc:sldChg chg="addSp modSp mod modNotesTx">
        <pc:chgData name="森茂 齐" userId="98a1d591687c18ad" providerId="LiveId" clId="{4241FA3A-714A-4AFB-93C3-8B7BE26BC3E9}" dt="2024-07-23T00:52:56.889" v="3307"/>
        <pc:sldMkLst>
          <pc:docMk/>
          <pc:sldMk cId="0" sldId="457"/>
        </pc:sldMkLst>
        <pc:spChg chg="mod">
          <ac:chgData name="森茂 齐" userId="98a1d591687c18ad" providerId="LiveId" clId="{4241FA3A-714A-4AFB-93C3-8B7BE26BC3E9}" dt="2024-07-22T03:10:42.353" v="3185" actId="947"/>
          <ac:spMkLst>
            <pc:docMk/>
            <pc:sldMk cId="0" sldId="457"/>
            <ac:spMk id="2" creationId="{00000000-0000-0000-0000-000000000000}"/>
          </ac:spMkLst>
        </pc:spChg>
        <pc:spChg chg="mod">
          <ac:chgData name="森茂 齐" userId="98a1d591687c18ad" providerId="LiveId" clId="{4241FA3A-714A-4AFB-93C3-8B7BE26BC3E9}" dt="2024-07-22T03:10:42.383" v="3189" actId="947"/>
          <ac:spMkLst>
            <pc:docMk/>
            <pc:sldMk cId="0" sldId="457"/>
            <ac:spMk id="3" creationId="{FFAA98A5-D6C2-BE7C-B266-444034603332}"/>
          </ac:spMkLst>
        </pc:spChg>
        <pc:spChg chg="add mod">
          <ac:chgData name="森茂 齐" userId="98a1d591687c18ad" providerId="LiveId" clId="{4241FA3A-714A-4AFB-93C3-8B7BE26BC3E9}" dt="2024-07-23T00:52:02.436" v="3306" actId="1076"/>
          <ac:spMkLst>
            <pc:docMk/>
            <pc:sldMk cId="0" sldId="457"/>
            <ac:spMk id="6" creationId="{9CF81F99-39A5-5FA1-B5B8-FEC7D63816A6}"/>
          </ac:spMkLst>
        </pc:spChg>
      </pc:sldChg>
      <pc:sldChg chg="modSp mod modNotesTx">
        <pc:chgData name="森茂 齐" userId="98a1d591687c18ad" providerId="LiveId" clId="{4241FA3A-714A-4AFB-93C3-8B7BE26BC3E9}" dt="2024-07-23T02:02:32.659" v="3360" actId="113"/>
        <pc:sldMkLst>
          <pc:docMk/>
          <pc:sldMk cId="0" sldId="462"/>
        </pc:sldMkLst>
        <pc:spChg chg="mod">
          <ac:chgData name="森茂 齐" userId="98a1d591687c18ad" providerId="LiveId" clId="{4241FA3A-714A-4AFB-93C3-8B7BE26BC3E9}" dt="2024-07-22T03:17:04.630" v="3201" actId="20577"/>
          <ac:spMkLst>
            <pc:docMk/>
            <pc:sldMk cId="0" sldId="462"/>
            <ac:spMk id="10" creationId="{00000000-0000-0000-0000-000000000000}"/>
          </ac:spMkLst>
        </pc:spChg>
        <pc:spChg chg="mod">
          <ac:chgData name="森茂 齐" userId="98a1d591687c18ad" providerId="LiveId" clId="{4241FA3A-714A-4AFB-93C3-8B7BE26BC3E9}" dt="2024-07-22T03:10:41.584" v="2993" actId="947"/>
          <ac:spMkLst>
            <pc:docMk/>
            <pc:sldMk cId="0" sldId="462"/>
            <ac:spMk id="12" creationId="{00000000-0000-0000-0000-000000000000}"/>
          </ac:spMkLst>
        </pc:spChg>
        <pc:spChg chg="mod">
          <ac:chgData name="森茂 齐" userId="98a1d591687c18ad" providerId="LiveId" clId="{4241FA3A-714A-4AFB-93C3-8B7BE26BC3E9}" dt="2024-07-22T03:10:41.508" v="2969" actId="947"/>
          <ac:spMkLst>
            <pc:docMk/>
            <pc:sldMk cId="0" sldId="462"/>
            <ac:spMk id="16" creationId="{00000000-0000-0000-0000-000000000000}"/>
          </ac:spMkLst>
        </pc:spChg>
        <pc:spChg chg="mod">
          <ac:chgData name="森茂 齐" userId="98a1d591687c18ad" providerId="LiveId" clId="{4241FA3A-714A-4AFB-93C3-8B7BE26BC3E9}" dt="2024-07-22T03:10:41.577" v="2990" actId="947"/>
          <ac:spMkLst>
            <pc:docMk/>
            <pc:sldMk cId="0" sldId="462"/>
            <ac:spMk id="17" creationId="{00000000-0000-0000-0000-000000000000}"/>
          </ac:spMkLst>
        </pc:spChg>
        <pc:spChg chg="mod">
          <ac:chgData name="森茂 齐" userId="98a1d591687c18ad" providerId="LiveId" clId="{4241FA3A-714A-4AFB-93C3-8B7BE26BC3E9}" dt="2024-07-22T03:10:41.574" v="2987" actId="947"/>
          <ac:spMkLst>
            <pc:docMk/>
            <pc:sldMk cId="0" sldId="462"/>
            <ac:spMk id="44" creationId="{00000000-0000-0000-0000-000000000000}"/>
          </ac:spMkLst>
        </pc:spChg>
        <pc:spChg chg="mod">
          <ac:chgData name="森茂 齐" userId="98a1d591687c18ad" providerId="LiveId" clId="{4241FA3A-714A-4AFB-93C3-8B7BE26BC3E9}" dt="2024-07-22T03:10:41.583" v="2992" actId="947"/>
          <ac:spMkLst>
            <pc:docMk/>
            <pc:sldMk cId="0" sldId="462"/>
            <ac:spMk id="339" creationId="{00000000-0000-0000-0000-000000000000}"/>
          </ac:spMkLst>
        </pc:spChg>
        <pc:spChg chg="mod">
          <ac:chgData name="森茂 齐" userId="98a1d591687c18ad" providerId="LiveId" clId="{4241FA3A-714A-4AFB-93C3-8B7BE26BC3E9}" dt="2024-07-22T03:10:41.576" v="2989" actId="947"/>
          <ac:spMkLst>
            <pc:docMk/>
            <pc:sldMk cId="0" sldId="462"/>
            <ac:spMk id="343" creationId="{00000000-0000-0000-0000-000000000000}"/>
          </ac:spMkLst>
        </pc:spChg>
        <pc:cxnChg chg="mod">
          <ac:chgData name="森茂 齐" userId="98a1d591687c18ad" providerId="LiveId" clId="{4241FA3A-714A-4AFB-93C3-8B7BE26BC3E9}" dt="2024-07-22T02:50:57.855" v="624" actId="1076"/>
          <ac:cxnSpMkLst>
            <pc:docMk/>
            <pc:sldMk cId="0" sldId="462"/>
            <ac:cxnSpMk id="6" creationId="{00000000-0000-0000-0000-000000000000}"/>
          </ac:cxnSpMkLst>
        </pc:cxnChg>
      </pc:sldChg>
      <pc:sldChg chg="modSp add mod">
        <pc:chgData name="森茂 齐" userId="98a1d591687c18ad" providerId="LiveId" clId="{4241FA3A-714A-4AFB-93C3-8B7BE26BC3E9}" dt="2024-07-22T03:10:32.915" v="857" actId="947"/>
        <pc:sldMkLst>
          <pc:docMk/>
          <pc:sldMk cId="0" sldId="476"/>
        </pc:sldMkLst>
        <pc:spChg chg="mod">
          <ac:chgData name="森茂 齐" userId="98a1d591687c18ad" providerId="LiveId" clId="{4241FA3A-714A-4AFB-93C3-8B7BE26BC3E9}" dt="2024-07-22T03:10:32.914" v="856" actId="947"/>
          <ac:spMkLst>
            <pc:docMk/>
            <pc:sldMk cId="0" sldId="476"/>
            <ac:spMk id="13" creationId="{00000000-0000-0000-0000-000000000000}"/>
          </ac:spMkLst>
        </pc:spChg>
        <pc:spChg chg="mod">
          <ac:chgData name="森茂 齐" userId="98a1d591687c18ad" providerId="LiveId" clId="{4241FA3A-714A-4AFB-93C3-8B7BE26BC3E9}" dt="2024-07-22T03:10:32.915" v="857" actId="947"/>
          <ac:spMkLst>
            <pc:docMk/>
            <pc:sldMk cId="0" sldId="476"/>
            <ac:spMk id="14" creationId="{00000000-0000-0000-0000-000000000000}"/>
          </ac:spMkLst>
        </pc:spChg>
        <pc:spChg chg="mod">
          <ac:chgData name="森茂 齐" userId="98a1d591687c18ad" providerId="LiveId" clId="{4241FA3A-714A-4AFB-93C3-8B7BE26BC3E9}" dt="2024-07-22T03:10:32.885" v="849" actId="947"/>
          <ac:spMkLst>
            <pc:docMk/>
            <pc:sldMk cId="0" sldId="476"/>
            <ac:spMk id="16" creationId="{00000000-0000-0000-0000-000000000000}"/>
          </ac:spMkLst>
        </pc:spChg>
      </pc:sldChg>
      <pc:sldChg chg="modSp mod">
        <pc:chgData name="森茂 齐" userId="98a1d591687c18ad" providerId="LiveId" clId="{4241FA3A-714A-4AFB-93C3-8B7BE26BC3E9}" dt="2024-07-22T03:10:42.316" v="3181" actId="947"/>
        <pc:sldMkLst>
          <pc:docMk/>
          <pc:sldMk cId="0" sldId="480"/>
        </pc:sldMkLst>
        <pc:spChg chg="mod">
          <ac:chgData name="森茂 齐" userId="98a1d591687c18ad" providerId="LiveId" clId="{4241FA3A-714A-4AFB-93C3-8B7BE26BC3E9}" dt="2024-07-22T03:10:42.264" v="3158" actId="947"/>
          <ac:spMkLst>
            <pc:docMk/>
            <pc:sldMk cId="0" sldId="480"/>
            <ac:spMk id="2" creationId="{00000000-0000-0000-0000-000000000000}"/>
          </ac:spMkLst>
        </pc:spChg>
        <pc:spChg chg="mod">
          <ac:chgData name="森茂 齐" userId="98a1d591687c18ad" providerId="LiveId" clId="{4241FA3A-714A-4AFB-93C3-8B7BE26BC3E9}" dt="2024-07-22T03:10:42.257" v="3152" actId="947"/>
          <ac:spMkLst>
            <pc:docMk/>
            <pc:sldMk cId="0" sldId="480"/>
            <ac:spMk id="3" creationId="{00000000-0000-0000-0000-000000000000}"/>
          </ac:spMkLst>
        </pc:spChg>
        <pc:spChg chg="mod">
          <ac:chgData name="森茂 齐" userId="98a1d591687c18ad" providerId="LiveId" clId="{4241FA3A-714A-4AFB-93C3-8B7BE26BC3E9}" dt="2024-07-22T03:10:42.252" v="3147" actId="947"/>
          <ac:spMkLst>
            <pc:docMk/>
            <pc:sldMk cId="0" sldId="480"/>
            <ac:spMk id="12" creationId="{00000000-0000-0000-0000-000000000000}"/>
          </ac:spMkLst>
        </pc:spChg>
        <pc:spChg chg="mod">
          <ac:chgData name="森茂 齐" userId="98a1d591687c18ad" providerId="LiveId" clId="{4241FA3A-714A-4AFB-93C3-8B7BE26BC3E9}" dt="2024-07-22T03:10:41.994" v="3093" actId="947"/>
          <ac:spMkLst>
            <pc:docMk/>
            <pc:sldMk cId="0" sldId="480"/>
            <ac:spMk id="16" creationId="{00000000-0000-0000-0000-000000000000}"/>
          </ac:spMkLst>
        </pc:spChg>
        <pc:spChg chg="mod">
          <ac:chgData name="森茂 齐" userId="98a1d591687c18ad" providerId="LiveId" clId="{4241FA3A-714A-4AFB-93C3-8B7BE26BC3E9}" dt="2024-07-22T03:10:42.253" v="3148" actId="947"/>
          <ac:spMkLst>
            <pc:docMk/>
            <pc:sldMk cId="0" sldId="480"/>
            <ac:spMk id="17" creationId="{00000000-0000-0000-0000-000000000000}"/>
          </ac:spMkLst>
        </pc:spChg>
        <pc:spChg chg="mod">
          <ac:chgData name="森茂 齐" userId="98a1d591687c18ad" providerId="LiveId" clId="{4241FA3A-714A-4AFB-93C3-8B7BE26BC3E9}" dt="2024-07-22T03:10:42.262" v="3156" actId="947"/>
          <ac:spMkLst>
            <pc:docMk/>
            <pc:sldMk cId="0" sldId="480"/>
            <ac:spMk id="21" creationId="{00000000-0000-0000-0000-000000000000}"/>
          </ac:spMkLst>
        </pc:spChg>
        <pc:spChg chg="mod">
          <ac:chgData name="森茂 齐" userId="98a1d591687c18ad" providerId="LiveId" clId="{4241FA3A-714A-4AFB-93C3-8B7BE26BC3E9}" dt="2024-07-22T03:10:42.248" v="3145" actId="947"/>
          <ac:spMkLst>
            <pc:docMk/>
            <pc:sldMk cId="0" sldId="480"/>
            <ac:spMk id="22" creationId="{00000000-0000-0000-0000-000000000000}"/>
          </ac:spMkLst>
        </pc:spChg>
        <pc:spChg chg="mod">
          <ac:chgData name="森茂 齐" userId="98a1d591687c18ad" providerId="LiveId" clId="{4241FA3A-714A-4AFB-93C3-8B7BE26BC3E9}" dt="2024-07-22T03:10:42.247" v="3144" actId="947"/>
          <ac:spMkLst>
            <pc:docMk/>
            <pc:sldMk cId="0" sldId="480"/>
            <ac:spMk id="23" creationId="{00000000-0000-0000-0000-000000000000}"/>
          </ac:spMkLst>
        </pc:spChg>
        <pc:spChg chg="mod">
          <ac:chgData name="森茂 齐" userId="98a1d591687c18ad" providerId="LiveId" clId="{4241FA3A-714A-4AFB-93C3-8B7BE26BC3E9}" dt="2024-07-22T03:10:42.259" v="3153" actId="947"/>
          <ac:spMkLst>
            <pc:docMk/>
            <pc:sldMk cId="0" sldId="480"/>
            <ac:spMk id="39" creationId="{00000000-0000-0000-0000-000000000000}"/>
          </ac:spMkLst>
        </pc:spChg>
        <pc:spChg chg="mod">
          <ac:chgData name="森茂 齐" userId="98a1d591687c18ad" providerId="LiveId" clId="{4241FA3A-714A-4AFB-93C3-8B7BE26BC3E9}" dt="2024-07-22T03:10:42.250" v="3146" actId="947"/>
          <ac:spMkLst>
            <pc:docMk/>
            <pc:sldMk cId="0" sldId="480"/>
            <ac:spMk id="41" creationId="{00000000-0000-0000-0000-000000000000}"/>
          </ac:spMkLst>
        </pc:spChg>
        <pc:spChg chg="mod">
          <ac:chgData name="森茂 齐" userId="98a1d591687c18ad" providerId="LiveId" clId="{4241FA3A-714A-4AFB-93C3-8B7BE26BC3E9}" dt="2024-07-22T03:10:42.245" v="3143" actId="947"/>
          <ac:spMkLst>
            <pc:docMk/>
            <pc:sldMk cId="0" sldId="480"/>
            <ac:spMk id="43" creationId="{00000000-0000-0000-0000-000000000000}"/>
          </ac:spMkLst>
        </pc:spChg>
        <pc:spChg chg="mod">
          <ac:chgData name="森茂 齐" userId="98a1d591687c18ad" providerId="LiveId" clId="{4241FA3A-714A-4AFB-93C3-8B7BE26BC3E9}" dt="2024-07-22T03:10:42.254" v="3149" actId="947"/>
          <ac:spMkLst>
            <pc:docMk/>
            <pc:sldMk cId="0" sldId="480"/>
            <ac:spMk id="44" creationId="{00000000-0000-0000-0000-000000000000}"/>
          </ac:spMkLst>
        </pc:spChg>
        <pc:spChg chg="mod">
          <ac:chgData name="森茂 齐" userId="98a1d591687c18ad" providerId="LiveId" clId="{4241FA3A-714A-4AFB-93C3-8B7BE26BC3E9}" dt="2024-07-22T03:10:42.231" v="3133" actId="947"/>
          <ac:spMkLst>
            <pc:docMk/>
            <pc:sldMk cId="0" sldId="480"/>
            <ac:spMk id="339" creationId="{00000000-0000-0000-0000-000000000000}"/>
          </ac:spMkLst>
        </pc:spChg>
        <pc:spChg chg="mod">
          <ac:chgData name="森茂 齐" userId="98a1d591687c18ad" providerId="LiveId" clId="{4241FA3A-714A-4AFB-93C3-8B7BE26BC3E9}" dt="2024-07-22T03:10:42.267" v="3160" actId="947"/>
          <ac:spMkLst>
            <pc:docMk/>
            <pc:sldMk cId="0" sldId="480"/>
            <ac:spMk id="343" creationId="{00000000-0000-0000-0000-000000000000}"/>
          </ac:spMkLst>
        </pc:spChg>
        <pc:graphicFrameChg chg="modGraphic">
          <ac:chgData name="森茂 齐" userId="98a1d591687c18ad" providerId="LiveId" clId="{4241FA3A-714A-4AFB-93C3-8B7BE26BC3E9}" dt="2024-07-22T03:10:42.316" v="3181" actId="947"/>
          <ac:graphicFrameMkLst>
            <pc:docMk/>
            <pc:sldMk cId="0" sldId="480"/>
            <ac:graphicFrameMk id="25" creationId="{00000000-0000-0000-0000-000000000000}"/>
          </ac:graphicFrameMkLst>
        </pc:graphicFrameChg>
        <pc:graphicFrameChg chg="modGraphic">
          <ac:chgData name="森茂 齐" userId="98a1d591687c18ad" providerId="LiveId" clId="{4241FA3A-714A-4AFB-93C3-8B7BE26BC3E9}" dt="2024-07-22T03:10:42.263" v="3157" actId="947"/>
          <ac:graphicFrameMkLst>
            <pc:docMk/>
            <pc:sldMk cId="0" sldId="480"/>
            <ac:graphicFrameMk id="26" creationId="{00000000-0000-0000-0000-000000000000}"/>
          </ac:graphicFrameMkLst>
        </pc:graphicFrameChg>
        <pc:graphicFrameChg chg="modGraphic">
          <ac:chgData name="森茂 齐" userId="98a1d591687c18ad" providerId="LiveId" clId="{4241FA3A-714A-4AFB-93C3-8B7BE26BC3E9}" dt="2024-07-22T03:10:42.299" v="3173" actId="947"/>
          <ac:graphicFrameMkLst>
            <pc:docMk/>
            <pc:sldMk cId="0" sldId="480"/>
            <ac:graphicFrameMk id="29" creationId="{00000000-0000-0000-0000-000000000000}"/>
          </ac:graphicFrameMkLst>
        </pc:graphicFrameChg>
        <pc:graphicFrameChg chg="modGraphic">
          <ac:chgData name="森茂 齐" userId="98a1d591687c18ad" providerId="LiveId" clId="{4241FA3A-714A-4AFB-93C3-8B7BE26BC3E9}" dt="2024-07-22T03:10:42.295" v="3171" actId="947"/>
          <ac:graphicFrameMkLst>
            <pc:docMk/>
            <pc:sldMk cId="0" sldId="480"/>
            <ac:graphicFrameMk id="30" creationId="{00000000-0000-0000-0000-000000000000}"/>
          </ac:graphicFrameMkLst>
        </pc:graphicFrameChg>
      </pc:sldChg>
      <pc:sldChg chg="modSp mod modNotesTx">
        <pc:chgData name="森茂 齐" userId="98a1d591687c18ad" providerId="LiveId" clId="{4241FA3A-714A-4AFB-93C3-8B7BE26BC3E9}" dt="2024-07-22T03:10:34.424" v="1229" actId="947"/>
        <pc:sldMkLst>
          <pc:docMk/>
          <pc:sldMk cId="0" sldId="511"/>
        </pc:sldMkLst>
        <pc:spChg chg="mod">
          <ac:chgData name="森茂 齐" userId="98a1d591687c18ad" providerId="LiveId" clId="{4241FA3A-714A-4AFB-93C3-8B7BE26BC3E9}" dt="2024-07-22T03:10:33.004" v="881" actId="947"/>
          <ac:spMkLst>
            <pc:docMk/>
            <pc:sldMk cId="0" sldId="511"/>
            <ac:spMk id="5" creationId="{00000000-0000-0000-0000-000000000000}"/>
          </ac:spMkLst>
        </pc:spChg>
        <pc:spChg chg="mod">
          <ac:chgData name="森茂 齐" userId="98a1d591687c18ad" providerId="LiveId" clId="{4241FA3A-714A-4AFB-93C3-8B7BE26BC3E9}" dt="2024-07-22T03:10:33.039" v="897" actId="947"/>
          <ac:spMkLst>
            <pc:docMk/>
            <pc:sldMk cId="0" sldId="511"/>
            <ac:spMk id="8" creationId="{00000000-0000-0000-0000-000000000000}"/>
          </ac:spMkLst>
        </pc:spChg>
        <pc:spChg chg="mod">
          <ac:chgData name="森茂 齐" userId="98a1d591687c18ad" providerId="LiveId" clId="{4241FA3A-714A-4AFB-93C3-8B7BE26BC3E9}" dt="2024-07-22T03:10:33.715" v="1057" actId="947"/>
          <ac:spMkLst>
            <pc:docMk/>
            <pc:sldMk cId="0" sldId="511"/>
            <ac:spMk id="10" creationId="{00000000-0000-0000-0000-000000000000}"/>
          </ac:spMkLst>
        </pc:spChg>
        <pc:spChg chg="mod">
          <ac:chgData name="森茂 齐" userId="98a1d591687c18ad" providerId="LiveId" clId="{4241FA3A-714A-4AFB-93C3-8B7BE26BC3E9}" dt="2024-07-22T03:10:33.728" v="1061" actId="947"/>
          <ac:spMkLst>
            <pc:docMk/>
            <pc:sldMk cId="0" sldId="511"/>
            <ac:spMk id="11" creationId="{00000000-0000-0000-0000-000000000000}"/>
          </ac:spMkLst>
        </pc:spChg>
        <pc:spChg chg="mod">
          <ac:chgData name="森茂 齐" userId="98a1d591687c18ad" providerId="LiveId" clId="{4241FA3A-714A-4AFB-93C3-8B7BE26BC3E9}" dt="2024-07-22T03:10:33.740" v="1065" actId="947"/>
          <ac:spMkLst>
            <pc:docMk/>
            <pc:sldMk cId="0" sldId="511"/>
            <ac:spMk id="12" creationId="{00000000-0000-0000-0000-000000000000}"/>
          </ac:spMkLst>
        </pc:spChg>
        <pc:spChg chg="mod">
          <ac:chgData name="森茂 齐" userId="98a1d591687c18ad" providerId="LiveId" clId="{4241FA3A-714A-4AFB-93C3-8B7BE26BC3E9}" dt="2024-07-22T03:10:33.014" v="888" actId="947"/>
          <ac:spMkLst>
            <pc:docMk/>
            <pc:sldMk cId="0" sldId="511"/>
            <ac:spMk id="16" creationId="{00000000-0000-0000-0000-000000000000}"/>
          </ac:spMkLst>
        </pc:spChg>
        <pc:spChg chg="mod">
          <ac:chgData name="森茂 齐" userId="98a1d591687c18ad" providerId="LiveId" clId="{4241FA3A-714A-4AFB-93C3-8B7BE26BC3E9}" dt="2024-07-22T03:10:33.759" v="1069" actId="947"/>
          <ac:spMkLst>
            <pc:docMk/>
            <pc:sldMk cId="0" sldId="511"/>
            <ac:spMk id="17" creationId="{00000000-0000-0000-0000-000000000000}"/>
          </ac:spMkLst>
        </pc:spChg>
        <pc:spChg chg="mod">
          <ac:chgData name="森茂 齐" userId="98a1d591687c18ad" providerId="LiveId" clId="{4241FA3A-714A-4AFB-93C3-8B7BE26BC3E9}" dt="2024-07-22T03:10:33.772" v="1073" actId="947"/>
          <ac:spMkLst>
            <pc:docMk/>
            <pc:sldMk cId="0" sldId="511"/>
            <ac:spMk id="18" creationId="{00000000-0000-0000-0000-000000000000}"/>
          </ac:spMkLst>
        </pc:spChg>
        <pc:spChg chg="mod">
          <ac:chgData name="森茂 齐" userId="98a1d591687c18ad" providerId="LiveId" clId="{4241FA3A-714A-4AFB-93C3-8B7BE26BC3E9}" dt="2024-07-22T03:10:33.787" v="1077" actId="947"/>
          <ac:spMkLst>
            <pc:docMk/>
            <pc:sldMk cId="0" sldId="511"/>
            <ac:spMk id="19" creationId="{00000000-0000-0000-0000-000000000000}"/>
          </ac:spMkLst>
        </pc:spChg>
        <pc:spChg chg="mod">
          <ac:chgData name="森茂 齐" userId="98a1d591687c18ad" providerId="LiveId" clId="{4241FA3A-714A-4AFB-93C3-8B7BE26BC3E9}" dt="2024-07-22T03:10:34.129" v="1157" actId="947"/>
          <ac:spMkLst>
            <pc:docMk/>
            <pc:sldMk cId="0" sldId="511"/>
            <ac:spMk id="22" creationId="{00000000-0000-0000-0000-000000000000}"/>
          </ac:spMkLst>
        </pc:spChg>
        <pc:spChg chg="mod">
          <ac:chgData name="森茂 齐" userId="98a1d591687c18ad" providerId="LiveId" clId="{4241FA3A-714A-4AFB-93C3-8B7BE26BC3E9}" dt="2024-07-22T03:10:34.141" v="1161" actId="947"/>
          <ac:spMkLst>
            <pc:docMk/>
            <pc:sldMk cId="0" sldId="511"/>
            <ac:spMk id="25" creationId="{00000000-0000-0000-0000-000000000000}"/>
          </ac:spMkLst>
        </pc:spChg>
        <pc:spChg chg="mod">
          <ac:chgData name="森茂 齐" userId="98a1d591687c18ad" providerId="LiveId" clId="{4241FA3A-714A-4AFB-93C3-8B7BE26BC3E9}" dt="2024-07-22T03:10:34.153" v="1165" actId="947"/>
          <ac:spMkLst>
            <pc:docMk/>
            <pc:sldMk cId="0" sldId="511"/>
            <ac:spMk id="26" creationId="{00000000-0000-0000-0000-000000000000}"/>
          </ac:spMkLst>
        </pc:spChg>
        <pc:spChg chg="mod">
          <ac:chgData name="森茂 齐" userId="98a1d591687c18ad" providerId="LiveId" clId="{4241FA3A-714A-4AFB-93C3-8B7BE26BC3E9}" dt="2024-07-22T03:10:34.166" v="1169" actId="947"/>
          <ac:spMkLst>
            <pc:docMk/>
            <pc:sldMk cId="0" sldId="511"/>
            <ac:spMk id="27" creationId="{00000000-0000-0000-0000-000000000000}"/>
          </ac:spMkLst>
        </pc:spChg>
        <pc:spChg chg="mod">
          <ac:chgData name="森茂 齐" userId="98a1d591687c18ad" providerId="LiveId" clId="{4241FA3A-714A-4AFB-93C3-8B7BE26BC3E9}" dt="2024-07-22T03:10:34.179" v="1173" actId="947"/>
          <ac:spMkLst>
            <pc:docMk/>
            <pc:sldMk cId="0" sldId="511"/>
            <ac:spMk id="28" creationId="{00000000-0000-0000-0000-000000000000}"/>
          </ac:spMkLst>
        </pc:spChg>
        <pc:spChg chg="mod">
          <ac:chgData name="森茂 齐" userId="98a1d591687c18ad" providerId="LiveId" clId="{4241FA3A-714A-4AFB-93C3-8B7BE26BC3E9}" dt="2024-07-22T03:10:34.192" v="1177" actId="947"/>
          <ac:spMkLst>
            <pc:docMk/>
            <pc:sldMk cId="0" sldId="511"/>
            <ac:spMk id="29" creationId="{00000000-0000-0000-0000-000000000000}"/>
          </ac:spMkLst>
        </pc:spChg>
        <pc:spChg chg="mod">
          <ac:chgData name="森茂 齐" userId="98a1d591687c18ad" providerId="LiveId" clId="{4241FA3A-714A-4AFB-93C3-8B7BE26BC3E9}" dt="2024-07-22T03:10:34.204" v="1181" actId="947"/>
          <ac:spMkLst>
            <pc:docMk/>
            <pc:sldMk cId="0" sldId="511"/>
            <ac:spMk id="31" creationId="{00000000-0000-0000-0000-000000000000}"/>
          </ac:spMkLst>
        </pc:spChg>
        <pc:spChg chg="mod">
          <ac:chgData name="森茂 齐" userId="98a1d591687c18ad" providerId="LiveId" clId="{4241FA3A-714A-4AFB-93C3-8B7BE26BC3E9}" dt="2024-07-22T03:10:34.217" v="1185" actId="947"/>
          <ac:spMkLst>
            <pc:docMk/>
            <pc:sldMk cId="0" sldId="511"/>
            <ac:spMk id="32" creationId="{00000000-0000-0000-0000-000000000000}"/>
          </ac:spMkLst>
        </pc:spChg>
        <pc:spChg chg="mod">
          <ac:chgData name="森茂 齐" userId="98a1d591687c18ad" providerId="LiveId" clId="{4241FA3A-714A-4AFB-93C3-8B7BE26BC3E9}" dt="2024-07-22T03:10:34.230" v="1189" actId="947"/>
          <ac:spMkLst>
            <pc:docMk/>
            <pc:sldMk cId="0" sldId="511"/>
            <ac:spMk id="33" creationId="{00000000-0000-0000-0000-000000000000}"/>
          </ac:spMkLst>
        </pc:spChg>
        <pc:spChg chg="mod">
          <ac:chgData name="森茂 齐" userId="98a1d591687c18ad" providerId="LiveId" clId="{4241FA3A-714A-4AFB-93C3-8B7BE26BC3E9}" dt="2024-07-22T03:10:34.244" v="1193" actId="947"/>
          <ac:spMkLst>
            <pc:docMk/>
            <pc:sldMk cId="0" sldId="511"/>
            <ac:spMk id="35" creationId="{00000000-0000-0000-0000-000000000000}"/>
          </ac:spMkLst>
        </pc:spChg>
        <pc:spChg chg="mod">
          <ac:chgData name="森茂 齐" userId="98a1d591687c18ad" providerId="LiveId" clId="{4241FA3A-714A-4AFB-93C3-8B7BE26BC3E9}" dt="2024-07-22T03:10:34.256" v="1197" actId="947"/>
          <ac:spMkLst>
            <pc:docMk/>
            <pc:sldMk cId="0" sldId="511"/>
            <ac:spMk id="36" creationId="{00000000-0000-0000-0000-000000000000}"/>
          </ac:spMkLst>
        </pc:spChg>
        <pc:spChg chg="mod">
          <ac:chgData name="森茂 齐" userId="98a1d591687c18ad" providerId="LiveId" clId="{4241FA3A-714A-4AFB-93C3-8B7BE26BC3E9}" dt="2024-07-22T03:10:34.268" v="1201" actId="947"/>
          <ac:spMkLst>
            <pc:docMk/>
            <pc:sldMk cId="0" sldId="511"/>
            <ac:spMk id="37" creationId="{00000000-0000-0000-0000-000000000000}"/>
          </ac:spMkLst>
        </pc:spChg>
        <pc:spChg chg="mod">
          <ac:chgData name="森茂 齐" userId="98a1d591687c18ad" providerId="LiveId" clId="{4241FA3A-714A-4AFB-93C3-8B7BE26BC3E9}" dt="2024-07-22T03:10:34.282" v="1205" actId="947"/>
          <ac:spMkLst>
            <pc:docMk/>
            <pc:sldMk cId="0" sldId="511"/>
            <ac:spMk id="38" creationId="{00000000-0000-0000-0000-000000000000}"/>
          </ac:spMkLst>
        </pc:spChg>
        <pc:spChg chg="mod">
          <ac:chgData name="森茂 齐" userId="98a1d591687c18ad" providerId="LiveId" clId="{4241FA3A-714A-4AFB-93C3-8B7BE26BC3E9}" dt="2024-07-22T03:10:34.296" v="1209" actId="947"/>
          <ac:spMkLst>
            <pc:docMk/>
            <pc:sldMk cId="0" sldId="511"/>
            <ac:spMk id="39" creationId="{00000000-0000-0000-0000-000000000000}"/>
          </ac:spMkLst>
        </pc:spChg>
        <pc:spChg chg="mod">
          <ac:chgData name="森茂 齐" userId="98a1d591687c18ad" providerId="LiveId" clId="{4241FA3A-714A-4AFB-93C3-8B7BE26BC3E9}" dt="2024-07-22T03:10:34.356" v="1213" actId="947"/>
          <ac:spMkLst>
            <pc:docMk/>
            <pc:sldMk cId="0" sldId="511"/>
            <ac:spMk id="54" creationId="{00000000-0000-0000-0000-000000000000}"/>
          </ac:spMkLst>
        </pc:spChg>
        <pc:spChg chg="mod">
          <ac:chgData name="森茂 齐" userId="98a1d591687c18ad" providerId="LiveId" clId="{4241FA3A-714A-4AFB-93C3-8B7BE26BC3E9}" dt="2024-07-22T03:10:34.369" v="1217" actId="947"/>
          <ac:spMkLst>
            <pc:docMk/>
            <pc:sldMk cId="0" sldId="511"/>
            <ac:spMk id="55" creationId="{00000000-0000-0000-0000-000000000000}"/>
          </ac:spMkLst>
        </pc:spChg>
        <pc:spChg chg="mod">
          <ac:chgData name="森茂 齐" userId="98a1d591687c18ad" providerId="LiveId" clId="{4241FA3A-714A-4AFB-93C3-8B7BE26BC3E9}" dt="2024-07-22T03:10:34.381" v="1221" actId="947"/>
          <ac:spMkLst>
            <pc:docMk/>
            <pc:sldMk cId="0" sldId="511"/>
            <ac:spMk id="56" creationId="{00000000-0000-0000-0000-000000000000}"/>
          </ac:spMkLst>
        </pc:spChg>
        <pc:spChg chg="mod">
          <ac:chgData name="森茂 齐" userId="98a1d591687c18ad" providerId="LiveId" clId="{4241FA3A-714A-4AFB-93C3-8B7BE26BC3E9}" dt="2024-07-22T03:10:34.412" v="1225" actId="947"/>
          <ac:spMkLst>
            <pc:docMk/>
            <pc:sldMk cId="0" sldId="511"/>
            <ac:spMk id="62" creationId="{00000000-0000-0000-0000-000000000000}"/>
          </ac:spMkLst>
        </pc:spChg>
        <pc:spChg chg="mod">
          <ac:chgData name="森茂 齐" userId="98a1d591687c18ad" providerId="LiveId" clId="{4241FA3A-714A-4AFB-93C3-8B7BE26BC3E9}" dt="2024-07-22T03:10:34.424" v="1229" actId="947"/>
          <ac:spMkLst>
            <pc:docMk/>
            <pc:sldMk cId="0" sldId="511"/>
            <ac:spMk id="63" creationId="{00000000-0000-0000-0000-000000000000}"/>
          </ac:spMkLst>
        </pc:spChg>
        <pc:spChg chg="mod">
          <ac:chgData name="森茂 齐" userId="98a1d591687c18ad" providerId="LiveId" clId="{4241FA3A-714A-4AFB-93C3-8B7BE26BC3E9}" dt="2024-07-22T03:10:34.077" v="1145" actId="947"/>
          <ac:spMkLst>
            <pc:docMk/>
            <pc:sldMk cId="0" sldId="511"/>
            <ac:spMk id="146" creationId="{00000000-0000-0000-0000-000000000000}"/>
          </ac:spMkLst>
        </pc:spChg>
        <pc:spChg chg="mod">
          <ac:chgData name="森茂 齐" userId="98a1d591687c18ad" providerId="LiveId" clId="{4241FA3A-714A-4AFB-93C3-8B7BE26BC3E9}" dt="2024-07-22T03:10:34.091" v="1149" actId="947"/>
          <ac:spMkLst>
            <pc:docMk/>
            <pc:sldMk cId="0" sldId="511"/>
            <ac:spMk id="147" creationId="{00000000-0000-0000-0000-000000000000}"/>
          </ac:spMkLst>
        </pc:spChg>
        <pc:spChg chg="mod">
          <ac:chgData name="森茂 齐" userId="98a1d591687c18ad" providerId="LiveId" clId="{4241FA3A-714A-4AFB-93C3-8B7BE26BC3E9}" dt="2024-07-22T03:10:34.108" v="1153" actId="947"/>
          <ac:spMkLst>
            <pc:docMk/>
            <pc:sldMk cId="0" sldId="511"/>
            <ac:spMk id="149" creationId="{00000000-0000-0000-0000-000000000000}"/>
          </ac:spMkLst>
        </pc:spChg>
        <pc:spChg chg="mod">
          <ac:chgData name="森茂 齐" userId="98a1d591687c18ad" providerId="LiveId" clId="{4241FA3A-714A-4AFB-93C3-8B7BE26BC3E9}" dt="2024-07-22T03:10:33.008" v="884" actId="947"/>
          <ac:spMkLst>
            <pc:docMk/>
            <pc:sldMk cId="0" sldId="511"/>
            <ac:spMk id="339" creationId="{00000000-0000-0000-0000-000000000000}"/>
          </ac:spMkLst>
        </pc:spChg>
        <pc:spChg chg="mod">
          <ac:chgData name="森茂 齐" userId="98a1d591687c18ad" providerId="LiveId" clId="{4241FA3A-714A-4AFB-93C3-8B7BE26BC3E9}" dt="2024-07-22T03:10:32.933" v="861" actId="947"/>
          <ac:spMkLst>
            <pc:docMk/>
            <pc:sldMk cId="0" sldId="511"/>
            <ac:spMk id="341" creationId="{00000000-0000-0000-0000-000000000000}"/>
          </ac:spMkLst>
        </pc:spChg>
        <pc:spChg chg="mod">
          <ac:chgData name="森茂 齐" userId="98a1d591687c18ad" providerId="LiveId" clId="{4241FA3A-714A-4AFB-93C3-8B7BE26BC3E9}" dt="2024-07-22T03:10:33.007" v="883" actId="947"/>
          <ac:spMkLst>
            <pc:docMk/>
            <pc:sldMk cId="0" sldId="511"/>
            <ac:spMk id="342" creationId="{00000000-0000-0000-0000-000000000000}"/>
          </ac:spMkLst>
        </pc:spChg>
        <pc:spChg chg="mod">
          <ac:chgData name="森茂 齐" userId="98a1d591687c18ad" providerId="LiveId" clId="{4241FA3A-714A-4AFB-93C3-8B7BE26BC3E9}" dt="2024-07-22T03:10:33.012" v="886" actId="947"/>
          <ac:spMkLst>
            <pc:docMk/>
            <pc:sldMk cId="0" sldId="511"/>
            <ac:spMk id="343" creationId="{00000000-0000-0000-0000-000000000000}"/>
          </ac:spMkLst>
        </pc:spChg>
        <pc:spChg chg="mod">
          <ac:chgData name="森茂 齐" userId="98a1d591687c18ad" providerId="LiveId" clId="{4241FA3A-714A-4AFB-93C3-8B7BE26BC3E9}" dt="2024-07-22T03:10:33.016" v="889" actId="947"/>
          <ac:spMkLst>
            <pc:docMk/>
            <pc:sldMk cId="0" sldId="511"/>
            <ac:spMk id="344" creationId="{00000000-0000-0000-0000-000000000000}"/>
          </ac:spMkLst>
        </pc:spChg>
        <pc:spChg chg="mod">
          <ac:chgData name="森茂 齐" userId="98a1d591687c18ad" providerId="LiveId" clId="{4241FA3A-714A-4AFB-93C3-8B7BE26BC3E9}" dt="2024-07-22T03:10:33.026" v="893" actId="947"/>
          <ac:spMkLst>
            <pc:docMk/>
            <pc:sldMk cId="0" sldId="511"/>
            <ac:spMk id="359" creationId="{00000000-0000-0000-0000-000000000000}"/>
          </ac:spMkLst>
        </pc:spChg>
        <pc:spChg chg="mod">
          <ac:chgData name="森茂 齐" userId="98a1d591687c18ad" providerId="LiveId" clId="{4241FA3A-714A-4AFB-93C3-8B7BE26BC3E9}" dt="2024-07-22T03:10:33.061" v="901" actId="947"/>
          <ac:spMkLst>
            <pc:docMk/>
            <pc:sldMk cId="0" sldId="511"/>
            <ac:spMk id="365" creationId="{00000000-0000-0000-0000-000000000000}"/>
          </ac:spMkLst>
        </pc:spChg>
        <pc:spChg chg="mod">
          <ac:chgData name="森茂 齐" userId="98a1d591687c18ad" providerId="LiveId" clId="{4241FA3A-714A-4AFB-93C3-8B7BE26BC3E9}" dt="2024-07-22T03:10:33.345" v="969" actId="947"/>
          <ac:spMkLst>
            <pc:docMk/>
            <pc:sldMk cId="0" sldId="511"/>
            <ac:spMk id="405" creationId="{00000000-0000-0000-0000-000000000000}"/>
          </ac:spMkLst>
        </pc:spChg>
        <pc:spChg chg="mod">
          <ac:chgData name="森茂 齐" userId="98a1d591687c18ad" providerId="LiveId" clId="{4241FA3A-714A-4AFB-93C3-8B7BE26BC3E9}" dt="2024-07-22T03:10:33.359" v="973" actId="947"/>
          <ac:spMkLst>
            <pc:docMk/>
            <pc:sldMk cId="0" sldId="511"/>
            <ac:spMk id="406" creationId="{00000000-0000-0000-0000-000000000000}"/>
          </ac:spMkLst>
        </pc:spChg>
        <pc:spChg chg="mod">
          <ac:chgData name="森茂 齐" userId="98a1d591687c18ad" providerId="LiveId" clId="{4241FA3A-714A-4AFB-93C3-8B7BE26BC3E9}" dt="2024-07-22T03:10:33.373" v="977" actId="947"/>
          <ac:spMkLst>
            <pc:docMk/>
            <pc:sldMk cId="0" sldId="511"/>
            <ac:spMk id="409" creationId="{00000000-0000-0000-0000-000000000000}"/>
          </ac:spMkLst>
        </pc:spChg>
        <pc:spChg chg="mod">
          <ac:chgData name="森茂 齐" userId="98a1d591687c18ad" providerId="LiveId" clId="{4241FA3A-714A-4AFB-93C3-8B7BE26BC3E9}" dt="2024-07-22T03:10:33.388" v="981" actId="947"/>
          <ac:spMkLst>
            <pc:docMk/>
            <pc:sldMk cId="0" sldId="511"/>
            <ac:spMk id="414" creationId="{00000000-0000-0000-0000-000000000000}"/>
          </ac:spMkLst>
        </pc:spChg>
        <pc:spChg chg="mod">
          <ac:chgData name="森茂 齐" userId="98a1d591687c18ad" providerId="LiveId" clId="{4241FA3A-714A-4AFB-93C3-8B7BE26BC3E9}" dt="2024-07-22T03:10:33.401" v="985" actId="947"/>
          <ac:spMkLst>
            <pc:docMk/>
            <pc:sldMk cId="0" sldId="511"/>
            <ac:spMk id="417" creationId="{00000000-0000-0000-0000-000000000000}"/>
          </ac:spMkLst>
        </pc:spChg>
        <pc:spChg chg="mod">
          <ac:chgData name="森茂 齐" userId="98a1d591687c18ad" providerId="LiveId" clId="{4241FA3A-714A-4AFB-93C3-8B7BE26BC3E9}" dt="2024-07-22T03:10:33.810" v="1081" actId="947"/>
          <ac:spMkLst>
            <pc:docMk/>
            <pc:sldMk cId="0" sldId="511"/>
            <ac:spMk id="423" creationId="{00000000-0000-0000-0000-000000000000}"/>
          </ac:spMkLst>
        </pc:spChg>
        <pc:spChg chg="mod">
          <ac:chgData name="森茂 齐" userId="98a1d591687c18ad" providerId="LiveId" clId="{4241FA3A-714A-4AFB-93C3-8B7BE26BC3E9}" dt="2024-07-22T03:10:33.823" v="1085" actId="947"/>
          <ac:spMkLst>
            <pc:docMk/>
            <pc:sldMk cId="0" sldId="511"/>
            <ac:spMk id="424" creationId="{00000000-0000-0000-0000-000000000000}"/>
          </ac:spMkLst>
        </pc:spChg>
        <pc:spChg chg="mod">
          <ac:chgData name="森茂 齐" userId="98a1d591687c18ad" providerId="LiveId" clId="{4241FA3A-714A-4AFB-93C3-8B7BE26BC3E9}" dt="2024-07-22T03:10:33.835" v="1089" actId="947"/>
          <ac:spMkLst>
            <pc:docMk/>
            <pc:sldMk cId="0" sldId="511"/>
            <ac:spMk id="425" creationId="{00000000-0000-0000-0000-000000000000}"/>
          </ac:spMkLst>
        </pc:spChg>
        <pc:spChg chg="mod">
          <ac:chgData name="森茂 齐" userId="98a1d591687c18ad" providerId="LiveId" clId="{4241FA3A-714A-4AFB-93C3-8B7BE26BC3E9}" dt="2024-07-22T03:10:33.848" v="1093" actId="947"/>
          <ac:spMkLst>
            <pc:docMk/>
            <pc:sldMk cId="0" sldId="511"/>
            <ac:spMk id="426" creationId="{00000000-0000-0000-0000-000000000000}"/>
          </ac:spMkLst>
        </pc:spChg>
        <pc:spChg chg="mod">
          <ac:chgData name="森茂 齐" userId="98a1d591687c18ad" providerId="LiveId" clId="{4241FA3A-714A-4AFB-93C3-8B7BE26BC3E9}" dt="2024-07-22T03:10:33.861" v="1097" actId="947"/>
          <ac:spMkLst>
            <pc:docMk/>
            <pc:sldMk cId="0" sldId="511"/>
            <ac:spMk id="427" creationId="{00000000-0000-0000-0000-000000000000}"/>
          </ac:spMkLst>
        </pc:spChg>
        <pc:spChg chg="mod">
          <ac:chgData name="森茂 齐" userId="98a1d591687c18ad" providerId="LiveId" clId="{4241FA3A-714A-4AFB-93C3-8B7BE26BC3E9}" dt="2024-07-22T03:10:33.874" v="1101" actId="947"/>
          <ac:spMkLst>
            <pc:docMk/>
            <pc:sldMk cId="0" sldId="511"/>
            <ac:spMk id="429" creationId="{00000000-0000-0000-0000-000000000000}"/>
          </ac:spMkLst>
        </pc:spChg>
        <pc:spChg chg="mod">
          <ac:chgData name="森茂 齐" userId="98a1d591687c18ad" providerId="LiveId" clId="{4241FA3A-714A-4AFB-93C3-8B7BE26BC3E9}" dt="2024-07-22T03:10:33.886" v="1105" actId="947"/>
          <ac:spMkLst>
            <pc:docMk/>
            <pc:sldMk cId="0" sldId="511"/>
            <ac:spMk id="430" creationId="{00000000-0000-0000-0000-000000000000}"/>
          </ac:spMkLst>
        </pc:spChg>
        <pc:spChg chg="mod">
          <ac:chgData name="森茂 齐" userId="98a1d591687c18ad" providerId="LiveId" clId="{4241FA3A-714A-4AFB-93C3-8B7BE26BC3E9}" dt="2024-07-22T03:10:33.898" v="1109" actId="947"/>
          <ac:spMkLst>
            <pc:docMk/>
            <pc:sldMk cId="0" sldId="511"/>
            <ac:spMk id="431" creationId="{00000000-0000-0000-0000-000000000000}"/>
          </ac:spMkLst>
        </pc:spChg>
        <pc:spChg chg="mod">
          <ac:chgData name="森茂 齐" userId="98a1d591687c18ad" providerId="LiveId" clId="{4241FA3A-714A-4AFB-93C3-8B7BE26BC3E9}" dt="2024-07-22T03:10:33.911" v="1113" actId="947"/>
          <ac:spMkLst>
            <pc:docMk/>
            <pc:sldMk cId="0" sldId="511"/>
            <ac:spMk id="433" creationId="{00000000-0000-0000-0000-000000000000}"/>
          </ac:spMkLst>
        </pc:spChg>
        <pc:spChg chg="mod">
          <ac:chgData name="森茂 齐" userId="98a1d591687c18ad" providerId="LiveId" clId="{4241FA3A-714A-4AFB-93C3-8B7BE26BC3E9}" dt="2024-07-22T03:10:33.924" v="1117" actId="947"/>
          <ac:spMkLst>
            <pc:docMk/>
            <pc:sldMk cId="0" sldId="511"/>
            <ac:spMk id="434" creationId="{00000000-0000-0000-0000-000000000000}"/>
          </ac:spMkLst>
        </pc:spChg>
        <pc:spChg chg="mod">
          <ac:chgData name="森茂 齐" userId="98a1d591687c18ad" providerId="LiveId" clId="{4241FA3A-714A-4AFB-93C3-8B7BE26BC3E9}" dt="2024-07-22T03:10:33.937" v="1121" actId="947"/>
          <ac:spMkLst>
            <pc:docMk/>
            <pc:sldMk cId="0" sldId="511"/>
            <ac:spMk id="435" creationId="{00000000-0000-0000-0000-000000000000}"/>
          </ac:spMkLst>
        </pc:spChg>
        <pc:spChg chg="mod">
          <ac:chgData name="森茂 齐" userId="98a1d591687c18ad" providerId="LiveId" clId="{4241FA3A-714A-4AFB-93C3-8B7BE26BC3E9}" dt="2024-07-22T03:10:33.949" v="1125" actId="947"/>
          <ac:spMkLst>
            <pc:docMk/>
            <pc:sldMk cId="0" sldId="511"/>
            <ac:spMk id="436" creationId="{00000000-0000-0000-0000-000000000000}"/>
          </ac:spMkLst>
        </pc:spChg>
        <pc:spChg chg="mod">
          <ac:chgData name="森茂 齐" userId="98a1d591687c18ad" providerId="LiveId" clId="{4241FA3A-714A-4AFB-93C3-8B7BE26BC3E9}" dt="2024-07-22T03:10:33.962" v="1129" actId="947"/>
          <ac:spMkLst>
            <pc:docMk/>
            <pc:sldMk cId="0" sldId="511"/>
            <ac:spMk id="437" creationId="{00000000-0000-0000-0000-000000000000}"/>
          </ac:spMkLst>
        </pc:spChg>
        <pc:spChg chg="mod">
          <ac:chgData name="森茂 齐" userId="98a1d591687c18ad" providerId="LiveId" clId="{4241FA3A-714A-4AFB-93C3-8B7BE26BC3E9}" dt="2024-07-22T03:10:34.021" v="1133" actId="947"/>
          <ac:spMkLst>
            <pc:docMk/>
            <pc:sldMk cId="0" sldId="511"/>
            <ac:spMk id="452" creationId="{00000000-0000-0000-0000-000000000000}"/>
          </ac:spMkLst>
        </pc:spChg>
        <pc:spChg chg="mod">
          <ac:chgData name="森茂 齐" userId="98a1d591687c18ad" providerId="LiveId" clId="{4241FA3A-714A-4AFB-93C3-8B7BE26BC3E9}" dt="2024-07-22T03:10:34.034" v="1137" actId="947"/>
          <ac:spMkLst>
            <pc:docMk/>
            <pc:sldMk cId="0" sldId="511"/>
            <ac:spMk id="453" creationId="{00000000-0000-0000-0000-000000000000}"/>
          </ac:spMkLst>
        </pc:spChg>
        <pc:spChg chg="mod">
          <ac:chgData name="森茂 齐" userId="98a1d591687c18ad" providerId="LiveId" clId="{4241FA3A-714A-4AFB-93C3-8B7BE26BC3E9}" dt="2024-07-22T03:10:34.046" v="1141" actId="947"/>
          <ac:spMkLst>
            <pc:docMk/>
            <pc:sldMk cId="0" sldId="511"/>
            <ac:spMk id="454" creationId="{00000000-0000-0000-0000-000000000000}"/>
          </ac:spMkLst>
        </pc:spChg>
        <pc:spChg chg="mod">
          <ac:chgData name="森茂 齐" userId="98a1d591687c18ad" providerId="LiveId" clId="{4241FA3A-714A-4AFB-93C3-8B7BE26BC3E9}" dt="2024-07-22T03:10:33.011" v="885" actId="947"/>
          <ac:spMkLst>
            <pc:docMk/>
            <pc:sldMk cId="0" sldId="511"/>
            <ac:spMk id="469" creationId="{D7B2539C-0A12-1767-FCF2-AA68EBC5A7B9}"/>
          </ac:spMkLst>
        </pc:spChg>
        <pc:spChg chg="mod">
          <ac:chgData name="森茂 齐" userId="98a1d591687c18ad" providerId="LiveId" clId="{4241FA3A-714A-4AFB-93C3-8B7BE26BC3E9}" dt="2024-07-22T03:10:33.076" v="905" actId="947"/>
          <ac:spMkLst>
            <pc:docMk/>
            <pc:sldMk cId="0" sldId="511"/>
            <ac:spMk id="486" creationId="{00000000-0000-0000-0000-000000000000}"/>
          </ac:spMkLst>
        </pc:spChg>
        <pc:spChg chg="mod">
          <ac:chgData name="森茂 齐" userId="98a1d591687c18ad" providerId="LiveId" clId="{4241FA3A-714A-4AFB-93C3-8B7BE26BC3E9}" dt="2024-07-22T03:10:33.089" v="909" actId="947"/>
          <ac:spMkLst>
            <pc:docMk/>
            <pc:sldMk cId="0" sldId="511"/>
            <ac:spMk id="487" creationId="{00000000-0000-0000-0000-000000000000}"/>
          </ac:spMkLst>
        </pc:spChg>
        <pc:spChg chg="mod">
          <ac:chgData name="森茂 齐" userId="98a1d591687c18ad" providerId="LiveId" clId="{4241FA3A-714A-4AFB-93C3-8B7BE26BC3E9}" dt="2024-07-22T03:10:33.102" v="913" actId="947"/>
          <ac:spMkLst>
            <pc:docMk/>
            <pc:sldMk cId="0" sldId="511"/>
            <ac:spMk id="488" creationId="{00000000-0000-0000-0000-000000000000}"/>
          </ac:spMkLst>
        </pc:spChg>
        <pc:spChg chg="mod">
          <ac:chgData name="森茂 齐" userId="98a1d591687c18ad" providerId="LiveId" clId="{4241FA3A-714A-4AFB-93C3-8B7BE26BC3E9}" dt="2024-07-22T03:10:33.115" v="917" actId="947"/>
          <ac:spMkLst>
            <pc:docMk/>
            <pc:sldMk cId="0" sldId="511"/>
            <ac:spMk id="489" creationId="{00000000-0000-0000-0000-000000000000}"/>
          </ac:spMkLst>
        </pc:spChg>
        <pc:spChg chg="mod">
          <ac:chgData name="森茂 齐" userId="98a1d591687c18ad" providerId="LiveId" clId="{4241FA3A-714A-4AFB-93C3-8B7BE26BC3E9}" dt="2024-07-22T03:10:33.127" v="921" actId="947"/>
          <ac:spMkLst>
            <pc:docMk/>
            <pc:sldMk cId="0" sldId="511"/>
            <ac:spMk id="490" creationId="{00000000-0000-0000-0000-000000000000}"/>
          </ac:spMkLst>
        </pc:spChg>
        <pc:spChg chg="mod">
          <ac:chgData name="森茂 齐" userId="98a1d591687c18ad" providerId="LiveId" clId="{4241FA3A-714A-4AFB-93C3-8B7BE26BC3E9}" dt="2024-07-22T03:10:33.140" v="925" actId="947"/>
          <ac:spMkLst>
            <pc:docMk/>
            <pc:sldMk cId="0" sldId="511"/>
            <ac:spMk id="492" creationId="{00000000-0000-0000-0000-000000000000}"/>
          </ac:spMkLst>
        </pc:spChg>
        <pc:spChg chg="mod">
          <ac:chgData name="森茂 齐" userId="98a1d591687c18ad" providerId="LiveId" clId="{4241FA3A-714A-4AFB-93C3-8B7BE26BC3E9}" dt="2024-07-22T03:10:33.153" v="929" actId="947"/>
          <ac:spMkLst>
            <pc:docMk/>
            <pc:sldMk cId="0" sldId="511"/>
            <ac:spMk id="493" creationId="{00000000-0000-0000-0000-000000000000}"/>
          </ac:spMkLst>
        </pc:spChg>
        <pc:spChg chg="mod">
          <ac:chgData name="森茂 齐" userId="98a1d591687c18ad" providerId="LiveId" clId="{4241FA3A-714A-4AFB-93C3-8B7BE26BC3E9}" dt="2024-07-22T03:10:33.166" v="933" actId="947"/>
          <ac:spMkLst>
            <pc:docMk/>
            <pc:sldMk cId="0" sldId="511"/>
            <ac:spMk id="494" creationId="{00000000-0000-0000-0000-000000000000}"/>
          </ac:spMkLst>
        </pc:spChg>
        <pc:spChg chg="mod">
          <ac:chgData name="森茂 齐" userId="98a1d591687c18ad" providerId="LiveId" clId="{4241FA3A-714A-4AFB-93C3-8B7BE26BC3E9}" dt="2024-07-22T03:10:33.179" v="937" actId="947"/>
          <ac:spMkLst>
            <pc:docMk/>
            <pc:sldMk cId="0" sldId="511"/>
            <ac:spMk id="496" creationId="{00000000-0000-0000-0000-000000000000}"/>
          </ac:spMkLst>
        </pc:spChg>
        <pc:spChg chg="mod">
          <ac:chgData name="森茂 齐" userId="98a1d591687c18ad" providerId="LiveId" clId="{4241FA3A-714A-4AFB-93C3-8B7BE26BC3E9}" dt="2024-07-22T03:10:33.192" v="941" actId="947"/>
          <ac:spMkLst>
            <pc:docMk/>
            <pc:sldMk cId="0" sldId="511"/>
            <ac:spMk id="497" creationId="{00000000-0000-0000-0000-000000000000}"/>
          </ac:spMkLst>
        </pc:spChg>
        <pc:spChg chg="mod">
          <ac:chgData name="森茂 齐" userId="98a1d591687c18ad" providerId="LiveId" clId="{4241FA3A-714A-4AFB-93C3-8B7BE26BC3E9}" dt="2024-07-22T03:10:33.203" v="945" actId="947"/>
          <ac:spMkLst>
            <pc:docMk/>
            <pc:sldMk cId="0" sldId="511"/>
            <ac:spMk id="498" creationId="{00000000-0000-0000-0000-000000000000}"/>
          </ac:spMkLst>
        </pc:spChg>
        <pc:spChg chg="mod">
          <ac:chgData name="森茂 齐" userId="98a1d591687c18ad" providerId="LiveId" clId="{4241FA3A-714A-4AFB-93C3-8B7BE26BC3E9}" dt="2024-07-22T03:10:33.216" v="949" actId="947"/>
          <ac:spMkLst>
            <pc:docMk/>
            <pc:sldMk cId="0" sldId="511"/>
            <ac:spMk id="499" creationId="{00000000-0000-0000-0000-000000000000}"/>
          </ac:spMkLst>
        </pc:spChg>
        <pc:spChg chg="mod">
          <ac:chgData name="森茂 齐" userId="98a1d591687c18ad" providerId="LiveId" clId="{4241FA3A-714A-4AFB-93C3-8B7BE26BC3E9}" dt="2024-07-22T03:10:33.229" v="953" actId="947"/>
          <ac:spMkLst>
            <pc:docMk/>
            <pc:sldMk cId="0" sldId="511"/>
            <ac:spMk id="500" creationId="{00000000-0000-0000-0000-000000000000}"/>
          </ac:spMkLst>
        </pc:spChg>
        <pc:spChg chg="mod">
          <ac:chgData name="森茂 齐" userId="98a1d591687c18ad" providerId="LiveId" clId="{4241FA3A-714A-4AFB-93C3-8B7BE26BC3E9}" dt="2024-07-22T03:10:33.290" v="957" actId="947"/>
          <ac:spMkLst>
            <pc:docMk/>
            <pc:sldMk cId="0" sldId="511"/>
            <ac:spMk id="515" creationId="{00000000-0000-0000-0000-000000000000}"/>
          </ac:spMkLst>
        </pc:spChg>
        <pc:spChg chg="mod">
          <ac:chgData name="森茂 齐" userId="98a1d591687c18ad" providerId="LiveId" clId="{4241FA3A-714A-4AFB-93C3-8B7BE26BC3E9}" dt="2024-07-22T03:10:33.302" v="961" actId="947"/>
          <ac:spMkLst>
            <pc:docMk/>
            <pc:sldMk cId="0" sldId="511"/>
            <ac:spMk id="516" creationId="{00000000-0000-0000-0000-000000000000}"/>
          </ac:spMkLst>
        </pc:spChg>
        <pc:spChg chg="mod">
          <ac:chgData name="森茂 齐" userId="98a1d591687c18ad" providerId="LiveId" clId="{4241FA3A-714A-4AFB-93C3-8B7BE26BC3E9}" dt="2024-07-22T03:10:33.314" v="965" actId="947"/>
          <ac:spMkLst>
            <pc:docMk/>
            <pc:sldMk cId="0" sldId="511"/>
            <ac:spMk id="517" creationId="{00000000-0000-0000-0000-000000000000}"/>
          </ac:spMkLst>
        </pc:spChg>
        <pc:spChg chg="mod">
          <ac:chgData name="森茂 齐" userId="98a1d591687c18ad" providerId="LiveId" clId="{4241FA3A-714A-4AFB-93C3-8B7BE26BC3E9}" dt="2024-07-22T03:10:33.415" v="989" actId="947"/>
          <ac:spMkLst>
            <pc:docMk/>
            <pc:sldMk cId="0" sldId="511"/>
            <ac:spMk id="540" creationId="{00000000-0000-0000-0000-000000000000}"/>
          </ac:spMkLst>
        </pc:spChg>
        <pc:spChg chg="mod">
          <ac:chgData name="森茂 齐" userId="98a1d591687c18ad" providerId="LiveId" clId="{4241FA3A-714A-4AFB-93C3-8B7BE26BC3E9}" dt="2024-07-22T03:10:33.431" v="993" actId="947"/>
          <ac:spMkLst>
            <pc:docMk/>
            <pc:sldMk cId="0" sldId="511"/>
            <ac:spMk id="546" creationId="{00000000-0000-0000-0000-000000000000}"/>
          </ac:spMkLst>
        </pc:spChg>
        <pc:spChg chg="mod">
          <ac:chgData name="森茂 齐" userId="98a1d591687c18ad" providerId="LiveId" clId="{4241FA3A-714A-4AFB-93C3-8B7BE26BC3E9}" dt="2024-07-22T03:10:33.443" v="997" actId="947"/>
          <ac:spMkLst>
            <pc:docMk/>
            <pc:sldMk cId="0" sldId="511"/>
            <ac:spMk id="547" creationId="{00000000-0000-0000-0000-000000000000}"/>
          </ac:spMkLst>
        </pc:spChg>
        <pc:spChg chg="mod">
          <ac:chgData name="森茂 齐" userId="98a1d591687c18ad" providerId="LiveId" clId="{4241FA3A-714A-4AFB-93C3-8B7BE26BC3E9}" dt="2024-07-22T03:10:33.456" v="1001" actId="947"/>
          <ac:spMkLst>
            <pc:docMk/>
            <pc:sldMk cId="0" sldId="511"/>
            <ac:spMk id="548" creationId="{00000000-0000-0000-0000-000000000000}"/>
          </ac:spMkLst>
        </pc:spChg>
        <pc:spChg chg="mod">
          <ac:chgData name="森茂 齐" userId="98a1d591687c18ad" providerId="LiveId" clId="{4241FA3A-714A-4AFB-93C3-8B7BE26BC3E9}" dt="2024-07-22T03:10:33.469" v="1005" actId="947"/>
          <ac:spMkLst>
            <pc:docMk/>
            <pc:sldMk cId="0" sldId="511"/>
            <ac:spMk id="549" creationId="{00000000-0000-0000-0000-000000000000}"/>
          </ac:spMkLst>
        </pc:spChg>
        <pc:spChg chg="mod">
          <ac:chgData name="森茂 齐" userId="98a1d591687c18ad" providerId="LiveId" clId="{4241FA3A-714A-4AFB-93C3-8B7BE26BC3E9}" dt="2024-07-22T03:10:33.482" v="1009" actId="947"/>
          <ac:spMkLst>
            <pc:docMk/>
            <pc:sldMk cId="0" sldId="511"/>
            <ac:spMk id="550" creationId="{00000000-0000-0000-0000-000000000000}"/>
          </ac:spMkLst>
        </pc:spChg>
        <pc:spChg chg="mod">
          <ac:chgData name="森茂 齐" userId="98a1d591687c18ad" providerId="LiveId" clId="{4241FA3A-714A-4AFB-93C3-8B7BE26BC3E9}" dt="2024-07-22T03:10:33.494" v="1013" actId="947"/>
          <ac:spMkLst>
            <pc:docMk/>
            <pc:sldMk cId="0" sldId="511"/>
            <ac:spMk id="552" creationId="{00000000-0000-0000-0000-000000000000}"/>
          </ac:spMkLst>
        </pc:spChg>
        <pc:spChg chg="mod">
          <ac:chgData name="森茂 齐" userId="98a1d591687c18ad" providerId="LiveId" clId="{4241FA3A-714A-4AFB-93C3-8B7BE26BC3E9}" dt="2024-07-22T03:10:33.506" v="1017" actId="947"/>
          <ac:spMkLst>
            <pc:docMk/>
            <pc:sldMk cId="0" sldId="511"/>
            <ac:spMk id="553" creationId="{00000000-0000-0000-0000-000000000000}"/>
          </ac:spMkLst>
        </pc:spChg>
        <pc:spChg chg="mod">
          <ac:chgData name="森茂 齐" userId="98a1d591687c18ad" providerId="LiveId" clId="{4241FA3A-714A-4AFB-93C3-8B7BE26BC3E9}" dt="2024-07-22T03:10:33.519" v="1021" actId="947"/>
          <ac:spMkLst>
            <pc:docMk/>
            <pc:sldMk cId="0" sldId="511"/>
            <ac:spMk id="554" creationId="{00000000-0000-0000-0000-000000000000}"/>
          </ac:spMkLst>
        </pc:spChg>
        <pc:spChg chg="mod">
          <ac:chgData name="森茂 齐" userId="98a1d591687c18ad" providerId="LiveId" clId="{4241FA3A-714A-4AFB-93C3-8B7BE26BC3E9}" dt="2024-07-22T03:10:33.533" v="1025" actId="947"/>
          <ac:spMkLst>
            <pc:docMk/>
            <pc:sldMk cId="0" sldId="511"/>
            <ac:spMk id="556" creationId="{00000000-0000-0000-0000-000000000000}"/>
          </ac:spMkLst>
        </pc:spChg>
        <pc:spChg chg="mod">
          <ac:chgData name="森茂 齐" userId="98a1d591687c18ad" providerId="LiveId" clId="{4241FA3A-714A-4AFB-93C3-8B7BE26BC3E9}" dt="2024-07-22T03:10:33.546" v="1029" actId="947"/>
          <ac:spMkLst>
            <pc:docMk/>
            <pc:sldMk cId="0" sldId="511"/>
            <ac:spMk id="557" creationId="{00000000-0000-0000-0000-000000000000}"/>
          </ac:spMkLst>
        </pc:spChg>
        <pc:spChg chg="mod">
          <ac:chgData name="森茂 齐" userId="98a1d591687c18ad" providerId="LiveId" clId="{4241FA3A-714A-4AFB-93C3-8B7BE26BC3E9}" dt="2024-07-22T03:10:33.560" v="1033" actId="947"/>
          <ac:spMkLst>
            <pc:docMk/>
            <pc:sldMk cId="0" sldId="511"/>
            <ac:spMk id="558" creationId="{00000000-0000-0000-0000-000000000000}"/>
          </ac:spMkLst>
        </pc:spChg>
        <pc:spChg chg="mod">
          <ac:chgData name="森茂 齐" userId="98a1d591687c18ad" providerId="LiveId" clId="{4241FA3A-714A-4AFB-93C3-8B7BE26BC3E9}" dt="2024-07-22T03:10:33.572" v="1037" actId="947"/>
          <ac:spMkLst>
            <pc:docMk/>
            <pc:sldMk cId="0" sldId="511"/>
            <ac:spMk id="559" creationId="{00000000-0000-0000-0000-000000000000}"/>
          </ac:spMkLst>
        </pc:spChg>
        <pc:spChg chg="mod">
          <ac:chgData name="森茂 齐" userId="98a1d591687c18ad" providerId="LiveId" clId="{4241FA3A-714A-4AFB-93C3-8B7BE26BC3E9}" dt="2024-07-22T03:10:33.585" v="1041" actId="947"/>
          <ac:spMkLst>
            <pc:docMk/>
            <pc:sldMk cId="0" sldId="511"/>
            <ac:spMk id="560" creationId="{00000000-0000-0000-0000-000000000000}"/>
          </ac:spMkLst>
        </pc:spChg>
        <pc:spChg chg="mod">
          <ac:chgData name="森茂 齐" userId="98a1d591687c18ad" providerId="LiveId" clId="{4241FA3A-714A-4AFB-93C3-8B7BE26BC3E9}" dt="2024-07-22T03:10:33.645" v="1045" actId="947"/>
          <ac:spMkLst>
            <pc:docMk/>
            <pc:sldMk cId="0" sldId="511"/>
            <ac:spMk id="575" creationId="{00000000-0000-0000-0000-000000000000}"/>
          </ac:spMkLst>
        </pc:spChg>
        <pc:spChg chg="mod">
          <ac:chgData name="森茂 齐" userId="98a1d591687c18ad" providerId="LiveId" clId="{4241FA3A-714A-4AFB-93C3-8B7BE26BC3E9}" dt="2024-07-22T03:10:33.657" v="1049" actId="947"/>
          <ac:spMkLst>
            <pc:docMk/>
            <pc:sldMk cId="0" sldId="511"/>
            <ac:spMk id="576" creationId="{00000000-0000-0000-0000-000000000000}"/>
          </ac:spMkLst>
        </pc:spChg>
        <pc:spChg chg="mod">
          <ac:chgData name="森茂 齐" userId="98a1d591687c18ad" providerId="LiveId" clId="{4241FA3A-714A-4AFB-93C3-8B7BE26BC3E9}" dt="2024-07-22T03:10:33.670" v="1053" actId="947"/>
          <ac:spMkLst>
            <pc:docMk/>
            <pc:sldMk cId="0" sldId="511"/>
            <ac:spMk id="577" creationId="{00000000-0000-0000-0000-000000000000}"/>
          </ac:spMkLst>
        </pc:spChg>
      </pc:sldChg>
      <pc:sldChg chg="delSp modSp add mod modNotesTx">
        <pc:chgData name="森茂 齐" userId="98a1d591687c18ad" providerId="LiveId" clId="{4241FA3A-714A-4AFB-93C3-8B7BE26BC3E9}" dt="2024-07-18T03:22:54.496" v="271"/>
        <pc:sldMkLst>
          <pc:docMk/>
          <pc:sldMk cId="0" sldId="543"/>
        </pc:sldMkLst>
        <pc:spChg chg="mod">
          <ac:chgData name="森茂 齐" userId="98a1d591687c18ad" providerId="LiveId" clId="{4241FA3A-714A-4AFB-93C3-8B7BE26BC3E9}" dt="2024-07-18T03:07:50.047" v="167"/>
          <ac:spMkLst>
            <pc:docMk/>
            <pc:sldMk cId="0" sldId="543"/>
            <ac:spMk id="9" creationId="{00000000-0000-0000-0000-000000000000}"/>
          </ac:spMkLst>
        </pc:spChg>
        <pc:spChg chg="mod">
          <ac:chgData name="森茂 齐" userId="98a1d591687c18ad" providerId="LiveId" clId="{4241FA3A-714A-4AFB-93C3-8B7BE26BC3E9}" dt="2024-07-18T03:08:19.761" v="173"/>
          <ac:spMkLst>
            <pc:docMk/>
            <pc:sldMk cId="0" sldId="543"/>
            <ac:spMk id="10" creationId="{00000000-0000-0000-0000-000000000000}"/>
          </ac:spMkLst>
        </pc:spChg>
        <pc:spChg chg="del">
          <ac:chgData name="森茂 齐" userId="98a1d591687c18ad" providerId="LiveId" clId="{4241FA3A-714A-4AFB-93C3-8B7BE26BC3E9}" dt="2024-07-18T03:03:13.439" v="156" actId="478"/>
          <ac:spMkLst>
            <pc:docMk/>
            <pc:sldMk cId="0" sldId="543"/>
            <ac:spMk id="11" creationId="{00000000-0000-0000-0000-000000000000}"/>
          </ac:spMkLst>
        </pc:spChg>
        <pc:spChg chg="mod">
          <ac:chgData name="森茂 齐" userId="98a1d591687c18ad" providerId="LiveId" clId="{4241FA3A-714A-4AFB-93C3-8B7BE26BC3E9}" dt="2024-07-18T03:12:26.449" v="188"/>
          <ac:spMkLst>
            <pc:docMk/>
            <pc:sldMk cId="0" sldId="543"/>
            <ac:spMk id="12" creationId="{00000000-0000-0000-0000-000000000000}"/>
          </ac:spMkLst>
        </pc:spChg>
        <pc:spChg chg="mod">
          <ac:chgData name="森茂 齐" userId="98a1d591687c18ad" providerId="LiveId" clId="{4241FA3A-714A-4AFB-93C3-8B7BE26BC3E9}" dt="2024-07-18T03:03:41.566" v="160" actId="1076"/>
          <ac:spMkLst>
            <pc:docMk/>
            <pc:sldMk cId="0" sldId="543"/>
            <ac:spMk id="15" creationId="{00000000-0000-0000-0000-000000000000}"/>
          </ac:spMkLst>
        </pc:spChg>
        <pc:spChg chg="mod">
          <ac:chgData name="森茂 齐" userId="98a1d591687c18ad" providerId="LiveId" clId="{4241FA3A-714A-4AFB-93C3-8B7BE26BC3E9}" dt="2024-07-18T03:12:40.884" v="195"/>
          <ac:spMkLst>
            <pc:docMk/>
            <pc:sldMk cId="0" sldId="543"/>
            <ac:spMk id="21" creationId="{00000000-0000-0000-0000-000000000000}"/>
          </ac:spMkLst>
        </pc:spChg>
        <pc:spChg chg="mod">
          <ac:chgData name="森茂 齐" userId="98a1d591687c18ad" providerId="LiveId" clId="{4241FA3A-714A-4AFB-93C3-8B7BE26BC3E9}" dt="2024-07-18T03:12:07.766" v="182"/>
          <ac:spMkLst>
            <pc:docMk/>
            <pc:sldMk cId="0" sldId="543"/>
            <ac:spMk id="23" creationId="{00000000-0000-0000-0000-000000000000}"/>
          </ac:spMkLst>
        </pc:spChg>
        <pc:spChg chg="del">
          <ac:chgData name="森茂 齐" userId="98a1d591687c18ad" providerId="LiveId" clId="{4241FA3A-714A-4AFB-93C3-8B7BE26BC3E9}" dt="2024-07-18T03:03:16.522" v="158" actId="478"/>
          <ac:spMkLst>
            <pc:docMk/>
            <pc:sldMk cId="0" sldId="543"/>
            <ac:spMk id="26" creationId="{00000000-0000-0000-0000-000000000000}"/>
          </ac:spMkLst>
        </pc:spChg>
        <pc:picChg chg="mod">
          <ac:chgData name="森茂 齐" userId="98a1d591687c18ad" providerId="LiveId" clId="{4241FA3A-714A-4AFB-93C3-8B7BE26BC3E9}" dt="2024-07-18T03:03:41.566" v="160" actId="1076"/>
          <ac:picMkLst>
            <pc:docMk/>
            <pc:sldMk cId="0" sldId="543"/>
            <ac:picMk id="6" creationId="{00000000-0000-0000-0000-000000000000}"/>
          </ac:picMkLst>
        </pc:picChg>
        <pc:picChg chg="mod">
          <ac:chgData name="森茂 齐" userId="98a1d591687c18ad" providerId="LiveId" clId="{4241FA3A-714A-4AFB-93C3-8B7BE26BC3E9}" dt="2024-07-18T03:13:45.228" v="196" actId="14826"/>
          <ac:picMkLst>
            <pc:docMk/>
            <pc:sldMk cId="0" sldId="543"/>
            <ac:picMk id="20" creationId="{00000000-0000-0000-0000-000000000000}"/>
          </ac:picMkLst>
        </pc:picChg>
        <pc:picChg chg="mod">
          <ac:chgData name="森茂 齐" userId="98a1d591687c18ad" providerId="LiveId" clId="{4241FA3A-714A-4AFB-93C3-8B7BE26BC3E9}" dt="2024-07-18T03:11:57.980" v="176" actId="14826"/>
          <ac:picMkLst>
            <pc:docMk/>
            <pc:sldMk cId="0" sldId="543"/>
            <ac:picMk id="22" creationId="{00000000-0000-0000-0000-000000000000}"/>
          </ac:picMkLst>
        </pc:picChg>
        <pc:picChg chg="del">
          <ac:chgData name="森茂 齐" userId="98a1d591687c18ad" providerId="LiveId" clId="{4241FA3A-714A-4AFB-93C3-8B7BE26BC3E9}" dt="2024-07-18T03:03:14.912" v="157" actId="478"/>
          <ac:picMkLst>
            <pc:docMk/>
            <pc:sldMk cId="0" sldId="543"/>
            <ac:picMk id="25" creationId="{00000000-0000-0000-0000-000000000000}"/>
          </ac:picMkLst>
        </pc:picChg>
        <pc:picChg chg="del">
          <ac:chgData name="森茂 齐" userId="98a1d591687c18ad" providerId="LiveId" clId="{4241FA3A-714A-4AFB-93C3-8B7BE26BC3E9}" dt="2024-07-18T03:03:11.288" v="155" actId="478"/>
          <ac:picMkLst>
            <pc:docMk/>
            <pc:sldMk cId="0" sldId="543"/>
            <ac:picMk id="28" creationId="{00000000-0000-0000-0000-000000000000}"/>
          </ac:picMkLst>
        </pc:picChg>
        <pc:picChg chg="mod">
          <ac:chgData name="森茂 齐" userId="98a1d591687c18ad" providerId="LiveId" clId="{4241FA3A-714A-4AFB-93C3-8B7BE26BC3E9}" dt="2024-07-18T03:07:27.184" v="161" actId="14826"/>
          <ac:picMkLst>
            <pc:docMk/>
            <pc:sldMk cId="0" sldId="543"/>
            <ac:picMk id="30" creationId="{00000000-0000-0000-0000-000000000000}"/>
          </ac:picMkLst>
        </pc:picChg>
        <pc:picChg chg="mod">
          <ac:chgData name="森茂 齐" userId="98a1d591687c18ad" providerId="LiveId" clId="{4241FA3A-714A-4AFB-93C3-8B7BE26BC3E9}" dt="2024-07-18T03:09:53.772" v="175" actId="14826"/>
          <ac:picMkLst>
            <pc:docMk/>
            <pc:sldMk cId="0" sldId="543"/>
            <ac:picMk id="33" creationId="{00000000-0000-0000-0000-000000000000}"/>
          </ac:picMkLst>
        </pc:picChg>
        <pc:picChg chg="mod">
          <ac:chgData name="森茂 齐" userId="98a1d591687c18ad" providerId="LiveId" clId="{4241FA3A-714A-4AFB-93C3-8B7BE26BC3E9}" dt="2024-07-18T03:12:31.792" v="189" actId="14826"/>
          <ac:picMkLst>
            <pc:docMk/>
            <pc:sldMk cId="0" sldId="543"/>
            <ac:picMk id="1030" creationId="{00000000-0000-0000-0000-000000000000}"/>
          </ac:picMkLst>
        </pc:picChg>
      </pc:sldChg>
      <pc:sldChg chg="new">
        <pc:chgData name="森茂 齐" userId="98a1d591687c18ad" providerId="LiveId" clId="{4241FA3A-714A-4AFB-93C3-8B7BE26BC3E9}" dt="2024-07-18T03:25:33.202" v="289" actId="680"/>
        <pc:sldMkLst>
          <pc:docMk/>
          <pc:sldMk cId="2307767697" sldId="544"/>
        </pc:sldMkLst>
      </pc:sldChg>
      <pc:sldChg chg="new del">
        <pc:chgData name="森茂 齐" userId="98a1d591687c18ad" providerId="LiveId" clId="{4241FA3A-714A-4AFB-93C3-8B7BE26BC3E9}" dt="2024-07-18T03:23:37.458" v="274" actId="47"/>
        <pc:sldMkLst>
          <pc:docMk/>
          <pc:sldMk cId="3611197434" sldId="544"/>
        </pc:sldMkLst>
      </pc:sldChg>
      <pc:sldChg chg="modSp mod modNotesTx">
        <pc:chgData name="森茂 齐" userId="98a1d591687c18ad" providerId="LiveId" clId="{4241FA3A-714A-4AFB-93C3-8B7BE26BC3E9}" dt="2024-07-22T03:10:35.980" v="1601" actId="947"/>
        <pc:sldMkLst>
          <pc:docMk/>
          <pc:sldMk cId="1771841228" sldId="608"/>
        </pc:sldMkLst>
        <pc:spChg chg="mod">
          <ac:chgData name="森茂 齐" userId="98a1d591687c18ad" providerId="LiveId" clId="{4241FA3A-714A-4AFB-93C3-8B7BE26BC3E9}" dt="2024-07-22T03:10:34.514" v="1245" actId="947"/>
          <ac:spMkLst>
            <pc:docMk/>
            <pc:sldMk cId="1771841228" sldId="608"/>
            <ac:spMk id="5" creationId="{00000000-0000-0000-0000-000000000000}"/>
          </ac:spMkLst>
        </pc:spChg>
        <pc:spChg chg="mod">
          <ac:chgData name="森茂 齐" userId="98a1d591687c18ad" providerId="LiveId" clId="{4241FA3A-714A-4AFB-93C3-8B7BE26BC3E9}" dt="2024-07-22T03:10:34.554" v="1269" actId="947"/>
          <ac:spMkLst>
            <pc:docMk/>
            <pc:sldMk cId="1771841228" sldId="608"/>
            <ac:spMk id="8" creationId="{00000000-0000-0000-0000-000000000000}"/>
          </ac:spMkLst>
        </pc:spChg>
        <pc:spChg chg="mod">
          <ac:chgData name="森茂 齐" userId="98a1d591687c18ad" providerId="LiveId" clId="{4241FA3A-714A-4AFB-93C3-8B7BE26BC3E9}" dt="2024-07-22T03:10:35.246" v="1429" actId="947"/>
          <ac:spMkLst>
            <pc:docMk/>
            <pc:sldMk cId="1771841228" sldId="608"/>
            <ac:spMk id="10" creationId="{00000000-0000-0000-0000-000000000000}"/>
          </ac:spMkLst>
        </pc:spChg>
        <pc:spChg chg="mod">
          <ac:chgData name="森茂 齐" userId="98a1d591687c18ad" providerId="LiveId" clId="{4241FA3A-714A-4AFB-93C3-8B7BE26BC3E9}" dt="2024-07-22T03:10:35.258" v="1433" actId="947"/>
          <ac:spMkLst>
            <pc:docMk/>
            <pc:sldMk cId="1771841228" sldId="608"/>
            <ac:spMk id="11" creationId="{00000000-0000-0000-0000-000000000000}"/>
          </ac:spMkLst>
        </pc:spChg>
        <pc:spChg chg="mod">
          <ac:chgData name="森茂 齐" userId="98a1d591687c18ad" providerId="LiveId" clId="{4241FA3A-714A-4AFB-93C3-8B7BE26BC3E9}" dt="2024-07-22T03:10:35.272" v="1437" actId="947"/>
          <ac:spMkLst>
            <pc:docMk/>
            <pc:sldMk cId="1771841228" sldId="608"/>
            <ac:spMk id="12" creationId="{00000000-0000-0000-0000-000000000000}"/>
          </ac:spMkLst>
        </pc:spChg>
        <pc:spChg chg="mod">
          <ac:chgData name="森茂 齐" userId="98a1d591687c18ad" providerId="LiveId" clId="{4241FA3A-714A-4AFB-93C3-8B7BE26BC3E9}" dt="2024-07-22T03:10:34.533" v="1259" actId="947"/>
          <ac:spMkLst>
            <pc:docMk/>
            <pc:sldMk cId="1771841228" sldId="608"/>
            <ac:spMk id="16" creationId="{00000000-0000-0000-0000-000000000000}"/>
          </ac:spMkLst>
        </pc:spChg>
        <pc:spChg chg="mod">
          <ac:chgData name="森茂 齐" userId="98a1d591687c18ad" providerId="LiveId" clId="{4241FA3A-714A-4AFB-93C3-8B7BE26BC3E9}" dt="2024-07-22T03:10:35.291" v="1441" actId="947"/>
          <ac:spMkLst>
            <pc:docMk/>
            <pc:sldMk cId="1771841228" sldId="608"/>
            <ac:spMk id="17" creationId="{00000000-0000-0000-0000-000000000000}"/>
          </ac:spMkLst>
        </pc:spChg>
        <pc:spChg chg="mod">
          <ac:chgData name="森茂 齐" userId="98a1d591687c18ad" providerId="LiveId" clId="{4241FA3A-714A-4AFB-93C3-8B7BE26BC3E9}" dt="2024-07-22T03:10:35.305" v="1445" actId="947"/>
          <ac:spMkLst>
            <pc:docMk/>
            <pc:sldMk cId="1771841228" sldId="608"/>
            <ac:spMk id="18" creationId="{00000000-0000-0000-0000-000000000000}"/>
          </ac:spMkLst>
        </pc:spChg>
        <pc:spChg chg="mod">
          <ac:chgData name="森茂 齐" userId="98a1d591687c18ad" providerId="LiveId" clId="{4241FA3A-714A-4AFB-93C3-8B7BE26BC3E9}" dt="2024-07-22T03:10:35.319" v="1449" actId="947"/>
          <ac:spMkLst>
            <pc:docMk/>
            <pc:sldMk cId="1771841228" sldId="608"/>
            <ac:spMk id="19" creationId="{00000000-0000-0000-0000-000000000000}"/>
          </ac:spMkLst>
        </pc:spChg>
        <pc:spChg chg="mod">
          <ac:chgData name="森茂 齐" userId="98a1d591687c18ad" providerId="LiveId" clId="{4241FA3A-714A-4AFB-93C3-8B7BE26BC3E9}" dt="2024-07-22T03:10:35.669" v="1529" actId="947"/>
          <ac:spMkLst>
            <pc:docMk/>
            <pc:sldMk cId="1771841228" sldId="608"/>
            <ac:spMk id="22" creationId="{00000000-0000-0000-0000-000000000000}"/>
          </ac:spMkLst>
        </pc:spChg>
        <pc:spChg chg="mod">
          <ac:chgData name="森茂 齐" userId="98a1d591687c18ad" providerId="LiveId" clId="{4241FA3A-714A-4AFB-93C3-8B7BE26BC3E9}" dt="2024-07-22T03:10:35.683" v="1533" actId="947"/>
          <ac:spMkLst>
            <pc:docMk/>
            <pc:sldMk cId="1771841228" sldId="608"/>
            <ac:spMk id="25" creationId="{00000000-0000-0000-0000-000000000000}"/>
          </ac:spMkLst>
        </pc:spChg>
        <pc:spChg chg="mod">
          <ac:chgData name="森茂 齐" userId="98a1d591687c18ad" providerId="LiveId" clId="{4241FA3A-714A-4AFB-93C3-8B7BE26BC3E9}" dt="2024-07-22T03:10:35.696" v="1537" actId="947"/>
          <ac:spMkLst>
            <pc:docMk/>
            <pc:sldMk cId="1771841228" sldId="608"/>
            <ac:spMk id="26" creationId="{00000000-0000-0000-0000-000000000000}"/>
          </ac:spMkLst>
        </pc:spChg>
        <pc:spChg chg="mod">
          <ac:chgData name="森茂 齐" userId="98a1d591687c18ad" providerId="LiveId" clId="{4241FA3A-714A-4AFB-93C3-8B7BE26BC3E9}" dt="2024-07-22T03:10:35.712" v="1541" actId="947"/>
          <ac:spMkLst>
            <pc:docMk/>
            <pc:sldMk cId="1771841228" sldId="608"/>
            <ac:spMk id="27" creationId="{00000000-0000-0000-0000-000000000000}"/>
          </ac:spMkLst>
        </pc:spChg>
        <pc:spChg chg="mod">
          <ac:chgData name="森茂 齐" userId="98a1d591687c18ad" providerId="LiveId" clId="{4241FA3A-714A-4AFB-93C3-8B7BE26BC3E9}" dt="2024-07-22T03:10:35.727" v="1545" actId="947"/>
          <ac:spMkLst>
            <pc:docMk/>
            <pc:sldMk cId="1771841228" sldId="608"/>
            <ac:spMk id="28" creationId="{00000000-0000-0000-0000-000000000000}"/>
          </ac:spMkLst>
        </pc:spChg>
        <pc:spChg chg="mod">
          <ac:chgData name="森茂 齐" userId="98a1d591687c18ad" providerId="LiveId" clId="{4241FA3A-714A-4AFB-93C3-8B7BE26BC3E9}" dt="2024-07-22T03:10:35.740" v="1549" actId="947"/>
          <ac:spMkLst>
            <pc:docMk/>
            <pc:sldMk cId="1771841228" sldId="608"/>
            <ac:spMk id="29" creationId="{00000000-0000-0000-0000-000000000000}"/>
          </ac:spMkLst>
        </pc:spChg>
        <pc:spChg chg="mod">
          <ac:chgData name="森茂 齐" userId="98a1d591687c18ad" providerId="LiveId" clId="{4241FA3A-714A-4AFB-93C3-8B7BE26BC3E9}" dt="2024-07-22T03:10:35.752" v="1553" actId="947"/>
          <ac:spMkLst>
            <pc:docMk/>
            <pc:sldMk cId="1771841228" sldId="608"/>
            <ac:spMk id="31" creationId="{00000000-0000-0000-0000-000000000000}"/>
          </ac:spMkLst>
        </pc:spChg>
        <pc:spChg chg="mod">
          <ac:chgData name="森茂 齐" userId="98a1d591687c18ad" providerId="LiveId" clId="{4241FA3A-714A-4AFB-93C3-8B7BE26BC3E9}" dt="2024-07-22T03:10:35.765" v="1557" actId="947"/>
          <ac:spMkLst>
            <pc:docMk/>
            <pc:sldMk cId="1771841228" sldId="608"/>
            <ac:spMk id="32" creationId="{00000000-0000-0000-0000-000000000000}"/>
          </ac:spMkLst>
        </pc:spChg>
        <pc:spChg chg="mod">
          <ac:chgData name="森茂 齐" userId="98a1d591687c18ad" providerId="LiveId" clId="{4241FA3A-714A-4AFB-93C3-8B7BE26BC3E9}" dt="2024-07-22T03:10:35.777" v="1561" actId="947"/>
          <ac:spMkLst>
            <pc:docMk/>
            <pc:sldMk cId="1771841228" sldId="608"/>
            <ac:spMk id="33" creationId="{00000000-0000-0000-0000-000000000000}"/>
          </ac:spMkLst>
        </pc:spChg>
        <pc:spChg chg="mod">
          <ac:chgData name="森茂 齐" userId="98a1d591687c18ad" providerId="LiveId" clId="{4241FA3A-714A-4AFB-93C3-8B7BE26BC3E9}" dt="2024-07-22T03:10:35.791" v="1565" actId="947"/>
          <ac:spMkLst>
            <pc:docMk/>
            <pc:sldMk cId="1771841228" sldId="608"/>
            <ac:spMk id="35" creationId="{00000000-0000-0000-0000-000000000000}"/>
          </ac:spMkLst>
        </pc:spChg>
        <pc:spChg chg="mod">
          <ac:chgData name="森茂 齐" userId="98a1d591687c18ad" providerId="LiveId" clId="{4241FA3A-714A-4AFB-93C3-8B7BE26BC3E9}" dt="2024-07-22T03:10:35.805" v="1569" actId="947"/>
          <ac:spMkLst>
            <pc:docMk/>
            <pc:sldMk cId="1771841228" sldId="608"/>
            <ac:spMk id="36" creationId="{00000000-0000-0000-0000-000000000000}"/>
          </ac:spMkLst>
        </pc:spChg>
        <pc:spChg chg="mod">
          <ac:chgData name="森茂 齐" userId="98a1d591687c18ad" providerId="LiveId" clId="{4241FA3A-714A-4AFB-93C3-8B7BE26BC3E9}" dt="2024-07-22T03:10:35.820" v="1573" actId="947"/>
          <ac:spMkLst>
            <pc:docMk/>
            <pc:sldMk cId="1771841228" sldId="608"/>
            <ac:spMk id="37" creationId="{00000000-0000-0000-0000-000000000000}"/>
          </ac:spMkLst>
        </pc:spChg>
        <pc:spChg chg="mod">
          <ac:chgData name="森茂 齐" userId="98a1d591687c18ad" providerId="LiveId" clId="{4241FA3A-714A-4AFB-93C3-8B7BE26BC3E9}" dt="2024-07-22T03:10:35.832" v="1577" actId="947"/>
          <ac:spMkLst>
            <pc:docMk/>
            <pc:sldMk cId="1771841228" sldId="608"/>
            <ac:spMk id="38" creationId="{00000000-0000-0000-0000-000000000000}"/>
          </ac:spMkLst>
        </pc:spChg>
        <pc:spChg chg="mod">
          <ac:chgData name="森茂 齐" userId="98a1d591687c18ad" providerId="LiveId" clId="{4241FA3A-714A-4AFB-93C3-8B7BE26BC3E9}" dt="2024-07-22T03:10:35.845" v="1581" actId="947"/>
          <ac:spMkLst>
            <pc:docMk/>
            <pc:sldMk cId="1771841228" sldId="608"/>
            <ac:spMk id="39" creationId="{00000000-0000-0000-0000-000000000000}"/>
          </ac:spMkLst>
        </pc:spChg>
        <pc:spChg chg="mod">
          <ac:chgData name="森茂 齐" userId="98a1d591687c18ad" providerId="LiveId" clId="{4241FA3A-714A-4AFB-93C3-8B7BE26BC3E9}" dt="2024-07-22T03:10:35.906" v="1585" actId="947"/>
          <ac:spMkLst>
            <pc:docMk/>
            <pc:sldMk cId="1771841228" sldId="608"/>
            <ac:spMk id="54" creationId="{00000000-0000-0000-0000-000000000000}"/>
          </ac:spMkLst>
        </pc:spChg>
        <pc:spChg chg="mod">
          <ac:chgData name="森茂 齐" userId="98a1d591687c18ad" providerId="LiveId" clId="{4241FA3A-714A-4AFB-93C3-8B7BE26BC3E9}" dt="2024-07-22T03:10:35.921" v="1589" actId="947"/>
          <ac:spMkLst>
            <pc:docMk/>
            <pc:sldMk cId="1771841228" sldId="608"/>
            <ac:spMk id="55" creationId="{00000000-0000-0000-0000-000000000000}"/>
          </ac:spMkLst>
        </pc:spChg>
        <pc:spChg chg="mod">
          <ac:chgData name="森茂 齐" userId="98a1d591687c18ad" providerId="LiveId" clId="{4241FA3A-714A-4AFB-93C3-8B7BE26BC3E9}" dt="2024-07-22T03:10:35.935" v="1593" actId="947"/>
          <ac:spMkLst>
            <pc:docMk/>
            <pc:sldMk cId="1771841228" sldId="608"/>
            <ac:spMk id="56" creationId="{00000000-0000-0000-0000-000000000000}"/>
          </ac:spMkLst>
        </pc:spChg>
        <pc:spChg chg="mod">
          <ac:chgData name="森茂 齐" userId="98a1d591687c18ad" providerId="LiveId" clId="{4241FA3A-714A-4AFB-93C3-8B7BE26BC3E9}" dt="2024-07-22T03:10:35.967" v="1597" actId="947"/>
          <ac:spMkLst>
            <pc:docMk/>
            <pc:sldMk cId="1771841228" sldId="608"/>
            <ac:spMk id="62" creationId="{00000000-0000-0000-0000-000000000000}"/>
          </ac:spMkLst>
        </pc:spChg>
        <pc:spChg chg="mod">
          <ac:chgData name="森茂 齐" userId="98a1d591687c18ad" providerId="LiveId" clId="{4241FA3A-714A-4AFB-93C3-8B7BE26BC3E9}" dt="2024-07-22T03:10:35.980" v="1601" actId="947"/>
          <ac:spMkLst>
            <pc:docMk/>
            <pc:sldMk cId="1771841228" sldId="608"/>
            <ac:spMk id="63" creationId="{00000000-0000-0000-0000-000000000000}"/>
          </ac:spMkLst>
        </pc:spChg>
        <pc:spChg chg="mod">
          <ac:chgData name="森茂 齐" userId="98a1d591687c18ad" providerId="LiveId" clId="{4241FA3A-714A-4AFB-93C3-8B7BE26BC3E9}" dt="2024-07-22T03:10:35.619" v="1517" actId="947"/>
          <ac:spMkLst>
            <pc:docMk/>
            <pc:sldMk cId="1771841228" sldId="608"/>
            <ac:spMk id="146" creationId="{00000000-0000-0000-0000-000000000000}"/>
          </ac:spMkLst>
        </pc:spChg>
        <pc:spChg chg="mod">
          <ac:chgData name="森茂 齐" userId="98a1d591687c18ad" providerId="LiveId" clId="{4241FA3A-714A-4AFB-93C3-8B7BE26BC3E9}" dt="2024-07-22T03:10:35.632" v="1521" actId="947"/>
          <ac:spMkLst>
            <pc:docMk/>
            <pc:sldMk cId="1771841228" sldId="608"/>
            <ac:spMk id="147" creationId="{00000000-0000-0000-0000-000000000000}"/>
          </ac:spMkLst>
        </pc:spChg>
        <pc:spChg chg="mod">
          <ac:chgData name="森茂 齐" userId="98a1d591687c18ad" providerId="LiveId" clId="{4241FA3A-714A-4AFB-93C3-8B7BE26BC3E9}" dt="2024-07-22T03:10:35.649" v="1525" actId="947"/>
          <ac:spMkLst>
            <pc:docMk/>
            <pc:sldMk cId="1771841228" sldId="608"/>
            <ac:spMk id="149" creationId="{00000000-0000-0000-0000-000000000000}"/>
          </ac:spMkLst>
        </pc:spChg>
        <pc:spChg chg="mod">
          <ac:chgData name="森茂 齐" userId="98a1d591687c18ad" providerId="LiveId" clId="{4241FA3A-714A-4AFB-93C3-8B7BE26BC3E9}" dt="2024-07-22T03:10:34.535" v="1261" actId="947"/>
          <ac:spMkLst>
            <pc:docMk/>
            <pc:sldMk cId="1771841228" sldId="608"/>
            <ac:spMk id="339" creationId="{00000000-0000-0000-0000-000000000000}"/>
          </ac:spMkLst>
        </pc:spChg>
        <pc:spChg chg="mod">
          <ac:chgData name="森茂 齐" userId="98a1d591687c18ad" providerId="LiveId" clId="{4241FA3A-714A-4AFB-93C3-8B7BE26BC3E9}" dt="2024-07-22T03:10:34.453" v="1233" actId="947"/>
          <ac:spMkLst>
            <pc:docMk/>
            <pc:sldMk cId="1771841228" sldId="608"/>
            <ac:spMk id="341" creationId="{00000000-0000-0000-0000-000000000000}"/>
          </ac:spMkLst>
        </pc:spChg>
        <pc:spChg chg="mod">
          <ac:chgData name="森茂 齐" userId="98a1d591687c18ad" providerId="LiveId" clId="{4241FA3A-714A-4AFB-93C3-8B7BE26BC3E9}" dt="2024-07-22T03:10:34.527" v="1253" actId="947"/>
          <ac:spMkLst>
            <pc:docMk/>
            <pc:sldMk cId="1771841228" sldId="608"/>
            <ac:spMk id="342" creationId="{00000000-0000-0000-0000-000000000000}"/>
          </ac:spMkLst>
        </pc:spChg>
        <pc:spChg chg="mod">
          <ac:chgData name="森茂 齐" userId="98a1d591687c18ad" providerId="LiveId" clId="{4241FA3A-714A-4AFB-93C3-8B7BE26BC3E9}" dt="2024-07-22T03:10:34.529" v="1256" actId="947"/>
          <ac:spMkLst>
            <pc:docMk/>
            <pc:sldMk cId="1771841228" sldId="608"/>
            <ac:spMk id="343" creationId="{00000000-0000-0000-0000-000000000000}"/>
          </ac:spMkLst>
        </pc:spChg>
        <pc:spChg chg="mod">
          <ac:chgData name="森茂 齐" userId="98a1d591687c18ad" providerId="LiveId" clId="{4241FA3A-714A-4AFB-93C3-8B7BE26BC3E9}" dt="2024-07-22T03:10:34.535" v="1260" actId="947"/>
          <ac:spMkLst>
            <pc:docMk/>
            <pc:sldMk cId="1771841228" sldId="608"/>
            <ac:spMk id="344" creationId="{00000000-0000-0000-0000-000000000000}"/>
          </ac:spMkLst>
        </pc:spChg>
        <pc:spChg chg="mod">
          <ac:chgData name="森茂 齐" userId="98a1d591687c18ad" providerId="LiveId" clId="{4241FA3A-714A-4AFB-93C3-8B7BE26BC3E9}" dt="2024-07-22T03:10:34.542" v="1265" actId="947"/>
          <ac:spMkLst>
            <pc:docMk/>
            <pc:sldMk cId="1771841228" sldId="608"/>
            <ac:spMk id="359" creationId="{00000000-0000-0000-0000-000000000000}"/>
          </ac:spMkLst>
        </pc:spChg>
        <pc:spChg chg="mod">
          <ac:chgData name="森茂 齐" userId="98a1d591687c18ad" providerId="LiveId" clId="{4241FA3A-714A-4AFB-93C3-8B7BE26BC3E9}" dt="2024-07-22T03:10:34.575" v="1273" actId="947"/>
          <ac:spMkLst>
            <pc:docMk/>
            <pc:sldMk cId="1771841228" sldId="608"/>
            <ac:spMk id="365" creationId="{00000000-0000-0000-0000-000000000000}"/>
          </ac:spMkLst>
        </pc:spChg>
        <pc:spChg chg="mod">
          <ac:chgData name="森茂 齐" userId="98a1d591687c18ad" providerId="LiveId" clId="{4241FA3A-714A-4AFB-93C3-8B7BE26BC3E9}" dt="2024-07-22T03:10:34.866" v="1341" actId="947"/>
          <ac:spMkLst>
            <pc:docMk/>
            <pc:sldMk cId="1771841228" sldId="608"/>
            <ac:spMk id="405" creationId="{00000000-0000-0000-0000-000000000000}"/>
          </ac:spMkLst>
        </pc:spChg>
        <pc:spChg chg="mod">
          <ac:chgData name="森茂 齐" userId="98a1d591687c18ad" providerId="LiveId" clId="{4241FA3A-714A-4AFB-93C3-8B7BE26BC3E9}" dt="2024-07-22T03:10:34.886" v="1345" actId="947"/>
          <ac:spMkLst>
            <pc:docMk/>
            <pc:sldMk cId="1771841228" sldId="608"/>
            <ac:spMk id="406" creationId="{00000000-0000-0000-0000-000000000000}"/>
          </ac:spMkLst>
        </pc:spChg>
        <pc:spChg chg="mod">
          <ac:chgData name="森茂 齐" userId="98a1d591687c18ad" providerId="LiveId" clId="{4241FA3A-714A-4AFB-93C3-8B7BE26BC3E9}" dt="2024-07-22T03:10:34.899" v="1349" actId="947"/>
          <ac:spMkLst>
            <pc:docMk/>
            <pc:sldMk cId="1771841228" sldId="608"/>
            <ac:spMk id="409" creationId="{00000000-0000-0000-0000-000000000000}"/>
          </ac:spMkLst>
        </pc:spChg>
        <pc:spChg chg="mod">
          <ac:chgData name="森茂 齐" userId="98a1d591687c18ad" providerId="LiveId" clId="{4241FA3A-714A-4AFB-93C3-8B7BE26BC3E9}" dt="2024-07-22T03:10:34.913" v="1353" actId="947"/>
          <ac:spMkLst>
            <pc:docMk/>
            <pc:sldMk cId="1771841228" sldId="608"/>
            <ac:spMk id="414" creationId="{00000000-0000-0000-0000-000000000000}"/>
          </ac:spMkLst>
        </pc:spChg>
        <pc:spChg chg="mod">
          <ac:chgData name="森茂 齐" userId="98a1d591687c18ad" providerId="LiveId" clId="{4241FA3A-714A-4AFB-93C3-8B7BE26BC3E9}" dt="2024-07-22T03:10:34.927" v="1357" actId="947"/>
          <ac:spMkLst>
            <pc:docMk/>
            <pc:sldMk cId="1771841228" sldId="608"/>
            <ac:spMk id="417" creationId="{00000000-0000-0000-0000-000000000000}"/>
          </ac:spMkLst>
        </pc:spChg>
        <pc:spChg chg="mod">
          <ac:chgData name="森茂 齐" userId="98a1d591687c18ad" providerId="LiveId" clId="{4241FA3A-714A-4AFB-93C3-8B7BE26BC3E9}" dt="2024-07-22T03:10:35.336" v="1453" actId="947"/>
          <ac:spMkLst>
            <pc:docMk/>
            <pc:sldMk cId="1771841228" sldId="608"/>
            <ac:spMk id="423" creationId="{00000000-0000-0000-0000-000000000000}"/>
          </ac:spMkLst>
        </pc:spChg>
        <pc:spChg chg="mod">
          <ac:chgData name="森茂 齐" userId="98a1d591687c18ad" providerId="LiveId" clId="{4241FA3A-714A-4AFB-93C3-8B7BE26BC3E9}" dt="2024-07-22T03:10:35.349" v="1457" actId="947"/>
          <ac:spMkLst>
            <pc:docMk/>
            <pc:sldMk cId="1771841228" sldId="608"/>
            <ac:spMk id="424" creationId="{00000000-0000-0000-0000-000000000000}"/>
          </ac:spMkLst>
        </pc:spChg>
        <pc:spChg chg="mod">
          <ac:chgData name="森茂 齐" userId="98a1d591687c18ad" providerId="LiveId" clId="{4241FA3A-714A-4AFB-93C3-8B7BE26BC3E9}" dt="2024-07-22T03:10:35.361" v="1461" actId="947"/>
          <ac:spMkLst>
            <pc:docMk/>
            <pc:sldMk cId="1771841228" sldId="608"/>
            <ac:spMk id="425" creationId="{00000000-0000-0000-0000-000000000000}"/>
          </ac:spMkLst>
        </pc:spChg>
        <pc:spChg chg="mod">
          <ac:chgData name="森茂 齐" userId="98a1d591687c18ad" providerId="LiveId" clId="{4241FA3A-714A-4AFB-93C3-8B7BE26BC3E9}" dt="2024-07-22T03:10:35.374" v="1465" actId="947"/>
          <ac:spMkLst>
            <pc:docMk/>
            <pc:sldMk cId="1771841228" sldId="608"/>
            <ac:spMk id="426" creationId="{00000000-0000-0000-0000-000000000000}"/>
          </ac:spMkLst>
        </pc:spChg>
        <pc:spChg chg="mod">
          <ac:chgData name="森茂 齐" userId="98a1d591687c18ad" providerId="LiveId" clId="{4241FA3A-714A-4AFB-93C3-8B7BE26BC3E9}" dt="2024-07-22T03:10:35.387" v="1469" actId="947"/>
          <ac:spMkLst>
            <pc:docMk/>
            <pc:sldMk cId="1771841228" sldId="608"/>
            <ac:spMk id="427" creationId="{00000000-0000-0000-0000-000000000000}"/>
          </ac:spMkLst>
        </pc:spChg>
        <pc:spChg chg="mod">
          <ac:chgData name="森茂 齐" userId="98a1d591687c18ad" providerId="LiveId" clId="{4241FA3A-714A-4AFB-93C3-8B7BE26BC3E9}" dt="2024-07-22T03:10:35.400" v="1473" actId="947"/>
          <ac:spMkLst>
            <pc:docMk/>
            <pc:sldMk cId="1771841228" sldId="608"/>
            <ac:spMk id="429" creationId="{00000000-0000-0000-0000-000000000000}"/>
          </ac:spMkLst>
        </pc:spChg>
        <pc:spChg chg="mod">
          <ac:chgData name="森茂 齐" userId="98a1d591687c18ad" providerId="LiveId" clId="{4241FA3A-714A-4AFB-93C3-8B7BE26BC3E9}" dt="2024-07-22T03:10:35.415" v="1477" actId="947"/>
          <ac:spMkLst>
            <pc:docMk/>
            <pc:sldMk cId="1771841228" sldId="608"/>
            <ac:spMk id="430" creationId="{00000000-0000-0000-0000-000000000000}"/>
          </ac:spMkLst>
        </pc:spChg>
        <pc:spChg chg="mod">
          <ac:chgData name="森茂 齐" userId="98a1d591687c18ad" providerId="LiveId" clId="{4241FA3A-714A-4AFB-93C3-8B7BE26BC3E9}" dt="2024-07-22T03:10:35.429" v="1481" actId="947"/>
          <ac:spMkLst>
            <pc:docMk/>
            <pc:sldMk cId="1771841228" sldId="608"/>
            <ac:spMk id="431" creationId="{00000000-0000-0000-0000-000000000000}"/>
          </ac:spMkLst>
        </pc:spChg>
        <pc:spChg chg="mod">
          <ac:chgData name="森茂 齐" userId="98a1d591687c18ad" providerId="LiveId" clId="{4241FA3A-714A-4AFB-93C3-8B7BE26BC3E9}" dt="2024-07-22T03:10:35.442" v="1485" actId="947"/>
          <ac:spMkLst>
            <pc:docMk/>
            <pc:sldMk cId="1771841228" sldId="608"/>
            <ac:spMk id="433" creationId="{00000000-0000-0000-0000-000000000000}"/>
          </ac:spMkLst>
        </pc:spChg>
        <pc:spChg chg="mod">
          <ac:chgData name="森茂 齐" userId="98a1d591687c18ad" providerId="LiveId" clId="{4241FA3A-714A-4AFB-93C3-8B7BE26BC3E9}" dt="2024-07-22T03:10:35.455" v="1489" actId="947"/>
          <ac:spMkLst>
            <pc:docMk/>
            <pc:sldMk cId="1771841228" sldId="608"/>
            <ac:spMk id="434" creationId="{00000000-0000-0000-0000-000000000000}"/>
          </ac:spMkLst>
        </pc:spChg>
        <pc:spChg chg="mod">
          <ac:chgData name="森茂 齐" userId="98a1d591687c18ad" providerId="LiveId" clId="{4241FA3A-714A-4AFB-93C3-8B7BE26BC3E9}" dt="2024-07-22T03:10:35.469" v="1493" actId="947"/>
          <ac:spMkLst>
            <pc:docMk/>
            <pc:sldMk cId="1771841228" sldId="608"/>
            <ac:spMk id="435" creationId="{00000000-0000-0000-0000-000000000000}"/>
          </ac:spMkLst>
        </pc:spChg>
        <pc:spChg chg="mod">
          <ac:chgData name="森茂 齐" userId="98a1d591687c18ad" providerId="LiveId" clId="{4241FA3A-714A-4AFB-93C3-8B7BE26BC3E9}" dt="2024-07-22T03:10:35.483" v="1497" actId="947"/>
          <ac:spMkLst>
            <pc:docMk/>
            <pc:sldMk cId="1771841228" sldId="608"/>
            <ac:spMk id="436" creationId="{00000000-0000-0000-0000-000000000000}"/>
          </ac:spMkLst>
        </pc:spChg>
        <pc:spChg chg="mod">
          <ac:chgData name="森茂 齐" userId="98a1d591687c18ad" providerId="LiveId" clId="{4241FA3A-714A-4AFB-93C3-8B7BE26BC3E9}" dt="2024-07-22T03:10:35.496" v="1501" actId="947"/>
          <ac:spMkLst>
            <pc:docMk/>
            <pc:sldMk cId="1771841228" sldId="608"/>
            <ac:spMk id="437" creationId="{00000000-0000-0000-0000-000000000000}"/>
          </ac:spMkLst>
        </pc:spChg>
        <pc:spChg chg="mod">
          <ac:chgData name="森茂 齐" userId="98a1d591687c18ad" providerId="LiveId" clId="{4241FA3A-714A-4AFB-93C3-8B7BE26BC3E9}" dt="2024-07-22T03:10:35.559" v="1505" actId="947"/>
          <ac:spMkLst>
            <pc:docMk/>
            <pc:sldMk cId="1771841228" sldId="608"/>
            <ac:spMk id="452" creationId="{00000000-0000-0000-0000-000000000000}"/>
          </ac:spMkLst>
        </pc:spChg>
        <pc:spChg chg="mod">
          <ac:chgData name="森茂 齐" userId="98a1d591687c18ad" providerId="LiveId" clId="{4241FA3A-714A-4AFB-93C3-8B7BE26BC3E9}" dt="2024-07-22T03:10:35.574" v="1509" actId="947"/>
          <ac:spMkLst>
            <pc:docMk/>
            <pc:sldMk cId="1771841228" sldId="608"/>
            <ac:spMk id="453" creationId="{00000000-0000-0000-0000-000000000000}"/>
          </ac:spMkLst>
        </pc:spChg>
        <pc:spChg chg="mod">
          <ac:chgData name="森茂 齐" userId="98a1d591687c18ad" providerId="LiveId" clId="{4241FA3A-714A-4AFB-93C3-8B7BE26BC3E9}" dt="2024-07-22T03:10:35.587" v="1513" actId="947"/>
          <ac:spMkLst>
            <pc:docMk/>
            <pc:sldMk cId="1771841228" sldId="608"/>
            <ac:spMk id="454" creationId="{00000000-0000-0000-0000-000000000000}"/>
          </ac:spMkLst>
        </pc:spChg>
        <pc:spChg chg="mod">
          <ac:chgData name="森茂 齐" userId="98a1d591687c18ad" providerId="LiveId" clId="{4241FA3A-714A-4AFB-93C3-8B7BE26BC3E9}" dt="2024-07-22T03:10:34.532" v="1258" actId="947"/>
          <ac:spMkLst>
            <pc:docMk/>
            <pc:sldMk cId="1771841228" sldId="608"/>
            <ac:spMk id="460" creationId="{86854948-DAC0-A0DB-472A-37F7722DDB31}"/>
          </ac:spMkLst>
        </pc:spChg>
        <pc:spChg chg="mod">
          <ac:chgData name="森茂 齐" userId="98a1d591687c18ad" providerId="LiveId" clId="{4241FA3A-714A-4AFB-93C3-8B7BE26BC3E9}" dt="2024-07-22T03:10:34.587" v="1277" actId="947"/>
          <ac:spMkLst>
            <pc:docMk/>
            <pc:sldMk cId="1771841228" sldId="608"/>
            <ac:spMk id="486" creationId="{00000000-0000-0000-0000-000000000000}"/>
          </ac:spMkLst>
        </pc:spChg>
        <pc:spChg chg="mod">
          <ac:chgData name="森茂 齐" userId="98a1d591687c18ad" providerId="LiveId" clId="{4241FA3A-714A-4AFB-93C3-8B7BE26BC3E9}" dt="2024-07-22T03:10:34.600" v="1281" actId="947"/>
          <ac:spMkLst>
            <pc:docMk/>
            <pc:sldMk cId="1771841228" sldId="608"/>
            <ac:spMk id="487" creationId="{00000000-0000-0000-0000-000000000000}"/>
          </ac:spMkLst>
        </pc:spChg>
        <pc:spChg chg="mod">
          <ac:chgData name="森茂 齐" userId="98a1d591687c18ad" providerId="LiveId" clId="{4241FA3A-714A-4AFB-93C3-8B7BE26BC3E9}" dt="2024-07-22T03:10:34.612" v="1285" actId="947"/>
          <ac:spMkLst>
            <pc:docMk/>
            <pc:sldMk cId="1771841228" sldId="608"/>
            <ac:spMk id="488" creationId="{00000000-0000-0000-0000-000000000000}"/>
          </ac:spMkLst>
        </pc:spChg>
        <pc:spChg chg="mod">
          <ac:chgData name="森茂 齐" userId="98a1d591687c18ad" providerId="LiveId" clId="{4241FA3A-714A-4AFB-93C3-8B7BE26BC3E9}" dt="2024-07-22T03:10:34.625" v="1289" actId="947"/>
          <ac:spMkLst>
            <pc:docMk/>
            <pc:sldMk cId="1771841228" sldId="608"/>
            <ac:spMk id="489" creationId="{00000000-0000-0000-0000-000000000000}"/>
          </ac:spMkLst>
        </pc:spChg>
        <pc:spChg chg="mod">
          <ac:chgData name="森茂 齐" userId="98a1d591687c18ad" providerId="LiveId" clId="{4241FA3A-714A-4AFB-93C3-8B7BE26BC3E9}" dt="2024-07-22T03:10:34.638" v="1293" actId="947"/>
          <ac:spMkLst>
            <pc:docMk/>
            <pc:sldMk cId="1771841228" sldId="608"/>
            <ac:spMk id="490" creationId="{00000000-0000-0000-0000-000000000000}"/>
          </ac:spMkLst>
        </pc:spChg>
        <pc:spChg chg="mod">
          <ac:chgData name="森茂 齐" userId="98a1d591687c18ad" providerId="LiveId" clId="{4241FA3A-714A-4AFB-93C3-8B7BE26BC3E9}" dt="2024-07-22T03:10:34.651" v="1297" actId="947"/>
          <ac:spMkLst>
            <pc:docMk/>
            <pc:sldMk cId="1771841228" sldId="608"/>
            <ac:spMk id="492" creationId="{00000000-0000-0000-0000-000000000000}"/>
          </ac:spMkLst>
        </pc:spChg>
        <pc:spChg chg="mod">
          <ac:chgData name="森茂 齐" userId="98a1d591687c18ad" providerId="LiveId" clId="{4241FA3A-714A-4AFB-93C3-8B7BE26BC3E9}" dt="2024-07-22T03:10:34.664" v="1301" actId="947"/>
          <ac:spMkLst>
            <pc:docMk/>
            <pc:sldMk cId="1771841228" sldId="608"/>
            <ac:spMk id="493" creationId="{00000000-0000-0000-0000-000000000000}"/>
          </ac:spMkLst>
        </pc:spChg>
        <pc:spChg chg="mod">
          <ac:chgData name="森茂 齐" userId="98a1d591687c18ad" providerId="LiveId" clId="{4241FA3A-714A-4AFB-93C3-8B7BE26BC3E9}" dt="2024-07-22T03:10:34.678" v="1305" actId="947"/>
          <ac:spMkLst>
            <pc:docMk/>
            <pc:sldMk cId="1771841228" sldId="608"/>
            <ac:spMk id="494" creationId="{00000000-0000-0000-0000-000000000000}"/>
          </ac:spMkLst>
        </pc:spChg>
        <pc:spChg chg="mod">
          <ac:chgData name="森茂 齐" userId="98a1d591687c18ad" providerId="LiveId" clId="{4241FA3A-714A-4AFB-93C3-8B7BE26BC3E9}" dt="2024-07-22T03:10:34.691" v="1309" actId="947"/>
          <ac:spMkLst>
            <pc:docMk/>
            <pc:sldMk cId="1771841228" sldId="608"/>
            <ac:spMk id="496" creationId="{00000000-0000-0000-0000-000000000000}"/>
          </ac:spMkLst>
        </pc:spChg>
        <pc:spChg chg="mod">
          <ac:chgData name="森茂 齐" userId="98a1d591687c18ad" providerId="LiveId" clId="{4241FA3A-714A-4AFB-93C3-8B7BE26BC3E9}" dt="2024-07-22T03:10:34.703" v="1313" actId="947"/>
          <ac:spMkLst>
            <pc:docMk/>
            <pc:sldMk cId="1771841228" sldId="608"/>
            <ac:spMk id="497" creationId="{00000000-0000-0000-0000-000000000000}"/>
          </ac:spMkLst>
        </pc:spChg>
        <pc:spChg chg="mod">
          <ac:chgData name="森茂 齐" userId="98a1d591687c18ad" providerId="LiveId" clId="{4241FA3A-714A-4AFB-93C3-8B7BE26BC3E9}" dt="2024-07-22T03:10:34.715" v="1317" actId="947"/>
          <ac:spMkLst>
            <pc:docMk/>
            <pc:sldMk cId="1771841228" sldId="608"/>
            <ac:spMk id="498" creationId="{00000000-0000-0000-0000-000000000000}"/>
          </ac:spMkLst>
        </pc:spChg>
        <pc:spChg chg="mod">
          <ac:chgData name="森茂 齐" userId="98a1d591687c18ad" providerId="LiveId" clId="{4241FA3A-714A-4AFB-93C3-8B7BE26BC3E9}" dt="2024-07-22T03:10:34.728" v="1321" actId="947"/>
          <ac:spMkLst>
            <pc:docMk/>
            <pc:sldMk cId="1771841228" sldId="608"/>
            <ac:spMk id="499" creationId="{00000000-0000-0000-0000-000000000000}"/>
          </ac:spMkLst>
        </pc:spChg>
        <pc:spChg chg="mod">
          <ac:chgData name="森茂 齐" userId="98a1d591687c18ad" providerId="LiveId" clId="{4241FA3A-714A-4AFB-93C3-8B7BE26BC3E9}" dt="2024-07-22T03:10:34.741" v="1325" actId="947"/>
          <ac:spMkLst>
            <pc:docMk/>
            <pc:sldMk cId="1771841228" sldId="608"/>
            <ac:spMk id="500" creationId="{00000000-0000-0000-0000-000000000000}"/>
          </ac:spMkLst>
        </pc:spChg>
        <pc:spChg chg="mod">
          <ac:chgData name="森茂 齐" userId="98a1d591687c18ad" providerId="LiveId" clId="{4241FA3A-714A-4AFB-93C3-8B7BE26BC3E9}" dt="2024-07-22T03:10:34.803" v="1329" actId="947"/>
          <ac:spMkLst>
            <pc:docMk/>
            <pc:sldMk cId="1771841228" sldId="608"/>
            <ac:spMk id="515" creationId="{00000000-0000-0000-0000-000000000000}"/>
          </ac:spMkLst>
        </pc:spChg>
        <pc:spChg chg="mod">
          <ac:chgData name="森茂 齐" userId="98a1d591687c18ad" providerId="LiveId" clId="{4241FA3A-714A-4AFB-93C3-8B7BE26BC3E9}" dt="2024-07-22T03:10:34.820" v="1333" actId="947"/>
          <ac:spMkLst>
            <pc:docMk/>
            <pc:sldMk cId="1771841228" sldId="608"/>
            <ac:spMk id="516" creationId="{00000000-0000-0000-0000-000000000000}"/>
          </ac:spMkLst>
        </pc:spChg>
        <pc:spChg chg="mod">
          <ac:chgData name="森茂 齐" userId="98a1d591687c18ad" providerId="LiveId" clId="{4241FA3A-714A-4AFB-93C3-8B7BE26BC3E9}" dt="2024-07-22T03:10:34.833" v="1337" actId="947"/>
          <ac:spMkLst>
            <pc:docMk/>
            <pc:sldMk cId="1771841228" sldId="608"/>
            <ac:spMk id="517" creationId="{00000000-0000-0000-0000-000000000000}"/>
          </ac:spMkLst>
        </pc:spChg>
        <pc:spChg chg="mod">
          <ac:chgData name="森茂 齐" userId="98a1d591687c18ad" providerId="LiveId" clId="{4241FA3A-714A-4AFB-93C3-8B7BE26BC3E9}" dt="2024-07-22T03:10:34.942" v="1361" actId="947"/>
          <ac:spMkLst>
            <pc:docMk/>
            <pc:sldMk cId="1771841228" sldId="608"/>
            <ac:spMk id="540" creationId="{00000000-0000-0000-0000-000000000000}"/>
          </ac:spMkLst>
        </pc:spChg>
        <pc:spChg chg="mod">
          <ac:chgData name="森茂 齐" userId="98a1d591687c18ad" providerId="LiveId" clId="{4241FA3A-714A-4AFB-93C3-8B7BE26BC3E9}" dt="2024-07-22T03:10:34.960" v="1365" actId="947"/>
          <ac:spMkLst>
            <pc:docMk/>
            <pc:sldMk cId="1771841228" sldId="608"/>
            <ac:spMk id="546" creationId="{00000000-0000-0000-0000-000000000000}"/>
          </ac:spMkLst>
        </pc:spChg>
        <pc:spChg chg="mod">
          <ac:chgData name="森茂 齐" userId="98a1d591687c18ad" providerId="LiveId" clId="{4241FA3A-714A-4AFB-93C3-8B7BE26BC3E9}" dt="2024-07-22T03:10:34.974" v="1369" actId="947"/>
          <ac:spMkLst>
            <pc:docMk/>
            <pc:sldMk cId="1771841228" sldId="608"/>
            <ac:spMk id="547" creationId="{00000000-0000-0000-0000-000000000000}"/>
          </ac:spMkLst>
        </pc:spChg>
        <pc:spChg chg="mod">
          <ac:chgData name="森茂 齐" userId="98a1d591687c18ad" providerId="LiveId" clId="{4241FA3A-714A-4AFB-93C3-8B7BE26BC3E9}" dt="2024-07-22T03:10:34.986" v="1373" actId="947"/>
          <ac:spMkLst>
            <pc:docMk/>
            <pc:sldMk cId="1771841228" sldId="608"/>
            <ac:spMk id="548" creationId="{00000000-0000-0000-0000-000000000000}"/>
          </ac:spMkLst>
        </pc:spChg>
        <pc:spChg chg="mod">
          <ac:chgData name="森茂 齐" userId="98a1d591687c18ad" providerId="LiveId" clId="{4241FA3A-714A-4AFB-93C3-8B7BE26BC3E9}" dt="2024-07-22T03:10:34.998" v="1377" actId="947"/>
          <ac:spMkLst>
            <pc:docMk/>
            <pc:sldMk cId="1771841228" sldId="608"/>
            <ac:spMk id="549" creationId="{00000000-0000-0000-0000-000000000000}"/>
          </ac:spMkLst>
        </pc:spChg>
        <pc:spChg chg="mod">
          <ac:chgData name="森茂 齐" userId="98a1d591687c18ad" providerId="LiveId" clId="{4241FA3A-714A-4AFB-93C3-8B7BE26BC3E9}" dt="2024-07-22T03:10:35.011" v="1381" actId="947"/>
          <ac:spMkLst>
            <pc:docMk/>
            <pc:sldMk cId="1771841228" sldId="608"/>
            <ac:spMk id="550" creationId="{00000000-0000-0000-0000-000000000000}"/>
          </ac:spMkLst>
        </pc:spChg>
        <pc:spChg chg="mod">
          <ac:chgData name="森茂 齐" userId="98a1d591687c18ad" providerId="LiveId" clId="{4241FA3A-714A-4AFB-93C3-8B7BE26BC3E9}" dt="2024-07-22T03:10:35.023" v="1385" actId="947"/>
          <ac:spMkLst>
            <pc:docMk/>
            <pc:sldMk cId="1771841228" sldId="608"/>
            <ac:spMk id="552" creationId="{00000000-0000-0000-0000-000000000000}"/>
          </ac:spMkLst>
        </pc:spChg>
        <pc:spChg chg="mod">
          <ac:chgData name="森茂 齐" userId="98a1d591687c18ad" providerId="LiveId" clId="{4241FA3A-714A-4AFB-93C3-8B7BE26BC3E9}" dt="2024-07-22T03:10:35.035" v="1389" actId="947"/>
          <ac:spMkLst>
            <pc:docMk/>
            <pc:sldMk cId="1771841228" sldId="608"/>
            <ac:spMk id="553" creationId="{00000000-0000-0000-0000-000000000000}"/>
          </ac:spMkLst>
        </pc:spChg>
        <pc:spChg chg="mod">
          <ac:chgData name="森茂 齐" userId="98a1d591687c18ad" providerId="LiveId" clId="{4241FA3A-714A-4AFB-93C3-8B7BE26BC3E9}" dt="2024-07-22T03:10:35.048" v="1393" actId="947"/>
          <ac:spMkLst>
            <pc:docMk/>
            <pc:sldMk cId="1771841228" sldId="608"/>
            <ac:spMk id="554" creationId="{00000000-0000-0000-0000-000000000000}"/>
          </ac:spMkLst>
        </pc:spChg>
        <pc:spChg chg="mod">
          <ac:chgData name="森茂 齐" userId="98a1d591687c18ad" providerId="LiveId" clId="{4241FA3A-714A-4AFB-93C3-8B7BE26BC3E9}" dt="2024-07-22T03:10:35.061" v="1397" actId="947"/>
          <ac:spMkLst>
            <pc:docMk/>
            <pc:sldMk cId="1771841228" sldId="608"/>
            <ac:spMk id="556" creationId="{00000000-0000-0000-0000-000000000000}"/>
          </ac:spMkLst>
        </pc:spChg>
        <pc:spChg chg="mod">
          <ac:chgData name="森茂 齐" userId="98a1d591687c18ad" providerId="LiveId" clId="{4241FA3A-714A-4AFB-93C3-8B7BE26BC3E9}" dt="2024-07-22T03:10:35.074" v="1401" actId="947"/>
          <ac:spMkLst>
            <pc:docMk/>
            <pc:sldMk cId="1771841228" sldId="608"/>
            <ac:spMk id="557" creationId="{00000000-0000-0000-0000-000000000000}"/>
          </ac:spMkLst>
        </pc:spChg>
        <pc:spChg chg="mod">
          <ac:chgData name="森茂 齐" userId="98a1d591687c18ad" providerId="LiveId" clId="{4241FA3A-714A-4AFB-93C3-8B7BE26BC3E9}" dt="2024-07-22T03:10:35.087" v="1405" actId="947"/>
          <ac:spMkLst>
            <pc:docMk/>
            <pc:sldMk cId="1771841228" sldId="608"/>
            <ac:spMk id="558" creationId="{00000000-0000-0000-0000-000000000000}"/>
          </ac:spMkLst>
        </pc:spChg>
        <pc:spChg chg="mod">
          <ac:chgData name="森茂 齐" userId="98a1d591687c18ad" providerId="LiveId" clId="{4241FA3A-714A-4AFB-93C3-8B7BE26BC3E9}" dt="2024-07-22T03:10:35.101" v="1409" actId="947"/>
          <ac:spMkLst>
            <pc:docMk/>
            <pc:sldMk cId="1771841228" sldId="608"/>
            <ac:spMk id="559" creationId="{00000000-0000-0000-0000-000000000000}"/>
          </ac:spMkLst>
        </pc:spChg>
        <pc:spChg chg="mod">
          <ac:chgData name="森茂 齐" userId="98a1d591687c18ad" providerId="LiveId" clId="{4241FA3A-714A-4AFB-93C3-8B7BE26BC3E9}" dt="2024-07-22T03:10:35.113" v="1413" actId="947"/>
          <ac:spMkLst>
            <pc:docMk/>
            <pc:sldMk cId="1771841228" sldId="608"/>
            <ac:spMk id="560" creationId="{00000000-0000-0000-0000-000000000000}"/>
          </ac:spMkLst>
        </pc:spChg>
        <pc:spChg chg="mod">
          <ac:chgData name="森茂 齐" userId="98a1d591687c18ad" providerId="LiveId" clId="{4241FA3A-714A-4AFB-93C3-8B7BE26BC3E9}" dt="2024-07-22T03:10:35.177" v="1417" actId="947"/>
          <ac:spMkLst>
            <pc:docMk/>
            <pc:sldMk cId="1771841228" sldId="608"/>
            <ac:spMk id="575" creationId="{00000000-0000-0000-0000-000000000000}"/>
          </ac:spMkLst>
        </pc:spChg>
        <pc:spChg chg="mod">
          <ac:chgData name="森茂 齐" userId="98a1d591687c18ad" providerId="LiveId" clId="{4241FA3A-714A-4AFB-93C3-8B7BE26BC3E9}" dt="2024-07-22T03:10:35.189" v="1421" actId="947"/>
          <ac:spMkLst>
            <pc:docMk/>
            <pc:sldMk cId="1771841228" sldId="608"/>
            <ac:spMk id="576" creationId="{00000000-0000-0000-0000-000000000000}"/>
          </ac:spMkLst>
        </pc:spChg>
        <pc:spChg chg="mod">
          <ac:chgData name="森茂 齐" userId="98a1d591687c18ad" providerId="LiveId" clId="{4241FA3A-714A-4AFB-93C3-8B7BE26BC3E9}" dt="2024-07-22T03:10:35.202" v="1425" actId="947"/>
          <ac:spMkLst>
            <pc:docMk/>
            <pc:sldMk cId="1771841228" sldId="608"/>
            <ac:spMk id="577" creationId="{00000000-0000-0000-0000-000000000000}"/>
          </ac:spMkLst>
        </pc:spChg>
      </pc:sldChg>
      <pc:sldChg chg="modSp mod modNotesTx">
        <pc:chgData name="森茂 齐" userId="98a1d591687c18ad" providerId="LiveId" clId="{4241FA3A-714A-4AFB-93C3-8B7BE26BC3E9}" dt="2024-07-22T03:10:37.584" v="1985" actId="947"/>
        <pc:sldMkLst>
          <pc:docMk/>
          <pc:sldMk cId="4262516097" sldId="610"/>
        </pc:sldMkLst>
        <pc:spChg chg="mod">
          <ac:chgData name="森茂 齐" userId="98a1d591687c18ad" providerId="LiveId" clId="{4241FA3A-714A-4AFB-93C3-8B7BE26BC3E9}" dt="2024-07-22T03:10:36.120" v="1636" actId="947"/>
          <ac:spMkLst>
            <pc:docMk/>
            <pc:sldMk cId="4262516097" sldId="610"/>
            <ac:spMk id="3" creationId="{6DE1063B-20E5-401E-B576-251109B79271}"/>
          </ac:spMkLst>
        </pc:spChg>
        <pc:spChg chg="mod">
          <ac:chgData name="森茂 齐" userId="98a1d591687c18ad" providerId="LiveId" clId="{4241FA3A-714A-4AFB-93C3-8B7BE26BC3E9}" dt="2024-07-22T03:10:36.126" v="1642" actId="947"/>
          <ac:spMkLst>
            <pc:docMk/>
            <pc:sldMk cId="4262516097" sldId="610"/>
            <ac:spMk id="4" creationId="{0C9F8A96-13A0-DC93-EFB1-219FA1C4A7F6}"/>
          </ac:spMkLst>
        </pc:spChg>
        <pc:spChg chg="mod">
          <ac:chgData name="森茂 齐" userId="98a1d591687c18ad" providerId="LiveId" clId="{4241FA3A-714A-4AFB-93C3-8B7BE26BC3E9}" dt="2024-07-22T03:10:36.128" v="1644" actId="947"/>
          <ac:spMkLst>
            <pc:docMk/>
            <pc:sldMk cId="4262516097" sldId="610"/>
            <ac:spMk id="5" creationId="{00000000-0000-0000-0000-000000000000}"/>
          </ac:spMkLst>
        </pc:spChg>
        <pc:spChg chg="mod">
          <ac:chgData name="森茂 齐" userId="98a1d591687c18ad" providerId="LiveId" clId="{4241FA3A-714A-4AFB-93C3-8B7BE26BC3E9}" dt="2024-07-22T03:10:36.156" v="1653" actId="947"/>
          <ac:spMkLst>
            <pc:docMk/>
            <pc:sldMk cId="4262516097" sldId="610"/>
            <ac:spMk id="8" creationId="{00000000-0000-0000-0000-000000000000}"/>
          </ac:spMkLst>
        </pc:spChg>
        <pc:spChg chg="mod">
          <ac:chgData name="森茂 齐" userId="98a1d591687c18ad" providerId="LiveId" clId="{4241FA3A-714A-4AFB-93C3-8B7BE26BC3E9}" dt="2024-07-22T03:10:36.844" v="1813" actId="947"/>
          <ac:spMkLst>
            <pc:docMk/>
            <pc:sldMk cId="4262516097" sldId="610"/>
            <ac:spMk id="10" creationId="{00000000-0000-0000-0000-000000000000}"/>
          </ac:spMkLst>
        </pc:spChg>
        <pc:spChg chg="mod">
          <ac:chgData name="森茂 齐" userId="98a1d591687c18ad" providerId="LiveId" clId="{4241FA3A-714A-4AFB-93C3-8B7BE26BC3E9}" dt="2024-07-22T03:10:36.857" v="1817" actId="947"/>
          <ac:spMkLst>
            <pc:docMk/>
            <pc:sldMk cId="4262516097" sldId="610"/>
            <ac:spMk id="11" creationId="{00000000-0000-0000-0000-000000000000}"/>
          </ac:spMkLst>
        </pc:spChg>
        <pc:spChg chg="mod">
          <ac:chgData name="森茂 齐" userId="98a1d591687c18ad" providerId="LiveId" clId="{4241FA3A-714A-4AFB-93C3-8B7BE26BC3E9}" dt="2024-07-22T03:10:36.873" v="1821" actId="947"/>
          <ac:spMkLst>
            <pc:docMk/>
            <pc:sldMk cId="4262516097" sldId="610"/>
            <ac:spMk id="12" creationId="{00000000-0000-0000-0000-000000000000}"/>
          </ac:spMkLst>
        </pc:spChg>
        <pc:spChg chg="mod">
          <ac:chgData name="森茂 齐" userId="98a1d591687c18ad" providerId="LiveId" clId="{4241FA3A-714A-4AFB-93C3-8B7BE26BC3E9}" dt="2024-07-22T03:10:36.125" v="1641" actId="947"/>
          <ac:spMkLst>
            <pc:docMk/>
            <pc:sldMk cId="4262516097" sldId="610"/>
            <ac:spMk id="16" creationId="{00000000-0000-0000-0000-000000000000}"/>
          </ac:spMkLst>
        </pc:spChg>
        <pc:spChg chg="mod">
          <ac:chgData name="森茂 齐" userId="98a1d591687c18ad" providerId="LiveId" clId="{4241FA3A-714A-4AFB-93C3-8B7BE26BC3E9}" dt="2024-07-22T03:10:36.895" v="1825" actId="947"/>
          <ac:spMkLst>
            <pc:docMk/>
            <pc:sldMk cId="4262516097" sldId="610"/>
            <ac:spMk id="17" creationId="{00000000-0000-0000-0000-000000000000}"/>
          </ac:spMkLst>
        </pc:spChg>
        <pc:spChg chg="mod">
          <ac:chgData name="森茂 齐" userId="98a1d591687c18ad" providerId="LiveId" clId="{4241FA3A-714A-4AFB-93C3-8B7BE26BC3E9}" dt="2024-07-22T03:10:36.908" v="1829" actId="947"/>
          <ac:spMkLst>
            <pc:docMk/>
            <pc:sldMk cId="4262516097" sldId="610"/>
            <ac:spMk id="18" creationId="{00000000-0000-0000-0000-000000000000}"/>
          </ac:spMkLst>
        </pc:spChg>
        <pc:spChg chg="mod">
          <ac:chgData name="森茂 齐" userId="98a1d591687c18ad" providerId="LiveId" clId="{4241FA3A-714A-4AFB-93C3-8B7BE26BC3E9}" dt="2024-07-22T03:10:36.923" v="1833" actId="947"/>
          <ac:spMkLst>
            <pc:docMk/>
            <pc:sldMk cId="4262516097" sldId="610"/>
            <ac:spMk id="19" creationId="{00000000-0000-0000-0000-000000000000}"/>
          </ac:spMkLst>
        </pc:spChg>
        <pc:spChg chg="mod">
          <ac:chgData name="森茂 齐" userId="98a1d591687c18ad" providerId="LiveId" clId="{4241FA3A-714A-4AFB-93C3-8B7BE26BC3E9}" dt="2024-07-22T03:10:37.281" v="1913" actId="947"/>
          <ac:spMkLst>
            <pc:docMk/>
            <pc:sldMk cId="4262516097" sldId="610"/>
            <ac:spMk id="22" creationId="{00000000-0000-0000-0000-000000000000}"/>
          </ac:spMkLst>
        </pc:spChg>
        <pc:spChg chg="mod">
          <ac:chgData name="森茂 齐" userId="98a1d591687c18ad" providerId="LiveId" clId="{4241FA3A-714A-4AFB-93C3-8B7BE26BC3E9}" dt="2024-07-22T03:10:37.293" v="1917" actId="947"/>
          <ac:spMkLst>
            <pc:docMk/>
            <pc:sldMk cId="4262516097" sldId="610"/>
            <ac:spMk id="25" creationId="{00000000-0000-0000-0000-000000000000}"/>
          </ac:spMkLst>
        </pc:spChg>
        <pc:spChg chg="mod">
          <ac:chgData name="森茂 齐" userId="98a1d591687c18ad" providerId="LiveId" clId="{4241FA3A-714A-4AFB-93C3-8B7BE26BC3E9}" dt="2024-07-22T03:10:37.305" v="1921" actId="947"/>
          <ac:spMkLst>
            <pc:docMk/>
            <pc:sldMk cId="4262516097" sldId="610"/>
            <ac:spMk id="26" creationId="{00000000-0000-0000-0000-000000000000}"/>
          </ac:spMkLst>
        </pc:spChg>
        <pc:spChg chg="mod">
          <ac:chgData name="森茂 齐" userId="98a1d591687c18ad" providerId="LiveId" clId="{4241FA3A-714A-4AFB-93C3-8B7BE26BC3E9}" dt="2024-07-22T03:10:37.319" v="1925" actId="947"/>
          <ac:spMkLst>
            <pc:docMk/>
            <pc:sldMk cId="4262516097" sldId="610"/>
            <ac:spMk id="27" creationId="{00000000-0000-0000-0000-000000000000}"/>
          </ac:spMkLst>
        </pc:spChg>
        <pc:spChg chg="mod">
          <ac:chgData name="森茂 齐" userId="98a1d591687c18ad" providerId="LiveId" clId="{4241FA3A-714A-4AFB-93C3-8B7BE26BC3E9}" dt="2024-07-22T03:10:37.332" v="1929" actId="947"/>
          <ac:spMkLst>
            <pc:docMk/>
            <pc:sldMk cId="4262516097" sldId="610"/>
            <ac:spMk id="28" creationId="{00000000-0000-0000-0000-000000000000}"/>
          </ac:spMkLst>
        </pc:spChg>
        <pc:spChg chg="mod">
          <ac:chgData name="森茂 齐" userId="98a1d591687c18ad" providerId="LiveId" clId="{4241FA3A-714A-4AFB-93C3-8B7BE26BC3E9}" dt="2024-07-22T03:10:37.346" v="1933" actId="947"/>
          <ac:spMkLst>
            <pc:docMk/>
            <pc:sldMk cId="4262516097" sldId="610"/>
            <ac:spMk id="29" creationId="{00000000-0000-0000-0000-000000000000}"/>
          </ac:spMkLst>
        </pc:spChg>
        <pc:spChg chg="mod">
          <ac:chgData name="森茂 齐" userId="98a1d591687c18ad" providerId="LiveId" clId="{4241FA3A-714A-4AFB-93C3-8B7BE26BC3E9}" dt="2024-07-22T03:10:37.359" v="1937" actId="947"/>
          <ac:spMkLst>
            <pc:docMk/>
            <pc:sldMk cId="4262516097" sldId="610"/>
            <ac:spMk id="31" creationId="{00000000-0000-0000-0000-000000000000}"/>
          </ac:spMkLst>
        </pc:spChg>
        <pc:spChg chg="mod">
          <ac:chgData name="森茂 齐" userId="98a1d591687c18ad" providerId="LiveId" clId="{4241FA3A-714A-4AFB-93C3-8B7BE26BC3E9}" dt="2024-07-22T03:10:37.371" v="1941" actId="947"/>
          <ac:spMkLst>
            <pc:docMk/>
            <pc:sldMk cId="4262516097" sldId="610"/>
            <ac:spMk id="32" creationId="{00000000-0000-0000-0000-000000000000}"/>
          </ac:spMkLst>
        </pc:spChg>
        <pc:spChg chg="mod">
          <ac:chgData name="森茂 齐" userId="98a1d591687c18ad" providerId="LiveId" clId="{4241FA3A-714A-4AFB-93C3-8B7BE26BC3E9}" dt="2024-07-22T03:10:37.383" v="1945" actId="947"/>
          <ac:spMkLst>
            <pc:docMk/>
            <pc:sldMk cId="4262516097" sldId="610"/>
            <ac:spMk id="33" creationId="{00000000-0000-0000-0000-000000000000}"/>
          </ac:spMkLst>
        </pc:spChg>
        <pc:spChg chg="mod">
          <ac:chgData name="森茂 齐" userId="98a1d591687c18ad" providerId="LiveId" clId="{4241FA3A-714A-4AFB-93C3-8B7BE26BC3E9}" dt="2024-07-22T03:10:37.396" v="1949" actId="947"/>
          <ac:spMkLst>
            <pc:docMk/>
            <pc:sldMk cId="4262516097" sldId="610"/>
            <ac:spMk id="35" creationId="{00000000-0000-0000-0000-000000000000}"/>
          </ac:spMkLst>
        </pc:spChg>
        <pc:spChg chg="mod">
          <ac:chgData name="森茂 齐" userId="98a1d591687c18ad" providerId="LiveId" clId="{4241FA3A-714A-4AFB-93C3-8B7BE26BC3E9}" dt="2024-07-22T03:10:37.409" v="1953" actId="947"/>
          <ac:spMkLst>
            <pc:docMk/>
            <pc:sldMk cId="4262516097" sldId="610"/>
            <ac:spMk id="36" creationId="{00000000-0000-0000-0000-000000000000}"/>
          </ac:spMkLst>
        </pc:spChg>
        <pc:spChg chg="mod">
          <ac:chgData name="森茂 齐" userId="98a1d591687c18ad" providerId="LiveId" clId="{4241FA3A-714A-4AFB-93C3-8B7BE26BC3E9}" dt="2024-07-22T03:10:37.422" v="1957" actId="947"/>
          <ac:spMkLst>
            <pc:docMk/>
            <pc:sldMk cId="4262516097" sldId="610"/>
            <ac:spMk id="37" creationId="{00000000-0000-0000-0000-000000000000}"/>
          </ac:spMkLst>
        </pc:spChg>
        <pc:spChg chg="mod">
          <ac:chgData name="森茂 齐" userId="98a1d591687c18ad" providerId="LiveId" clId="{4241FA3A-714A-4AFB-93C3-8B7BE26BC3E9}" dt="2024-07-22T03:10:37.434" v="1961" actId="947"/>
          <ac:spMkLst>
            <pc:docMk/>
            <pc:sldMk cId="4262516097" sldId="610"/>
            <ac:spMk id="38" creationId="{00000000-0000-0000-0000-000000000000}"/>
          </ac:spMkLst>
        </pc:spChg>
        <pc:spChg chg="mod">
          <ac:chgData name="森茂 齐" userId="98a1d591687c18ad" providerId="LiveId" clId="{4241FA3A-714A-4AFB-93C3-8B7BE26BC3E9}" dt="2024-07-22T03:10:37.447" v="1965" actId="947"/>
          <ac:spMkLst>
            <pc:docMk/>
            <pc:sldMk cId="4262516097" sldId="610"/>
            <ac:spMk id="39" creationId="{00000000-0000-0000-0000-000000000000}"/>
          </ac:spMkLst>
        </pc:spChg>
        <pc:spChg chg="mod">
          <ac:chgData name="森茂 齐" userId="98a1d591687c18ad" providerId="LiveId" clId="{4241FA3A-714A-4AFB-93C3-8B7BE26BC3E9}" dt="2024-07-22T03:10:37.508" v="1969" actId="947"/>
          <ac:spMkLst>
            <pc:docMk/>
            <pc:sldMk cId="4262516097" sldId="610"/>
            <ac:spMk id="54" creationId="{00000000-0000-0000-0000-000000000000}"/>
          </ac:spMkLst>
        </pc:spChg>
        <pc:spChg chg="mod">
          <ac:chgData name="森茂 齐" userId="98a1d591687c18ad" providerId="LiveId" clId="{4241FA3A-714A-4AFB-93C3-8B7BE26BC3E9}" dt="2024-07-22T03:10:37.522" v="1973" actId="947"/>
          <ac:spMkLst>
            <pc:docMk/>
            <pc:sldMk cId="4262516097" sldId="610"/>
            <ac:spMk id="55" creationId="{00000000-0000-0000-0000-000000000000}"/>
          </ac:spMkLst>
        </pc:spChg>
        <pc:spChg chg="mod">
          <ac:chgData name="森茂 齐" userId="98a1d591687c18ad" providerId="LiveId" clId="{4241FA3A-714A-4AFB-93C3-8B7BE26BC3E9}" dt="2024-07-22T03:10:37.536" v="1977" actId="947"/>
          <ac:spMkLst>
            <pc:docMk/>
            <pc:sldMk cId="4262516097" sldId="610"/>
            <ac:spMk id="56" creationId="{00000000-0000-0000-0000-000000000000}"/>
          </ac:spMkLst>
        </pc:spChg>
        <pc:spChg chg="mod">
          <ac:chgData name="森茂 齐" userId="98a1d591687c18ad" providerId="LiveId" clId="{4241FA3A-714A-4AFB-93C3-8B7BE26BC3E9}" dt="2024-07-22T03:10:37.570" v="1981" actId="947"/>
          <ac:spMkLst>
            <pc:docMk/>
            <pc:sldMk cId="4262516097" sldId="610"/>
            <ac:spMk id="62" creationId="{00000000-0000-0000-0000-000000000000}"/>
          </ac:spMkLst>
        </pc:spChg>
        <pc:spChg chg="mod">
          <ac:chgData name="森茂 齐" userId="98a1d591687c18ad" providerId="LiveId" clId="{4241FA3A-714A-4AFB-93C3-8B7BE26BC3E9}" dt="2024-07-22T03:10:37.584" v="1985" actId="947"/>
          <ac:spMkLst>
            <pc:docMk/>
            <pc:sldMk cId="4262516097" sldId="610"/>
            <ac:spMk id="63" creationId="{00000000-0000-0000-0000-000000000000}"/>
          </ac:spMkLst>
        </pc:spChg>
        <pc:spChg chg="mod">
          <ac:chgData name="森茂 齐" userId="98a1d591687c18ad" providerId="LiveId" clId="{4241FA3A-714A-4AFB-93C3-8B7BE26BC3E9}" dt="2024-07-22T03:10:37.228" v="1901" actId="947"/>
          <ac:spMkLst>
            <pc:docMk/>
            <pc:sldMk cId="4262516097" sldId="610"/>
            <ac:spMk id="146" creationId="{00000000-0000-0000-0000-000000000000}"/>
          </ac:spMkLst>
        </pc:spChg>
        <pc:spChg chg="mod">
          <ac:chgData name="森茂 齐" userId="98a1d591687c18ad" providerId="LiveId" clId="{4241FA3A-714A-4AFB-93C3-8B7BE26BC3E9}" dt="2024-07-22T03:10:37.242" v="1905" actId="947"/>
          <ac:spMkLst>
            <pc:docMk/>
            <pc:sldMk cId="4262516097" sldId="610"/>
            <ac:spMk id="147" creationId="{00000000-0000-0000-0000-000000000000}"/>
          </ac:spMkLst>
        </pc:spChg>
        <pc:spChg chg="mod">
          <ac:chgData name="森茂 齐" userId="98a1d591687c18ad" providerId="LiveId" clId="{4241FA3A-714A-4AFB-93C3-8B7BE26BC3E9}" dt="2024-07-22T03:10:37.260" v="1909" actId="947"/>
          <ac:spMkLst>
            <pc:docMk/>
            <pc:sldMk cId="4262516097" sldId="610"/>
            <ac:spMk id="149" creationId="{00000000-0000-0000-0000-000000000000}"/>
          </ac:spMkLst>
        </pc:spChg>
        <pc:spChg chg="mod">
          <ac:chgData name="森茂 齐" userId="98a1d591687c18ad" providerId="LiveId" clId="{4241FA3A-714A-4AFB-93C3-8B7BE26BC3E9}" dt="2024-07-22T03:10:36.127" v="1643" actId="947"/>
          <ac:spMkLst>
            <pc:docMk/>
            <pc:sldMk cId="4262516097" sldId="610"/>
            <ac:spMk id="339" creationId="{00000000-0000-0000-0000-000000000000}"/>
          </ac:spMkLst>
        </pc:spChg>
        <pc:spChg chg="mod">
          <ac:chgData name="森茂 齐" userId="98a1d591687c18ad" providerId="LiveId" clId="{4241FA3A-714A-4AFB-93C3-8B7BE26BC3E9}" dt="2024-07-22T03:10:36.129" v="1645" actId="947"/>
          <ac:spMkLst>
            <pc:docMk/>
            <pc:sldMk cId="4262516097" sldId="610"/>
            <ac:spMk id="341" creationId="{00000000-0000-0000-0000-000000000000}"/>
          </ac:spMkLst>
        </pc:spChg>
        <pc:spChg chg="mod">
          <ac:chgData name="森茂 齐" userId="98a1d591687c18ad" providerId="LiveId" clId="{4241FA3A-714A-4AFB-93C3-8B7BE26BC3E9}" dt="2024-07-22T03:10:36.019" v="1605" actId="947"/>
          <ac:spMkLst>
            <pc:docMk/>
            <pc:sldMk cId="4262516097" sldId="610"/>
            <ac:spMk id="342" creationId="{00000000-0000-0000-0000-000000000000}"/>
          </ac:spMkLst>
        </pc:spChg>
        <pc:spChg chg="mod">
          <ac:chgData name="森茂 齐" userId="98a1d591687c18ad" providerId="LiveId" clId="{4241FA3A-714A-4AFB-93C3-8B7BE26BC3E9}" dt="2024-07-22T03:10:36.115" v="1631" actId="947"/>
          <ac:spMkLst>
            <pc:docMk/>
            <pc:sldMk cId="4262516097" sldId="610"/>
            <ac:spMk id="343" creationId="{00000000-0000-0000-0000-000000000000}"/>
          </ac:spMkLst>
        </pc:spChg>
        <pc:spChg chg="mod">
          <ac:chgData name="森茂 齐" userId="98a1d591687c18ad" providerId="LiveId" clId="{4241FA3A-714A-4AFB-93C3-8B7BE26BC3E9}" dt="2024-07-22T03:10:36.122" v="1638" actId="947"/>
          <ac:spMkLst>
            <pc:docMk/>
            <pc:sldMk cId="4262516097" sldId="610"/>
            <ac:spMk id="344" creationId="{00000000-0000-0000-0000-000000000000}"/>
          </ac:spMkLst>
        </pc:spChg>
        <pc:spChg chg="mod">
          <ac:chgData name="森茂 齐" userId="98a1d591687c18ad" providerId="LiveId" clId="{4241FA3A-714A-4AFB-93C3-8B7BE26BC3E9}" dt="2024-07-22T03:10:36.143" v="1649" actId="947"/>
          <ac:spMkLst>
            <pc:docMk/>
            <pc:sldMk cId="4262516097" sldId="610"/>
            <ac:spMk id="359" creationId="{00000000-0000-0000-0000-000000000000}"/>
          </ac:spMkLst>
        </pc:spChg>
        <pc:spChg chg="mod">
          <ac:chgData name="森茂 齐" userId="98a1d591687c18ad" providerId="LiveId" clId="{4241FA3A-714A-4AFB-93C3-8B7BE26BC3E9}" dt="2024-07-22T03:10:36.175" v="1657" actId="947"/>
          <ac:spMkLst>
            <pc:docMk/>
            <pc:sldMk cId="4262516097" sldId="610"/>
            <ac:spMk id="365" creationId="{00000000-0000-0000-0000-000000000000}"/>
          </ac:spMkLst>
        </pc:spChg>
        <pc:spChg chg="mod">
          <ac:chgData name="森茂 齐" userId="98a1d591687c18ad" providerId="LiveId" clId="{4241FA3A-714A-4AFB-93C3-8B7BE26BC3E9}" dt="2024-07-22T03:10:36.468" v="1725" actId="947"/>
          <ac:spMkLst>
            <pc:docMk/>
            <pc:sldMk cId="4262516097" sldId="610"/>
            <ac:spMk id="405" creationId="{00000000-0000-0000-0000-000000000000}"/>
          </ac:spMkLst>
        </pc:spChg>
        <pc:spChg chg="mod">
          <ac:chgData name="森茂 齐" userId="98a1d591687c18ad" providerId="LiveId" clId="{4241FA3A-714A-4AFB-93C3-8B7BE26BC3E9}" dt="2024-07-22T03:10:36.481" v="1729" actId="947"/>
          <ac:spMkLst>
            <pc:docMk/>
            <pc:sldMk cId="4262516097" sldId="610"/>
            <ac:spMk id="406" creationId="{00000000-0000-0000-0000-000000000000}"/>
          </ac:spMkLst>
        </pc:spChg>
        <pc:spChg chg="mod">
          <ac:chgData name="森茂 齐" userId="98a1d591687c18ad" providerId="LiveId" clId="{4241FA3A-714A-4AFB-93C3-8B7BE26BC3E9}" dt="2024-07-22T03:10:36.494" v="1733" actId="947"/>
          <ac:spMkLst>
            <pc:docMk/>
            <pc:sldMk cId="4262516097" sldId="610"/>
            <ac:spMk id="409" creationId="{00000000-0000-0000-0000-000000000000}"/>
          </ac:spMkLst>
        </pc:spChg>
        <pc:spChg chg="mod">
          <ac:chgData name="森茂 齐" userId="98a1d591687c18ad" providerId="LiveId" clId="{4241FA3A-714A-4AFB-93C3-8B7BE26BC3E9}" dt="2024-07-22T03:10:36.507" v="1737" actId="947"/>
          <ac:spMkLst>
            <pc:docMk/>
            <pc:sldMk cId="4262516097" sldId="610"/>
            <ac:spMk id="414" creationId="{00000000-0000-0000-0000-000000000000}"/>
          </ac:spMkLst>
        </pc:spChg>
        <pc:spChg chg="mod">
          <ac:chgData name="森茂 齐" userId="98a1d591687c18ad" providerId="LiveId" clId="{4241FA3A-714A-4AFB-93C3-8B7BE26BC3E9}" dt="2024-07-22T03:10:36.524" v="1741" actId="947"/>
          <ac:spMkLst>
            <pc:docMk/>
            <pc:sldMk cId="4262516097" sldId="610"/>
            <ac:spMk id="417" creationId="{00000000-0000-0000-0000-000000000000}"/>
          </ac:spMkLst>
        </pc:spChg>
        <pc:spChg chg="mod">
          <ac:chgData name="森茂 齐" userId="98a1d591687c18ad" providerId="LiveId" clId="{4241FA3A-714A-4AFB-93C3-8B7BE26BC3E9}" dt="2024-07-22T03:10:36.942" v="1837" actId="947"/>
          <ac:spMkLst>
            <pc:docMk/>
            <pc:sldMk cId="4262516097" sldId="610"/>
            <ac:spMk id="423" creationId="{00000000-0000-0000-0000-000000000000}"/>
          </ac:spMkLst>
        </pc:spChg>
        <pc:spChg chg="mod">
          <ac:chgData name="森茂 齐" userId="98a1d591687c18ad" providerId="LiveId" clId="{4241FA3A-714A-4AFB-93C3-8B7BE26BC3E9}" dt="2024-07-22T03:10:36.955" v="1841" actId="947"/>
          <ac:spMkLst>
            <pc:docMk/>
            <pc:sldMk cId="4262516097" sldId="610"/>
            <ac:spMk id="424" creationId="{00000000-0000-0000-0000-000000000000}"/>
          </ac:spMkLst>
        </pc:spChg>
        <pc:spChg chg="mod">
          <ac:chgData name="森茂 齐" userId="98a1d591687c18ad" providerId="LiveId" clId="{4241FA3A-714A-4AFB-93C3-8B7BE26BC3E9}" dt="2024-07-22T03:10:36.968" v="1845" actId="947"/>
          <ac:spMkLst>
            <pc:docMk/>
            <pc:sldMk cId="4262516097" sldId="610"/>
            <ac:spMk id="425" creationId="{00000000-0000-0000-0000-000000000000}"/>
          </ac:spMkLst>
        </pc:spChg>
        <pc:spChg chg="mod">
          <ac:chgData name="森茂 齐" userId="98a1d591687c18ad" providerId="LiveId" clId="{4241FA3A-714A-4AFB-93C3-8B7BE26BC3E9}" dt="2024-07-22T03:10:36.980" v="1849" actId="947"/>
          <ac:spMkLst>
            <pc:docMk/>
            <pc:sldMk cId="4262516097" sldId="610"/>
            <ac:spMk id="426" creationId="{00000000-0000-0000-0000-000000000000}"/>
          </ac:spMkLst>
        </pc:spChg>
        <pc:spChg chg="mod">
          <ac:chgData name="森茂 齐" userId="98a1d591687c18ad" providerId="LiveId" clId="{4241FA3A-714A-4AFB-93C3-8B7BE26BC3E9}" dt="2024-07-22T03:10:36.994" v="1853" actId="947"/>
          <ac:spMkLst>
            <pc:docMk/>
            <pc:sldMk cId="4262516097" sldId="610"/>
            <ac:spMk id="427" creationId="{00000000-0000-0000-0000-000000000000}"/>
          </ac:spMkLst>
        </pc:spChg>
        <pc:spChg chg="mod">
          <ac:chgData name="森茂 齐" userId="98a1d591687c18ad" providerId="LiveId" clId="{4241FA3A-714A-4AFB-93C3-8B7BE26BC3E9}" dt="2024-07-22T03:10:37.008" v="1857" actId="947"/>
          <ac:spMkLst>
            <pc:docMk/>
            <pc:sldMk cId="4262516097" sldId="610"/>
            <ac:spMk id="429" creationId="{00000000-0000-0000-0000-000000000000}"/>
          </ac:spMkLst>
        </pc:spChg>
        <pc:spChg chg="mod">
          <ac:chgData name="森茂 齐" userId="98a1d591687c18ad" providerId="LiveId" clId="{4241FA3A-714A-4AFB-93C3-8B7BE26BC3E9}" dt="2024-07-22T03:10:37.023" v="1861" actId="947"/>
          <ac:spMkLst>
            <pc:docMk/>
            <pc:sldMk cId="4262516097" sldId="610"/>
            <ac:spMk id="430" creationId="{00000000-0000-0000-0000-000000000000}"/>
          </ac:spMkLst>
        </pc:spChg>
        <pc:spChg chg="mod">
          <ac:chgData name="森茂 齐" userId="98a1d591687c18ad" providerId="LiveId" clId="{4241FA3A-714A-4AFB-93C3-8B7BE26BC3E9}" dt="2024-07-22T03:10:37.037" v="1865" actId="947"/>
          <ac:spMkLst>
            <pc:docMk/>
            <pc:sldMk cId="4262516097" sldId="610"/>
            <ac:spMk id="431" creationId="{00000000-0000-0000-0000-000000000000}"/>
          </ac:spMkLst>
        </pc:spChg>
        <pc:spChg chg="mod">
          <ac:chgData name="森茂 齐" userId="98a1d591687c18ad" providerId="LiveId" clId="{4241FA3A-714A-4AFB-93C3-8B7BE26BC3E9}" dt="2024-07-22T03:10:37.051" v="1869" actId="947"/>
          <ac:spMkLst>
            <pc:docMk/>
            <pc:sldMk cId="4262516097" sldId="610"/>
            <ac:spMk id="433" creationId="{00000000-0000-0000-0000-000000000000}"/>
          </ac:spMkLst>
        </pc:spChg>
        <pc:spChg chg="mod">
          <ac:chgData name="森茂 齐" userId="98a1d591687c18ad" providerId="LiveId" clId="{4241FA3A-714A-4AFB-93C3-8B7BE26BC3E9}" dt="2024-07-22T03:10:37.065" v="1873" actId="947"/>
          <ac:spMkLst>
            <pc:docMk/>
            <pc:sldMk cId="4262516097" sldId="610"/>
            <ac:spMk id="434" creationId="{00000000-0000-0000-0000-000000000000}"/>
          </ac:spMkLst>
        </pc:spChg>
        <pc:spChg chg="mod">
          <ac:chgData name="森茂 齐" userId="98a1d591687c18ad" providerId="LiveId" clId="{4241FA3A-714A-4AFB-93C3-8B7BE26BC3E9}" dt="2024-07-22T03:10:37.079" v="1877" actId="947"/>
          <ac:spMkLst>
            <pc:docMk/>
            <pc:sldMk cId="4262516097" sldId="610"/>
            <ac:spMk id="435" creationId="{00000000-0000-0000-0000-000000000000}"/>
          </ac:spMkLst>
        </pc:spChg>
        <pc:spChg chg="mod">
          <ac:chgData name="森茂 齐" userId="98a1d591687c18ad" providerId="LiveId" clId="{4241FA3A-714A-4AFB-93C3-8B7BE26BC3E9}" dt="2024-07-22T03:10:37.094" v="1881" actId="947"/>
          <ac:spMkLst>
            <pc:docMk/>
            <pc:sldMk cId="4262516097" sldId="610"/>
            <ac:spMk id="436" creationId="{00000000-0000-0000-0000-000000000000}"/>
          </ac:spMkLst>
        </pc:spChg>
        <pc:spChg chg="mod">
          <ac:chgData name="森茂 齐" userId="98a1d591687c18ad" providerId="LiveId" clId="{4241FA3A-714A-4AFB-93C3-8B7BE26BC3E9}" dt="2024-07-22T03:10:37.107" v="1885" actId="947"/>
          <ac:spMkLst>
            <pc:docMk/>
            <pc:sldMk cId="4262516097" sldId="610"/>
            <ac:spMk id="437" creationId="{00000000-0000-0000-0000-000000000000}"/>
          </ac:spMkLst>
        </pc:spChg>
        <pc:spChg chg="mod">
          <ac:chgData name="森茂 齐" userId="98a1d591687c18ad" providerId="LiveId" clId="{4241FA3A-714A-4AFB-93C3-8B7BE26BC3E9}" dt="2024-07-22T03:10:37.171" v="1889" actId="947"/>
          <ac:spMkLst>
            <pc:docMk/>
            <pc:sldMk cId="4262516097" sldId="610"/>
            <ac:spMk id="452" creationId="{00000000-0000-0000-0000-000000000000}"/>
          </ac:spMkLst>
        </pc:spChg>
        <pc:spChg chg="mod">
          <ac:chgData name="森茂 齐" userId="98a1d591687c18ad" providerId="LiveId" clId="{4241FA3A-714A-4AFB-93C3-8B7BE26BC3E9}" dt="2024-07-22T03:10:37.184" v="1893" actId="947"/>
          <ac:spMkLst>
            <pc:docMk/>
            <pc:sldMk cId="4262516097" sldId="610"/>
            <ac:spMk id="453" creationId="{00000000-0000-0000-0000-000000000000}"/>
          </ac:spMkLst>
        </pc:spChg>
        <pc:spChg chg="mod">
          <ac:chgData name="森茂 齐" userId="98a1d591687c18ad" providerId="LiveId" clId="{4241FA3A-714A-4AFB-93C3-8B7BE26BC3E9}" dt="2024-07-22T03:10:37.197" v="1897" actId="947"/>
          <ac:spMkLst>
            <pc:docMk/>
            <pc:sldMk cId="4262516097" sldId="610"/>
            <ac:spMk id="454" creationId="{00000000-0000-0000-0000-000000000000}"/>
          </ac:spMkLst>
        </pc:spChg>
        <pc:spChg chg="mod">
          <ac:chgData name="森茂 齐" userId="98a1d591687c18ad" providerId="LiveId" clId="{4241FA3A-714A-4AFB-93C3-8B7BE26BC3E9}" dt="2024-07-22T03:10:36.119" v="1635" actId="947"/>
          <ac:spMkLst>
            <pc:docMk/>
            <pc:sldMk cId="4262516097" sldId="610"/>
            <ac:spMk id="464" creationId="{18746FD5-70A3-F6EC-8D24-6605AF9FFBD7}"/>
          </ac:spMkLst>
        </pc:spChg>
        <pc:spChg chg="mod">
          <ac:chgData name="森茂 齐" userId="98a1d591687c18ad" providerId="LiveId" clId="{4241FA3A-714A-4AFB-93C3-8B7BE26BC3E9}" dt="2024-07-22T03:10:36.118" v="1634" actId="947"/>
          <ac:spMkLst>
            <pc:docMk/>
            <pc:sldMk cId="4262516097" sldId="610"/>
            <ac:spMk id="465" creationId="{6B4E2BA5-8B49-B066-36CC-BC07F67050E4}"/>
          </ac:spMkLst>
        </pc:spChg>
        <pc:spChg chg="mod">
          <ac:chgData name="森茂 齐" userId="98a1d591687c18ad" providerId="LiveId" clId="{4241FA3A-714A-4AFB-93C3-8B7BE26BC3E9}" dt="2024-07-22T03:10:36.188" v="1661" actId="947"/>
          <ac:spMkLst>
            <pc:docMk/>
            <pc:sldMk cId="4262516097" sldId="610"/>
            <ac:spMk id="486" creationId="{00000000-0000-0000-0000-000000000000}"/>
          </ac:spMkLst>
        </pc:spChg>
        <pc:spChg chg="mod">
          <ac:chgData name="森茂 齐" userId="98a1d591687c18ad" providerId="LiveId" clId="{4241FA3A-714A-4AFB-93C3-8B7BE26BC3E9}" dt="2024-07-22T03:10:36.202" v="1665" actId="947"/>
          <ac:spMkLst>
            <pc:docMk/>
            <pc:sldMk cId="4262516097" sldId="610"/>
            <ac:spMk id="487" creationId="{00000000-0000-0000-0000-000000000000}"/>
          </ac:spMkLst>
        </pc:spChg>
        <pc:spChg chg="mod">
          <ac:chgData name="森茂 齐" userId="98a1d591687c18ad" providerId="LiveId" clId="{4241FA3A-714A-4AFB-93C3-8B7BE26BC3E9}" dt="2024-07-22T03:10:36.214" v="1669" actId="947"/>
          <ac:spMkLst>
            <pc:docMk/>
            <pc:sldMk cId="4262516097" sldId="610"/>
            <ac:spMk id="488" creationId="{00000000-0000-0000-0000-000000000000}"/>
          </ac:spMkLst>
        </pc:spChg>
        <pc:spChg chg="mod">
          <ac:chgData name="森茂 齐" userId="98a1d591687c18ad" providerId="LiveId" clId="{4241FA3A-714A-4AFB-93C3-8B7BE26BC3E9}" dt="2024-07-22T03:10:36.227" v="1673" actId="947"/>
          <ac:spMkLst>
            <pc:docMk/>
            <pc:sldMk cId="4262516097" sldId="610"/>
            <ac:spMk id="489" creationId="{00000000-0000-0000-0000-000000000000}"/>
          </ac:spMkLst>
        </pc:spChg>
        <pc:spChg chg="mod">
          <ac:chgData name="森茂 齐" userId="98a1d591687c18ad" providerId="LiveId" clId="{4241FA3A-714A-4AFB-93C3-8B7BE26BC3E9}" dt="2024-07-22T03:10:36.240" v="1677" actId="947"/>
          <ac:spMkLst>
            <pc:docMk/>
            <pc:sldMk cId="4262516097" sldId="610"/>
            <ac:spMk id="490" creationId="{00000000-0000-0000-0000-000000000000}"/>
          </ac:spMkLst>
        </pc:spChg>
        <pc:spChg chg="mod">
          <ac:chgData name="森茂 齐" userId="98a1d591687c18ad" providerId="LiveId" clId="{4241FA3A-714A-4AFB-93C3-8B7BE26BC3E9}" dt="2024-07-22T03:10:36.253" v="1681" actId="947"/>
          <ac:spMkLst>
            <pc:docMk/>
            <pc:sldMk cId="4262516097" sldId="610"/>
            <ac:spMk id="492" creationId="{00000000-0000-0000-0000-000000000000}"/>
          </ac:spMkLst>
        </pc:spChg>
        <pc:spChg chg="mod">
          <ac:chgData name="森茂 齐" userId="98a1d591687c18ad" providerId="LiveId" clId="{4241FA3A-714A-4AFB-93C3-8B7BE26BC3E9}" dt="2024-07-22T03:10:36.266" v="1685" actId="947"/>
          <ac:spMkLst>
            <pc:docMk/>
            <pc:sldMk cId="4262516097" sldId="610"/>
            <ac:spMk id="493" creationId="{00000000-0000-0000-0000-000000000000}"/>
          </ac:spMkLst>
        </pc:spChg>
        <pc:spChg chg="mod">
          <ac:chgData name="森茂 齐" userId="98a1d591687c18ad" providerId="LiveId" clId="{4241FA3A-714A-4AFB-93C3-8B7BE26BC3E9}" dt="2024-07-22T03:10:36.283" v="1689" actId="947"/>
          <ac:spMkLst>
            <pc:docMk/>
            <pc:sldMk cId="4262516097" sldId="610"/>
            <ac:spMk id="494" creationId="{00000000-0000-0000-0000-000000000000}"/>
          </ac:spMkLst>
        </pc:spChg>
        <pc:spChg chg="mod">
          <ac:chgData name="森茂 齐" userId="98a1d591687c18ad" providerId="LiveId" clId="{4241FA3A-714A-4AFB-93C3-8B7BE26BC3E9}" dt="2024-07-22T03:10:36.297" v="1693" actId="947"/>
          <ac:spMkLst>
            <pc:docMk/>
            <pc:sldMk cId="4262516097" sldId="610"/>
            <ac:spMk id="496" creationId="{00000000-0000-0000-0000-000000000000}"/>
          </ac:spMkLst>
        </pc:spChg>
        <pc:spChg chg="mod">
          <ac:chgData name="森茂 齐" userId="98a1d591687c18ad" providerId="LiveId" clId="{4241FA3A-714A-4AFB-93C3-8B7BE26BC3E9}" dt="2024-07-22T03:10:36.310" v="1697" actId="947"/>
          <ac:spMkLst>
            <pc:docMk/>
            <pc:sldMk cId="4262516097" sldId="610"/>
            <ac:spMk id="497" creationId="{00000000-0000-0000-0000-000000000000}"/>
          </ac:spMkLst>
        </pc:spChg>
        <pc:spChg chg="mod">
          <ac:chgData name="森茂 齐" userId="98a1d591687c18ad" providerId="LiveId" clId="{4241FA3A-714A-4AFB-93C3-8B7BE26BC3E9}" dt="2024-07-22T03:10:36.325" v="1701" actId="947"/>
          <ac:spMkLst>
            <pc:docMk/>
            <pc:sldMk cId="4262516097" sldId="610"/>
            <ac:spMk id="498" creationId="{00000000-0000-0000-0000-000000000000}"/>
          </ac:spMkLst>
        </pc:spChg>
        <pc:spChg chg="mod">
          <ac:chgData name="森茂 齐" userId="98a1d591687c18ad" providerId="LiveId" clId="{4241FA3A-714A-4AFB-93C3-8B7BE26BC3E9}" dt="2024-07-22T03:10:36.340" v="1705" actId="947"/>
          <ac:spMkLst>
            <pc:docMk/>
            <pc:sldMk cId="4262516097" sldId="610"/>
            <ac:spMk id="499" creationId="{00000000-0000-0000-0000-000000000000}"/>
          </ac:spMkLst>
        </pc:spChg>
        <pc:spChg chg="mod">
          <ac:chgData name="森茂 齐" userId="98a1d591687c18ad" providerId="LiveId" clId="{4241FA3A-714A-4AFB-93C3-8B7BE26BC3E9}" dt="2024-07-22T03:10:36.352" v="1709" actId="947"/>
          <ac:spMkLst>
            <pc:docMk/>
            <pc:sldMk cId="4262516097" sldId="610"/>
            <ac:spMk id="500" creationId="{00000000-0000-0000-0000-000000000000}"/>
          </ac:spMkLst>
        </pc:spChg>
        <pc:spChg chg="mod">
          <ac:chgData name="森茂 齐" userId="98a1d591687c18ad" providerId="LiveId" clId="{4241FA3A-714A-4AFB-93C3-8B7BE26BC3E9}" dt="2024-07-22T03:10:36.413" v="1713" actId="947"/>
          <ac:spMkLst>
            <pc:docMk/>
            <pc:sldMk cId="4262516097" sldId="610"/>
            <ac:spMk id="515" creationId="{00000000-0000-0000-0000-000000000000}"/>
          </ac:spMkLst>
        </pc:spChg>
        <pc:spChg chg="mod">
          <ac:chgData name="森茂 齐" userId="98a1d591687c18ad" providerId="LiveId" clId="{4241FA3A-714A-4AFB-93C3-8B7BE26BC3E9}" dt="2024-07-22T03:10:36.426" v="1717" actId="947"/>
          <ac:spMkLst>
            <pc:docMk/>
            <pc:sldMk cId="4262516097" sldId="610"/>
            <ac:spMk id="516" creationId="{00000000-0000-0000-0000-000000000000}"/>
          </ac:spMkLst>
        </pc:spChg>
        <pc:spChg chg="mod">
          <ac:chgData name="森茂 齐" userId="98a1d591687c18ad" providerId="LiveId" clId="{4241FA3A-714A-4AFB-93C3-8B7BE26BC3E9}" dt="2024-07-22T03:10:36.438" v="1721" actId="947"/>
          <ac:spMkLst>
            <pc:docMk/>
            <pc:sldMk cId="4262516097" sldId="610"/>
            <ac:spMk id="517" creationId="{00000000-0000-0000-0000-000000000000}"/>
          </ac:spMkLst>
        </pc:spChg>
        <pc:spChg chg="mod">
          <ac:chgData name="森茂 齐" userId="98a1d591687c18ad" providerId="LiveId" clId="{4241FA3A-714A-4AFB-93C3-8B7BE26BC3E9}" dt="2024-07-22T03:10:36.538" v="1745" actId="947"/>
          <ac:spMkLst>
            <pc:docMk/>
            <pc:sldMk cId="4262516097" sldId="610"/>
            <ac:spMk id="540" creationId="{00000000-0000-0000-0000-000000000000}"/>
          </ac:spMkLst>
        </pc:spChg>
        <pc:spChg chg="mod">
          <ac:chgData name="森茂 齐" userId="98a1d591687c18ad" providerId="LiveId" clId="{4241FA3A-714A-4AFB-93C3-8B7BE26BC3E9}" dt="2024-07-22T03:10:36.554" v="1749" actId="947"/>
          <ac:spMkLst>
            <pc:docMk/>
            <pc:sldMk cId="4262516097" sldId="610"/>
            <ac:spMk id="546" creationId="{00000000-0000-0000-0000-000000000000}"/>
          </ac:spMkLst>
        </pc:spChg>
        <pc:spChg chg="mod">
          <ac:chgData name="森茂 齐" userId="98a1d591687c18ad" providerId="LiveId" clId="{4241FA3A-714A-4AFB-93C3-8B7BE26BC3E9}" dt="2024-07-22T03:10:36.567" v="1753" actId="947"/>
          <ac:spMkLst>
            <pc:docMk/>
            <pc:sldMk cId="4262516097" sldId="610"/>
            <ac:spMk id="547" creationId="{00000000-0000-0000-0000-000000000000}"/>
          </ac:spMkLst>
        </pc:spChg>
        <pc:spChg chg="mod">
          <ac:chgData name="森茂 齐" userId="98a1d591687c18ad" providerId="LiveId" clId="{4241FA3A-714A-4AFB-93C3-8B7BE26BC3E9}" dt="2024-07-22T03:10:36.579" v="1757" actId="947"/>
          <ac:spMkLst>
            <pc:docMk/>
            <pc:sldMk cId="4262516097" sldId="610"/>
            <ac:spMk id="548" creationId="{00000000-0000-0000-0000-000000000000}"/>
          </ac:spMkLst>
        </pc:spChg>
        <pc:spChg chg="mod">
          <ac:chgData name="森茂 齐" userId="98a1d591687c18ad" providerId="LiveId" clId="{4241FA3A-714A-4AFB-93C3-8B7BE26BC3E9}" dt="2024-07-22T03:10:36.592" v="1761" actId="947"/>
          <ac:spMkLst>
            <pc:docMk/>
            <pc:sldMk cId="4262516097" sldId="610"/>
            <ac:spMk id="549" creationId="{00000000-0000-0000-0000-000000000000}"/>
          </ac:spMkLst>
        </pc:spChg>
        <pc:spChg chg="mod">
          <ac:chgData name="森茂 齐" userId="98a1d591687c18ad" providerId="LiveId" clId="{4241FA3A-714A-4AFB-93C3-8B7BE26BC3E9}" dt="2024-07-22T03:10:36.606" v="1765" actId="947"/>
          <ac:spMkLst>
            <pc:docMk/>
            <pc:sldMk cId="4262516097" sldId="610"/>
            <ac:spMk id="550" creationId="{00000000-0000-0000-0000-000000000000}"/>
          </ac:spMkLst>
        </pc:spChg>
        <pc:spChg chg="mod">
          <ac:chgData name="森茂 齐" userId="98a1d591687c18ad" providerId="LiveId" clId="{4241FA3A-714A-4AFB-93C3-8B7BE26BC3E9}" dt="2024-07-22T03:10:36.619" v="1769" actId="947"/>
          <ac:spMkLst>
            <pc:docMk/>
            <pc:sldMk cId="4262516097" sldId="610"/>
            <ac:spMk id="552" creationId="{00000000-0000-0000-0000-000000000000}"/>
          </ac:spMkLst>
        </pc:spChg>
        <pc:spChg chg="mod">
          <ac:chgData name="森茂 齐" userId="98a1d591687c18ad" providerId="LiveId" clId="{4241FA3A-714A-4AFB-93C3-8B7BE26BC3E9}" dt="2024-07-22T03:10:36.632" v="1773" actId="947"/>
          <ac:spMkLst>
            <pc:docMk/>
            <pc:sldMk cId="4262516097" sldId="610"/>
            <ac:spMk id="553" creationId="{00000000-0000-0000-0000-000000000000}"/>
          </ac:spMkLst>
        </pc:spChg>
        <pc:spChg chg="mod">
          <ac:chgData name="森茂 齐" userId="98a1d591687c18ad" providerId="LiveId" clId="{4241FA3A-714A-4AFB-93C3-8B7BE26BC3E9}" dt="2024-07-22T03:10:36.645" v="1777" actId="947"/>
          <ac:spMkLst>
            <pc:docMk/>
            <pc:sldMk cId="4262516097" sldId="610"/>
            <ac:spMk id="554" creationId="{00000000-0000-0000-0000-000000000000}"/>
          </ac:spMkLst>
        </pc:spChg>
        <pc:spChg chg="mod">
          <ac:chgData name="森茂 齐" userId="98a1d591687c18ad" providerId="LiveId" clId="{4241FA3A-714A-4AFB-93C3-8B7BE26BC3E9}" dt="2024-07-22T03:10:36.658" v="1781" actId="947"/>
          <ac:spMkLst>
            <pc:docMk/>
            <pc:sldMk cId="4262516097" sldId="610"/>
            <ac:spMk id="556" creationId="{00000000-0000-0000-0000-000000000000}"/>
          </ac:spMkLst>
        </pc:spChg>
        <pc:spChg chg="mod">
          <ac:chgData name="森茂 齐" userId="98a1d591687c18ad" providerId="LiveId" clId="{4241FA3A-714A-4AFB-93C3-8B7BE26BC3E9}" dt="2024-07-22T03:10:36.670" v="1785" actId="947"/>
          <ac:spMkLst>
            <pc:docMk/>
            <pc:sldMk cId="4262516097" sldId="610"/>
            <ac:spMk id="557" creationId="{00000000-0000-0000-0000-000000000000}"/>
          </ac:spMkLst>
        </pc:spChg>
        <pc:spChg chg="mod">
          <ac:chgData name="森茂 齐" userId="98a1d591687c18ad" providerId="LiveId" clId="{4241FA3A-714A-4AFB-93C3-8B7BE26BC3E9}" dt="2024-07-22T03:10:36.683" v="1789" actId="947"/>
          <ac:spMkLst>
            <pc:docMk/>
            <pc:sldMk cId="4262516097" sldId="610"/>
            <ac:spMk id="558" creationId="{00000000-0000-0000-0000-000000000000}"/>
          </ac:spMkLst>
        </pc:spChg>
        <pc:spChg chg="mod">
          <ac:chgData name="森茂 齐" userId="98a1d591687c18ad" providerId="LiveId" clId="{4241FA3A-714A-4AFB-93C3-8B7BE26BC3E9}" dt="2024-07-22T03:10:36.696" v="1793" actId="947"/>
          <ac:spMkLst>
            <pc:docMk/>
            <pc:sldMk cId="4262516097" sldId="610"/>
            <ac:spMk id="559" creationId="{00000000-0000-0000-0000-000000000000}"/>
          </ac:spMkLst>
        </pc:spChg>
        <pc:spChg chg="mod">
          <ac:chgData name="森茂 齐" userId="98a1d591687c18ad" providerId="LiveId" clId="{4241FA3A-714A-4AFB-93C3-8B7BE26BC3E9}" dt="2024-07-22T03:10:36.708" v="1797" actId="947"/>
          <ac:spMkLst>
            <pc:docMk/>
            <pc:sldMk cId="4262516097" sldId="610"/>
            <ac:spMk id="560" creationId="{00000000-0000-0000-0000-000000000000}"/>
          </ac:spMkLst>
        </pc:spChg>
        <pc:spChg chg="mod">
          <ac:chgData name="森茂 齐" userId="98a1d591687c18ad" providerId="LiveId" clId="{4241FA3A-714A-4AFB-93C3-8B7BE26BC3E9}" dt="2024-07-22T03:10:36.766" v="1801" actId="947"/>
          <ac:spMkLst>
            <pc:docMk/>
            <pc:sldMk cId="4262516097" sldId="610"/>
            <ac:spMk id="575" creationId="{00000000-0000-0000-0000-000000000000}"/>
          </ac:spMkLst>
        </pc:spChg>
        <pc:spChg chg="mod">
          <ac:chgData name="森茂 齐" userId="98a1d591687c18ad" providerId="LiveId" clId="{4241FA3A-714A-4AFB-93C3-8B7BE26BC3E9}" dt="2024-07-22T03:10:36.779" v="1805" actId="947"/>
          <ac:spMkLst>
            <pc:docMk/>
            <pc:sldMk cId="4262516097" sldId="610"/>
            <ac:spMk id="576" creationId="{00000000-0000-0000-0000-000000000000}"/>
          </ac:spMkLst>
        </pc:spChg>
        <pc:spChg chg="mod">
          <ac:chgData name="森茂 齐" userId="98a1d591687c18ad" providerId="LiveId" clId="{4241FA3A-714A-4AFB-93C3-8B7BE26BC3E9}" dt="2024-07-22T03:10:36.791" v="1809" actId="947"/>
          <ac:spMkLst>
            <pc:docMk/>
            <pc:sldMk cId="4262516097" sldId="610"/>
            <ac:spMk id="577" creationId="{00000000-0000-0000-0000-000000000000}"/>
          </ac:spMkLst>
        </pc:spChg>
      </pc:sldChg>
      <pc:sldChg chg="modSp mod modNotesTx">
        <pc:chgData name="森茂 齐" userId="98a1d591687c18ad" providerId="LiveId" clId="{4241FA3A-714A-4AFB-93C3-8B7BE26BC3E9}" dt="2024-07-22T03:10:39.284" v="2365" actId="947"/>
        <pc:sldMkLst>
          <pc:docMk/>
          <pc:sldMk cId="149624490" sldId="611"/>
        </pc:sldMkLst>
        <pc:spChg chg="mod">
          <ac:chgData name="森茂 齐" userId="98a1d591687c18ad" providerId="LiveId" clId="{4241FA3A-714A-4AFB-93C3-8B7BE26BC3E9}" dt="2024-07-22T03:10:37.705" v="2022" actId="947"/>
          <ac:spMkLst>
            <pc:docMk/>
            <pc:sldMk cId="149624490" sldId="611"/>
            <ac:spMk id="5" creationId="{00000000-0000-0000-0000-000000000000}"/>
          </ac:spMkLst>
        </pc:spChg>
        <pc:spChg chg="mod">
          <ac:chgData name="森茂 齐" userId="98a1d591687c18ad" providerId="LiveId" clId="{4241FA3A-714A-4AFB-93C3-8B7BE26BC3E9}" dt="2024-07-22T03:10:37.736" v="2033" actId="947"/>
          <ac:spMkLst>
            <pc:docMk/>
            <pc:sldMk cId="149624490" sldId="611"/>
            <ac:spMk id="8" creationId="{00000000-0000-0000-0000-000000000000}"/>
          </ac:spMkLst>
        </pc:spChg>
        <pc:spChg chg="mod">
          <ac:chgData name="森茂 齐" userId="98a1d591687c18ad" providerId="LiveId" clId="{4241FA3A-714A-4AFB-93C3-8B7BE26BC3E9}" dt="2024-07-22T03:10:38.489" v="2193" actId="947"/>
          <ac:spMkLst>
            <pc:docMk/>
            <pc:sldMk cId="149624490" sldId="611"/>
            <ac:spMk id="10" creationId="{00000000-0000-0000-0000-000000000000}"/>
          </ac:spMkLst>
        </pc:spChg>
        <pc:spChg chg="mod">
          <ac:chgData name="森茂 齐" userId="98a1d591687c18ad" providerId="LiveId" clId="{4241FA3A-714A-4AFB-93C3-8B7BE26BC3E9}" dt="2024-07-22T03:10:38.504" v="2197" actId="947"/>
          <ac:spMkLst>
            <pc:docMk/>
            <pc:sldMk cId="149624490" sldId="611"/>
            <ac:spMk id="11" creationId="{00000000-0000-0000-0000-000000000000}"/>
          </ac:spMkLst>
        </pc:spChg>
        <pc:spChg chg="mod">
          <ac:chgData name="森茂 齐" userId="98a1d591687c18ad" providerId="LiveId" clId="{4241FA3A-714A-4AFB-93C3-8B7BE26BC3E9}" dt="2024-07-22T03:10:38.519" v="2201" actId="947"/>
          <ac:spMkLst>
            <pc:docMk/>
            <pc:sldMk cId="149624490" sldId="611"/>
            <ac:spMk id="12" creationId="{00000000-0000-0000-0000-000000000000}"/>
          </ac:spMkLst>
        </pc:spChg>
        <pc:spChg chg="mod">
          <ac:chgData name="森茂 齐" userId="98a1d591687c18ad" providerId="LiveId" clId="{4241FA3A-714A-4AFB-93C3-8B7BE26BC3E9}" dt="2024-07-22T03:10:37.697" v="2016" actId="947"/>
          <ac:spMkLst>
            <pc:docMk/>
            <pc:sldMk cId="149624490" sldId="611"/>
            <ac:spMk id="16" creationId="{00000000-0000-0000-0000-000000000000}"/>
          </ac:spMkLst>
        </pc:spChg>
        <pc:spChg chg="mod">
          <ac:chgData name="森茂 齐" userId="98a1d591687c18ad" providerId="LiveId" clId="{4241FA3A-714A-4AFB-93C3-8B7BE26BC3E9}" dt="2024-07-22T03:10:38.546" v="2205" actId="947"/>
          <ac:spMkLst>
            <pc:docMk/>
            <pc:sldMk cId="149624490" sldId="611"/>
            <ac:spMk id="17" creationId="{00000000-0000-0000-0000-000000000000}"/>
          </ac:spMkLst>
        </pc:spChg>
        <pc:spChg chg="mod">
          <ac:chgData name="森茂 齐" userId="98a1d591687c18ad" providerId="LiveId" clId="{4241FA3A-714A-4AFB-93C3-8B7BE26BC3E9}" dt="2024-07-22T03:10:38.562" v="2209" actId="947"/>
          <ac:spMkLst>
            <pc:docMk/>
            <pc:sldMk cId="149624490" sldId="611"/>
            <ac:spMk id="18" creationId="{00000000-0000-0000-0000-000000000000}"/>
          </ac:spMkLst>
        </pc:spChg>
        <pc:spChg chg="mod">
          <ac:chgData name="森茂 齐" userId="98a1d591687c18ad" providerId="LiveId" clId="{4241FA3A-714A-4AFB-93C3-8B7BE26BC3E9}" dt="2024-07-22T03:10:38.576" v="2213" actId="947"/>
          <ac:spMkLst>
            <pc:docMk/>
            <pc:sldMk cId="149624490" sldId="611"/>
            <ac:spMk id="19" creationId="{00000000-0000-0000-0000-000000000000}"/>
          </ac:spMkLst>
        </pc:spChg>
        <pc:spChg chg="mod">
          <ac:chgData name="森茂 齐" userId="98a1d591687c18ad" providerId="LiveId" clId="{4241FA3A-714A-4AFB-93C3-8B7BE26BC3E9}" dt="2024-07-22T03:10:38.951" v="2293" actId="947"/>
          <ac:spMkLst>
            <pc:docMk/>
            <pc:sldMk cId="149624490" sldId="611"/>
            <ac:spMk id="22" creationId="{00000000-0000-0000-0000-000000000000}"/>
          </ac:spMkLst>
        </pc:spChg>
        <pc:spChg chg="mod">
          <ac:chgData name="森茂 齐" userId="98a1d591687c18ad" providerId="LiveId" clId="{4241FA3A-714A-4AFB-93C3-8B7BE26BC3E9}" dt="2024-07-22T03:10:38.965" v="2297" actId="947"/>
          <ac:spMkLst>
            <pc:docMk/>
            <pc:sldMk cId="149624490" sldId="611"/>
            <ac:spMk id="25" creationId="{00000000-0000-0000-0000-000000000000}"/>
          </ac:spMkLst>
        </pc:spChg>
        <pc:spChg chg="mod">
          <ac:chgData name="森茂 齐" userId="98a1d591687c18ad" providerId="LiveId" clId="{4241FA3A-714A-4AFB-93C3-8B7BE26BC3E9}" dt="2024-07-22T03:10:38.979" v="2301" actId="947"/>
          <ac:spMkLst>
            <pc:docMk/>
            <pc:sldMk cId="149624490" sldId="611"/>
            <ac:spMk id="26" creationId="{00000000-0000-0000-0000-000000000000}"/>
          </ac:spMkLst>
        </pc:spChg>
        <pc:spChg chg="mod">
          <ac:chgData name="森茂 齐" userId="98a1d591687c18ad" providerId="LiveId" clId="{4241FA3A-714A-4AFB-93C3-8B7BE26BC3E9}" dt="2024-07-22T03:10:38.992" v="2305" actId="947"/>
          <ac:spMkLst>
            <pc:docMk/>
            <pc:sldMk cId="149624490" sldId="611"/>
            <ac:spMk id="27" creationId="{00000000-0000-0000-0000-000000000000}"/>
          </ac:spMkLst>
        </pc:spChg>
        <pc:spChg chg="mod">
          <ac:chgData name="森茂 齐" userId="98a1d591687c18ad" providerId="LiveId" clId="{4241FA3A-714A-4AFB-93C3-8B7BE26BC3E9}" dt="2024-07-22T03:10:39.005" v="2309" actId="947"/>
          <ac:spMkLst>
            <pc:docMk/>
            <pc:sldMk cId="149624490" sldId="611"/>
            <ac:spMk id="28" creationId="{00000000-0000-0000-0000-000000000000}"/>
          </ac:spMkLst>
        </pc:spChg>
        <pc:spChg chg="mod">
          <ac:chgData name="森茂 齐" userId="98a1d591687c18ad" providerId="LiveId" clId="{4241FA3A-714A-4AFB-93C3-8B7BE26BC3E9}" dt="2024-07-22T03:10:39.018" v="2313" actId="947"/>
          <ac:spMkLst>
            <pc:docMk/>
            <pc:sldMk cId="149624490" sldId="611"/>
            <ac:spMk id="29" creationId="{00000000-0000-0000-0000-000000000000}"/>
          </ac:spMkLst>
        </pc:spChg>
        <pc:spChg chg="mod">
          <ac:chgData name="森茂 齐" userId="98a1d591687c18ad" providerId="LiveId" clId="{4241FA3A-714A-4AFB-93C3-8B7BE26BC3E9}" dt="2024-07-22T03:10:39.031" v="2317" actId="947"/>
          <ac:spMkLst>
            <pc:docMk/>
            <pc:sldMk cId="149624490" sldId="611"/>
            <ac:spMk id="31" creationId="{00000000-0000-0000-0000-000000000000}"/>
          </ac:spMkLst>
        </pc:spChg>
        <pc:spChg chg="mod">
          <ac:chgData name="森茂 齐" userId="98a1d591687c18ad" providerId="LiveId" clId="{4241FA3A-714A-4AFB-93C3-8B7BE26BC3E9}" dt="2024-07-22T03:10:39.045" v="2321" actId="947"/>
          <ac:spMkLst>
            <pc:docMk/>
            <pc:sldMk cId="149624490" sldId="611"/>
            <ac:spMk id="32" creationId="{00000000-0000-0000-0000-000000000000}"/>
          </ac:spMkLst>
        </pc:spChg>
        <pc:spChg chg="mod">
          <ac:chgData name="森茂 齐" userId="98a1d591687c18ad" providerId="LiveId" clId="{4241FA3A-714A-4AFB-93C3-8B7BE26BC3E9}" dt="2024-07-22T03:10:39.059" v="2325" actId="947"/>
          <ac:spMkLst>
            <pc:docMk/>
            <pc:sldMk cId="149624490" sldId="611"/>
            <ac:spMk id="33" creationId="{00000000-0000-0000-0000-000000000000}"/>
          </ac:spMkLst>
        </pc:spChg>
        <pc:spChg chg="mod">
          <ac:chgData name="森茂 齐" userId="98a1d591687c18ad" providerId="LiveId" clId="{4241FA3A-714A-4AFB-93C3-8B7BE26BC3E9}" dt="2024-07-22T03:10:39.076" v="2329" actId="947"/>
          <ac:spMkLst>
            <pc:docMk/>
            <pc:sldMk cId="149624490" sldId="611"/>
            <ac:spMk id="35" creationId="{00000000-0000-0000-0000-000000000000}"/>
          </ac:spMkLst>
        </pc:spChg>
        <pc:spChg chg="mod">
          <ac:chgData name="森茂 齐" userId="98a1d591687c18ad" providerId="LiveId" clId="{4241FA3A-714A-4AFB-93C3-8B7BE26BC3E9}" dt="2024-07-22T03:10:39.091" v="2333" actId="947"/>
          <ac:spMkLst>
            <pc:docMk/>
            <pc:sldMk cId="149624490" sldId="611"/>
            <ac:spMk id="36" creationId="{00000000-0000-0000-0000-000000000000}"/>
          </ac:spMkLst>
        </pc:spChg>
        <pc:spChg chg="mod">
          <ac:chgData name="森茂 齐" userId="98a1d591687c18ad" providerId="LiveId" clId="{4241FA3A-714A-4AFB-93C3-8B7BE26BC3E9}" dt="2024-07-22T03:10:39.104" v="2337" actId="947"/>
          <ac:spMkLst>
            <pc:docMk/>
            <pc:sldMk cId="149624490" sldId="611"/>
            <ac:spMk id="37" creationId="{00000000-0000-0000-0000-000000000000}"/>
          </ac:spMkLst>
        </pc:spChg>
        <pc:spChg chg="mod">
          <ac:chgData name="森茂 齐" userId="98a1d591687c18ad" providerId="LiveId" clId="{4241FA3A-714A-4AFB-93C3-8B7BE26BC3E9}" dt="2024-07-22T03:10:39.119" v="2341" actId="947"/>
          <ac:spMkLst>
            <pc:docMk/>
            <pc:sldMk cId="149624490" sldId="611"/>
            <ac:spMk id="38" creationId="{00000000-0000-0000-0000-000000000000}"/>
          </ac:spMkLst>
        </pc:spChg>
        <pc:spChg chg="mod">
          <ac:chgData name="森茂 齐" userId="98a1d591687c18ad" providerId="LiveId" clId="{4241FA3A-714A-4AFB-93C3-8B7BE26BC3E9}" dt="2024-07-22T03:10:39.133" v="2345" actId="947"/>
          <ac:spMkLst>
            <pc:docMk/>
            <pc:sldMk cId="149624490" sldId="611"/>
            <ac:spMk id="39" creationId="{00000000-0000-0000-0000-000000000000}"/>
          </ac:spMkLst>
        </pc:spChg>
        <pc:spChg chg="mod">
          <ac:chgData name="森茂 齐" userId="98a1d591687c18ad" providerId="LiveId" clId="{4241FA3A-714A-4AFB-93C3-8B7BE26BC3E9}" dt="2024-07-22T03:10:39.207" v="2349" actId="947"/>
          <ac:spMkLst>
            <pc:docMk/>
            <pc:sldMk cId="149624490" sldId="611"/>
            <ac:spMk id="54" creationId="{00000000-0000-0000-0000-000000000000}"/>
          </ac:spMkLst>
        </pc:spChg>
        <pc:spChg chg="mod">
          <ac:chgData name="森茂 齐" userId="98a1d591687c18ad" providerId="LiveId" clId="{4241FA3A-714A-4AFB-93C3-8B7BE26BC3E9}" dt="2024-07-22T03:10:39.221" v="2353" actId="947"/>
          <ac:spMkLst>
            <pc:docMk/>
            <pc:sldMk cId="149624490" sldId="611"/>
            <ac:spMk id="55" creationId="{00000000-0000-0000-0000-000000000000}"/>
          </ac:spMkLst>
        </pc:spChg>
        <pc:spChg chg="mod">
          <ac:chgData name="森茂 齐" userId="98a1d591687c18ad" providerId="LiveId" clId="{4241FA3A-714A-4AFB-93C3-8B7BE26BC3E9}" dt="2024-07-22T03:10:39.235" v="2357" actId="947"/>
          <ac:spMkLst>
            <pc:docMk/>
            <pc:sldMk cId="149624490" sldId="611"/>
            <ac:spMk id="56" creationId="{00000000-0000-0000-0000-000000000000}"/>
          </ac:spMkLst>
        </pc:spChg>
        <pc:spChg chg="mod">
          <ac:chgData name="森茂 齐" userId="98a1d591687c18ad" providerId="LiveId" clId="{4241FA3A-714A-4AFB-93C3-8B7BE26BC3E9}" dt="2024-07-22T03:10:39.270" v="2361" actId="947"/>
          <ac:spMkLst>
            <pc:docMk/>
            <pc:sldMk cId="149624490" sldId="611"/>
            <ac:spMk id="62" creationId="{00000000-0000-0000-0000-000000000000}"/>
          </ac:spMkLst>
        </pc:spChg>
        <pc:spChg chg="mod">
          <ac:chgData name="森茂 齐" userId="98a1d591687c18ad" providerId="LiveId" clId="{4241FA3A-714A-4AFB-93C3-8B7BE26BC3E9}" dt="2024-07-22T03:10:39.284" v="2365" actId="947"/>
          <ac:spMkLst>
            <pc:docMk/>
            <pc:sldMk cId="149624490" sldId="611"/>
            <ac:spMk id="63" creationId="{00000000-0000-0000-0000-000000000000}"/>
          </ac:spMkLst>
        </pc:spChg>
        <pc:spChg chg="mod">
          <ac:chgData name="森茂 齐" userId="98a1d591687c18ad" providerId="LiveId" clId="{4241FA3A-714A-4AFB-93C3-8B7BE26BC3E9}" dt="2024-07-22T03:10:38.896" v="2281" actId="947"/>
          <ac:spMkLst>
            <pc:docMk/>
            <pc:sldMk cId="149624490" sldId="611"/>
            <ac:spMk id="146" creationId="{00000000-0000-0000-0000-000000000000}"/>
          </ac:spMkLst>
        </pc:spChg>
        <pc:spChg chg="mod">
          <ac:chgData name="森茂 齐" userId="98a1d591687c18ad" providerId="LiveId" clId="{4241FA3A-714A-4AFB-93C3-8B7BE26BC3E9}" dt="2024-07-22T03:10:38.910" v="2285" actId="947"/>
          <ac:spMkLst>
            <pc:docMk/>
            <pc:sldMk cId="149624490" sldId="611"/>
            <ac:spMk id="147" creationId="{00000000-0000-0000-0000-000000000000}"/>
          </ac:spMkLst>
        </pc:spChg>
        <pc:spChg chg="mod">
          <ac:chgData name="森茂 齐" userId="98a1d591687c18ad" providerId="LiveId" clId="{4241FA3A-714A-4AFB-93C3-8B7BE26BC3E9}" dt="2024-07-22T03:10:38.930" v="2289" actId="947"/>
          <ac:spMkLst>
            <pc:docMk/>
            <pc:sldMk cId="149624490" sldId="611"/>
            <ac:spMk id="149" creationId="{00000000-0000-0000-0000-000000000000}"/>
          </ac:spMkLst>
        </pc:spChg>
        <pc:spChg chg="mod">
          <ac:chgData name="森茂 齐" userId="98a1d591687c18ad" providerId="LiveId" clId="{4241FA3A-714A-4AFB-93C3-8B7BE26BC3E9}" dt="2024-07-22T03:10:37.706" v="2023" actId="947"/>
          <ac:spMkLst>
            <pc:docMk/>
            <pc:sldMk cId="149624490" sldId="611"/>
            <ac:spMk id="339" creationId="{00000000-0000-0000-0000-000000000000}"/>
          </ac:spMkLst>
        </pc:spChg>
        <pc:spChg chg="mod">
          <ac:chgData name="森茂 齐" userId="98a1d591687c18ad" providerId="LiveId" clId="{4241FA3A-714A-4AFB-93C3-8B7BE26BC3E9}" dt="2024-07-22T03:10:37.709" v="2025" actId="947"/>
          <ac:spMkLst>
            <pc:docMk/>
            <pc:sldMk cId="149624490" sldId="611"/>
            <ac:spMk id="341" creationId="{00000000-0000-0000-0000-000000000000}"/>
          </ac:spMkLst>
        </pc:spChg>
        <pc:spChg chg="mod">
          <ac:chgData name="森茂 齐" userId="98a1d591687c18ad" providerId="LiveId" clId="{4241FA3A-714A-4AFB-93C3-8B7BE26BC3E9}" dt="2024-07-22T03:10:37.603" v="1989" actId="947"/>
          <ac:spMkLst>
            <pc:docMk/>
            <pc:sldMk cId="149624490" sldId="611"/>
            <ac:spMk id="342" creationId="{00000000-0000-0000-0000-000000000000}"/>
          </ac:spMkLst>
        </pc:spChg>
        <pc:spChg chg="mod">
          <ac:chgData name="森茂 齐" userId="98a1d591687c18ad" providerId="LiveId" clId="{4241FA3A-714A-4AFB-93C3-8B7BE26BC3E9}" dt="2024-07-22T03:10:37.700" v="2018" actId="947"/>
          <ac:spMkLst>
            <pc:docMk/>
            <pc:sldMk cId="149624490" sldId="611"/>
            <ac:spMk id="343" creationId="{00000000-0000-0000-0000-000000000000}"/>
          </ac:spMkLst>
        </pc:spChg>
        <pc:spChg chg="mod">
          <ac:chgData name="森茂 齐" userId="98a1d591687c18ad" providerId="LiveId" clId="{4241FA3A-714A-4AFB-93C3-8B7BE26BC3E9}" dt="2024-07-22T03:10:37.695" v="2014" actId="947"/>
          <ac:spMkLst>
            <pc:docMk/>
            <pc:sldMk cId="149624490" sldId="611"/>
            <ac:spMk id="344" creationId="{00000000-0000-0000-0000-000000000000}"/>
          </ac:spMkLst>
        </pc:spChg>
        <pc:spChg chg="mod">
          <ac:chgData name="森茂 齐" userId="98a1d591687c18ad" providerId="LiveId" clId="{4241FA3A-714A-4AFB-93C3-8B7BE26BC3E9}" dt="2024-07-22T03:10:37.722" v="2029" actId="947"/>
          <ac:spMkLst>
            <pc:docMk/>
            <pc:sldMk cId="149624490" sldId="611"/>
            <ac:spMk id="359" creationId="{00000000-0000-0000-0000-000000000000}"/>
          </ac:spMkLst>
        </pc:spChg>
        <pc:spChg chg="mod">
          <ac:chgData name="森茂 齐" userId="98a1d591687c18ad" providerId="LiveId" clId="{4241FA3A-714A-4AFB-93C3-8B7BE26BC3E9}" dt="2024-07-22T03:10:37.760" v="2037" actId="947"/>
          <ac:spMkLst>
            <pc:docMk/>
            <pc:sldMk cId="149624490" sldId="611"/>
            <ac:spMk id="365" creationId="{00000000-0000-0000-0000-000000000000}"/>
          </ac:spMkLst>
        </pc:spChg>
        <pc:spChg chg="mod">
          <ac:chgData name="森茂 齐" userId="98a1d591687c18ad" providerId="LiveId" clId="{4241FA3A-714A-4AFB-93C3-8B7BE26BC3E9}" dt="2024-07-22T03:10:38.084" v="2105" actId="947"/>
          <ac:spMkLst>
            <pc:docMk/>
            <pc:sldMk cId="149624490" sldId="611"/>
            <ac:spMk id="405" creationId="{00000000-0000-0000-0000-000000000000}"/>
          </ac:spMkLst>
        </pc:spChg>
        <pc:spChg chg="mod">
          <ac:chgData name="森茂 齐" userId="98a1d591687c18ad" providerId="LiveId" clId="{4241FA3A-714A-4AFB-93C3-8B7BE26BC3E9}" dt="2024-07-22T03:10:38.100" v="2109" actId="947"/>
          <ac:spMkLst>
            <pc:docMk/>
            <pc:sldMk cId="149624490" sldId="611"/>
            <ac:spMk id="406" creationId="{00000000-0000-0000-0000-000000000000}"/>
          </ac:spMkLst>
        </pc:spChg>
        <pc:spChg chg="mod">
          <ac:chgData name="森茂 齐" userId="98a1d591687c18ad" providerId="LiveId" clId="{4241FA3A-714A-4AFB-93C3-8B7BE26BC3E9}" dt="2024-07-22T03:10:38.116" v="2113" actId="947"/>
          <ac:spMkLst>
            <pc:docMk/>
            <pc:sldMk cId="149624490" sldId="611"/>
            <ac:spMk id="409" creationId="{00000000-0000-0000-0000-000000000000}"/>
          </ac:spMkLst>
        </pc:spChg>
        <pc:spChg chg="mod">
          <ac:chgData name="森茂 齐" userId="98a1d591687c18ad" providerId="LiveId" clId="{4241FA3A-714A-4AFB-93C3-8B7BE26BC3E9}" dt="2024-07-22T03:10:38.131" v="2117" actId="947"/>
          <ac:spMkLst>
            <pc:docMk/>
            <pc:sldMk cId="149624490" sldId="611"/>
            <ac:spMk id="414" creationId="{00000000-0000-0000-0000-000000000000}"/>
          </ac:spMkLst>
        </pc:spChg>
        <pc:spChg chg="mod">
          <ac:chgData name="森茂 齐" userId="98a1d591687c18ad" providerId="LiveId" clId="{4241FA3A-714A-4AFB-93C3-8B7BE26BC3E9}" dt="2024-07-22T03:10:38.146" v="2121" actId="947"/>
          <ac:spMkLst>
            <pc:docMk/>
            <pc:sldMk cId="149624490" sldId="611"/>
            <ac:spMk id="417" creationId="{00000000-0000-0000-0000-000000000000}"/>
          </ac:spMkLst>
        </pc:spChg>
        <pc:spChg chg="mod">
          <ac:chgData name="森茂 齐" userId="98a1d591687c18ad" providerId="LiveId" clId="{4241FA3A-714A-4AFB-93C3-8B7BE26BC3E9}" dt="2024-07-22T03:10:38.596" v="2217" actId="947"/>
          <ac:spMkLst>
            <pc:docMk/>
            <pc:sldMk cId="149624490" sldId="611"/>
            <ac:spMk id="423" creationId="{00000000-0000-0000-0000-000000000000}"/>
          </ac:spMkLst>
        </pc:spChg>
        <pc:spChg chg="mod">
          <ac:chgData name="森茂 齐" userId="98a1d591687c18ad" providerId="LiveId" clId="{4241FA3A-714A-4AFB-93C3-8B7BE26BC3E9}" dt="2024-07-22T03:10:38.610" v="2221" actId="947"/>
          <ac:spMkLst>
            <pc:docMk/>
            <pc:sldMk cId="149624490" sldId="611"/>
            <ac:spMk id="424" creationId="{00000000-0000-0000-0000-000000000000}"/>
          </ac:spMkLst>
        </pc:spChg>
        <pc:spChg chg="mod">
          <ac:chgData name="森茂 齐" userId="98a1d591687c18ad" providerId="LiveId" clId="{4241FA3A-714A-4AFB-93C3-8B7BE26BC3E9}" dt="2024-07-22T03:10:38.626" v="2225" actId="947"/>
          <ac:spMkLst>
            <pc:docMk/>
            <pc:sldMk cId="149624490" sldId="611"/>
            <ac:spMk id="425" creationId="{00000000-0000-0000-0000-000000000000}"/>
          </ac:spMkLst>
        </pc:spChg>
        <pc:spChg chg="mod">
          <ac:chgData name="森茂 齐" userId="98a1d591687c18ad" providerId="LiveId" clId="{4241FA3A-714A-4AFB-93C3-8B7BE26BC3E9}" dt="2024-07-22T03:10:38.640" v="2229" actId="947"/>
          <ac:spMkLst>
            <pc:docMk/>
            <pc:sldMk cId="149624490" sldId="611"/>
            <ac:spMk id="426" creationId="{00000000-0000-0000-0000-000000000000}"/>
          </ac:spMkLst>
        </pc:spChg>
        <pc:spChg chg="mod">
          <ac:chgData name="森茂 齐" userId="98a1d591687c18ad" providerId="LiveId" clId="{4241FA3A-714A-4AFB-93C3-8B7BE26BC3E9}" dt="2024-07-22T03:10:38.655" v="2233" actId="947"/>
          <ac:spMkLst>
            <pc:docMk/>
            <pc:sldMk cId="149624490" sldId="611"/>
            <ac:spMk id="427" creationId="{00000000-0000-0000-0000-000000000000}"/>
          </ac:spMkLst>
        </pc:spChg>
        <pc:spChg chg="mod">
          <ac:chgData name="森茂 齐" userId="98a1d591687c18ad" providerId="LiveId" clId="{4241FA3A-714A-4AFB-93C3-8B7BE26BC3E9}" dt="2024-07-22T03:10:38.669" v="2237" actId="947"/>
          <ac:spMkLst>
            <pc:docMk/>
            <pc:sldMk cId="149624490" sldId="611"/>
            <ac:spMk id="429" creationId="{00000000-0000-0000-0000-000000000000}"/>
          </ac:spMkLst>
        </pc:spChg>
        <pc:spChg chg="mod">
          <ac:chgData name="森茂 齐" userId="98a1d591687c18ad" providerId="LiveId" clId="{4241FA3A-714A-4AFB-93C3-8B7BE26BC3E9}" dt="2024-07-22T03:10:38.682" v="2241" actId="947"/>
          <ac:spMkLst>
            <pc:docMk/>
            <pc:sldMk cId="149624490" sldId="611"/>
            <ac:spMk id="430" creationId="{00000000-0000-0000-0000-000000000000}"/>
          </ac:spMkLst>
        </pc:spChg>
        <pc:spChg chg="mod">
          <ac:chgData name="森茂 齐" userId="98a1d591687c18ad" providerId="LiveId" clId="{4241FA3A-714A-4AFB-93C3-8B7BE26BC3E9}" dt="2024-07-22T03:10:38.696" v="2245" actId="947"/>
          <ac:spMkLst>
            <pc:docMk/>
            <pc:sldMk cId="149624490" sldId="611"/>
            <ac:spMk id="431" creationId="{00000000-0000-0000-0000-000000000000}"/>
          </ac:spMkLst>
        </pc:spChg>
        <pc:spChg chg="mod">
          <ac:chgData name="森茂 齐" userId="98a1d591687c18ad" providerId="LiveId" clId="{4241FA3A-714A-4AFB-93C3-8B7BE26BC3E9}" dt="2024-07-22T03:10:38.710" v="2249" actId="947"/>
          <ac:spMkLst>
            <pc:docMk/>
            <pc:sldMk cId="149624490" sldId="611"/>
            <ac:spMk id="433" creationId="{00000000-0000-0000-0000-000000000000}"/>
          </ac:spMkLst>
        </pc:spChg>
        <pc:spChg chg="mod">
          <ac:chgData name="森茂 齐" userId="98a1d591687c18ad" providerId="LiveId" clId="{4241FA3A-714A-4AFB-93C3-8B7BE26BC3E9}" dt="2024-07-22T03:10:38.724" v="2253" actId="947"/>
          <ac:spMkLst>
            <pc:docMk/>
            <pc:sldMk cId="149624490" sldId="611"/>
            <ac:spMk id="434" creationId="{00000000-0000-0000-0000-000000000000}"/>
          </ac:spMkLst>
        </pc:spChg>
        <pc:spChg chg="mod">
          <ac:chgData name="森茂 齐" userId="98a1d591687c18ad" providerId="LiveId" clId="{4241FA3A-714A-4AFB-93C3-8B7BE26BC3E9}" dt="2024-07-22T03:10:38.737" v="2257" actId="947"/>
          <ac:spMkLst>
            <pc:docMk/>
            <pc:sldMk cId="149624490" sldId="611"/>
            <ac:spMk id="435" creationId="{00000000-0000-0000-0000-000000000000}"/>
          </ac:spMkLst>
        </pc:spChg>
        <pc:spChg chg="mod">
          <ac:chgData name="森茂 齐" userId="98a1d591687c18ad" providerId="LiveId" clId="{4241FA3A-714A-4AFB-93C3-8B7BE26BC3E9}" dt="2024-07-22T03:10:38.749" v="2261" actId="947"/>
          <ac:spMkLst>
            <pc:docMk/>
            <pc:sldMk cId="149624490" sldId="611"/>
            <ac:spMk id="436" creationId="{00000000-0000-0000-0000-000000000000}"/>
          </ac:spMkLst>
        </pc:spChg>
        <pc:spChg chg="mod">
          <ac:chgData name="森茂 齐" userId="98a1d591687c18ad" providerId="LiveId" clId="{4241FA3A-714A-4AFB-93C3-8B7BE26BC3E9}" dt="2024-07-22T03:10:38.764" v="2265" actId="947"/>
          <ac:spMkLst>
            <pc:docMk/>
            <pc:sldMk cId="149624490" sldId="611"/>
            <ac:spMk id="437" creationId="{00000000-0000-0000-0000-000000000000}"/>
          </ac:spMkLst>
        </pc:spChg>
        <pc:spChg chg="mod">
          <ac:chgData name="森茂 齐" userId="98a1d591687c18ad" providerId="LiveId" clId="{4241FA3A-714A-4AFB-93C3-8B7BE26BC3E9}" dt="2024-07-22T03:10:38.831" v="2269" actId="947"/>
          <ac:spMkLst>
            <pc:docMk/>
            <pc:sldMk cId="149624490" sldId="611"/>
            <ac:spMk id="452" creationId="{00000000-0000-0000-0000-000000000000}"/>
          </ac:spMkLst>
        </pc:spChg>
        <pc:spChg chg="mod">
          <ac:chgData name="森茂 齐" userId="98a1d591687c18ad" providerId="LiveId" clId="{4241FA3A-714A-4AFB-93C3-8B7BE26BC3E9}" dt="2024-07-22T03:10:38.844" v="2273" actId="947"/>
          <ac:spMkLst>
            <pc:docMk/>
            <pc:sldMk cId="149624490" sldId="611"/>
            <ac:spMk id="453" creationId="{00000000-0000-0000-0000-000000000000}"/>
          </ac:spMkLst>
        </pc:spChg>
        <pc:spChg chg="mod">
          <ac:chgData name="森茂 齐" userId="98a1d591687c18ad" providerId="LiveId" clId="{4241FA3A-714A-4AFB-93C3-8B7BE26BC3E9}" dt="2024-07-22T03:10:38.860" v="2277" actId="947"/>
          <ac:spMkLst>
            <pc:docMk/>
            <pc:sldMk cId="149624490" sldId="611"/>
            <ac:spMk id="454" creationId="{00000000-0000-0000-0000-000000000000}"/>
          </ac:spMkLst>
        </pc:spChg>
        <pc:spChg chg="mod">
          <ac:chgData name="森茂 齐" userId="98a1d591687c18ad" providerId="LiveId" clId="{4241FA3A-714A-4AFB-93C3-8B7BE26BC3E9}" dt="2024-07-22T03:10:37.707" v="2024" actId="947"/>
          <ac:spMkLst>
            <pc:docMk/>
            <pc:sldMk cId="149624490" sldId="611"/>
            <ac:spMk id="461" creationId="{F9B044DB-FBE9-54BD-FB60-C8213C7AB7CF}"/>
          </ac:spMkLst>
        </pc:spChg>
        <pc:spChg chg="mod">
          <ac:chgData name="森茂 齐" userId="98a1d591687c18ad" providerId="LiveId" clId="{4241FA3A-714A-4AFB-93C3-8B7BE26BC3E9}" dt="2024-07-22T03:10:37.701" v="2019" actId="947"/>
          <ac:spMkLst>
            <pc:docMk/>
            <pc:sldMk cId="149624490" sldId="611"/>
            <ac:spMk id="464" creationId="{18746FD5-70A3-F6EC-8D24-6605AF9FFBD7}"/>
          </ac:spMkLst>
        </pc:spChg>
        <pc:spChg chg="mod">
          <ac:chgData name="森茂 齐" userId="98a1d591687c18ad" providerId="LiveId" clId="{4241FA3A-714A-4AFB-93C3-8B7BE26BC3E9}" dt="2024-07-22T03:10:37.702" v="2021" actId="947"/>
          <ac:spMkLst>
            <pc:docMk/>
            <pc:sldMk cId="149624490" sldId="611"/>
            <ac:spMk id="465" creationId="{6B4E2BA5-8B49-B066-36CC-BC07F67050E4}"/>
          </ac:spMkLst>
        </pc:spChg>
        <pc:spChg chg="mod">
          <ac:chgData name="森茂 齐" userId="98a1d591687c18ad" providerId="LiveId" clId="{4241FA3A-714A-4AFB-93C3-8B7BE26BC3E9}" dt="2024-07-22T03:10:37.790" v="2041" actId="947"/>
          <ac:spMkLst>
            <pc:docMk/>
            <pc:sldMk cId="149624490" sldId="611"/>
            <ac:spMk id="486" creationId="{00000000-0000-0000-0000-000000000000}"/>
          </ac:spMkLst>
        </pc:spChg>
        <pc:spChg chg="mod">
          <ac:chgData name="森茂 齐" userId="98a1d591687c18ad" providerId="LiveId" clId="{4241FA3A-714A-4AFB-93C3-8B7BE26BC3E9}" dt="2024-07-22T03:10:37.806" v="2045" actId="947"/>
          <ac:spMkLst>
            <pc:docMk/>
            <pc:sldMk cId="149624490" sldId="611"/>
            <ac:spMk id="487" creationId="{00000000-0000-0000-0000-000000000000}"/>
          </ac:spMkLst>
        </pc:spChg>
        <pc:spChg chg="mod">
          <ac:chgData name="森茂 齐" userId="98a1d591687c18ad" providerId="LiveId" clId="{4241FA3A-714A-4AFB-93C3-8B7BE26BC3E9}" dt="2024-07-22T03:10:37.821" v="2049" actId="947"/>
          <ac:spMkLst>
            <pc:docMk/>
            <pc:sldMk cId="149624490" sldId="611"/>
            <ac:spMk id="488" creationId="{00000000-0000-0000-0000-000000000000}"/>
          </ac:spMkLst>
        </pc:spChg>
        <pc:spChg chg="mod">
          <ac:chgData name="森茂 齐" userId="98a1d591687c18ad" providerId="LiveId" clId="{4241FA3A-714A-4AFB-93C3-8B7BE26BC3E9}" dt="2024-07-22T03:10:37.837" v="2053" actId="947"/>
          <ac:spMkLst>
            <pc:docMk/>
            <pc:sldMk cId="149624490" sldId="611"/>
            <ac:spMk id="489" creationId="{00000000-0000-0000-0000-000000000000}"/>
          </ac:spMkLst>
        </pc:spChg>
        <pc:spChg chg="mod">
          <ac:chgData name="森茂 齐" userId="98a1d591687c18ad" providerId="LiveId" clId="{4241FA3A-714A-4AFB-93C3-8B7BE26BC3E9}" dt="2024-07-22T03:10:37.853" v="2057" actId="947"/>
          <ac:spMkLst>
            <pc:docMk/>
            <pc:sldMk cId="149624490" sldId="611"/>
            <ac:spMk id="490" creationId="{00000000-0000-0000-0000-000000000000}"/>
          </ac:spMkLst>
        </pc:spChg>
        <pc:spChg chg="mod">
          <ac:chgData name="森茂 齐" userId="98a1d591687c18ad" providerId="LiveId" clId="{4241FA3A-714A-4AFB-93C3-8B7BE26BC3E9}" dt="2024-07-22T03:10:37.867" v="2061" actId="947"/>
          <ac:spMkLst>
            <pc:docMk/>
            <pc:sldMk cId="149624490" sldId="611"/>
            <ac:spMk id="492" creationId="{00000000-0000-0000-0000-000000000000}"/>
          </ac:spMkLst>
        </pc:spChg>
        <pc:spChg chg="mod">
          <ac:chgData name="森茂 齐" userId="98a1d591687c18ad" providerId="LiveId" clId="{4241FA3A-714A-4AFB-93C3-8B7BE26BC3E9}" dt="2024-07-22T03:10:37.881" v="2065" actId="947"/>
          <ac:spMkLst>
            <pc:docMk/>
            <pc:sldMk cId="149624490" sldId="611"/>
            <ac:spMk id="493" creationId="{00000000-0000-0000-0000-000000000000}"/>
          </ac:spMkLst>
        </pc:spChg>
        <pc:spChg chg="mod">
          <ac:chgData name="森茂 齐" userId="98a1d591687c18ad" providerId="LiveId" clId="{4241FA3A-714A-4AFB-93C3-8B7BE26BC3E9}" dt="2024-07-22T03:10:37.894" v="2069" actId="947"/>
          <ac:spMkLst>
            <pc:docMk/>
            <pc:sldMk cId="149624490" sldId="611"/>
            <ac:spMk id="494" creationId="{00000000-0000-0000-0000-000000000000}"/>
          </ac:spMkLst>
        </pc:spChg>
        <pc:spChg chg="mod">
          <ac:chgData name="森茂 齐" userId="98a1d591687c18ad" providerId="LiveId" clId="{4241FA3A-714A-4AFB-93C3-8B7BE26BC3E9}" dt="2024-07-22T03:10:37.908" v="2073" actId="947"/>
          <ac:spMkLst>
            <pc:docMk/>
            <pc:sldMk cId="149624490" sldId="611"/>
            <ac:spMk id="496" creationId="{00000000-0000-0000-0000-000000000000}"/>
          </ac:spMkLst>
        </pc:spChg>
        <pc:spChg chg="mod">
          <ac:chgData name="森茂 齐" userId="98a1d591687c18ad" providerId="LiveId" clId="{4241FA3A-714A-4AFB-93C3-8B7BE26BC3E9}" dt="2024-07-22T03:10:37.919" v="2077" actId="947"/>
          <ac:spMkLst>
            <pc:docMk/>
            <pc:sldMk cId="149624490" sldId="611"/>
            <ac:spMk id="497" creationId="{00000000-0000-0000-0000-000000000000}"/>
          </ac:spMkLst>
        </pc:spChg>
        <pc:spChg chg="mod">
          <ac:chgData name="森茂 齐" userId="98a1d591687c18ad" providerId="LiveId" clId="{4241FA3A-714A-4AFB-93C3-8B7BE26BC3E9}" dt="2024-07-22T03:10:37.933" v="2081" actId="947"/>
          <ac:spMkLst>
            <pc:docMk/>
            <pc:sldMk cId="149624490" sldId="611"/>
            <ac:spMk id="498" creationId="{00000000-0000-0000-0000-000000000000}"/>
          </ac:spMkLst>
        </pc:spChg>
        <pc:spChg chg="mod">
          <ac:chgData name="森茂 齐" userId="98a1d591687c18ad" providerId="LiveId" clId="{4241FA3A-714A-4AFB-93C3-8B7BE26BC3E9}" dt="2024-07-22T03:10:37.946" v="2085" actId="947"/>
          <ac:spMkLst>
            <pc:docMk/>
            <pc:sldMk cId="149624490" sldId="611"/>
            <ac:spMk id="499" creationId="{00000000-0000-0000-0000-000000000000}"/>
          </ac:spMkLst>
        </pc:spChg>
        <pc:spChg chg="mod">
          <ac:chgData name="森茂 齐" userId="98a1d591687c18ad" providerId="LiveId" clId="{4241FA3A-714A-4AFB-93C3-8B7BE26BC3E9}" dt="2024-07-22T03:10:37.959" v="2089" actId="947"/>
          <ac:spMkLst>
            <pc:docMk/>
            <pc:sldMk cId="149624490" sldId="611"/>
            <ac:spMk id="500" creationId="{00000000-0000-0000-0000-000000000000}"/>
          </ac:spMkLst>
        </pc:spChg>
        <pc:spChg chg="mod">
          <ac:chgData name="森茂 齐" userId="98a1d591687c18ad" providerId="LiveId" clId="{4241FA3A-714A-4AFB-93C3-8B7BE26BC3E9}" dt="2024-07-22T03:10:38.023" v="2093" actId="947"/>
          <ac:spMkLst>
            <pc:docMk/>
            <pc:sldMk cId="149624490" sldId="611"/>
            <ac:spMk id="515" creationId="{00000000-0000-0000-0000-000000000000}"/>
          </ac:spMkLst>
        </pc:spChg>
        <pc:spChg chg="mod">
          <ac:chgData name="森茂 齐" userId="98a1d591687c18ad" providerId="LiveId" clId="{4241FA3A-714A-4AFB-93C3-8B7BE26BC3E9}" dt="2024-07-22T03:10:38.036" v="2097" actId="947"/>
          <ac:spMkLst>
            <pc:docMk/>
            <pc:sldMk cId="149624490" sldId="611"/>
            <ac:spMk id="516" creationId="{00000000-0000-0000-0000-000000000000}"/>
          </ac:spMkLst>
        </pc:spChg>
        <pc:spChg chg="mod">
          <ac:chgData name="森茂 齐" userId="98a1d591687c18ad" providerId="LiveId" clId="{4241FA3A-714A-4AFB-93C3-8B7BE26BC3E9}" dt="2024-07-22T03:10:38.050" v="2101" actId="947"/>
          <ac:spMkLst>
            <pc:docMk/>
            <pc:sldMk cId="149624490" sldId="611"/>
            <ac:spMk id="517" creationId="{00000000-0000-0000-0000-000000000000}"/>
          </ac:spMkLst>
        </pc:spChg>
        <pc:spChg chg="mod">
          <ac:chgData name="森茂 齐" userId="98a1d591687c18ad" providerId="LiveId" clId="{4241FA3A-714A-4AFB-93C3-8B7BE26BC3E9}" dt="2024-07-22T03:10:38.160" v="2125" actId="947"/>
          <ac:spMkLst>
            <pc:docMk/>
            <pc:sldMk cId="149624490" sldId="611"/>
            <ac:spMk id="540" creationId="{00000000-0000-0000-0000-000000000000}"/>
          </ac:spMkLst>
        </pc:spChg>
        <pc:spChg chg="mod">
          <ac:chgData name="森茂 齐" userId="98a1d591687c18ad" providerId="LiveId" clId="{4241FA3A-714A-4AFB-93C3-8B7BE26BC3E9}" dt="2024-07-22T03:10:38.179" v="2129" actId="947"/>
          <ac:spMkLst>
            <pc:docMk/>
            <pc:sldMk cId="149624490" sldId="611"/>
            <ac:spMk id="546" creationId="{00000000-0000-0000-0000-000000000000}"/>
          </ac:spMkLst>
        </pc:spChg>
        <pc:spChg chg="mod">
          <ac:chgData name="森茂 齐" userId="98a1d591687c18ad" providerId="LiveId" clId="{4241FA3A-714A-4AFB-93C3-8B7BE26BC3E9}" dt="2024-07-22T03:10:38.193" v="2133" actId="947"/>
          <ac:spMkLst>
            <pc:docMk/>
            <pc:sldMk cId="149624490" sldId="611"/>
            <ac:spMk id="547" creationId="{00000000-0000-0000-0000-000000000000}"/>
          </ac:spMkLst>
        </pc:spChg>
        <pc:spChg chg="mod">
          <ac:chgData name="森茂 齐" userId="98a1d591687c18ad" providerId="LiveId" clId="{4241FA3A-714A-4AFB-93C3-8B7BE26BC3E9}" dt="2024-07-22T03:10:38.207" v="2137" actId="947"/>
          <ac:spMkLst>
            <pc:docMk/>
            <pc:sldMk cId="149624490" sldId="611"/>
            <ac:spMk id="548" creationId="{00000000-0000-0000-0000-000000000000}"/>
          </ac:spMkLst>
        </pc:spChg>
        <pc:spChg chg="mod">
          <ac:chgData name="森茂 齐" userId="98a1d591687c18ad" providerId="LiveId" clId="{4241FA3A-714A-4AFB-93C3-8B7BE26BC3E9}" dt="2024-07-22T03:10:38.221" v="2141" actId="947"/>
          <ac:spMkLst>
            <pc:docMk/>
            <pc:sldMk cId="149624490" sldId="611"/>
            <ac:spMk id="549" creationId="{00000000-0000-0000-0000-000000000000}"/>
          </ac:spMkLst>
        </pc:spChg>
        <pc:spChg chg="mod">
          <ac:chgData name="森茂 齐" userId="98a1d591687c18ad" providerId="LiveId" clId="{4241FA3A-714A-4AFB-93C3-8B7BE26BC3E9}" dt="2024-07-22T03:10:38.236" v="2145" actId="947"/>
          <ac:spMkLst>
            <pc:docMk/>
            <pc:sldMk cId="149624490" sldId="611"/>
            <ac:spMk id="550" creationId="{00000000-0000-0000-0000-000000000000}"/>
          </ac:spMkLst>
        </pc:spChg>
        <pc:spChg chg="mod">
          <ac:chgData name="森茂 齐" userId="98a1d591687c18ad" providerId="LiveId" clId="{4241FA3A-714A-4AFB-93C3-8B7BE26BC3E9}" dt="2024-07-22T03:10:38.250" v="2149" actId="947"/>
          <ac:spMkLst>
            <pc:docMk/>
            <pc:sldMk cId="149624490" sldId="611"/>
            <ac:spMk id="552" creationId="{00000000-0000-0000-0000-000000000000}"/>
          </ac:spMkLst>
        </pc:spChg>
        <pc:spChg chg="mod">
          <ac:chgData name="森茂 齐" userId="98a1d591687c18ad" providerId="LiveId" clId="{4241FA3A-714A-4AFB-93C3-8B7BE26BC3E9}" dt="2024-07-22T03:10:38.264" v="2153" actId="947"/>
          <ac:spMkLst>
            <pc:docMk/>
            <pc:sldMk cId="149624490" sldId="611"/>
            <ac:spMk id="553" creationId="{00000000-0000-0000-0000-000000000000}"/>
          </ac:spMkLst>
        </pc:spChg>
        <pc:spChg chg="mod">
          <ac:chgData name="森茂 齐" userId="98a1d591687c18ad" providerId="LiveId" clId="{4241FA3A-714A-4AFB-93C3-8B7BE26BC3E9}" dt="2024-07-22T03:10:38.279" v="2157" actId="947"/>
          <ac:spMkLst>
            <pc:docMk/>
            <pc:sldMk cId="149624490" sldId="611"/>
            <ac:spMk id="554" creationId="{00000000-0000-0000-0000-000000000000}"/>
          </ac:spMkLst>
        </pc:spChg>
        <pc:spChg chg="mod">
          <ac:chgData name="森茂 齐" userId="98a1d591687c18ad" providerId="LiveId" clId="{4241FA3A-714A-4AFB-93C3-8B7BE26BC3E9}" dt="2024-07-22T03:10:38.294" v="2161" actId="947"/>
          <ac:spMkLst>
            <pc:docMk/>
            <pc:sldMk cId="149624490" sldId="611"/>
            <ac:spMk id="556" creationId="{00000000-0000-0000-0000-000000000000}"/>
          </ac:spMkLst>
        </pc:spChg>
        <pc:spChg chg="mod">
          <ac:chgData name="森茂 齐" userId="98a1d591687c18ad" providerId="LiveId" clId="{4241FA3A-714A-4AFB-93C3-8B7BE26BC3E9}" dt="2024-07-22T03:10:38.307" v="2165" actId="947"/>
          <ac:spMkLst>
            <pc:docMk/>
            <pc:sldMk cId="149624490" sldId="611"/>
            <ac:spMk id="557" creationId="{00000000-0000-0000-0000-000000000000}"/>
          </ac:spMkLst>
        </pc:spChg>
        <pc:spChg chg="mod">
          <ac:chgData name="森茂 齐" userId="98a1d591687c18ad" providerId="LiveId" clId="{4241FA3A-714A-4AFB-93C3-8B7BE26BC3E9}" dt="2024-07-22T03:10:38.322" v="2169" actId="947"/>
          <ac:spMkLst>
            <pc:docMk/>
            <pc:sldMk cId="149624490" sldId="611"/>
            <ac:spMk id="558" creationId="{00000000-0000-0000-0000-000000000000}"/>
          </ac:spMkLst>
        </pc:spChg>
        <pc:spChg chg="mod">
          <ac:chgData name="森茂 齐" userId="98a1d591687c18ad" providerId="LiveId" clId="{4241FA3A-714A-4AFB-93C3-8B7BE26BC3E9}" dt="2024-07-22T03:10:38.335" v="2173" actId="947"/>
          <ac:spMkLst>
            <pc:docMk/>
            <pc:sldMk cId="149624490" sldId="611"/>
            <ac:spMk id="559" creationId="{00000000-0000-0000-0000-000000000000}"/>
          </ac:spMkLst>
        </pc:spChg>
        <pc:spChg chg="mod">
          <ac:chgData name="森茂 齐" userId="98a1d591687c18ad" providerId="LiveId" clId="{4241FA3A-714A-4AFB-93C3-8B7BE26BC3E9}" dt="2024-07-22T03:10:38.350" v="2177" actId="947"/>
          <ac:spMkLst>
            <pc:docMk/>
            <pc:sldMk cId="149624490" sldId="611"/>
            <ac:spMk id="560" creationId="{00000000-0000-0000-0000-000000000000}"/>
          </ac:spMkLst>
        </pc:spChg>
        <pc:spChg chg="mod">
          <ac:chgData name="森茂 齐" userId="98a1d591687c18ad" providerId="LiveId" clId="{4241FA3A-714A-4AFB-93C3-8B7BE26BC3E9}" dt="2024-07-22T03:10:38.419" v="2181" actId="947"/>
          <ac:spMkLst>
            <pc:docMk/>
            <pc:sldMk cId="149624490" sldId="611"/>
            <ac:spMk id="575" creationId="{00000000-0000-0000-0000-000000000000}"/>
          </ac:spMkLst>
        </pc:spChg>
        <pc:spChg chg="mod">
          <ac:chgData name="森茂 齐" userId="98a1d591687c18ad" providerId="LiveId" clId="{4241FA3A-714A-4AFB-93C3-8B7BE26BC3E9}" dt="2024-07-22T03:10:38.434" v="2185" actId="947"/>
          <ac:spMkLst>
            <pc:docMk/>
            <pc:sldMk cId="149624490" sldId="611"/>
            <ac:spMk id="576" creationId="{00000000-0000-0000-0000-000000000000}"/>
          </ac:spMkLst>
        </pc:spChg>
        <pc:spChg chg="mod">
          <ac:chgData name="森茂 齐" userId="98a1d591687c18ad" providerId="LiveId" clId="{4241FA3A-714A-4AFB-93C3-8B7BE26BC3E9}" dt="2024-07-22T03:10:38.449" v="2189" actId="947"/>
          <ac:spMkLst>
            <pc:docMk/>
            <pc:sldMk cId="149624490" sldId="611"/>
            <ac:spMk id="577" creationId="{00000000-0000-0000-0000-000000000000}"/>
          </ac:spMkLst>
        </pc:spChg>
      </pc:sldChg>
      <pc:sldChg chg="modSp mod">
        <pc:chgData name="森茂 齐" userId="98a1d591687c18ad" providerId="LiveId" clId="{4241FA3A-714A-4AFB-93C3-8B7BE26BC3E9}" dt="2024-07-22T03:10:39.342" v="2377" actId="947"/>
        <pc:sldMkLst>
          <pc:docMk/>
          <pc:sldMk cId="101347070" sldId="612"/>
        </pc:sldMkLst>
        <pc:spChg chg="mod">
          <ac:chgData name="森茂 齐" userId="98a1d591687c18ad" providerId="LiveId" clId="{4241FA3A-714A-4AFB-93C3-8B7BE26BC3E9}" dt="2024-07-22T03:10:39.342" v="2377" actId="947"/>
          <ac:spMkLst>
            <pc:docMk/>
            <pc:sldMk cId="101347070" sldId="612"/>
            <ac:spMk id="13" creationId="{00000000-0000-0000-0000-000000000000}"/>
          </ac:spMkLst>
        </pc:spChg>
        <pc:spChg chg="mod">
          <ac:chgData name="森茂 齐" userId="98a1d591687c18ad" providerId="LiveId" clId="{4241FA3A-714A-4AFB-93C3-8B7BE26BC3E9}" dt="2024-07-22T03:10:39.341" v="2376" actId="947"/>
          <ac:spMkLst>
            <pc:docMk/>
            <pc:sldMk cId="101347070" sldId="612"/>
            <ac:spMk id="14" creationId="{00000000-0000-0000-0000-000000000000}"/>
          </ac:spMkLst>
        </pc:spChg>
        <pc:spChg chg="mod">
          <ac:chgData name="森茂 齐" userId="98a1d591687c18ad" providerId="LiveId" clId="{4241FA3A-714A-4AFB-93C3-8B7BE26BC3E9}" dt="2024-07-22T03:10:39.305" v="2369" actId="947"/>
          <ac:spMkLst>
            <pc:docMk/>
            <pc:sldMk cId="101347070" sldId="612"/>
            <ac:spMk id="16" creationId="{00000000-0000-0000-0000-000000000000}"/>
          </ac:spMkLst>
        </pc:spChg>
      </pc:sldChg>
      <pc:sldChg chg="modSp mod modNotesTx">
        <pc:chgData name="森茂 齐" userId="98a1d591687c18ad" providerId="LiveId" clId="{4241FA3A-714A-4AFB-93C3-8B7BE26BC3E9}" dt="2024-07-23T01:46:25.856" v="3324" actId="20577"/>
        <pc:sldMkLst>
          <pc:docMk/>
          <pc:sldMk cId="1636319735" sldId="613"/>
        </pc:sldMkLst>
        <pc:spChg chg="mod">
          <ac:chgData name="森茂 齐" userId="98a1d591687c18ad" providerId="LiveId" clId="{4241FA3A-714A-4AFB-93C3-8B7BE26BC3E9}" dt="2024-07-22T03:10:39.518" v="2436" actId="947"/>
          <ac:spMkLst>
            <pc:docMk/>
            <pc:sldMk cId="1636319735" sldId="613"/>
            <ac:spMk id="16" creationId="{00000000-0000-0000-0000-000000000000}"/>
          </ac:spMkLst>
        </pc:spChg>
        <pc:spChg chg="mod">
          <ac:chgData name="森茂 齐" userId="98a1d591687c18ad" providerId="LiveId" clId="{4241FA3A-714A-4AFB-93C3-8B7BE26BC3E9}" dt="2024-07-22T03:10:39.996" v="2649" actId="947"/>
          <ac:spMkLst>
            <pc:docMk/>
            <pc:sldMk cId="1636319735" sldId="613"/>
            <ac:spMk id="130" creationId="{011D0D93-56A5-677C-F220-841B732BFAAD}"/>
          </ac:spMkLst>
        </pc:spChg>
        <pc:spChg chg="mod">
          <ac:chgData name="森茂 齐" userId="98a1d591687c18ad" providerId="LiveId" clId="{4241FA3A-714A-4AFB-93C3-8B7BE26BC3E9}" dt="2024-07-22T03:10:40.016" v="2657" actId="947"/>
          <ac:spMkLst>
            <pc:docMk/>
            <pc:sldMk cId="1636319735" sldId="613"/>
            <ac:spMk id="131" creationId="{27546B94-3C1D-1BBC-4162-B15A2A82341D}"/>
          </ac:spMkLst>
        </pc:spChg>
        <pc:spChg chg="mod">
          <ac:chgData name="森茂 齐" userId="98a1d591687c18ad" providerId="LiveId" clId="{4241FA3A-714A-4AFB-93C3-8B7BE26BC3E9}" dt="2024-07-22T03:10:40.035" v="2665" actId="947"/>
          <ac:spMkLst>
            <pc:docMk/>
            <pc:sldMk cId="1636319735" sldId="613"/>
            <ac:spMk id="132" creationId="{E0137D1F-BA80-77F4-C0C0-B9B30111C9E3}"/>
          </ac:spMkLst>
        </pc:spChg>
        <pc:spChg chg="mod">
          <ac:chgData name="森茂 齐" userId="98a1d591687c18ad" providerId="LiveId" clId="{4241FA3A-714A-4AFB-93C3-8B7BE26BC3E9}" dt="2024-07-22T03:10:39.829" v="2595" actId="947"/>
          <ac:spMkLst>
            <pc:docMk/>
            <pc:sldMk cId="1636319735" sldId="613"/>
            <ac:spMk id="133" creationId="{F2A6626B-D399-C7AE-4C98-DE524D49BE46}"/>
          </ac:spMkLst>
        </pc:spChg>
        <pc:spChg chg="mod">
          <ac:chgData name="森茂 齐" userId="98a1d591687c18ad" providerId="LiveId" clId="{4241FA3A-714A-4AFB-93C3-8B7BE26BC3E9}" dt="2024-07-22T03:10:39.856" v="2606" actId="947"/>
          <ac:spMkLst>
            <pc:docMk/>
            <pc:sldMk cId="1636319735" sldId="613"/>
            <ac:spMk id="134" creationId="{33121FC4-7B2D-8F3C-B4C0-F145E9BCDAAA}"/>
          </ac:spMkLst>
        </pc:spChg>
        <pc:spChg chg="mod">
          <ac:chgData name="森茂 齐" userId="98a1d591687c18ad" providerId="LiveId" clId="{4241FA3A-714A-4AFB-93C3-8B7BE26BC3E9}" dt="2024-07-22T03:10:39.878" v="2618" actId="947"/>
          <ac:spMkLst>
            <pc:docMk/>
            <pc:sldMk cId="1636319735" sldId="613"/>
            <ac:spMk id="135" creationId="{C85C25C2-B68C-A983-0F44-E1EC32E0FDA9}"/>
          </ac:spMkLst>
        </pc:spChg>
        <pc:spChg chg="mod">
          <ac:chgData name="森茂 齐" userId="98a1d591687c18ad" providerId="LiveId" clId="{4241FA3A-714A-4AFB-93C3-8B7BE26BC3E9}" dt="2024-07-22T03:10:39.898" v="2628" actId="947"/>
          <ac:spMkLst>
            <pc:docMk/>
            <pc:sldMk cId="1636319735" sldId="613"/>
            <ac:spMk id="136" creationId="{819EB1D1-6604-1E3C-41EB-0D1078C7735C}"/>
          </ac:spMkLst>
        </pc:spChg>
        <pc:spChg chg="mod">
          <ac:chgData name="森茂 齐" userId="98a1d591687c18ad" providerId="LiveId" clId="{4241FA3A-714A-4AFB-93C3-8B7BE26BC3E9}" dt="2024-07-22T03:10:39.919" v="2635" actId="947"/>
          <ac:spMkLst>
            <pc:docMk/>
            <pc:sldMk cId="1636319735" sldId="613"/>
            <ac:spMk id="137" creationId="{6BF62A50-E941-9D20-8056-92CBD80FF746}"/>
          </ac:spMkLst>
        </pc:spChg>
        <pc:spChg chg="mod">
          <ac:chgData name="森茂 齐" userId="98a1d591687c18ad" providerId="LiveId" clId="{4241FA3A-714A-4AFB-93C3-8B7BE26BC3E9}" dt="2024-07-22T03:10:39.769" v="2562" actId="947"/>
          <ac:spMkLst>
            <pc:docMk/>
            <pc:sldMk cId="1636319735" sldId="613"/>
            <ac:spMk id="138" creationId="{A2A4568E-055D-B456-A496-6BBDC9F1BEAF}"/>
          </ac:spMkLst>
        </pc:spChg>
        <pc:spChg chg="mod">
          <ac:chgData name="森茂 齐" userId="98a1d591687c18ad" providerId="LiveId" clId="{4241FA3A-714A-4AFB-93C3-8B7BE26BC3E9}" dt="2024-07-22T03:10:39.789" v="2573" actId="947"/>
          <ac:spMkLst>
            <pc:docMk/>
            <pc:sldMk cId="1636319735" sldId="613"/>
            <ac:spMk id="139" creationId="{E49BB790-7E7D-93B2-81BA-19C0604FBC5D}"/>
          </ac:spMkLst>
        </pc:spChg>
        <pc:spChg chg="mod">
          <ac:chgData name="森茂 齐" userId="98a1d591687c18ad" providerId="LiveId" clId="{4241FA3A-714A-4AFB-93C3-8B7BE26BC3E9}" dt="2024-07-22T03:10:39.808" v="2583" actId="947"/>
          <ac:spMkLst>
            <pc:docMk/>
            <pc:sldMk cId="1636319735" sldId="613"/>
            <ac:spMk id="140" creationId="{E19B74D0-D546-FAAD-127C-A1401D7AAE02}"/>
          </ac:spMkLst>
        </pc:spChg>
        <pc:spChg chg="mod">
          <ac:chgData name="森茂 齐" userId="98a1d591687c18ad" providerId="LiveId" clId="{4241FA3A-714A-4AFB-93C3-8B7BE26BC3E9}" dt="2024-07-22T03:10:39.665" v="2505" actId="947"/>
          <ac:spMkLst>
            <pc:docMk/>
            <pc:sldMk cId="1636319735" sldId="613"/>
            <ac:spMk id="141" creationId="{78F5718D-6458-B011-8433-3AC6D1D3819E}"/>
          </ac:spMkLst>
        </pc:spChg>
        <pc:spChg chg="mod">
          <ac:chgData name="森茂 齐" userId="98a1d591687c18ad" providerId="LiveId" clId="{4241FA3A-714A-4AFB-93C3-8B7BE26BC3E9}" dt="2024-07-22T03:10:39.686" v="2517" actId="947"/>
          <ac:spMkLst>
            <pc:docMk/>
            <pc:sldMk cId="1636319735" sldId="613"/>
            <ac:spMk id="142" creationId="{30303D2D-903C-EB79-6F62-B60F0D36ABFE}"/>
          </ac:spMkLst>
        </pc:spChg>
        <pc:spChg chg="mod">
          <ac:chgData name="森茂 齐" userId="98a1d591687c18ad" providerId="LiveId" clId="{4241FA3A-714A-4AFB-93C3-8B7BE26BC3E9}" dt="2024-07-22T03:10:39.706" v="2529" actId="947"/>
          <ac:spMkLst>
            <pc:docMk/>
            <pc:sldMk cId="1636319735" sldId="613"/>
            <ac:spMk id="143" creationId="{991D097D-7286-5513-1EFC-C3D32EF997E4}"/>
          </ac:spMkLst>
        </pc:spChg>
        <pc:spChg chg="mod">
          <ac:chgData name="森茂 齐" userId="98a1d591687c18ad" providerId="LiveId" clId="{4241FA3A-714A-4AFB-93C3-8B7BE26BC3E9}" dt="2024-07-22T03:10:39.728" v="2540" actId="947"/>
          <ac:spMkLst>
            <pc:docMk/>
            <pc:sldMk cId="1636319735" sldId="613"/>
            <ac:spMk id="144" creationId="{7E03AFF5-07CD-A9CE-EED9-92ECBE716BBA}"/>
          </ac:spMkLst>
        </pc:spChg>
        <pc:spChg chg="mod">
          <ac:chgData name="森茂 齐" userId="98a1d591687c18ad" providerId="LiveId" clId="{4241FA3A-714A-4AFB-93C3-8B7BE26BC3E9}" dt="2024-07-22T03:10:39.748" v="2551" actId="947"/>
          <ac:spMkLst>
            <pc:docMk/>
            <pc:sldMk cId="1636319735" sldId="613"/>
            <ac:spMk id="145" creationId="{22662B2E-7753-7344-1005-8EF4BED58B12}"/>
          </ac:spMkLst>
        </pc:spChg>
        <pc:spChg chg="mod">
          <ac:chgData name="森茂 齐" userId="98a1d591687c18ad" providerId="LiveId" clId="{4241FA3A-714A-4AFB-93C3-8B7BE26BC3E9}" dt="2024-07-22T03:10:39.495" v="2423" actId="947"/>
          <ac:spMkLst>
            <pc:docMk/>
            <pc:sldMk cId="1636319735" sldId="613"/>
            <ac:spMk id="153" creationId="{ED2923F8-A506-14B1-4D37-1B92E475091C}"/>
          </ac:spMkLst>
        </pc:spChg>
        <pc:spChg chg="mod">
          <ac:chgData name="森茂 齐" userId="98a1d591687c18ad" providerId="LiveId" clId="{4241FA3A-714A-4AFB-93C3-8B7BE26BC3E9}" dt="2024-07-22T03:10:39.482" v="2415" actId="947"/>
          <ac:spMkLst>
            <pc:docMk/>
            <pc:sldMk cId="1636319735" sldId="613"/>
            <ac:spMk id="324" creationId="{D9AA8C89-0F58-9C6C-C401-13E8776D2C6A}"/>
          </ac:spMkLst>
        </pc:spChg>
        <pc:spChg chg="mod">
          <ac:chgData name="森茂 齐" userId="98a1d591687c18ad" providerId="LiveId" clId="{4241FA3A-714A-4AFB-93C3-8B7BE26BC3E9}" dt="2024-07-22T03:10:39.533" v="2446" actId="947"/>
          <ac:spMkLst>
            <pc:docMk/>
            <pc:sldMk cId="1636319735" sldId="613"/>
            <ac:spMk id="325" creationId="{9C9AE723-84FE-64AE-DD38-AD78B1837F4C}"/>
          </ac:spMkLst>
        </pc:spChg>
        <pc:spChg chg="mod">
          <ac:chgData name="森茂 齐" userId="98a1d591687c18ad" providerId="LiveId" clId="{4241FA3A-714A-4AFB-93C3-8B7BE26BC3E9}" dt="2024-07-22T03:10:39.559" v="2459" actId="947"/>
          <ac:spMkLst>
            <pc:docMk/>
            <pc:sldMk cId="1636319735" sldId="613"/>
            <ac:spMk id="326" creationId="{BC5310A5-BD78-C540-B33F-04DA0FBBC4F9}"/>
          </ac:spMkLst>
        </pc:spChg>
        <pc:spChg chg="mod">
          <ac:chgData name="森茂 齐" userId="98a1d591687c18ad" providerId="LiveId" clId="{4241FA3A-714A-4AFB-93C3-8B7BE26BC3E9}" dt="2024-07-22T03:10:39.592" v="2469" actId="947"/>
          <ac:spMkLst>
            <pc:docMk/>
            <pc:sldMk cId="1636319735" sldId="613"/>
            <ac:spMk id="328" creationId="{9A4736A2-EF0C-AECA-C25B-35427F8C5FE0}"/>
          </ac:spMkLst>
        </pc:spChg>
        <pc:spChg chg="mod">
          <ac:chgData name="森茂 齐" userId="98a1d591687c18ad" providerId="LiveId" clId="{4241FA3A-714A-4AFB-93C3-8B7BE26BC3E9}" dt="2024-07-22T03:10:40.063" v="2673" actId="947"/>
          <ac:spMkLst>
            <pc:docMk/>
            <pc:sldMk cId="1636319735" sldId="613"/>
            <ac:spMk id="330" creationId="{61E1AE1A-35AA-9DBE-59D0-2CE368CBFB70}"/>
          </ac:spMkLst>
        </pc:spChg>
        <pc:spChg chg="mod">
          <ac:chgData name="森茂 齐" userId="98a1d591687c18ad" providerId="LiveId" clId="{4241FA3A-714A-4AFB-93C3-8B7BE26BC3E9}" dt="2024-07-22T03:10:40.080" v="2681" actId="947"/>
          <ac:spMkLst>
            <pc:docMk/>
            <pc:sldMk cId="1636319735" sldId="613"/>
            <ac:spMk id="331" creationId="{800A9ACC-FBBA-4F13-37C4-CF208ED1C431}"/>
          </ac:spMkLst>
        </pc:spChg>
        <pc:spChg chg="mod">
          <ac:chgData name="森茂 齐" userId="98a1d591687c18ad" providerId="LiveId" clId="{4241FA3A-714A-4AFB-93C3-8B7BE26BC3E9}" dt="2024-07-22T03:10:39.509" v="2432" actId="947"/>
          <ac:spMkLst>
            <pc:docMk/>
            <pc:sldMk cId="1636319735" sldId="613"/>
            <ac:spMk id="339" creationId="{00000000-0000-0000-0000-000000000000}"/>
          </ac:spMkLst>
        </pc:spChg>
        <pc:spChg chg="mod">
          <ac:chgData name="森茂 齐" userId="98a1d591687c18ad" providerId="LiveId" clId="{4241FA3A-714A-4AFB-93C3-8B7BE26BC3E9}" dt="2024-07-22T03:10:39.519" v="2437" actId="947"/>
          <ac:spMkLst>
            <pc:docMk/>
            <pc:sldMk cId="1636319735" sldId="613"/>
            <ac:spMk id="341" creationId="{00000000-0000-0000-0000-000000000000}"/>
          </ac:spMkLst>
        </pc:spChg>
        <pc:spChg chg="mod">
          <ac:chgData name="森茂 齐" userId="98a1d591687c18ad" providerId="LiveId" clId="{4241FA3A-714A-4AFB-93C3-8B7BE26BC3E9}" dt="2024-07-22T03:10:39.353" v="2381" actId="947"/>
          <ac:spMkLst>
            <pc:docMk/>
            <pc:sldMk cId="1636319735" sldId="613"/>
            <ac:spMk id="342" creationId="{00000000-0000-0000-0000-000000000000}"/>
          </ac:spMkLst>
        </pc:spChg>
        <pc:spChg chg="mod">
          <ac:chgData name="森茂 齐" userId="98a1d591687c18ad" providerId="LiveId" clId="{4241FA3A-714A-4AFB-93C3-8B7BE26BC3E9}" dt="2024-07-22T03:10:39.515" v="2434" actId="947"/>
          <ac:spMkLst>
            <pc:docMk/>
            <pc:sldMk cId="1636319735" sldId="613"/>
            <ac:spMk id="343" creationId="{00000000-0000-0000-0000-000000000000}"/>
          </ac:spMkLst>
        </pc:spChg>
        <pc:spChg chg="mod">
          <ac:chgData name="森茂 齐" userId="98a1d591687c18ad" providerId="LiveId" clId="{4241FA3A-714A-4AFB-93C3-8B7BE26BC3E9}" dt="2024-07-22T03:10:39.499" v="2424" actId="947"/>
          <ac:spMkLst>
            <pc:docMk/>
            <pc:sldMk cId="1636319735" sldId="613"/>
            <ac:spMk id="344" creationId="{00000000-0000-0000-0000-000000000000}"/>
          </ac:spMkLst>
        </pc:spChg>
        <pc:spChg chg="mod">
          <ac:chgData name="森茂 齐" userId="98a1d591687c18ad" providerId="LiveId" clId="{4241FA3A-714A-4AFB-93C3-8B7BE26BC3E9}" dt="2024-07-22T03:10:39.972" v="2641" actId="947"/>
          <ac:spMkLst>
            <pc:docMk/>
            <pc:sldMk cId="1636319735" sldId="613"/>
            <ac:spMk id="360" creationId="{2ADDCC59-508A-08C3-23CF-6300612F2FA0}"/>
          </ac:spMkLst>
        </pc:spChg>
        <pc:spChg chg="mod">
          <ac:chgData name="森茂 齐" userId="98a1d591687c18ad" providerId="LiveId" clId="{4241FA3A-714A-4AFB-93C3-8B7BE26BC3E9}" dt="2024-07-22T03:10:39.991" v="2647" actId="947"/>
          <ac:spMkLst>
            <pc:docMk/>
            <pc:sldMk cId="1636319735" sldId="613"/>
            <ac:spMk id="361" creationId="{114A5EE0-6D67-0DA2-D86E-6A6BC3118C3C}"/>
          </ac:spMkLst>
        </pc:spChg>
        <pc:spChg chg="mod">
          <ac:chgData name="森茂 齐" userId="98a1d591687c18ad" providerId="LiveId" clId="{4241FA3A-714A-4AFB-93C3-8B7BE26BC3E9}" dt="2024-07-22T03:10:40.011" v="2654" actId="947"/>
          <ac:spMkLst>
            <pc:docMk/>
            <pc:sldMk cId="1636319735" sldId="613"/>
            <ac:spMk id="362" creationId="{65FC6D56-B771-35A9-FD60-87E264D2C4E7}"/>
          </ac:spMkLst>
        </pc:spChg>
        <pc:spChg chg="mod">
          <ac:chgData name="森茂 齐" userId="98a1d591687c18ad" providerId="LiveId" clId="{4241FA3A-714A-4AFB-93C3-8B7BE26BC3E9}" dt="2024-07-22T03:10:39.787" v="2572" actId="947"/>
          <ac:spMkLst>
            <pc:docMk/>
            <pc:sldMk cId="1636319735" sldId="613"/>
            <ac:spMk id="366" creationId="{DDF0F39D-176A-2552-3287-9C2883A1B440}"/>
          </ac:spMkLst>
        </pc:spChg>
        <pc:spChg chg="mod">
          <ac:chgData name="森茂 齐" userId="98a1d591687c18ad" providerId="LiveId" clId="{4241FA3A-714A-4AFB-93C3-8B7BE26BC3E9}" dt="2024-07-22T03:10:39.812" v="2585" actId="947"/>
          <ac:spMkLst>
            <pc:docMk/>
            <pc:sldMk cId="1636319735" sldId="613"/>
            <ac:spMk id="367" creationId="{8764081E-5E91-833D-A9A4-665151C24B12}"/>
          </ac:spMkLst>
        </pc:spChg>
        <pc:spChg chg="mod">
          <ac:chgData name="森茂 齐" userId="98a1d591687c18ad" providerId="LiveId" clId="{4241FA3A-714A-4AFB-93C3-8B7BE26BC3E9}" dt="2024-07-22T03:10:39.833" v="2597" actId="947"/>
          <ac:spMkLst>
            <pc:docMk/>
            <pc:sldMk cId="1636319735" sldId="613"/>
            <ac:spMk id="368" creationId="{B89053FE-6B77-8CBD-99ED-9605F27C80AF}"/>
          </ac:spMkLst>
        </pc:spChg>
        <pc:spChg chg="mod">
          <ac:chgData name="森茂 齐" userId="98a1d591687c18ad" providerId="LiveId" clId="{4241FA3A-714A-4AFB-93C3-8B7BE26BC3E9}" dt="2024-07-22T03:10:39.863" v="2610" actId="947"/>
          <ac:spMkLst>
            <pc:docMk/>
            <pc:sldMk cId="1636319735" sldId="613"/>
            <ac:spMk id="369" creationId="{51D08C77-5F4F-4EA3-A19B-7620EE3193D0}"/>
          </ac:spMkLst>
        </pc:spChg>
        <pc:spChg chg="mod">
          <ac:chgData name="森茂 齐" userId="98a1d591687c18ad" providerId="LiveId" clId="{4241FA3A-714A-4AFB-93C3-8B7BE26BC3E9}" dt="2024-07-22T03:10:39.884" v="2621" actId="947"/>
          <ac:spMkLst>
            <pc:docMk/>
            <pc:sldMk cId="1636319735" sldId="613"/>
            <ac:spMk id="370" creationId="{41872DD1-3BAB-7028-769E-A2C14DCDC171}"/>
          </ac:spMkLst>
        </pc:spChg>
        <pc:spChg chg="mod">
          <ac:chgData name="森茂 齐" userId="98a1d591687c18ad" providerId="LiveId" clId="{4241FA3A-714A-4AFB-93C3-8B7BE26BC3E9}" dt="2024-07-22T03:10:39.723" v="2537" actId="947"/>
          <ac:spMkLst>
            <pc:docMk/>
            <pc:sldMk cId="1636319735" sldId="613"/>
            <ac:spMk id="371" creationId="{63BE1035-99F5-7D91-8B87-4D7394A493E4}"/>
          </ac:spMkLst>
        </pc:spChg>
        <pc:spChg chg="mod">
          <ac:chgData name="森茂 齐" userId="98a1d591687c18ad" providerId="LiveId" clId="{4241FA3A-714A-4AFB-93C3-8B7BE26BC3E9}" dt="2024-07-22T03:10:39.744" v="2548" actId="947"/>
          <ac:spMkLst>
            <pc:docMk/>
            <pc:sldMk cId="1636319735" sldId="613"/>
            <ac:spMk id="372" creationId="{53EA3DEC-9CFC-5A82-25F7-ADA44A487A9A}"/>
          </ac:spMkLst>
        </pc:spChg>
        <pc:spChg chg="mod">
          <ac:chgData name="森茂 齐" userId="98a1d591687c18ad" providerId="LiveId" clId="{4241FA3A-714A-4AFB-93C3-8B7BE26BC3E9}" dt="2024-07-22T03:10:39.765" v="2559" actId="947"/>
          <ac:spMkLst>
            <pc:docMk/>
            <pc:sldMk cId="1636319735" sldId="613"/>
            <ac:spMk id="373" creationId="{1E94CA30-A346-E7CD-58DD-1110A6EEC9BF}"/>
          </ac:spMkLst>
        </pc:spChg>
        <pc:spChg chg="mod">
          <ac:chgData name="森茂 齐" userId="98a1d591687c18ad" providerId="LiveId" clId="{4241FA3A-714A-4AFB-93C3-8B7BE26BC3E9}" dt="2024-07-22T03:10:39.620" v="2483" actId="947"/>
          <ac:spMkLst>
            <pc:docMk/>
            <pc:sldMk cId="1636319735" sldId="613"/>
            <ac:spMk id="374" creationId="{776B7EB1-E113-E84E-418C-6646162296B1}"/>
          </ac:spMkLst>
        </pc:spChg>
        <pc:spChg chg="mod">
          <ac:chgData name="森茂 齐" userId="98a1d591687c18ad" providerId="LiveId" clId="{4241FA3A-714A-4AFB-93C3-8B7BE26BC3E9}" dt="2024-07-22T03:10:39.643" v="2494" actId="947"/>
          <ac:spMkLst>
            <pc:docMk/>
            <pc:sldMk cId="1636319735" sldId="613"/>
            <ac:spMk id="375" creationId="{B224C55E-0D3F-9F1F-4798-AF2B01E2D17B}"/>
          </ac:spMkLst>
        </pc:spChg>
        <pc:spChg chg="mod">
          <ac:chgData name="森茂 齐" userId="98a1d591687c18ad" providerId="LiveId" clId="{4241FA3A-714A-4AFB-93C3-8B7BE26BC3E9}" dt="2024-07-22T03:10:39.661" v="2504" actId="947"/>
          <ac:spMkLst>
            <pc:docMk/>
            <pc:sldMk cId="1636319735" sldId="613"/>
            <ac:spMk id="376" creationId="{84415FC5-FEDD-9334-EFF0-A3D9E6FDD9B3}"/>
          </ac:spMkLst>
        </pc:spChg>
        <pc:spChg chg="mod">
          <ac:chgData name="森茂 齐" userId="98a1d591687c18ad" providerId="LiveId" clId="{4241FA3A-714A-4AFB-93C3-8B7BE26BC3E9}" dt="2024-07-22T03:10:39.685" v="2516" actId="947"/>
          <ac:spMkLst>
            <pc:docMk/>
            <pc:sldMk cId="1636319735" sldId="613"/>
            <ac:spMk id="377" creationId="{501CD08B-5715-CF0F-5744-E7152D369A48}"/>
          </ac:spMkLst>
        </pc:spChg>
        <pc:spChg chg="mod">
          <ac:chgData name="森茂 齐" userId="98a1d591687c18ad" providerId="LiveId" clId="{4241FA3A-714A-4AFB-93C3-8B7BE26BC3E9}" dt="2024-07-22T03:10:39.704" v="2528" actId="947"/>
          <ac:spMkLst>
            <pc:docMk/>
            <pc:sldMk cId="1636319735" sldId="613"/>
            <ac:spMk id="378" creationId="{C1709AB7-5B6B-FE9B-165F-5D7B86FAB8A7}"/>
          </ac:spMkLst>
        </pc:spChg>
        <pc:spChg chg="mod">
          <ac:chgData name="森茂 齐" userId="98a1d591687c18ad" providerId="LiveId" clId="{4241FA3A-714A-4AFB-93C3-8B7BE26BC3E9}" dt="2024-07-22T03:10:39.505" v="2429" actId="947"/>
          <ac:spMkLst>
            <pc:docMk/>
            <pc:sldMk cId="1636319735" sldId="613"/>
            <ac:spMk id="387" creationId="{4149E818-8CDB-4373-24D6-3F1BD096664F}"/>
          </ac:spMkLst>
        </pc:spChg>
        <pc:spChg chg="mod">
          <ac:chgData name="森茂 齐" userId="98a1d591687c18ad" providerId="LiveId" clId="{4241FA3A-714A-4AFB-93C3-8B7BE26BC3E9}" dt="2024-07-22T03:10:39.512" v="2433" actId="947"/>
          <ac:spMkLst>
            <pc:docMk/>
            <pc:sldMk cId="1636319735" sldId="613"/>
            <ac:spMk id="390" creationId="{3AAC9A08-9CB5-4689-1793-5DA7AB9FB7D3}"/>
          </ac:spMkLst>
        </pc:spChg>
        <pc:spChg chg="mod">
          <ac:chgData name="森茂 齐" userId="98a1d591687c18ad" providerId="LiveId" clId="{4241FA3A-714A-4AFB-93C3-8B7BE26BC3E9}" dt="2024-07-22T03:10:39.494" v="2422" actId="947"/>
          <ac:spMkLst>
            <pc:docMk/>
            <pc:sldMk cId="1636319735" sldId="613"/>
            <ac:spMk id="393" creationId="{157AC2AD-D572-5778-1E9A-2CD7D341B85D}"/>
          </ac:spMkLst>
        </pc:spChg>
        <pc:spChg chg="mod">
          <ac:chgData name="森茂 齐" userId="98a1d591687c18ad" providerId="LiveId" clId="{4241FA3A-714A-4AFB-93C3-8B7BE26BC3E9}" dt="2024-07-22T03:10:39.504" v="2428" actId="947"/>
          <ac:spMkLst>
            <pc:docMk/>
            <pc:sldMk cId="1636319735" sldId="613"/>
            <ac:spMk id="400" creationId="{B35B5612-35F1-24DB-F883-D790250F9D20}"/>
          </ac:spMkLst>
        </pc:spChg>
        <pc:spChg chg="mod">
          <ac:chgData name="森茂 齐" userId="98a1d591687c18ad" providerId="LiveId" clId="{4241FA3A-714A-4AFB-93C3-8B7BE26BC3E9}" dt="2024-07-22T03:10:39.516" v="2435" actId="947"/>
          <ac:spMkLst>
            <pc:docMk/>
            <pc:sldMk cId="1636319735" sldId="613"/>
            <ac:spMk id="460" creationId="{EF50EE58-F3FF-57F1-D5D6-458BD270F7E8}"/>
          </ac:spMkLst>
        </pc:spChg>
        <pc:spChg chg="mod">
          <ac:chgData name="森茂 齐" userId="98a1d591687c18ad" providerId="LiveId" clId="{4241FA3A-714A-4AFB-93C3-8B7BE26BC3E9}" dt="2024-07-22T03:10:39.486" v="2418" actId="947"/>
          <ac:spMkLst>
            <pc:docMk/>
            <pc:sldMk cId="1636319735" sldId="613"/>
            <ac:spMk id="473" creationId="{00A6C4E6-659B-F4E2-A446-5D251855B300}"/>
          </ac:spMkLst>
        </pc:spChg>
        <pc:spChg chg="mod">
          <ac:chgData name="森茂 齐" userId="98a1d591687c18ad" providerId="LiveId" clId="{4241FA3A-714A-4AFB-93C3-8B7BE26BC3E9}" dt="2024-07-22T03:10:39.533" v="2447" actId="947"/>
          <ac:spMkLst>
            <pc:docMk/>
            <pc:sldMk cId="1636319735" sldId="613"/>
            <ac:spMk id="474" creationId="{1B5389B4-79A4-3B0D-E768-FE7EB43C22E0}"/>
          </ac:spMkLst>
        </pc:spChg>
        <pc:spChg chg="mod">
          <ac:chgData name="森茂 齐" userId="98a1d591687c18ad" providerId="LiveId" clId="{4241FA3A-714A-4AFB-93C3-8B7BE26BC3E9}" dt="2024-07-22T03:10:39.562" v="2461" actId="947"/>
          <ac:spMkLst>
            <pc:docMk/>
            <pc:sldMk cId="1636319735" sldId="613"/>
            <ac:spMk id="476" creationId="{55AE2097-4B47-F71B-B67E-6DDE8EBE86F4}"/>
          </ac:spMkLst>
        </pc:spChg>
        <pc:spChg chg="mod">
          <ac:chgData name="森茂 齐" userId="98a1d591687c18ad" providerId="LiveId" clId="{4241FA3A-714A-4AFB-93C3-8B7BE26BC3E9}" dt="2024-07-22T03:10:39.599" v="2473" actId="947"/>
          <ac:spMkLst>
            <pc:docMk/>
            <pc:sldMk cId="1636319735" sldId="613"/>
            <ac:spMk id="478" creationId="{29ABC232-F5DC-40A2-2597-E7E382E88D04}"/>
          </ac:spMkLst>
        </pc:spChg>
        <pc:spChg chg="mod">
          <ac:chgData name="森茂 齐" userId="98a1d591687c18ad" providerId="LiveId" clId="{4241FA3A-714A-4AFB-93C3-8B7BE26BC3E9}" dt="2024-07-22T03:10:40.106" v="2685" actId="947"/>
          <ac:spMkLst>
            <pc:docMk/>
            <pc:sldMk cId="1636319735" sldId="613"/>
            <ac:spMk id="480" creationId="{6988E8AE-D065-BFD0-D41A-E7451367F763}"/>
          </ac:spMkLst>
        </pc:spChg>
        <pc:spChg chg="mod">
          <ac:chgData name="森茂 齐" userId="98a1d591687c18ad" providerId="LiveId" clId="{4241FA3A-714A-4AFB-93C3-8B7BE26BC3E9}" dt="2024-07-22T03:10:40.120" v="2689" actId="947"/>
          <ac:spMkLst>
            <pc:docMk/>
            <pc:sldMk cId="1636319735" sldId="613"/>
            <ac:spMk id="481" creationId="{4C54E9B6-82F5-CB91-2B78-CE8A30C3E7C8}"/>
          </ac:spMkLst>
        </pc:spChg>
        <pc:spChg chg="mod">
          <ac:chgData name="森茂 齐" userId="98a1d591687c18ad" providerId="LiveId" clId="{4241FA3A-714A-4AFB-93C3-8B7BE26BC3E9}" dt="2024-07-22T03:10:40.027" v="2661" actId="947"/>
          <ac:spMkLst>
            <pc:docMk/>
            <pc:sldMk cId="1636319735" sldId="613"/>
            <ac:spMk id="586" creationId="{B66A4B70-5856-6103-E550-404D8487E2AF}"/>
          </ac:spMkLst>
        </pc:spChg>
        <pc:spChg chg="mod">
          <ac:chgData name="森茂 齐" userId="98a1d591687c18ad" providerId="LiveId" clId="{4241FA3A-714A-4AFB-93C3-8B7BE26BC3E9}" dt="2024-07-22T03:10:40.049" v="2669" actId="947"/>
          <ac:spMkLst>
            <pc:docMk/>
            <pc:sldMk cId="1636319735" sldId="613"/>
            <ac:spMk id="587" creationId="{B1CA01CC-DF87-BC05-2F46-BD48E79EBC26}"/>
          </ac:spMkLst>
        </pc:spChg>
        <pc:spChg chg="mod">
          <ac:chgData name="森茂 齐" userId="98a1d591687c18ad" providerId="LiveId" clId="{4241FA3A-714A-4AFB-93C3-8B7BE26BC3E9}" dt="2024-07-22T03:10:40.069" v="2677" actId="947"/>
          <ac:spMkLst>
            <pc:docMk/>
            <pc:sldMk cId="1636319735" sldId="613"/>
            <ac:spMk id="588" creationId="{299ECDEF-E88F-F394-9304-E00CBD3A386F}"/>
          </ac:spMkLst>
        </pc:spChg>
        <pc:spChg chg="mod">
          <ac:chgData name="森茂 齐" userId="98a1d591687c18ad" providerId="LiveId" clId="{4241FA3A-714A-4AFB-93C3-8B7BE26BC3E9}" dt="2024-07-22T03:10:39.822" v="2590" actId="947"/>
          <ac:spMkLst>
            <pc:docMk/>
            <pc:sldMk cId="1636319735" sldId="613"/>
            <ac:spMk id="589" creationId="{3E24F8C5-35F5-50FC-6415-4CE8A0A21EF9}"/>
          </ac:spMkLst>
        </pc:spChg>
        <pc:spChg chg="mod">
          <ac:chgData name="森茂 齐" userId="98a1d591687c18ad" providerId="LiveId" clId="{4241FA3A-714A-4AFB-93C3-8B7BE26BC3E9}" dt="2024-07-22T03:10:39.847" v="2602" actId="947"/>
          <ac:spMkLst>
            <pc:docMk/>
            <pc:sldMk cId="1636319735" sldId="613"/>
            <ac:spMk id="597" creationId="{F6621451-8FD5-E1BB-4205-896C66FC78B2}"/>
          </ac:spMkLst>
        </pc:spChg>
        <pc:spChg chg="mod">
          <ac:chgData name="森茂 齐" userId="98a1d591687c18ad" providerId="LiveId" clId="{4241FA3A-714A-4AFB-93C3-8B7BE26BC3E9}" dt="2024-07-22T03:10:39.873" v="2615" actId="947"/>
          <ac:spMkLst>
            <pc:docMk/>
            <pc:sldMk cId="1636319735" sldId="613"/>
            <ac:spMk id="598" creationId="{4A0C7E96-83CC-FC99-F27D-373CD1C362EE}"/>
          </ac:spMkLst>
        </pc:spChg>
        <pc:spChg chg="mod">
          <ac:chgData name="森茂 齐" userId="98a1d591687c18ad" providerId="LiveId" clId="{4241FA3A-714A-4AFB-93C3-8B7BE26BC3E9}" dt="2024-07-22T03:10:39.900" v="2629" actId="947"/>
          <ac:spMkLst>
            <pc:docMk/>
            <pc:sldMk cId="1636319735" sldId="613"/>
            <ac:spMk id="599" creationId="{8B6992C8-F63E-B8E0-C584-D8C896B9028A}"/>
          </ac:spMkLst>
        </pc:spChg>
        <pc:spChg chg="mod">
          <ac:chgData name="森茂 齐" userId="98a1d591687c18ad" providerId="LiveId" clId="{4241FA3A-714A-4AFB-93C3-8B7BE26BC3E9}" dt="2024-07-22T03:10:39.924" v="2637" actId="947"/>
          <ac:spMkLst>
            <pc:docMk/>
            <pc:sldMk cId="1636319735" sldId="613"/>
            <ac:spMk id="600" creationId="{C195A4F5-5B11-6B96-EB4D-546BCA7E2139}"/>
          </ac:spMkLst>
        </pc:spChg>
        <pc:spChg chg="mod">
          <ac:chgData name="森茂 齐" userId="98a1d591687c18ad" providerId="LiveId" clId="{4241FA3A-714A-4AFB-93C3-8B7BE26BC3E9}" dt="2024-07-22T03:10:39.752" v="2553" actId="947"/>
          <ac:spMkLst>
            <pc:docMk/>
            <pc:sldMk cId="1636319735" sldId="613"/>
            <ac:spMk id="601" creationId="{668B23F2-53AC-DEA1-8C52-6531792FF961}"/>
          </ac:spMkLst>
        </pc:spChg>
        <pc:spChg chg="mod">
          <ac:chgData name="森茂 齐" userId="98a1d591687c18ad" providerId="LiveId" clId="{4241FA3A-714A-4AFB-93C3-8B7BE26BC3E9}" dt="2024-07-22T03:10:39.776" v="2565" actId="947"/>
          <ac:spMkLst>
            <pc:docMk/>
            <pc:sldMk cId="1636319735" sldId="613"/>
            <ac:spMk id="602" creationId="{7A851B69-C2D7-004B-DF1E-7D0F3111B8C6}"/>
          </ac:spMkLst>
        </pc:spChg>
        <pc:spChg chg="mod">
          <ac:chgData name="森茂 齐" userId="98a1d591687c18ad" providerId="LiveId" clId="{4241FA3A-714A-4AFB-93C3-8B7BE26BC3E9}" dt="2024-07-22T03:10:39.799" v="2577" actId="947"/>
          <ac:spMkLst>
            <pc:docMk/>
            <pc:sldMk cId="1636319735" sldId="613"/>
            <ac:spMk id="603" creationId="{9585A053-AC17-3BE7-3AB3-13DC0BC0E90C}"/>
          </ac:spMkLst>
        </pc:spChg>
        <pc:spChg chg="mod">
          <ac:chgData name="森茂 齐" userId="98a1d591687c18ad" providerId="LiveId" clId="{4241FA3A-714A-4AFB-93C3-8B7BE26BC3E9}" dt="2024-07-22T03:10:39.625" v="2485" actId="947"/>
          <ac:spMkLst>
            <pc:docMk/>
            <pc:sldMk cId="1636319735" sldId="613"/>
            <ac:spMk id="604" creationId="{717BF7D0-F226-7EC5-575D-72647C5A9A6C}"/>
          </ac:spMkLst>
        </pc:spChg>
        <pc:spChg chg="mod">
          <ac:chgData name="森茂 齐" userId="98a1d591687c18ad" providerId="LiveId" clId="{4241FA3A-714A-4AFB-93C3-8B7BE26BC3E9}" dt="2024-07-22T03:10:39.653" v="2497" actId="947"/>
          <ac:spMkLst>
            <pc:docMk/>
            <pc:sldMk cId="1636319735" sldId="613"/>
            <ac:spMk id="605" creationId="{82830CA6-578B-78DE-72BE-6623790771CD}"/>
          </ac:spMkLst>
        </pc:spChg>
        <pc:spChg chg="mod">
          <ac:chgData name="森茂 齐" userId="98a1d591687c18ad" providerId="LiveId" clId="{4241FA3A-714A-4AFB-93C3-8B7BE26BC3E9}" dt="2024-07-22T03:10:39.677" v="2511" actId="947"/>
          <ac:spMkLst>
            <pc:docMk/>
            <pc:sldMk cId="1636319735" sldId="613"/>
            <ac:spMk id="606" creationId="{7344E7C8-6EFF-EA8E-862B-DE54E30131A6}"/>
          </ac:spMkLst>
        </pc:spChg>
        <pc:spChg chg="mod">
          <ac:chgData name="森茂 齐" userId="98a1d591687c18ad" providerId="LiveId" clId="{4241FA3A-714A-4AFB-93C3-8B7BE26BC3E9}" dt="2024-07-22T03:10:39.702" v="2526" actId="947"/>
          <ac:spMkLst>
            <pc:docMk/>
            <pc:sldMk cId="1636319735" sldId="613"/>
            <ac:spMk id="607" creationId="{9E816CCA-D2E1-8833-B991-27BD905DCCD6}"/>
          </ac:spMkLst>
        </pc:spChg>
        <pc:spChg chg="mod">
          <ac:chgData name="森茂 齐" userId="98a1d591687c18ad" providerId="LiveId" clId="{4241FA3A-714A-4AFB-93C3-8B7BE26BC3E9}" dt="2024-07-22T03:10:39.729" v="2541" actId="947"/>
          <ac:spMkLst>
            <pc:docMk/>
            <pc:sldMk cId="1636319735" sldId="613"/>
            <ac:spMk id="608" creationId="{931E7274-4B1A-C7CD-BEC3-4597A49F2A42}"/>
          </ac:spMkLst>
        </pc:spChg>
        <pc:spChg chg="mod">
          <ac:chgData name="森茂 齐" userId="98a1d591687c18ad" providerId="LiveId" clId="{4241FA3A-714A-4AFB-93C3-8B7BE26BC3E9}" dt="2024-07-22T03:10:39.503" v="2427" actId="947"/>
          <ac:spMkLst>
            <pc:docMk/>
            <pc:sldMk cId="1636319735" sldId="613"/>
            <ac:spMk id="611" creationId="{7E1A959D-3910-9D9D-8982-4EC8A4B90764}"/>
          </ac:spMkLst>
        </pc:spChg>
        <pc:spChg chg="mod">
          <ac:chgData name="森茂 齐" userId="98a1d591687c18ad" providerId="LiveId" clId="{4241FA3A-714A-4AFB-93C3-8B7BE26BC3E9}" dt="2024-07-22T03:10:39.538" v="2449" actId="947"/>
          <ac:spMkLst>
            <pc:docMk/>
            <pc:sldMk cId="1636319735" sldId="613"/>
            <ac:spMk id="612" creationId="{EB2EBCE1-91FB-BED9-C2E2-210DAF21F1BF}"/>
          </ac:spMkLst>
        </pc:spChg>
        <pc:spChg chg="mod">
          <ac:chgData name="森茂 齐" userId="98a1d591687c18ad" providerId="LiveId" clId="{4241FA3A-714A-4AFB-93C3-8B7BE26BC3E9}" dt="2024-07-22T03:10:39.561" v="2460" actId="947"/>
          <ac:spMkLst>
            <pc:docMk/>
            <pc:sldMk cId="1636319735" sldId="613"/>
            <ac:spMk id="613" creationId="{AE1AFC3B-AD39-A267-AEDF-34E978AF118F}"/>
          </ac:spMkLst>
        </pc:spChg>
        <pc:spChg chg="mod">
          <ac:chgData name="森茂 齐" userId="98a1d591687c18ad" providerId="LiveId" clId="{4241FA3A-714A-4AFB-93C3-8B7BE26BC3E9}" dt="2024-07-22T03:10:39.594" v="2471" actId="947"/>
          <ac:spMkLst>
            <pc:docMk/>
            <pc:sldMk cId="1636319735" sldId="613"/>
            <ac:spMk id="615" creationId="{CAEA417F-99E1-ACA4-6459-95974EE3D418}"/>
          </ac:spMkLst>
        </pc:spChg>
        <pc:spChg chg="mod">
          <ac:chgData name="森茂 齐" userId="98a1d591687c18ad" providerId="LiveId" clId="{4241FA3A-714A-4AFB-93C3-8B7BE26BC3E9}" dt="2024-07-22T03:10:39.614" v="2480" actId="947"/>
          <ac:spMkLst>
            <pc:docMk/>
            <pc:sldMk cId="1636319735" sldId="613"/>
            <ac:spMk id="616" creationId="{85FC18C0-1CBA-1CDD-1760-C051E6ABCAC6}"/>
          </ac:spMkLst>
        </pc:spChg>
        <pc:spChg chg="mod">
          <ac:chgData name="森茂 齐" userId="98a1d591687c18ad" providerId="LiveId" clId="{4241FA3A-714A-4AFB-93C3-8B7BE26BC3E9}" dt="2024-07-22T03:10:39.637" v="2491" actId="947"/>
          <ac:spMkLst>
            <pc:docMk/>
            <pc:sldMk cId="1636319735" sldId="613"/>
            <ac:spMk id="617" creationId="{6F191BD2-7D7A-38AF-99F7-7B3855B12E69}"/>
          </ac:spMkLst>
        </pc:spChg>
      </pc:sldChg>
      <pc:sldChg chg="modSp mod modNotesTx">
        <pc:chgData name="森茂 齐" userId="98a1d591687c18ad" providerId="LiveId" clId="{4241FA3A-714A-4AFB-93C3-8B7BE26BC3E9}" dt="2024-07-23T01:45:47.321" v="3322" actId="20577"/>
        <pc:sldMkLst>
          <pc:docMk/>
          <pc:sldMk cId="3441161617" sldId="614"/>
        </pc:sldMkLst>
        <pc:spChg chg="mod">
          <ac:chgData name="森茂 齐" userId="98a1d591687c18ad" providerId="LiveId" clId="{4241FA3A-714A-4AFB-93C3-8B7BE26BC3E9}" dt="2024-07-22T03:10:40.346" v="2760" actId="947"/>
          <ac:spMkLst>
            <pc:docMk/>
            <pc:sldMk cId="3441161617" sldId="614"/>
            <ac:spMk id="14" creationId="{2E8A6B1B-C9AA-3025-FB5A-C48ADA843548}"/>
          </ac:spMkLst>
        </pc:spChg>
        <pc:spChg chg="mod">
          <ac:chgData name="森茂 齐" userId="98a1d591687c18ad" providerId="LiveId" clId="{4241FA3A-714A-4AFB-93C3-8B7BE26BC3E9}" dt="2024-07-22T03:10:40.348" v="2761" actId="947"/>
          <ac:spMkLst>
            <pc:docMk/>
            <pc:sldMk cId="3441161617" sldId="614"/>
            <ac:spMk id="16" creationId="{00000000-0000-0000-0000-000000000000}"/>
          </ac:spMkLst>
        </pc:spChg>
        <pc:spChg chg="mod">
          <ac:chgData name="森茂 齐" userId="98a1d591687c18ad" providerId="LiveId" clId="{4241FA3A-714A-4AFB-93C3-8B7BE26BC3E9}" dt="2024-07-22T03:10:40.351" v="2764" actId="947"/>
          <ac:spMkLst>
            <pc:docMk/>
            <pc:sldMk cId="3441161617" sldId="614"/>
            <ac:spMk id="20" creationId="{AE3BE23D-CA02-5203-006C-5D173A0A8A1D}"/>
          </ac:spMkLst>
        </pc:spChg>
        <pc:spChg chg="mod">
          <ac:chgData name="森茂 齐" userId="98a1d591687c18ad" providerId="LiveId" clId="{4241FA3A-714A-4AFB-93C3-8B7BE26BC3E9}" dt="2024-07-22T03:10:40.351" v="2765" actId="947"/>
          <ac:spMkLst>
            <pc:docMk/>
            <pc:sldMk cId="3441161617" sldId="614"/>
            <ac:spMk id="339" creationId="{00000000-0000-0000-0000-000000000000}"/>
          </ac:spMkLst>
        </pc:spChg>
        <pc:spChg chg="mod">
          <ac:chgData name="森茂 齐" userId="98a1d591687c18ad" providerId="LiveId" clId="{4241FA3A-714A-4AFB-93C3-8B7BE26BC3E9}" dt="2024-07-22T03:10:40.261" v="2737" actId="947"/>
          <ac:spMkLst>
            <pc:docMk/>
            <pc:sldMk cId="3441161617" sldId="614"/>
            <ac:spMk id="341" creationId="{00000000-0000-0000-0000-000000000000}"/>
          </ac:spMkLst>
        </pc:spChg>
        <pc:spChg chg="mod">
          <ac:chgData name="森茂 齐" userId="98a1d591687c18ad" providerId="LiveId" clId="{4241FA3A-714A-4AFB-93C3-8B7BE26BC3E9}" dt="2024-07-22T03:10:40.346" v="2759" actId="947"/>
          <ac:spMkLst>
            <pc:docMk/>
            <pc:sldMk cId="3441161617" sldId="614"/>
            <ac:spMk id="342" creationId="{00000000-0000-0000-0000-000000000000}"/>
          </ac:spMkLst>
        </pc:spChg>
        <pc:spChg chg="mod">
          <ac:chgData name="森茂 齐" userId="98a1d591687c18ad" providerId="LiveId" clId="{4241FA3A-714A-4AFB-93C3-8B7BE26BC3E9}" dt="2024-07-22T03:10:40.349" v="2762" actId="947"/>
          <ac:spMkLst>
            <pc:docMk/>
            <pc:sldMk cId="3441161617" sldId="614"/>
            <ac:spMk id="343" creationId="{00000000-0000-0000-0000-000000000000}"/>
          </ac:spMkLst>
        </pc:spChg>
        <pc:spChg chg="mod">
          <ac:chgData name="森茂 齐" userId="98a1d591687c18ad" providerId="LiveId" clId="{4241FA3A-714A-4AFB-93C3-8B7BE26BC3E9}" dt="2024-07-22T03:10:40.349" v="2763" actId="947"/>
          <ac:spMkLst>
            <pc:docMk/>
            <pc:sldMk cId="3441161617" sldId="614"/>
            <ac:spMk id="344" creationId="{00000000-0000-0000-0000-000000000000}"/>
          </ac:spMkLst>
        </pc:spChg>
      </pc:sldChg>
      <pc:sldChg chg="modSp mod">
        <pc:chgData name="森茂 齐" userId="98a1d591687c18ad" providerId="LiveId" clId="{4241FA3A-714A-4AFB-93C3-8B7BE26BC3E9}" dt="2024-07-22T03:10:40.249" v="2733" actId="947"/>
        <pc:sldMkLst>
          <pc:docMk/>
          <pc:sldMk cId="153312355" sldId="615"/>
        </pc:sldMkLst>
        <pc:spChg chg="mod">
          <ac:chgData name="森茂 齐" userId="98a1d591687c18ad" providerId="LiveId" clId="{4241FA3A-714A-4AFB-93C3-8B7BE26BC3E9}" dt="2024-07-22T03:10:40.245" v="2730" actId="947"/>
          <ac:spMkLst>
            <pc:docMk/>
            <pc:sldMk cId="153312355" sldId="615"/>
            <ac:spMk id="2" creationId="{E9364FAE-FAA2-CC9A-8AD2-4C6BF3574073}"/>
          </ac:spMkLst>
        </pc:spChg>
        <pc:spChg chg="mod">
          <ac:chgData name="森茂 齐" userId="98a1d591687c18ad" providerId="LiveId" clId="{4241FA3A-714A-4AFB-93C3-8B7BE26BC3E9}" dt="2024-07-22T03:10:40.195" v="2697" actId="947"/>
          <ac:spMkLst>
            <pc:docMk/>
            <pc:sldMk cId="153312355" sldId="615"/>
            <ac:spMk id="4" creationId="{B0EE89FC-85EE-F26C-9F64-EFD73F5F861F}"/>
          </ac:spMkLst>
        </pc:spChg>
        <pc:spChg chg="mod">
          <ac:chgData name="森茂 齐" userId="98a1d591687c18ad" providerId="LiveId" clId="{4241FA3A-714A-4AFB-93C3-8B7BE26BC3E9}" dt="2024-07-22T03:10:40.248" v="2732" actId="947"/>
          <ac:spMkLst>
            <pc:docMk/>
            <pc:sldMk cId="153312355" sldId="615"/>
            <ac:spMk id="13" creationId="{3F4CD565-C0F3-2C8A-EEEF-8ED7B6E290FF}"/>
          </ac:spMkLst>
        </pc:spChg>
        <pc:spChg chg="mod">
          <ac:chgData name="森茂 齐" userId="98a1d591687c18ad" providerId="LiveId" clId="{4241FA3A-714A-4AFB-93C3-8B7BE26BC3E9}" dt="2024-07-22T03:10:40.245" v="2729" actId="947"/>
          <ac:spMkLst>
            <pc:docMk/>
            <pc:sldMk cId="153312355" sldId="615"/>
            <ac:spMk id="15" creationId="{D7057B12-7FFF-AA2E-DDC4-7192119D2AC0}"/>
          </ac:spMkLst>
        </pc:spChg>
        <pc:spChg chg="mod">
          <ac:chgData name="森茂 齐" userId="98a1d591687c18ad" providerId="LiveId" clId="{4241FA3A-714A-4AFB-93C3-8B7BE26BC3E9}" dt="2024-07-22T03:10:40.249" v="2733" actId="947"/>
          <ac:spMkLst>
            <pc:docMk/>
            <pc:sldMk cId="153312355" sldId="615"/>
            <ac:spMk id="16" creationId="{00000000-0000-0000-0000-000000000000}"/>
          </ac:spMkLst>
        </pc:spChg>
        <pc:spChg chg="mod">
          <ac:chgData name="森茂 齐" userId="98a1d591687c18ad" providerId="LiveId" clId="{4241FA3A-714A-4AFB-93C3-8B7BE26BC3E9}" dt="2024-07-22T03:10:40.241" v="2726" actId="947"/>
          <ac:spMkLst>
            <pc:docMk/>
            <pc:sldMk cId="153312355" sldId="615"/>
            <ac:spMk id="17" creationId="{0D9672F7-3DCC-2E62-CE09-A7EBD90F7DD7}"/>
          </ac:spMkLst>
        </pc:spChg>
        <pc:spChg chg="mod">
          <ac:chgData name="森茂 齐" userId="98a1d591687c18ad" providerId="LiveId" clId="{4241FA3A-714A-4AFB-93C3-8B7BE26BC3E9}" dt="2024-07-22T03:10:40.239" v="2725" actId="947"/>
          <ac:spMkLst>
            <pc:docMk/>
            <pc:sldMk cId="153312355" sldId="615"/>
            <ac:spMk id="339" creationId="{00000000-0000-0000-0000-000000000000}"/>
          </ac:spMkLst>
        </pc:spChg>
        <pc:spChg chg="mod">
          <ac:chgData name="森茂 齐" userId="98a1d591687c18ad" providerId="LiveId" clId="{4241FA3A-714A-4AFB-93C3-8B7BE26BC3E9}" dt="2024-07-22T03:10:40.237" v="2723" actId="947"/>
          <ac:spMkLst>
            <pc:docMk/>
            <pc:sldMk cId="153312355" sldId="615"/>
            <ac:spMk id="341" creationId="{00000000-0000-0000-0000-000000000000}"/>
          </ac:spMkLst>
        </pc:spChg>
        <pc:spChg chg="mod">
          <ac:chgData name="森茂 齐" userId="98a1d591687c18ad" providerId="LiveId" clId="{4241FA3A-714A-4AFB-93C3-8B7BE26BC3E9}" dt="2024-07-22T03:10:40.133" v="2693" actId="947"/>
          <ac:spMkLst>
            <pc:docMk/>
            <pc:sldMk cId="153312355" sldId="615"/>
            <ac:spMk id="342" creationId="{00000000-0000-0000-0000-000000000000}"/>
          </ac:spMkLst>
        </pc:spChg>
        <pc:spChg chg="mod">
          <ac:chgData name="森茂 齐" userId="98a1d591687c18ad" providerId="LiveId" clId="{4241FA3A-714A-4AFB-93C3-8B7BE26BC3E9}" dt="2024-07-22T03:10:40.247" v="2731" actId="947"/>
          <ac:spMkLst>
            <pc:docMk/>
            <pc:sldMk cId="153312355" sldId="615"/>
            <ac:spMk id="343" creationId="{00000000-0000-0000-0000-000000000000}"/>
          </ac:spMkLst>
        </pc:spChg>
        <pc:spChg chg="mod">
          <ac:chgData name="森茂 齐" userId="98a1d591687c18ad" providerId="LiveId" clId="{4241FA3A-714A-4AFB-93C3-8B7BE26BC3E9}" dt="2024-07-22T03:10:40.244" v="2728" actId="947"/>
          <ac:spMkLst>
            <pc:docMk/>
            <pc:sldMk cId="153312355" sldId="615"/>
            <ac:spMk id="344" creationId="{00000000-0000-0000-0000-000000000000}"/>
          </ac:spMkLst>
        </pc:spChg>
      </pc:sldChg>
      <pc:sldChg chg="modSp mod">
        <pc:chgData name="森茂 齐" userId="98a1d591687c18ad" providerId="LiveId" clId="{4241FA3A-714A-4AFB-93C3-8B7BE26BC3E9}" dt="2024-07-22T03:10:40.461" v="2777" actId="947"/>
        <pc:sldMkLst>
          <pc:docMk/>
          <pc:sldMk cId="2193316710" sldId="616"/>
        </pc:sldMkLst>
        <pc:spChg chg="mod">
          <ac:chgData name="森茂 齐" userId="98a1d591687c18ad" providerId="LiveId" clId="{4241FA3A-714A-4AFB-93C3-8B7BE26BC3E9}" dt="2024-07-22T03:10:40.426" v="2769" actId="947"/>
          <ac:spMkLst>
            <pc:docMk/>
            <pc:sldMk cId="2193316710" sldId="616"/>
            <ac:spMk id="13" creationId="{00000000-0000-0000-0000-000000000000}"/>
          </ac:spMkLst>
        </pc:spChg>
        <pc:spChg chg="mod">
          <ac:chgData name="森茂 齐" userId="98a1d591687c18ad" providerId="LiveId" clId="{4241FA3A-714A-4AFB-93C3-8B7BE26BC3E9}" dt="2024-07-22T03:10:40.461" v="2776" actId="947"/>
          <ac:spMkLst>
            <pc:docMk/>
            <pc:sldMk cId="2193316710" sldId="616"/>
            <ac:spMk id="14" creationId="{00000000-0000-0000-0000-000000000000}"/>
          </ac:spMkLst>
        </pc:spChg>
        <pc:spChg chg="mod">
          <ac:chgData name="森茂 齐" userId="98a1d591687c18ad" providerId="LiveId" clId="{4241FA3A-714A-4AFB-93C3-8B7BE26BC3E9}" dt="2024-07-22T03:10:40.461" v="2777" actId="947"/>
          <ac:spMkLst>
            <pc:docMk/>
            <pc:sldMk cId="2193316710" sldId="616"/>
            <ac:spMk id="16" creationId="{00000000-0000-0000-0000-000000000000}"/>
          </ac:spMkLst>
        </pc:spChg>
      </pc:sldChg>
      <pc:sldChg chg="modSp mod">
        <pc:chgData name="森茂 齐" userId="98a1d591687c18ad" providerId="LiveId" clId="{4241FA3A-714A-4AFB-93C3-8B7BE26BC3E9}" dt="2024-07-22T03:10:40.562" v="2797" actId="947"/>
        <pc:sldMkLst>
          <pc:docMk/>
          <pc:sldMk cId="0" sldId="645"/>
        </pc:sldMkLst>
        <pc:spChg chg="mod">
          <ac:chgData name="森茂 齐" userId="98a1d591687c18ad" providerId="LiveId" clId="{4241FA3A-714A-4AFB-93C3-8B7BE26BC3E9}" dt="2024-07-22T03:10:40.552" v="2792" actId="947"/>
          <ac:spMkLst>
            <pc:docMk/>
            <pc:sldMk cId="0" sldId="645"/>
            <ac:spMk id="2" creationId="{00000000-0000-0000-0000-000000000000}"/>
          </ac:spMkLst>
        </pc:spChg>
        <pc:spChg chg="mod">
          <ac:chgData name="森茂 齐" userId="98a1d591687c18ad" providerId="LiveId" clId="{4241FA3A-714A-4AFB-93C3-8B7BE26BC3E9}" dt="2024-07-22T03:10:40.478" v="2781" actId="947"/>
          <ac:spMkLst>
            <pc:docMk/>
            <pc:sldMk cId="0" sldId="645"/>
            <ac:spMk id="5" creationId="{00000000-0000-0000-0000-000000000000}"/>
          </ac:spMkLst>
        </pc:spChg>
        <pc:spChg chg="mod">
          <ac:chgData name="森茂 齐" userId="98a1d591687c18ad" providerId="LiveId" clId="{4241FA3A-714A-4AFB-93C3-8B7BE26BC3E9}" dt="2024-07-22T03:10:40.554" v="2793" actId="947"/>
          <ac:spMkLst>
            <pc:docMk/>
            <pc:sldMk cId="0" sldId="645"/>
            <ac:spMk id="89" creationId="{9347AD03-4EE0-2951-E122-D5AE089C6FA2}"/>
          </ac:spMkLst>
        </pc:spChg>
        <pc:spChg chg="mod">
          <ac:chgData name="森茂 齐" userId="98a1d591687c18ad" providerId="LiveId" clId="{4241FA3A-714A-4AFB-93C3-8B7BE26BC3E9}" dt="2024-07-22T03:10:40.552" v="2791" actId="947"/>
          <ac:spMkLst>
            <pc:docMk/>
            <pc:sldMk cId="0" sldId="645"/>
            <ac:spMk id="91" creationId="{BB93E8DF-39AE-06E9-C0F5-8F3725D6C10E}"/>
          </ac:spMkLst>
        </pc:spChg>
        <pc:graphicFrameChg chg="modGraphic">
          <ac:chgData name="森茂 齐" userId="98a1d591687c18ad" providerId="LiveId" clId="{4241FA3A-714A-4AFB-93C3-8B7BE26BC3E9}" dt="2024-07-22T03:10:40.562" v="2797" actId="947"/>
          <ac:graphicFrameMkLst>
            <pc:docMk/>
            <pc:sldMk cId="0" sldId="645"/>
            <ac:graphicFrameMk id="92" creationId="{D4B014EA-5217-CD0F-4946-72807352579F}"/>
          </ac:graphicFrameMkLst>
        </pc:graphicFrameChg>
      </pc:sldChg>
      <pc:sldChg chg="modSp mod modNotesTx">
        <pc:chgData name="森茂 齐" userId="98a1d591687c18ad" providerId="LiveId" clId="{4241FA3A-714A-4AFB-93C3-8B7BE26BC3E9}" dt="2024-07-22T03:10:40.724" v="2817" actId="947"/>
        <pc:sldMkLst>
          <pc:docMk/>
          <pc:sldMk cId="793793687" sldId="646"/>
        </pc:sldMkLst>
        <pc:spChg chg="mod">
          <ac:chgData name="森茂 齐" userId="98a1d591687c18ad" providerId="LiveId" clId="{4241FA3A-714A-4AFB-93C3-8B7BE26BC3E9}" dt="2024-07-22T03:10:40.651" v="2801" actId="947"/>
          <ac:spMkLst>
            <pc:docMk/>
            <pc:sldMk cId="793793687" sldId="646"/>
            <ac:spMk id="2" creationId="{00000000-0000-0000-0000-000000000000}"/>
          </ac:spMkLst>
        </pc:spChg>
        <pc:spChg chg="mod">
          <ac:chgData name="森茂 齐" userId="98a1d591687c18ad" providerId="LiveId" clId="{4241FA3A-714A-4AFB-93C3-8B7BE26BC3E9}" dt="2024-07-22T03:10:40.716" v="2812" actId="947"/>
          <ac:spMkLst>
            <pc:docMk/>
            <pc:sldMk cId="793793687" sldId="646"/>
            <ac:spMk id="5" creationId="{00000000-0000-0000-0000-000000000000}"/>
          </ac:spMkLst>
        </pc:spChg>
        <pc:spChg chg="mod">
          <ac:chgData name="森茂 齐" userId="98a1d591687c18ad" providerId="LiveId" clId="{4241FA3A-714A-4AFB-93C3-8B7BE26BC3E9}" dt="2024-07-22T03:10:40.720" v="2814" actId="947"/>
          <ac:spMkLst>
            <pc:docMk/>
            <pc:sldMk cId="793793687" sldId="646"/>
            <ac:spMk id="89" creationId="{9347AD03-4EE0-2951-E122-D5AE089C6FA2}"/>
          </ac:spMkLst>
        </pc:spChg>
        <pc:spChg chg="mod">
          <ac:chgData name="森茂 齐" userId="98a1d591687c18ad" providerId="LiveId" clId="{4241FA3A-714A-4AFB-93C3-8B7BE26BC3E9}" dt="2024-07-22T03:10:40.717" v="2813" actId="947"/>
          <ac:spMkLst>
            <pc:docMk/>
            <pc:sldMk cId="793793687" sldId="646"/>
            <ac:spMk id="91" creationId="{BB93E8DF-39AE-06E9-C0F5-8F3725D6C10E}"/>
          </ac:spMkLst>
        </pc:spChg>
        <pc:graphicFrameChg chg="modGraphic">
          <ac:chgData name="森茂 齐" userId="98a1d591687c18ad" providerId="LiveId" clId="{4241FA3A-714A-4AFB-93C3-8B7BE26BC3E9}" dt="2024-07-22T03:10:40.724" v="2817" actId="947"/>
          <ac:graphicFrameMkLst>
            <pc:docMk/>
            <pc:sldMk cId="793793687" sldId="646"/>
            <ac:graphicFrameMk id="3" creationId="{2762244B-358A-0A7A-1A43-8162ACA7EF8E}"/>
          </ac:graphicFrameMkLst>
        </pc:graphicFrameChg>
      </pc:sldChg>
      <pc:sldChg chg="modSp mod modNotesTx">
        <pc:chgData name="森茂 齐" userId="98a1d591687c18ad" providerId="LiveId" clId="{4241FA3A-714A-4AFB-93C3-8B7BE26BC3E9}" dt="2024-07-23T01:47:03.097" v="3327" actId="20577"/>
        <pc:sldMkLst>
          <pc:docMk/>
          <pc:sldMk cId="4198717501" sldId="647"/>
        </pc:sldMkLst>
        <pc:spChg chg="mod">
          <ac:chgData name="森茂 齐" userId="98a1d591687c18ad" providerId="LiveId" clId="{4241FA3A-714A-4AFB-93C3-8B7BE26BC3E9}" dt="2024-07-22T03:10:40.805" v="2821" actId="947"/>
          <ac:spMkLst>
            <pc:docMk/>
            <pc:sldMk cId="4198717501" sldId="647"/>
            <ac:spMk id="2" creationId="{00000000-0000-0000-0000-000000000000}"/>
          </ac:spMkLst>
        </pc:spChg>
        <pc:spChg chg="mod">
          <ac:chgData name="森茂 齐" userId="98a1d591687c18ad" providerId="LiveId" clId="{4241FA3A-714A-4AFB-93C3-8B7BE26BC3E9}" dt="2024-07-22T03:10:40.879" v="2836" actId="947"/>
          <ac:spMkLst>
            <pc:docMk/>
            <pc:sldMk cId="4198717501" sldId="647"/>
            <ac:spMk id="3" creationId="{521FAF26-46CF-545D-FBB8-C6A17665441D}"/>
          </ac:spMkLst>
        </pc:spChg>
        <pc:spChg chg="mod">
          <ac:chgData name="森茂 齐" userId="98a1d591687c18ad" providerId="LiveId" clId="{4241FA3A-714A-4AFB-93C3-8B7BE26BC3E9}" dt="2024-07-22T03:10:40.880" v="2837" actId="947"/>
          <ac:spMkLst>
            <pc:docMk/>
            <pc:sldMk cId="4198717501" sldId="647"/>
            <ac:spMk id="5" creationId="{00000000-0000-0000-0000-000000000000}"/>
          </ac:spMkLst>
        </pc:spChg>
        <pc:spChg chg="mod">
          <ac:chgData name="森茂 齐" userId="98a1d591687c18ad" providerId="LiveId" clId="{4241FA3A-714A-4AFB-93C3-8B7BE26BC3E9}" dt="2024-07-22T03:10:40.881" v="2838" actId="947"/>
          <ac:spMkLst>
            <pc:docMk/>
            <pc:sldMk cId="4198717501" sldId="647"/>
            <ac:spMk id="89" creationId="{9347AD03-4EE0-2951-E122-D5AE089C6FA2}"/>
          </ac:spMkLst>
        </pc:spChg>
        <pc:spChg chg="mod">
          <ac:chgData name="森茂 齐" userId="98a1d591687c18ad" providerId="LiveId" clId="{4241FA3A-714A-4AFB-93C3-8B7BE26BC3E9}" dt="2024-07-22T03:10:40.877" v="2834" actId="947"/>
          <ac:spMkLst>
            <pc:docMk/>
            <pc:sldMk cId="4198717501" sldId="647"/>
            <ac:spMk id="91" creationId="{BB93E8DF-39AE-06E9-C0F5-8F3725D6C10E}"/>
          </ac:spMkLst>
        </pc:spChg>
        <pc:graphicFrameChg chg="modGraphic">
          <ac:chgData name="森茂 齐" userId="98a1d591687c18ad" providerId="LiveId" clId="{4241FA3A-714A-4AFB-93C3-8B7BE26BC3E9}" dt="2024-07-22T03:10:40.885" v="2841" actId="947"/>
          <ac:graphicFrameMkLst>
            <pc:docMk/>
            <pc:sldMk cId="4198717501" sldId="647"/>
            <ac:graphicFrameMk id="9" creationId="{174582DB-CEFD-6B45-20DF-5A361798BCAF}"/>
          </ac:graphicFrameMkLst>
        </pc:graphicFrameChg>
      </pc:sldChg>
      <pc:sldChg chg="modSp mod modNotesTx">
        <pc:chgData name="森茂 齐" userId="98a1d591687c18ad" providerId="LiveId" clId="{4241FA3A-714A-4AFB-93C3-8B7BE26BC3E9}" dt="2024-07-22T03:20:46.811" v="3229" actId="20577"/>
        <pc:sldMkLst>
          <pc:docMk/>
          <pc:sldMk cId="967161075" sldId="648"/>
        </pc:sldMkLst>
        <pc:spChg chg="mod">
          <ac:chgData name="森茂 齐" userId="98a1d591687c18ad" providerId="LiveId" clId="{4241FA3A-714A-4AFB-93C3-8B7BE26BC3E9}" dt="2024-07-22T03:10:41.093" v="2862" actId="947"/>
          <ac:spMkLst>
            <pc:docMk/>
            <pc:sldMk cId="967161075" sldId="648"/>
            <ac:spMk id="2" creationId="{00000000-0000-0000-0000-000000000000}"/>
          </ac:spMkLst>
        </pc:spChg>
        <pc:spChg chg="mod">
          <ac:chgData name="森茂 齐" userId="98a1d591687c18ad" providerId="LiveId" clId="{4241FA3A-714A-4AFB-93C3-8B7BE26BC3E9}" dt="2024-07-22T03:10:41.085" v="2859" actId="947"/>
          <ac:spMkLst>
            <pc:docMk/>
            <pc:sldMk cId="967161075" sldId="648"/>
            <ac:spMk id="3" creationId="{521FAF26-46CF-545D-FBB8-C6A17665441D}"/>
          </ac:spMkLst>
        </pc:spChg>
        <pc:spChg chg="mod">
          <ac:chgData name="森茂 齐" userId="98a1d591687c18ad" providerId="LiveId" clId="{4241FA3A-714A-4AFB-93C3-8B7BE26BC3E9}" dt="2024-07-22T03:10:40.961" v="2845" actId="947"/>
          <ac:spMkLst>
            <pc:docMk/>
            <pc:sldMk cId="967161075" sldId="648"/>
            <ac:spMk id="5" creationId="{00000000-0000-0000-0000-000000000000}"/>
          </ac:spMkLst>
        </pc:spChg>
        <pc:spChg chg="mod">
          <ac:chgData name="森茂 齐" userId="98a1d591687c18ad" providerId="LiveId" clId="{4241FA3A-714A-4AFB-93C3-8B7BE26BC3E9}" dt="2024-07-22T03:10:41.092" v="2861"/>
          <ac:spMkLst>
            <pc:docMk/>
            <pc:sldMk cId="967161075" sldId="648"/>
            <ac:spMk id="8" creationId="{B1ADB372-DD0C-732E-0AB5-27747A10930F}"/>
          </ac:spMkLst>
        </pc:spChg>
        <pc:spChg chg="mod">
          <ac:chgData name="森茂 齐" userId="98a1d591687c18ad" providerId="LiveId" clId="{4241FA3A-714A-4AFB-93C3-8B7BE26BC3E9}" dt="2024-07-22T03:10:41.086" v="2860" actId="947"/>
          <ac:spMkLst>
            <pc:docMk/>
            <pc:sldMk cId="967161075" sldId="648"/>
            <ac:spMk id="91" creationId="{BB93E8DF-39AE-06E9-C0F5-8F3725D6C10E}"/>
          </ac:spMkLst>
        </pc:spChg>
        <pc:graphicFrameChg chg="modGraphic">
          <ac:chgData name="森茂 齐" userId="98a1d591687c18ad" providerId="LiveId" clId="{4241FA3A-714A-4AFB-93C3-8B7BE26BC3E9}" dt="2024-07-22T03:10:41.098" v="2865" actId="947"/>
          <ac:graphicFrameMkLst>
            <pc:docMk/>
            <pc:sldMk cId="967161075" sldId="648"/>
            <ac:graphicFrameMk id="1416" creationId="{00000000-0000-0000-0000-000000000000}"/>
          </ac:graphicFrameMkLst>
        </pc:graphicFrameChg>
      </pc:sldChg>
      <pc:sldChg chg="modSp mod">
        <pc:chgData name="森茂 齐" userId="98a1d591687c18ad" providerId="LiveId" clId="{4241FA3A-714A-4AFB-93C3-8B7BE26BC3E9}" dt="2024-07-22T03:10:41.210" v="2877" actId="947"/>
        <pc:sldMkLst>
          <pc:docMk/>
          <pc:sldMk cId="3111906381" sldId="649"/>
        </pc:sldMkLst>
        <pc:spChg chg="mod">
          <ac:chgData name="森茂 齐" userId="98a1d591687c18ad" providerId="LiveId" clId="{4241FA3A-714A-4AFB-93C3-8B7BE26BC3E9}" dt="2024-07-22T03:10:41.210" v="2877" actId="947"/>
          <ac:spMkLst>
            <pc:docMk/>
            <pc:sldMk cId="3111906381" sldId="649"/>
            <ac:spMk id="13" creationId="{00000000-0000-0000-0000-000000000000}"/>
          </ac:spMkLst>
        </pc:spChg>
        <pc:spChg chg="mod">
          <ac:chgData name="森茂 齐" userId="98a1d591687c18ad" providerId="LiveId" clId="{4241FA3A-714A-4AFB-93C3-8B7BE26BC3E9}" dt="2024-07-22T03:10:41.208" v="2876" actId="947"/>
          <ac:spMkLst>
            <pc:docMk/>
            <pc:sldMk cId="3111906381" sldId="649"/>
            <ac:spMk id="14" creationId="{00000000-0000-0000-0000-000000000000}"/>
          </ac:spMkLst>
        </pc:spChg>
        <pc:spChg chg="mod">
          <ac:chgData name="森茂 齐" userId="98a1d591687c18ad" providerId="LiveId" clId="{4241FA3A-714A-4AFB-93C3-8B7BE26BC3E9}" dt="2024-07-22T03:10:41.181" v="2869" actId="947"/>
          <ac:spMkLst>
            <pc:docMk/>
            <pc:sldMk cId="3111906381" sldId="649"/>
            <ac:spMk id="16" creationId="{00000000-0000-0000-0000-000000000000}"/>
          </ac:spMkLst>
        </pc:spChg>
      </pc:sldChg>
      <pc:sldChg chg="addSp modSp mod modNotesTx">
        <pc:chgData name="森茂 齐" userId="98a1d591687c18ad" providerId="LiveId" clId="{4241FA3A-714A-4AFB-93C3-8B7BE26BC3E9}" dt="2024-07-23T02:07:57.784" v="3371" actId="20577"/>
        <pc:sldMkLst>
          <pc:docMk/>
          <pc:sldMk cId="0" sldId="681"/>
        </pc:sldMkLst>
        <pc:spChg chg="mod">
          <ac:chgData name="森茂 齐" userId="98a1d591687c18ad" providerId="LiveId" clId="{4241FA3A-714A-4AFB-93C3-8B7BE26BC3E9}" dt="2024-07-22T03:10:41.450" v="2949" actId="947"/>
          <ac:spMkLst>
            <pc:docMk/>
            <pc:sldMk cId="0" sldId="681"/>
            <ac:spMk id="3" creationId="{00000000-0000-0000-0000-000000000000}"/>
          </ac:spMkLst>
        </pc:spChg>
        <pc:spChg chg="mod">
          <ac:chgData name="森茂 齐" userId="98a1d591687c18ad" providerId="LiveId" clId="{4241FA3A-714A-4AFB-93C3-8B7BE26BC3E9}" dt="2024-07-22T03:10:41.368" v="2925" actId="947"/>
          <ac:spMkLst>
            <pc:docMk/>
            <pc:sldMk cId="0" sldId="681"/>
            <ac:spMk id="4" creationId="{00000000-0000-0000-0000-000000000000}"/>
          </ac:spMkLst>
        </pc:spChg>
        <pc:spChg chg="add mod">
          <ac:chgData name="森茂 齐" userId="98a1d591687c18ad" providerId="LiveId" clId="{4241FA3A-714A-4AFB-93C3-8B7BE26BC3E9}" dt="2024-07-22T03:10:41.452" v="2951" actId="947"/>
          <ac:spMkLst>
            <pc:docMk/>
            <pc:sldMk cId="0" sldId="681"/>
            <ac:spMk id="9" creationId="{95A7FD15-07E5-FCD9-8AAA-89CA3E76A5DE}"/>
          </ac:spMkLst>
        </pc:spChg>
        <pc:spChg chg="mod">
          <ac:chgData name="森茂 齐" userId="98a1d591687c18ad" providerId="LiveId" clId="{4241FA3A-714A-4AFB-93C3-8B7BE26BC3E9}" dt="2024-07-22T03:10:41.449" v="2947" actId="947"/>
          <ac:spMkLst>
            <pc:docMk/>
            <pc:sldMk cId="0" sldId="681"/>
            <ac:spMk id="15" creationId="{00000000-0000-0000-0000-000000000000}"/>
          </ac:spMkLst>
        </pc:spChg>
        <pc:spChg chg="mod">
          <ac:chgData name="森茂 齐" userId="98a1d591687c18ad" providerId="LiveId" clId="{4241FA3A-714A-4AFB-93C3-8B7BE26BC3E9}" dt="2024-07-22T03:10:41.444" v="2944" actId="947"/>
          <ac:spMkLst>
            <pc:docMk/>
            <pc:sldMk cId="0" sldId="681"/>
            <ac:spMk id="23" creationId="{00000000-0000-0000-0000-000000000000}"/>
          </ac:spMkLst>
        </pc:spChg>
        <pc:spChg chg="mod">
          <ac:chgData name="森茂 齐" userId="98a1d591687c18ad" providerId="LiveId" clId="{4241FA3A-714A-4AFB-93C3-8B7BE26BC3E9}" dt="2024-07-22T03:10:41.452" v="2952" actId="947"/>
          <ac:spMkLst>
            <pc:docMk/>
            <pc:sldMk cId="0" sldId="681"/>
            <ac:spMk id="26" creationId="{0ED948B6-80F7-7F11-5E6F-8499DF356A71}"/>
          </ac:spMkLst>
        </pc:spChg>
        <pc:spChg chg="mod">
          <ac:chgData name="森茂 齐" userId="98a1d591687c18ad" providerId="LiveId" clId="{4241FA3A-714A-4AFB-93C3-8B7BE26BC3E9}" dt="2024-07-22T03:10:41.454" v="2953" actId="947"/>
          <ac:spMkLst>
            <pc:docMk/>
            <pc:sldMk cId="0" sldId="681"/>
            <ac:spMk id="339" creationId="{00000000-0000-0000-0000-000000000000}"/>
          </ac:spMkLst>
        </pc:spChg>
        <pc:spChg chg="mod">
          <ac:chgData name="森茂 齐" userId="98a1d591687c18ad" providerId="LiveId" clId="{4241FA3A-714A-4AFB-93C3-8B7BE26BC3E9}" dt="2024-07-22T03:10:41.449" v="2948" actId="947"/>
          <ac:spMkLst>
            <pc:docMk/>
            <pc:sldMk cId="0" sldId="681"/>
            <ac:spMk id="343" creationId="{00000000-0000-0000-0000-000000000000}"/>
          </ac:spMkLst>
        </pc:spChg>
        <pc:cxnChg chg="add mod">
          <ac:chgData name="森茂 齐" userId="98a1d591687c18ad" providerId="LiveId" clId="{4241FA3A-714A-4AFB-93C3-8B7BE26BC3E9}" dt="2024-07-22T02:40:09.312" v="552" actId="14100"/>
          <ac:cxnSpMkLst>
            <pc:docMk/>
            <pc:sldMk cId="0" sldId="681"/>
            <ac:cxnSpMk id="2" creationId="{362327CF-0107-A76A-18D0-4914950DBFC7}"/>
          </ac:cxnSpMkLst>
        </pc:cxnChg>
      </pc:sldChg>
      <pc:sldChg chg="modSp mod">
        <pc:chgData name="森茂 齐" userId="98a1d591687c18ad" providerId="LiveId" clId="{4241FA3A-714A-4AFB-93C3-8B7BE26BC3E9}" dt="2024-07-22T03:10:41.497" v="2965" actId="947"/>
        <pc:sldMkLst>
          <pc:docMk/>
          <pc:sldMk cId="1639761751" sldId="682"/>
        </pc:sldMkLst>
        <pc:spChg chg="mod">
          <ac:chgData name="森茂 齐" userId="98a1d591687c18ad" providerId="LiveId" clId="{4241FA3A-714A-4AFB-93C3-8B7BE26BC3E9}" dt="2024-07-22T03:10:41.471" v="2957" actId="947"/>
          <ac:spMkLst>
            <pc:docMk/>
            <pc:sldMk cId="1639761751" sldId="682"/>
            <ac:spMk id="13" creationId="{00000000-0000-0000-0000-000000000000}"/>
          </ac:spMkLst>
        </pc:spChg>
        <pc:spChg chg="mod">
          <ac:chgData name="森茂 齐" userId="98a1d591687c18ad" providerId="LiveId" clId="{4241FA3A-714A-4AFB-93C3-8B7BE26BC3E9}" dt="2024-07-22T03:10:41.497" v="2965" actId="947"/>
          <ac:spMkLst>
            <pc:docMk/>
            <pc:sldMk cId="1639761751" sldId="682"/>
            <ac:spMk id="14" creationId="{00000000-0000-0000-0000-000000000000}"/>
          </ac:spMkLst>
        </pc:spChg>
        <pc:spChg chg="mod">
          <ac:chgData name="森茂 齐" userId="98a1d591687c18ad" providerId="LiveId" clId="{4241FA3A-714A-4AFB-93C3-8B7BE26BC3E9}" dt="2024-07-22T03:10:41.496" v="2964" actId="947"/>
          <ac:spMkLst>
            <pc:docMk/>
            <pc:sldMk cId="1639761751" sldId="682"/>
            <ac:spMk id="16" creationId="{00000000-0000-0000-0000-000000000000}"/>
          </ac:spMkLst>
        </pc:spChg>
      </pc:sldChg>
      <pc:sldChg chg="modSp mod">
        <pc:chgData name="森茂 齐" userId="98a1d591687c18ad" providerId="LiveId" clId="{4241FA3A-714A-4AFB-93C3-8B7BE26BC3E9}" dt="2024-07-22T03:21:39.096" v="3230" actId="1076"/>
        <pc:sldMkLst>
          <pc:docMk/>
          <pc:sldMk cId="2470633411" sldId="683"/>
        </pc:sldMkLst>
        <pc:spChg chg="mod">
          <ac:chgData name="森茂 齐" userId="98a1d591687c18ad" providerId="LiveId" clId="{4241FA3A-714A-4AFB-93C3-8B7BE26BC3E9}" dt="2024-07-22T03:21:39.096" v="3230" actId="1076"/>
          <ac:spMkLst>
            <pc:docMk/>
            <pc:sldMk cId="2470633411" sldId="683"/>
            <ac:spMk id="11" creationId="{666B8C2B-0100-38EE-FCD1-01D8E012FF41}"/>
          </ac:spMkLst>
        </pc:spChg>
        <pc:spChg chg="mod">
          <ac:chgData name="森茂 齐" userId="98a1d591687c18ad" providerId="LiveId" clId="{4241FA3A-714A-4AFB-93C3-8B7BE26BC3E9}" dt="2024-07-22T03:10:41.673" v="3017" actId="947"/>
          <ac:spMkLst>
            <pc:docMk/>
            <pc:sldMk cId="2470633411" sldId="683"/>
            <ac:spMk id="12" creationId="{00000000-0000-0000-0000-000000000000}"/>
          </ac:spMkLst>
        </pc:spChg>
        <pc:spChg chg="mod">
          <ac:chgData name="森茂 齐" userId="98a1d591687c18ad" providerId="LiveId" clId="{4241FA3A-714A-4AFB-93C3-8B7BE26BC3E9}" dt="2024-07-22T03:10:41.674" v="3018" actId="947"/>
          <ac:spMkLst>
            <pc:docMk/>
            <pc:sldMk cId="2470633411" sldId="683"/>
            <ac:spMk id="16" creationId="{00000000-0000-0000-0000-000000000000}"/>
          </ac:spMkLst>
        </pc:spChg>
        <pc:spChg chg="mod">
          <ac:chgData name="森茂 齐" userId="98a1d591687c18ad" providerId="LiveId" clId="{4241FA3A-714A-4AFB-93C3-8B7BE26BC3E9}" dt="2024-07-22T03:10:41.677" v="3021" actId="947"/>
          <ac:spMkLst>
            <pc:docMk/>
            <pc:sldMk cId="2470633411" sldId="683"/>
            <ac:spMk id="17" creationId="{00000000-0000-0000-0000-000000000000}"/>
          </ac:spMkLst>
        </pc:spChg>
        <pc:spChg chg="mod">
          <ac:chgData name="森茂 齐" userId="98a1d591687c18ad" providerId="LiveId" clId="{4241FA3A-714A-4AFB-93C3-8B7BE26BC3E9}" dt="2024-07-22T03:10:41.602" v="2997" actId="947"/>
          <ac:spMkLst>
            <pc:docMk/>
            <pc:sldMk cId="2470633411" sldId="683"/>
            <ac:spMk id="44" creationId="{00000000-0000-0000-0000-000000000000}"/>
          </ac:spMkLst>
        </pc:spChg>
        <pc:spChg chg="mod">
          <ac:chgData name="森茂 齐" userId="98a1d591687c18ad" providerId="LiveId" clId="{4241FA3A-714A-4AFB-93C3-8B7BE26BC3E9}" dt="2024-07-22T03:10:41.675" v="3019" actId="947"/>
          <ac:spMkLst>
            <pc:docMk/>
            <pc:sldMk cId="2470633411" sldId="683"/>
            <ac:spMk id="339" creationId="{00000000-0000-0000-0000-000000000000}"/>
          </ac:spMkLst>
        </pc:spChg>
        <pc:spChg chg="mod">
          <ac:chgData name="森茂 齐" userId="98a1d591687c18ad" providerId="LiveId" clId="{4241FA3A-714A-4AFB-93C3-8B7BE26BC3E9}" dt="2024-07-22T03:10:41.675" v="3020" actId="947"/>
          <ac:spMkLst>
            <pc:docMk/>
            <pc:sldMk cId="2470633411" sldId="683"/>
            <ac:spMk id="343" creationId="{00000000-0000-0000-0000-000000000000}"/>
          </ac:spMkLst>
        </pc:spChg>
      </pc:sldChg>
      <pc:sldChg chg="modSp mod">
        <pc:chgData name="森茂 齐" userId="98a1d591687c18ad" providerId="LiveId" clId="{4241FA3A-714A-4AFB-93C3-8B7BE26BC3E9}" dt="2024-07-22T03:10:41.986" v="3089" actId="947"/>
        <pc:sldMkLst>
          <pc:docMk/>
          <pc:sldMk cId="1751851323" sldId="684"/>
        </pc:sldMkLst>
        <pc:spChg chg="mod">
          <ac:chgData name="森茂 齐" userId="98a1d591687c18ad" providerId="LiveId" clId="{4241FA3A-714A-4AFB-93C3-8B7BE26BC3E9}" dt="2024-07-22T03:10:41.984" v="3088" actId="947"/>
          <ac:spMkLst>
            <pc:docMk/>
            <pc:sldMk cId="1751851323" sldId="684"/>
            <ac:spMk id="13" creationId="{00000000-0000-0000-0000-000000000000}"/>
          </ac:spMkLst>
        </pc:spChg>
        <pc:spChg chg="mod">
          <ac:chgData name="森茂 齐" userId="98a1d591687c18ad" providerId="LiveId" clId="{4241FA3A-714A-4AFB-93C3-8B7BE26BC3E9}" dt="2024-07-22T03:10:41.986" v="3089" actId="947"/>
          <ac:spMkLst>
            <pc:docMk/>
            <pc:sldMk cId="1751851323" sldId="684"/>
            <ac:spMk id="14" creationId="{00000000-0000-0000-0000-000000000000}"/>
          </ac:spMkLst>
        </pc:spChg>
        <pc:spChg chg="mod">
          <ac:chgData name="森茂 齐" userId="98a1d591687c18ad" providerId="LiveId" clId="{4241FA3A-714A-4AFB-93C3-8B7BE26BC3E9}" dt="2024-07-22T03:10:41.945" v="3081" actId="947"/>
          <ac:spMkLst>
            <pc:docMk/>
            <pc:sldMk cId="1751851323" sldId="684"/>
            <ac:spMk id="16" creationId="{00000000-0000-0000-0000-000000000000}"/>
          </ac:spMkLst>
        </pc:spChg>
      </pc:sldChg>
      <pc:sldChg chg="addSp delSp modSp add mod modNotesTx">
        <pc:chgData name="森茂 齐" userId="98a1d591687c18ad" providerId="LiveId" clId="{4241FA3A-714A-4AFB-93C3-8B7BE26BC3E9}" dt="2024-07-22T03:10:41.926" v="3077" actId="947"/>
        <pc:sldMkLst>
          <pc:docMk/>
          <pc:sldMk cId="391101854" sldId="685"/>
        </pc:sldMkLst>
        <pc:spChg chg="mod ord">
          <ac:chgData name="森茂 齐" userId="98a1d591687c18ad" providerId="LiveId" clId="{4241FA3A-714A-4AFB-93C3-8B7BE26BC3E9}" dt="2024-07-22T03:10:41.923" v="3074" actId="947"/>
          <ac:spMkLst>
            <pc:docMk/>
            <pc:sldMk cId="391101854" sldId="685"/>
            <ac:spMk id="11" creationId="{666B8C2B-0100-38EE-FCD1-01D8E012FF41}"/>
          </ac:spMkLst>
        </pc:spChg>
        <pc:spChg chg="mod">
          <ac:chgData name="森茂 齐" userId="98a1d591687c18ad" providerId="LiveId" clId="{4241FA3A-714A-4AFB-93C3-8B7BE26BC3E9}" dt="2024-07-22T03:10:41.926" v="3077" actId="947"/>
          <ac:spMkLst>
            <pc:docMk/>
            <pc:sldMk cId="391101854" sldId="685"/>
            <ac:spMk id="12" creationId="{00000000-0000-0000-0000-000000000000}"/>
          </ac:spMkLst>
        </pc:spChg>
        <pc:spChg chg="mod">
          <ac:chgData name="森茂 齐" userId="98a1d591687c18ad" providerId="LiveId" clId="{4241FA3A-714A-4AFB-93C3-8B7BE26BC3E9}" dt="2024-07-22T03:10:41.925" v="3076" actId="947"/>
          <ac:spMkLst>
            <pc:docMk/>
            <pc:sldMk cId="391101854" sldId="685"/>
            <ac:spMk id="16" creationId="{00000000-0000-0000-0000-000000000000}"/>
          </ac:spMkLst>
        </pc:spChg>
        <pc:spChg chg="mod">
          <ac:chgData name="森茂 齐" userId="98a1d591687c18ad" providerId="LiveId" clId="{4241FA3A-714A-4AFB-93C3-8B7BE26BC3E9}" dt="2024-07-22T03:10:41.924" v="3075" actId="947"/>
          <ac:spMkLst>
            <pc:docMk/>
            <pc:sldMk cId="391101854" sldId="685"/>
            <ac:spMk id="17" creationId="{00000000-0000-0000-0000-000000000000}"/>
          </ac:spMkLst>
        </pc:spChg>
        <pc:spChg chg="mod">
          <ac:chgData name="森茂 齐" userId="98a1d591687c18ad" providerId="LiveId" clId="{4241FA3A-714A-4AFB-93C3-8B7BE26BC3E9}" dt="2024-07-22T03:10:41.845" v="3053" actId="947"/>
          <ac:spMkLst>
            <pc:docMk/>
            <pc:sldMk cId="391101854" sldId="685"/>
            <ac:spMk id="44" creationId="{00000000-0000-0000-0000-000000000000}"/>
          </ac:spMkLst>
        </pc:spChg>
        <pc:spChg chg="mod">
          <ac:chgData name="森茂 齐" userId="98a1d591687c18ad" providerId="LiveId" clId="{4241FA3A-714A-4AFB-93C3-8B7BE26BC3E9}" dt="2024-07-22T03:10:41.920" v="3073" actId="947"/>
          <ac:spMkLst>
            <pc:docMk/>
            <pc:sldMk cId="391101854" sldId="685"/>
            <ac:spMk id="339" creationId="{00000000-0000-0000-0000-000000000000}"/>
          </ac:spMkLst>
        </pc:spChg>
        <pc:spChg chg="mod">
          <ac:chgData name="森茂 齐" userId="98a1d591687c18ad" providerId="LiveId" clId="{4241FA3A-714A-4AFB-93C3-8B7BE26BC3E9}" dt="2024-07-22T03:10:41.913" v="3069" actId="947"/>
          <ac:spMkLst>
            <pc:docMk/>
            <pc:sldMk cId="391101854" sldId="685"/>
            <ac:spMk id="343" creationId="{00000000-0000-0000-0000-000000000000}"/>
          </ac:spMkLst>
        </pc:spChg>
        <pc:picChg chg="add mod">
          <ac:chgData name="森茂 齐" userId="98a1d591687c18ad" providerId="LiveId" clId="{4241FA3A-714A-4AFB-93C3-8B7BE26BC3E9}" dt="2024-07-22T02:52:58.988" v="656" actId="1076"/>
          <ac:picMkLst>
            <pc:docMk/>
            <pc:sldMk cId="391101854" sldId="685"/>
            <ac:picMk id="3" creationId="{FA1A7C54-5650-D9FC-7EEF-3451D864DF96}"/>
          </ac:picMkLst>
        </pc:picChg>
        <pc:picChg chg="del">
          <ac:chgData name="森茂 齐" userId="98a1d591687c18ad" providerId="LiveId" clId="{4241FA3A-714A-4AFB-93C3-8B7BE26BC3E9}" dt="2024-07-22T02:52:03.807" v="645" actId="478"/>
          <ac:picMkLst>
            <pc:docMk/>
            <pc:sldMk cId="391101854" sldId="685"/>
            <ac:picMk id="9" creationId="{CA23396B-B346-E2BA-EF50-CB2C479FFB43}"/>
          </ac:picMkLst>
        </pc:picChg>
      </pc:sldChg>
      <pc:sldChg chg="add del">
        <pc:chgData name="森茂 齐" userId="98a1d591687c18ad" providerId="LiveId" clId="{4241FA3A-714A-4AFB-93C3-8B7BE26BC3E9}" dt="2024-07-22T02:33:16.373" v="482" actId="47"/>
        <pc:sldMkLst>
          <pc:docMk/>
          <pc:sldMk cId="1671960802" sldId="685"/>
        </pc:sldMkLst>
      </pc:sldChg>
      <pc:sldChg chg="addSp delSp modSp add del mod modNotesTx">
        <pc:chgData name="森茂 齐" userId="98a1d591687c18ad" providerId="LiveId" clId="{4241FA3A-714A-4AFB-93C3-8B7BE26BC3E9}" dt="2024-07-23T01:48:27.258" v="3331"/>
        <pc:sldMkLst>
          <pc:docMk/>
          <pc:sldMk cId="3798422141" sldId="686"/>
        </pc:sldMkLst>
        <pc:spChg chg="mod">
          <ac:chgData name="森茂 齐" userId="98a1d591687c18ad" providerId="LiveId" clId="{4241FA3A-714A-4AFB-93C3-8B7BE26BC3E9}" dt="2024-07-22T03:10:41.816" v="3045"/>
          <ac:spMkLst>
            <pc:docMk/>
            <pc:sldMk cId="3798422141" sldId="686"/>
            <ac:spMk id="11" creationId="{666B8C2B-0100-38EE-FCD1-01D8E012FF41}"/>
          </ac:spMkLst>
        </pc:spChg>
        <pc:spChg chg="mod">
          <ac:chgData name="森茂 齐" userId="98a1d591687c18ad" providerId="LiveId" clId="{4241FA3A-714A-4AFB-93C3-8B7BE26BC3E9}" dt="2024-07-22T03:10:41.818" v="3047" actId="947"/>
          <ac:spMkLst>
            <pc:docMk/>
            <pc:sldMk cId="3798422141" sldId="686"/>
            <ac:spMk id="12" creationId="{00000000-0000-0000-0000-000000000000}"/>
          </ac:spMkLst>
        </pc:spChg>
        <pc:spChg chg="mod">
          <ac:chgData name="森茂 齐" userId="98a1d591687c18ad" providerId="LiveId" clId="{4241FA3A-714A-4AFB-93C3-8B7BE26BC3E9}" dt="2024-07-22T03:10:41.818" v="3048" actId="947"/>
          <ac:spMkLst>
            <pc:docMk/>
            <pc:sldMk cId="3798422141" sldId="686"/>
            <ac:spMk id="16" creationId="{00000000-0000-0000-0000-000000000000}"/>
          </ac:spMkLst>
        </pc:spChg>
        <pc:spChg chg="mod">
          <ac:chgData name="森茂 齐" userId="98a1d591687c18ad" providerId="LiveId" clId="{4241FA3A-714A-4AFB-93C3-8B7BE26BC3E9}" dt="2024-07-22T03:10:41.819" v="3049" actId="947"/>
          <ac:spMkLst>
            <pc:docMk/>
            <pc:sldMk cId="3798422141" sldId="686"/>
            <ac:spMk id="17" creationId="{00000000-0000-0000-0000-000000000000}"/>
          </ac:spMkLst>
        </pc:spChg>
        <pc:spChg chg="mod">
          <ac:chgData name="森茂 齐" userId="98a1d591687c18ad" providerId="LiveId" clId="{4241FA3A-714A-4AFB-93C3-8B7BE26BC3E9}" dt="2024-07-22T03:10:41.740" v="3025" actId="947"/>
          <ac:spMkLst>
            <pc:docMk/>
            <pc:sldMk cId="3798422141" sldId="686"/>
            <ac:spMk id="44" creationId="{00000000-0000-0000-0000-000000000000}"/>
          </ac:spMkLst>
        </pc:spChg>
        <pc:spChg chg="mod">
          <ac:chgData name="森茂 齐" userId="98a1d591687c18ad" providerId="LiveId" clId="{4241FA3A-714A-4AFB-93C3-8B7BE26BC3E9}" dt="2024-07-22T03:10:41.815" v="3044" actId="947"/>
          <ac:spMkLst>
            <pc:docMk/>
            <pc:sldMk cId="3798422141" sldId="686"/>
            <ac:spMk id="339" creationId="{00000000-0000-0000-0000-000000000000}"/>
          </ac:spMkLst>
        </pc:spChg>
        <pc:spChg chg="mod">
          <ac:chgData name="森茂 齐" userId="98a1d591687c18ad" providerId="LiveId" clId="{4241FA3A-714A-4AFB-93C3-8B7BE26BC3E9}" dt="2024-07-22T03:10:41.817" v="3046" actId="947"/>
          <ac:spMkLst>
            <pc:docMk/>
            <pc:sldMk cId="3798422141" sldId="686"/>
            <ac:spMk id="343" creationId="{00000000-0000-0000-0000-000000000000}"/>
          </ac:spMkLst>
        </pc:spChg>
        <pc:picChg chg="del">
          <ac:chgData name="森茂 齐" userId="98a1d591687c18ad" providerId="LiveId" clId="{4241FA3A-714A-4AFB-93C3-8B7BE26BC3E9}" dt="2024-07-22T03:01:16.627" v="705" actId="478"/>
          <ac:picMkLst>
            <pc:docMk/>
            <pc:sldMk cId="3798422141" sldId="686"/>
            <ac:picMk id="3" creationId="{FA1A7C54-5650-D9FC-7EEF-3451D864DF96}"/>
          </ac:picMkLst>
        </pc:picChg>
        <pc:picChg chg="add mod">
          <ac:chgData name="森茂 齐" userId="98a1d591687c18ad" providerId="LiveId" clId="{4241FA3A-714A-4AFB-93C3-8B7BE26BC3E9}" dt="2024-07-22T03:21:52.475" v="3233" actId="1076"/>
          <ac:picMkLst>
            <pc:docMk/>
            <pc:sldMk cId="3798422141" sldId="686"/>
            <ac:picMk id="4" creationId="{601AE4C6-7C86-648B-7003-D150DB798D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044BE-782E-411C-93F3-9DEB083419C6}" type="datetimeFigureOut">
              <a:rPr lang="zh-CN" altLang="en-US" smtClean="0"/>
              <a:t>2024/7/22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99688-F56B-4B91-B2C3-4A423A2DE0B0}" type="slidenum">
              <a:rPr lang="zh-CN" altLang="en-US" smtClean="0"/>
              <a:t>‹#›</a:t>
            </a:fld>
            <a:endParaRPr lang="zh-CN" altLang="en-US"/>
          </a:p>
        </p:txBody>
      </p:sp>
    </p:spTree>
    <p:extLst>
      <p:ext uri="{BB962C8B-B14F-4D97-AF65-F5344CB8AC3E}">
        <p14:creationId xmlns:p14="http://schemas.microsoft.com/office/powerpoint/2010/main" val="2900238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Good [morning/afternoon], everyone. My name is xx, and today I am excited to present our work titled </a:t>
            </a:r>
            <a:r>
              <a:rPr lang="en-US" altLang="zh-CN" b="1" dirty="0"/>
              <a:t>"Fed-MS: Fault Tolerant Federated Edge Learning with Multiple Byzantine Servers."</a:t>
            </a:r>
            <a:r>
              <a:rPr lang="en-US" altLang="zh-CN" dirty="0"/>
              <a:t> This research was conducted in collaboration with </a:t>
            </a:r>
            <a:r>
              <a:rPr lang="en-US" altLang="zh-CN" b="1" dirty="0"/>
              <a:t>[</a:t>
            </a:r>
            <a:r>
              <a:rPr lang="en-US" altLang="zh-CN" b="1" dirty="0" err="1"/>
              <a:t>Senmao</a:t>
            </a:r>
            <a:r>
              <a:rPr lang="en-US" altLang="zh-CN" b="1" dirty="0"/>
              <a:t> Qi, Hao Ma, </a:t>
            </a:r>
            <a:r>
              <a:rPr lang="en-US" altLang="zh-CN" b="1" dirty="0" err="1"/>
              <a:t>Yifei</a:t>
            </a:r>
            <a:r>
              <a:rPr lang="en-US" altLang="zh-CN" b="1" dirty="0"/>
              <a:t> Zou, Yuan </a:t>
            </a:r>
            <a:r>
              <a:rPr lang="en-US" altLang="zh-CN" b="1" dirty="0" err="1"/>
              <a:t>Yuan</a:t>
            </a:r>
            <a:r>
              <a:rPr lang="en-US" altLang="zh-CN" b="1" dirty="0"/>
              <a:t>, Peng Li, and </a:t>
            </a:r>
            <a:r>
              <a:rPr lang="en-US" altLang="zh-CN" b="1" dirty="0" err="1"/>
              <a:t>Dongxiao</a:t>
            </a:r>
            <a:r>
              <a:rPr lang="en-US" altLang="zh-CN" b="1" dirty="0"/>
              <a:t> Yu]. </a:t>
            </a:r>
            <a:endParaRPr lang="en-US" altLang="zh-CN"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Our optimization goal is to learn a high-quality global model that performs well on the local datasets of all clients, which means minimizing the local loss of all clients. In the presence of Byzantine parameter servers, we need to find an appropriate defense strategy, represented as </a:t>
            </a:r>
            <a:r>
              <a:rPr lang="en-US" altLang="zh-CN" b="1" dirty="0"/>
              <a:t>Def(), </a:t>
            </a:r>
            <a:r>
              <a:rPr lang="en-US" altLang="zh-CN" dirty="0"/>
              <a:t>to obtain a robust global model, as described in constraint (1). Constraints (2) and (3) respectively reflect the process of local training using SGD</a:t>
            </a:r>
            <a:r>
              <a:rPr lang="zh-CN" altLang="en-US" dirty="0"/>
              <a:t> </a:t>
            </a:r>
            <a:r>
              <a:rPr lang="en-US" altLang="zh-CN" dirty="0"/>
              <a:t>and the model aggregation process. To achieve the above goal, we assume all clients to have same device capabilities and know the number of Byzantine parameter servers. </a:t>
            </a:r>
            <a:endParaRPr lang="en" altLang="zh-CN" dirty="0">
              <a:solidFill>
                <a:srgbClr val="0E0E0E"/>
              </a:solidFill>
              <a:effectLst/>
              <a:latin typeface=".SF N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10</a:t>
            </a:fld>
            <a:endParaRPr lang="en-US" altLang="zh-CN"/>
          </a:p>
        </p:txBody>
      </p:sp>
    </p:spTree>
    <p:extLst>
      <p:ext uri="{BB962C8B-B14F-4D97-AF65-F5344CB8AC3E}">
        <p14:creationId xmlns:p14="http://schemas.microsoft.com/office/powerpoint/2010/main" val="1525241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sym typeface="+mn-ea"/>
              </a:rPr>
              <a:t>Next, we introduce our Fault Tolerant Federated Edge Learning methods.</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11</a:t>
            </a:fld>
            <a:endParaRPr lang="en-US" altLang="zh-CN"/>
          </a:p>
        </p:txBody>
      </p:sp>
    </p:spTree>
    <p:extLst>
      <p:ext uri="{BB962C8B-B14F-4D97-AF65-F5344CB8AC3E}">
        <p14:creationId xmlns:p14="http://schemas.microsoft.com/office/powerpoint/2010/main" val="190126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The first stage is the local training phase, as indicated by the purple lines in the figure. During local training, each client randomly selects a mini-batch from its local training data, computes the local loss, and performs a gradient descent step. This process is repeated for E iterations.</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The second stage is the sparse uploading phase. If there are some Byzantine parameter servers among multiple servers, the most intuitive approach is to have each client upload its parameter information to all the parameter servers, and the parameter servers reach a consensus to achieve Byzantine fault tolerance. However, for N clients and P servers, this requires a communication complexity of N*P. Therefore, in our Fed-MS, we require each client to randomly select one parameter server to upload its parameter information.</a:t>
            </a:r>
            <a:r>
              <a:rPr lang="zh-CN" altLang="en-US" dirty="0"/>
              <a:t> </a:t>
            </a:r>
            <a:r>
              <a:rPr lang="en-US" altLang="zh-CN" dirty="0"/>
              <a:t>Therefore, communication complexity is only proportional to the number of clients N. Hence, we call this method as the sparse uploading strategy.</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13</a:t>
            </a:fld>
            <a:endParaRPr lang="en-US" altLang="zh-CN"/>
          </a:p>
        </p:txBody>
      </p:sp>
    </p:spTree>
    <p:extLst>
      <p:ext uri="{BB962C8B-B14F-4D97-AF65-F5344CB8AC3E}">
        <p14:creationId xmlns:p14="http://schemas.microsoft.com/office/powerpoint/2010/main" val="2497473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The third stage is aggregation and broadcasting. For benign parameter servers, they aggregate the receive model parameters. For Byzantine parameter servers, they may tamper with the true results using the methods we mentioned earlier. Then, all parameter servers need to broadcast the results to all clients. It is worth noting that our downlink is not sparse. </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14</a:t>
            </a:fld>
            <a:endParaRPr lang="en-US" altLang="zh-CN"/>
          </a:p>
        </p:txBody>
      </p:sp>
    </p:spTree>
    <p:extLst>
      <p:ext uri="{BB962C8B-B14F-4D97-AF65-F5344CB8AC3E}">
        <p14:creationId xmlns:p14="http://schemas.microsoft.com/office/powerpoint/2010/main" val="264320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l"/>
            <a:r>
              <a:rPr lang="en-US" altLang="zh-CN" dirty="0"/>
              <a:t>The final stage is the local model filtering. Each client uses the trimmed mean method to filter the received aggregation results. Specifically, for each dimension of the model parameters, the largest and smallest β proportion of the parameters are removed. β represents the proportion of Byzantine servers and will not exceed 50%. For example, when β is 20%, applying trimmed mean to the set {1, 2, 3, 4, 5} will remove smallest 1 and largest 5, and then average the remaining numbers, resulting in 3.</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15</a:t>
            </a:fld>
            <a:endParaRPr lang="en-US" altLang="zh-CN"/>
          </a:p>
        </p:txBody>
      </p:sp>
    </p:spTree>
    <p:extLst>
      <p:ext uri="{BB962C8B-B14F-4D97-AF65-F5344CB8AC3E}">
        <p14:creationId xmlns:p14="http://schemas.microsoft.com/office/powerpoint/2010/main" val="1261223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ym typeface="+mn-ea"/>
              </a:rPr>
              <a:t>Next, we briefly introduce the convergence analysis of our algorithm.</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16</a:t>
            </a:fld>
            <a:endParaRPr lang="en-US" altLang="zh-CN"/>
          </a:p>
        </p:txBody>
      </p:sp>
    </p:spTree>
    <p:extLst>
      <p:ext uri="{BB962C8B-B14F-4D97-AF65-F5344CB8AC3E}">
        <p14:creationId xmlns:p14="http://schemas.microsoft.com/office/powerpoint/2010/main" val="1056947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 make four basic assumptions: L-smoothness, μ-strong convexity, bounded variance of stochastic gradients, and bounded stochastic gradients. Our analysis begins with the estimation of errors. In our framework, errors come from several sources. The first is the sparse uploading error, where the parameter server only receives aggregated results from a subset of clients, leading to variance compared to the aggregation results from all clients. The second source of error comes from the trimmed mean method used by clients, which introduces variance between the filtered result and the correct aggregated result. In the first phase, we bound these two types of errors. Next, we analyze the parameter changes during local training, focusing on the SGD process. Building on these two steps, we establish the recursive relationship between models across different rounds and analyze the convergence of the algorithm.</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we present our main theorem. It demonstrates that our Fed-MS algorithm continuously approaches the global optimum as the number of training rounds increases. This conclusion also reflects the influence of several key factors in the federated learning scenario. We can observe that Fed-MS converges at a rate of O(</a:t>
                </a:r>
                <a:r>
                  <a:rPr lang="en-US" altLang="zh-CN"/>
                  <a:t>one over t</a:t>
                </a:r>
                <a:r>
                  <a:rPr lang="en-US" altLang="zh-CN" dirty="0"/>
                  <a:t>) in expectation, where t is the number of training rounds.</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Here we present our main theorem. It demonstrates that our Fed-MS algorithm continuously approaches the global optimum as the number of training rounds increases. This conclusion also reflects the influence of several key factors in the federated learning scenario. Specifically, </a:t>
                </a:r>
                <a:r>
                  <a:rPr lang="zh-CN" altLang="zh-CN" sz="1800" b="1" i="0" kern="100">
                    <a:effectLst/>
                    <a:latin typeface="Cambria Math" panose="02040503050406030204" pitchFamily="18" charset="0"/>
                    <a:cs typeface="Times New Roman" panose="02020603050405020304" pitchFamily="18" charset="0"/>
                  </a:rPr>
                  <a:t>‖¯</a:t>
                </a:r>
                <a:r>
                  <a:rPr lang="en-US" altLang="zh-CN" sz="1800" b="1" i="0" kern="100">
                    <a:effectLst/>
                    <a:latin typeface="Cambria Math" panose="02040503050406030204" pitchFamily="18" charset="0"/>
                    <a:ea typeface="等线" panose="02010600030101010101" pitchFamily="2" charset="-122"/>
                    <a:cs typeface="Times New Roman" panose="02020603050405020304" pitchFamily="18" charset="0"/>
                  </a:rPr>
                  <a:t>𝒘</a:t>
                </a:r>
                <a:r>
                  <a:rPr lang="zh-CN" altLang="zh-CN" sz="1800" b="1" i="0" kern="10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b="1" i="0" kern="100">
                    <a:effectLst/>
                    <a:latin typeface="Cambria Math" panose="02040503050406030204" pitchFamily="18" charset="0"/>
                    <a:ea typeface="等线" panose="02010600030101010101" pitchFamily="2" charset="-122"/>
                    <a:cs typeface="Times New Roman" panose="02020603050405020304" pitchFamily="18" charset="0"/>
                  </a:rPr>
                  <a:t>𝟎</a:t>
                </a:r>
                <a:r>
                  <a:rPr lang="en-US" altLang="zh-CN" sz="1800" b="1" i="0" kern="100">
                    <a:effectLst/>
                    <a:latin typeface="Cambria Math" panose="02040503050406030204" pitchFamily="18" charset="0"/>
                    <a:ea typeface="等线" panose="02010600030101010101" pitchFamily="2" charset="-122"/>
                    <a:cs typeface="Cambria Math" panose="02040503050406030204" pitchFamily="18" charset="0"/>
                  </a:rPr>
                  <a:t>−</a:t>
                </a:r>
                <a:r>
                  <a:rPr lang="en-US" altLang="zh-CN" sz="1800" b="1" i="0" kern="100">
                    <a:effectLst/>
                    <a:latin typeface="Cambria Math" panose="02040503050406030204" pitchFamily="18" charset="0"/>
                    <a:ea typeface="等线" panose="02010600030101010101" pitchFamily="2" charset="-122"/>
                    <a:cs typeface="Times New Roman" panose="02020603050405020304" pitchFamily="18" charset="0"/>
                  </a:rPr>
                  <a:t>𝒘</a:t>
                </a:r>
                <a:r>
                  <a:rPr lang="zh-CN" altLang="zh-CN" sz="1800" b="1" i="0" kern="10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800" b="1" i="0" kern="100">
                    <a:effectLst/>
                    <a:latin typeface="Cambria Math" panose="02040503050406030204" pitchFamily="18" charset="0"/>
                    <a:ea typeface="等线" panose="02010600030101010101" pitchFamily="2" charset="-122"/>
                    <a:cs typeface="Cambria Math" panose="02040503050406030204" pitchFamily="18" charset="0"/>
                  </a:rPr>
                  <a:t>∗ ‖</a:t>
                </a:r>
                <a:r>
                  <a:rPr lang="zh-CN" altLang="zh-CN" sz="1800" b="1" i="0" kern="100">
                    <a:effectLst/>
                    <a:latin typeface="Cambria Math" panose="02040503050406030204" pitchFamily="18" charset="0"/>
                    <a:ea typeface="等线" panose="02010600030101010101" pitchFamily="2" charset="-122"/>
                    <a:cs typeface="Cambria Math" panose="02040503050406030204" pitchFamily="18" charset="0"/>
                  </a:rPr>
                  <a:t>_</a:t>
                </a:r>
                <a:r>
                  <a:rPr lang="en-US" altLang="zh-CN" sz="1800" b="1" i="0" kern="100">
                    <a:effectLst/>
                    <a:latin typeface="Cambria Math" panose="02040503050406030204" pitchFamily="18" charset="0"/>
                    <a:ea typeface="等线" panose="02010600030101010101" pitchFamily="2" charset="-122"/>
                    <a:cs typeface="Times New Roman" panose="02020603050405020304" pitchFamily="18" charset="0"/>
                  </a:rPr>
                  <a:t>𝟐^𝟐</a:t>
                </a:r>
                <a:r>
                  <a:rPr lang="en-US" altLang="zh-CN" b="1" dirty="0"/>
                  <a:t> </a:t>
                </a:r>
                <a:r>
                  <a:rPr lang="en-US" altLang="zh-CN" dirty="0"/>
                  <a:t>represents the gap between the global model at the initial time step and the optimal global model. The triangle part represents the error of the algorithm from five aspects. The first term reflects the gap between the global optimal solution and the average local optimal solution,</a:t>
                </a:r>
                <a:r>
                  <a:rPr lang="zh-CN" altLang="en-US" dirty="0"/>
                  <a:t> </a:t>
                </a:r>
                <a:r>
                  <a:rPr lang="en-US" altLang="zh-CN" dirty="0"/>
                  <a:t>which reflects the non-</a:t>
                </a:r>
                <a:r>
                  <a:rPr lang="en-US" altLang="zh-CN" dirty="0" err="1"/>
                  <a:t>iid</a:t>
                </a:r>
                <a:r>
                  <a:rPr lang="en-US" altLang="zh-CN" dirty="0"/>
                  <a:t> degree of the data. The second and third terms respectively reflect the global gradient bound and the variance of the global model parameters. The fourth term comes from the Byzantine PS, which leads to errors in the estimation of the global model for each client by using trimmed mean. The fifth term comes from the error caused by partial participation, that is, since each parameter server only gets a partial aggregation result, which is different from the global result full clients participation FL. Simultaneously, we can observe that Fed-MS converges at a rate of O(1/t) in expectation, where t is the number of training rounds.</a:t>
                </a:r>
              </a:p>
            </p:txBody>
          </p:sp>
        </mc:Fallback>
      </mc:AlternateContent>
      <p:sp>
        <p:nvSpPr>
          <p:cNvPr id="4" name="灯片编号占位符 3"/>
          <p:cNvSpPr>
            <a:spLocks noGrp="1"/>
          </p:cNvSpPr>
          <p:nvPr>
            <p:ph type="sldNum" sz="quarter" idx="10"/>
          </p:nvPr>
        </p:nvSpPr>
        <p:spPr/>
        <p:txBody>
          <a:bodyPr/>
          <a:lstStyle/>
          <a:p>
            <a:fld id="{20DEAE63-D6C4-437F-B8DA-DA689F991AA7}" type="slidenum">
              <a:rPr lang="zh-CN" altLang="en-US" smtClean="0"/>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Next, we demonstrate the main experimental performance of Fed-MS.</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19</a:t>
            </a:fld>
            <a:endParaRPr lang="en-US" altLang="zh-CN"/>
          </a:p>
        </p:txBody>
      </p:sp>
    </p:spTree>
    <p:extLst>
      <p:ext uri="{BB962C8B-B14F-4D97-AF65-F5344CB8AC3E}">
        <p14:creationId xmlns:p14="http://schemas.microsoft.com/office/powerpoint/2010/main" val="200076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sym typeface="+mn-ea"/>
              </a:rPr>
              <a:t>I</a:t>
            </a:r>
            <a:r>
              <a:rPr lang="zh-CN" altLang="en-US" dirty="0">
                <a:sym typeface="+mn-ea"/>
              </a:rPr>
              <a:t>n this presentation, I will first introduce the background and motivation of our work</a:t>
            </a:r>
            <a:r>
              <a:rPr lang="en-US" altLang="zh-CN" dirty="0">
                <a:sym typeface="+mn-ea"/>
              </a:rPr>
              <a:t>.</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indent="0">
              <a:lnSpc>
                <a:spcPct val="160000"/>
              </a:lnSpc>
              <a:buFont typeface="+mj-ea"/>
              <a:buNone/>
            </a:pPr>
            <a:r>
              <a:rPr lang="en-US" altLang="zh-CN" dirty="0">
                <a:latin typeface="Times New Roman" panose="02020603050405020304" pitchFamily="18" charset="0"/>
                <a:cs typeface="Times New Roman" panose="02020603050405020304" pitchFamily="18" charset="0"/>
                <a:sym typeface="+mn-ea"/>
              </a:rPr>
              <a:t>We considered a scenario with fifty clients and ten parameter servers, of which 20% were Byzantine parameter servers. We used </a:t>
            </a:r>
            <a:r>
              <a:rPr lang="en-US" altLang="zh-CN">
                <a:latin typeface="Times New Roman" panose="02020603050405020304" pitchFamily="18" charset="0"/>
                <a:cs typeface="Times New Roman" panose="02020603050405020304" pitchFamily="18" charset="0"/>
                <a:sym typeface="+mn-ea"/>
              </a:rPr>
              <a:t>the Dirichlet</a:t>
            </a:r>
            <a:r>
              <a:rPr lang="zh-CN" altLang="en-US">
                <a:latin typeface="Times New Roman" panose="02020603050405020304" pitchFamily="18" charset="0"/>
                <a:cs typeface="Times New Roman" panose="02020603050405020304" pitchFamily="18" charset="0"/>
                <a:sym typeface="+mn-ea"/>
              </a:rPr>
              <a:t> </a:t>
            </a:r>
            <a:r>
              <a:rPr lang="en-US" altLang="zh-CN">
                <a:latin typeface="Times New Roman" panose="02020603050405020304" pitchFamily="18" charset="0"/>
                <a:cs typeface="Times New Roman" panose="02020603050405020304" pitchFamily="18" charset="0"/>
                <a:sym typeface="+mn-ea"/>
              </a:rPr>
              <a:t>| function </a:t>
            </a:r>
            <a:r>
              <a:rPr lang="en-US" altLang="zh-CN" dirty="0">
                <a:latin typeface="Times New Roman" panose="02020603050405020304" pitchFamily="18" charset="0"/>
                <a:cs typeface="Times New Roman" panose="02020603050405020304" pitchFamily="18" charset="0"/>
                <a:sym typeface="+mn-ea"/>
              </a:rPr>
              <a:t>to partition the data to reflect the impact of data heterogeneity. We select a widely used image classification dataset CIFAR-10 and adopt </a:t>
            </a:r>
            <a:r>
              <a:rPr lang="en-US" altLang="zh-CN" dirty="0" err="1">
                <a:latin typeface="Times New Roman" panose="02020603050405020304" pitchFamily="18" charset="0"/>
                <a:cs typeface="Times New Roman" panose="02020603050405020304" pitchFamily="18" charset="0"/>
                <a:sym typeface="+mn-ea"/>
              </a:rPr>
              <a:t>MobileNet</a:t>
            </a:r>
            <a:r>
              <a:rPr lang="en-US" altLang="zh-CN" dirty="0">
                <a:latin typeface="Times New Roman" panose="02020603050405020304" pitchFamily="18" charset="0"/>
                <a:cs typeface="Times New Roman" panose="02020603050405020304" pitchFamily="18" charset="0"/>
                <a:sym typeface="+mn-ea"/>
              </a:rPr>
              <a:t> V2 model.</a:t>
            </a:r>
            <a:r>
              <a:rPr lang="zh-CN" altLang="en-US" dirty="0">
                <a:latin typeface="Times New Roman" panose="02020603050405020304" pitchFamily="18" charset="0"/>
                <a:cs typeface="Times New Roman" panose="02020603050405020304" pitchFamily="18" charset="0"/>
                <a:sym typeface="+mn-ea"/>
              </a:rPr>
              <a:t> </a:t>
            </a:r>
            <a:r>
              <a:rPr lang="en-US" altLang="zh-CN" dirty="0">
                <a:latin typeface="Times New Roman" panose="02020603050405020304" pitchFamily="18" charset="0"/>
                <a:cs typeface="Times New Roman" panose="02020603050405020304" pitchFamily="18" charset="0"/>
                <a:sym typeface="+mn-ea"/>
              </a:rPr>
              <a:t>We considered four common Byzantine attack methods: </a:t>
            </a:r>
            <a:r>
              <a:rPr lang="en-US" altLang="zh-CN" dirty="0"/>
              <a:t>Noise Attack, Random Attack, Safeguard, and Backward</a:t>
            </a:r>
            <a:r>
              <a:rPr lang="en-US" altLang="zh-CN" dirty="0">
                <a:latin typeface="Times New Roman" panose="02020603050405020304" pitchFamily="18" charset="0"/>
                <a:cs typeface="Times New Roman" panose="02020603050405020304" pitchFamily="18" charset="0"/>
                <a:sym typeface="+mn-ea"/>
              </a:rPr>
              <a:t>. </a:t>
            </a:r>
            <a:r>
              <a:rPr lang="en-US" altLang="zh-CN" dirty="0"/>
              <a:t>In </a:t>
            </a:r>
            <a:r>
              <a:rPr lang="en-US" altLang="zh-CN" b="1" dirty="0"/>
              <a:t>Noise Attack</a:t>
            </a:r>
            <a:r>
              <a:rPr lang="en-US" altLang="zh-CN" dirty="0"/>
              <a:t>, each Byzantine parameter server adds Gaussian noise to the true aggregation results, causing perturbation in the model updates. In </a:t>
            </a:r>
            <a:r>
              <a:rPr lang="en-US" altLang="zh-CN" b="1" dirty="0"/>
              <a:t>Random Attack, </a:t>
            </a:r>
            <a:r>
              <a:rPr lang="en-US" altLang="zh-CN" dirty="0"/>
              <a:t>each Byzantine parameter server replaces the genuine aggregation result with a random variable. For the </a:t>
            </a:r>
            <a:r>
              <a:rPr lang="en-US" altLang="zh-CN" b="1" dirty="0"/>
              <a:t>Safeguard attack</a:t>
            </a:r>
            <a:r>
              <a:rPr lang="en-US" altLang="zh-CN" dirty="0"/>
              <a:t>, each Byzantine parameter server computes accurate gradients but transmits scaled negative gradients to simulate adversarial attacks and manipulate the true results. In the </a:t>
            </a:r>
            <a:r>
              <a:rPr lang="en-US" altLang="zh-CN" b="1" dirty="0"/>
              <a:t>Backward attack</a:t>
            </a:r>
            <a:r>
              <a:rPr lang="en-US" altLang="zh-CN" dirty="0"/>
              <a:t>, each Byzantine parameter server sends stale aggregation results. These different attack methods help us analyze the robustness and effectiveness of our proposed defense mechanisms in federated learning environments.</a:t>
            </a:r>
            <a:endParaRPr lang="en-US" altLang="zh-CN" dirty="0">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indent="0">
              <a:lnSpc>
                <a:spcPct val="160000"/>
              </a:lnSpc>
              <a:buFont typeface="+mj-ea"/>
              <a:buNone/>
            </a:pPr>
            <a:r>
              <a:rPr lang="en-US" altLang="zh-CN" dirty="0"/>
              <a:t>In the figure, we show the change in model accuracy with the number of training rounds. Our Fed-MS is robust under all four attack methods, while the vanilla FL method shows poor performance. If we appropriately lower the trimming rate, the performance of Fed-MS also declines, indicating that the trimming rate in Fed-MS needs to be greater than or equal to the proportion of Byzantine servers.</a:t>
            </a:r>
            <a:endParaRPr lang="en-US" altLang="zh-CN" dirty="0">
              <a:latin typeface="Times New Roman" panose="02020603050405020304" pitchFamily="18" charset="0"/>
              <a:cs typeface="Times New Roman" panose="02020603050405020304" pitchFamily="18" charset="0"/>
              <a:sym typeface="+mn-ea"/>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21</a:t>
            </a:fld>
            <a:endParaRPr lang="en-US" altLang="zh-CN"/>
          </a:p>
        </p:txBody>
      </p:sp>
    </p:spTree>
    <p:extLst>
      <p:ext uri="{BB962C8B-B14F-4D97-AF65-F5344CB8AC3E}">
        <p14:creationId xmlns:p14="http://schemas.microsoft.com/office/powerpoint/2010/main" val="2430361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We examine how varying proportions of Byzantine PSs, affect the model's test accuracy. We use the Noise attack strategy and record the test accuracy on dataset over training epochs. Fed-MS can eventually converge under different proportions of Byzantine PSs. These results demonstrate the resilience of Fed-MS, emphasizing its robustness and ability to maintain high performance even with varying proportions of Byzantine servers.</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22</a:t>
            </a:fld>
            <a:endParaRPr lang="en-US" altLang="zh-CN"/>
          </a:p>
        </p:txBody>
      </p:sp>
    </p:spTree>
    <p:extLst>
      <p:ext uri="{BB962C8B-B14F-4D97-AF65-F5344CB8AC3E}">
        <p14:creationId xmlns:p14="http://schemas.microsoft.com/office/powerpoint/2010/main" val="28550556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a:t>We also explore how diverse data distributions impact the performance of Fed-MS. We vary the data distribution with Dirichlet parameters </a:t>
                </a:r>
                <a14:m>
                  <m:oMath xmlns:m="http://schemas.openxmlformats.org/officeDocument/2006/math">
                    <m:sSub>
                      <m:sSubPr>
                        <m:ctrlPr>
                          <a:rPr lang="en-US" altLang="zh-CN" sz="1200" b="1" i="1" smtClean="0">
                            <a:solidFill>
                              <a:srgbClr val="FF0000"/>
                            </a:solidFill>
                            <a:latin typeface="Cambria Math" panose="02040503050406030204" pitchFamily="18" charset="0"/>
                            <a:cs typeface="+mn-ea"/>
                            <a:sym typeface="+mn-lt"/>
                          </a:rPr>
                        </m:ctrlPr>
                      </m:sSubPr>
                      <m:e>
                        <m:r>
                          <a:rPr lang="en-US" altLang="zh-CN" sz="1200" b="1" i="1" smtClean="0">
                            <a:solidFill>
                              <a:srgbClr val="FF0000"/>
                            </a:solidFill>
                            <a:latin typeface="Cambria Math" panose="02040503050406030204" pitchFamily="18" charset="0"/>
                            <a:cs typeface="+mn-ea"/>
                            <a:sym typeface="+mn-lt"/>
                          </a:rPr>
                          <m:t>𝑫</m:t>
                        </m:r>
                      </m:e>
                      <m:sub>
                        <m:r>
                          <a:rPr lang="en-US" altLang="zh-CN" sz="1200" b="1" i="1" smtClean="0">
                            <a:solidFill>
                              <a:srgbClr val="FF0000"/>
                            </a:solidFill>
                            <a:latin typeface="Cambria Math" panose="02040503050406030204" pitchFamily="18" charset="0"/>
                            <a:cs typeface="+mn-ea"/>
                            <a:sym typeface="+mn-lt"/>
                          </a:rPr>
                          <m:t>𝜶</m:t>
                        </m:r>
                      </m:sub>
                    </m:sSub>
                  </m:oMath>
                </a14:m>
                <a:r>
                  <a:rPr lang="en-US" altLang="zh-CN" dirty="0"/>
                  <a:t>∈{1,5,10,1000}. When </a:t>
                </a:r>
                <a14:m>
                  <m:oMath xmlns:m="http://schemas.openxmlformats.org/officeDocument/2006/math">
                    <m:sSub>
                      <m:sSubPr>
                        <m:ctrlPr>
                          <a:rPr lang="en-US" altLang="zh-CN" sz="1200" b="1" i="1" smtClean="0">
                            <a:solidFill>
                              <a:srgbClr val="FF0000"/>
                            </a:solidFill>
                            <a:latin typeface="Cambria Math" panose="02040503050406030204" pitchFamily="18" charset="0"/>
                            <a:cs typeface="+mn-ea"/>
                            <a:sym typeface="+mn-lt"/>
                          </a:rPr>
                        </m:ctrlPr>
                      </m:sSubPr>
                      <m:e>
                        <m:r>
                          <a:rPr lang="en-US" altLang="zh-CN" sz="1200" b="1" i="1" smtClean="0">
                            <a:solidFill>
                              <a:srgbClr val="FF0000"/>
                            </a:solidFill>
                            <a:latin typeface="Cambria Math" panose="02040503050406030204" pitchFamily="18" charset="0"/>
                            <a:cs typeface="+mn-ea"/>
                            <a:sym typeface="+mn-lt"/>
                          </a:rPr>
                          <m:t>𝑫</m:t>
                        </m:r>
                      </m:e>
                      <m:sub>
                        <m:r>
                          <a:rPr lang="en-US" altLang="zh-CN" sz="1200" b="1" i="1" smtClean="0">
                            <a:solidFill>
                              <a:srgbClr val="FF0000"/>
                            </a:solidFill>
                            <a:latin typeface="Cambria Math" panose="02040503050406030204" pitchFamily="18" charset="0"/>
                            <a:cs typeface="+mn-ea"/>
                            <a:sym typeface="+mn-lt"/>
                          </a:rPr>
                          <m:t>𝜶</m:t>
                        </m:r>
                      </m:sub>
                    </m:sSub>
                  </m:oMath>
                </a14:m>
                <a:r>
                  <a:rPr lang="en-US" altLang="zh-CN" dirty="0"/>
                  <a:t> is 1000, the data distribution is nearly identical across clients.</a:t>
                </a:r>
                <a:r>
                  <a:rPr lang="en-US" altLang="zh-CN" baseline="0" dirty="0"/>
                  <a:t> </a:t>
                </a:r>
                <a:r>
                  <a:rPr lang="en-US" altLang="zh-CN" dirty="0"/>
                  <a:t>We observe that as </a:t>
                </a:r>
                <a14:m>
                  <m:oMath xmlns:m="http://schemas.openxmlformats.org/officeDocument/2006/math">
                    <m:sSub>
                      <m:sSubPr>
                        <m:ctrlPr>
                          <a:rPr lang="en-US" altLang="zh-CN" sz="1200" b="1" i="1" smtClean="0">
                            <a:solidFill>
                              <a:srgbClr val="FF0000"/>
                            </a:solidFill>
                            <a:latin typeface="Cambria Math" panose="02040503050406030204" pitchFamily="18" charset="0"/>
                            <a:cs typeface="+mn-ea"/>
                            <a:sym typeface="+mn-lt"/>
                          </a:rPr>
                        </m:ctrlPr>
                      </m:sSubPr>
                      <m:e>
                        <m:r>
                          <a:rPr lang="en-US" altLang="zh-CN" sz="1200" b="1" i="1" smtClean="0">
                            <a:solidFill>
                              <a:srgbClr val="FF0000"/>
                            </a:solidFill>
                            <a:latin typeface="Cambria Math" panose="02040503050406030204" pitchFamily="18" charset="0"/>
                            <a:cs typeface="+mn-ea"/>
                            <a:sym typeface="+mn-lt"/>
                          </a:rPr>
                          <m:t>𝑫</m:t>
                        </m:r>
                      </m:e>
                      <m:sub>
                        <m:r>
                          <a:rPr lang="en-US" altLang="zh-CN" sz="1200" b="1" i="1" smtClean="0">
                            <a:solidFill>
                              <a:srgbClr val="FF0000"/>
                            </a:solidFill>
                            <a:latin typeface="Cambria Math" panose="02040503050406030204" pitchFamily="18" charset="0"/>
                            <a:cs typeface="+mn-ea"/>
                            <a:sym typeface="+mn-lt"/>
                          </a:rPr>
                          <m:t>𝜶</m:t>
                        </m:r>
                      </m:sub>
                    </m:sSub>
                  </m:oMath>
                </a14:m>
                <a:r>
                  <a:rPr lang="en-US" altLang="zh-CN" dirty="0"/>
                  <a:t>​ increases, both the convergence speed and the final test accuracy improve.</a:t>
                </a:r>
                <a:r>
                  <a:rPr lang="en-US" altLang="zh-CN" baseline="0" dirty="0"/>
                  <a:t> </a:t>
                </a:r>
                <a:r>
                  <a:rPr lang="en-US" altLang="zh-CN" dirty="0"/>
                  <a:t>This demonstrates that more similar data distributions</a:t>
                </a:r>
                <a:r>
                  <a:rPr lang="en-US" altLang="zh-CN" baseline="0" dirty="0"/>
                  <a:t> will </a:t>
                </a:r>
                <a:r>
                  <a:rPr lang="en-US" altLang="zh-CN" dirty="0"/>
                  <a:t>enhance the performance of Fed-MS.</a:t>
                </a:r>
              </a:p>
            </p:txBody>
          </p:sp>
        </mc:Choice>
        <mc:Fallback xmlns="">
          <p:sp>
            <p:nvSpPr>
              <p:cNvPr id="3" name="备注占位符 2"/>
              <p:cNvSpPr>
                <a:spLocks noGrp="1"/>
              </p:cNvSpPr>
              <p:nvPr>
                <p:ph type="body" idx="1"/>
              </p:nvPr>
            </p:nvSpPr>
            <p:spPr/>
            <p:txBody>
              <a:bodyPr/>
              <a:lstStyle/>
              <a:p>
                <a:r>
                  <a:rPr lang="en-US" altLang="zh-CN" dirty="0"/>
                  <a:t>We also explore how diverse data distributions impact the performance of Fed-MS. We maintain 20% Byzantine parameter servers using Noise attacks and vary the data distribution with Dirichlet parameters </a:t>
                </a:r>
                <a:r>
                  <a:rPr lang="en-US" altLang="zh-CN" sz="1200" b="1" i="0">
                    <a:solidFill>
                      <a:srgbClr val="FF0000"/>
                    </a:solidFill>
                    <a:latin typeface="Cambria Math" panose="02040503050406030204" pitchFamily="18" charset="0"/>
                    <a:cs typeface="+mn-ea"/>
                    <a:sym typeface="+mn-lt"/>
                  </a:rPr>
                  <a:t>𝑫_𝜶</a:t>
                </a:r>
                <a:r>
                  <a:rPr lang="en-US" altLang="zh-CN" dirty="0"/>
                  <a:t>∈{1,5,10,1000}. As shown in the top row, the data distribution among the first 10 clients becomes more uniform as </a:t>
                </a:r>
                <a:r>
                  <a:rPr lang="en-US" altLang="zh-CN" sz="1200" b="1" i="0">
                    <a:solidFill>
                      <a:srgbClr val="FF0000"/>
                    </a:solidFill>
                    <a:latin typeface="Cambria Math" panose="02040503050406030204" pitchFamily="18" charset="0"/>
                    <a:cs typeface="+mn-ea"/>
                    <a:sym typeface="+mn-lt"/>
                  </a:rPr>
                  <a:t>𝑫_𝜶</a:t>
                </a:r>
                <a:r>
                  <a:rPr lang="en-US" altLang="zh-CN" dirty="0"/>
                  <a:t>​ increases. When </a:t>
                </a:r>
                <a:r>
                  <a:rPr lang="en-US" altLang="zh-CN" sz="1200" b="1" i="0">
                    <a:solidFill>
                      <a:srgbClr val="FF0000"/>
                    </a:solidFill>
                    <a:latin typeface="Cambria Math" panose="02040503050406030204" pitchFamily="18" charset="0"/>
                    <a:cs typeface="+mn-ea"/>
                    <a:sym typeface="+mn-lt"/>
                  </a:rPr>
                  <a:t>𝑫_𝜶</a:t>
                </a:r>
                <a:r>
                  <a:rPr lang="en-US" altLang="zh-CN" dirty="0"/>
                  <a:t> is 1000, the data distribution is nearly identical across clients.</a:t>
                </a:r>
                <a:r>
                  <a:rPr lang="en-US" altLang="zh-CN" baseline="0" dirty="0"/>
                  <a:t> </a:t>
                </a:r>
                <a:r>
                  <a:rPr lang="en-US" altLang="zh-CN" dirty="0"/>
                  <a:t>The bottom row shows the test accuracy versus training epochs under different </a:t>
                </a:r>
                <a:r>
                  <a:rPr lang="en-US" altLang="zh-CN" sz="1200" b="1" i="0">
                    <a:solidFill>
                      <a:srgbClr val="FF0000"/>
                    </a:solidFill>
                    <a:latin typeface="Cambria Math" panose="02040503050406030204" pitchFamily="18" charset="0"/>
                    <a:cs typeface="+mn-ea"/>
                    <a:sym typeface="+mn-lt"/>
                  </a:rPr>
                  <a:t>𝑫_𝜶</a:t>
                </a:r>
                <a:r>
                  <a:rPr lang="en-US" altLang="zh-CN" dirty="0"/>
                  <a:t>​. We observe that as </a:t>
                </a:r>
                <a:r>
                  <a:rPr lang="en-US" altLang="zh-CN" sz="1200" b="1" i="0">
                    <a:solidFill>
                      <a:srgbClr val="FF0000"/>
                    </a:solidFill>
                    <a:latin typeface="Cambria Math" panose="02040503050406030204" pitchFamily="18" charset="0"/>
                    <a:cs typeface="+mn-ea"/>
                    <a:sym typeface="+mn-lt"/>
                  </a:rPr>
                  <a:t>𝑫_𝜶</a:t>
                </a:r>
                <a:r>
                  <a:rPr lang="en-US" altLang="zh-CN" dirty="0"/>
                  <a:t>​ increases, both the convergence speed and the final test accuracy improve. For instance, at </a:t>
                </a:r>
                <a:r>
                  <a:rPr lang="en-US" altLang="zh-CN" sz="1200" b="1" i="0">
                    <a:solidFill>
                      <a:srgbClr val="FF0000"/>
                    </a:solidFill>
                    <a:latin typeface="Cambria Math" panose="02040503050406030204" pitchFamily="18" charset="0"/>
                    <a:cs typeface="+mn-ea"/>
                    <a:sym typeface="+mn-lt"/>
                  </a:rPr>
                  <a:t>𝑫_𝜶</a:t>
                </a:r>
                <a:r>
                  <a:rPr lang="en-US" altLang="zh-CN" dirty="0"/>
                  <a:t>=1, the test accuracy is about 60% after 20 rounds and 70% after 60 rounds. These values increase by approximately 9% and 8% respectively when </a:t>
                </a:r>
                <a:r>
                  <a:rPr lang="en-US" altLang="zh-CN" sz="1200" b="1" i="0">
                    <a:solidFill>
                      <a:srgbClr val="FF0000"/>
                    </a:solidFill>
                    <a:latin typeface="Cambria Math" panose="02040503050406030204" pitchFamily="18" charset="0"/>
                    <a:cs typeface="+mn-ea"/>
                    <a:sym typeface="+mn-lt"/>
                  </a:rPr>
                  <a:t>𝑫_𝜶</a:t>
                </a:r>
                <a:r>
                  <a:rPr lang="en-US" altLang="zh-CN" dirty="0"/>
                  <a:t>=1000. This demonstrates that more similar data distributions</a:t>
                </a:r>
                <a:r>
                  <a:rPr lang="en-US" altLang="zh-CN" baseline="0" dirty="0"/>
                  <a:t> will </a:t>
                </a:r>
                <a:r>
                  <a:rPr lang="en-US" altLang="zh-CN" dirty="0"/>
                  <a:t>enhance the performance of Fed-MS.</a:t>
                </a:r>
              </a:p>
            </p:txBody>
          </p:sp>
        </mc:Fallback>
      </mc:AlternateContent>
      <p:sp>
        <p:nvSpPr>
          <p:cNvPr id="4" name="灯片编号占位符 3"/>
          <p:cNvSpPr>
            <a:spLocks noGrp="1"/>
          </p:cNvSpPr>
          <p:nvPr>
            <p:ph type="sldNum" sz="quarter" idx="10"/>
          </p:nvPr>
        </p:nvSpPr>
        <p:spPr/>
        <p:txBody>
          <a:bodyPr/>
          <a:lstStyle/>
          <a:p>
            <a:fld id="{20DEAE63-D6C4-437F-B8DA-DA689F991AA7}" type="slidenum">
              <a:rPr lang="zh-CN" altLang="en-US" smtClean="0"/>
              <a:t>23</a:t>
            </a:fld>
            <a:endParaRPr lang="en-US" altLang="zh-CN"/>
          </a:p>
        </p:txBody>
      </p:sp>
    </p:spTree>
    <p:extLst>
      <p:ext uri="{BB962C8B-B14F-4D97-AF65-F5344CB8AC3E}">
        <p14:creationId xmlns:p14="http://schemas.microsoft.com/office/powerpoint/2010/main" val="1891755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Finally, we conclude this work and introduce future work.</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24</a:t>
            </a:fld>
            <a:endParaRPr lang="en-US" altLang="zh-CN"/>
          </a:p>
        </p:txBody>
      </p:sp>
    </p:spTree>
    <p:extLst>
      <p:ext uri="{BB962C8B-B14F-4D97-AF65-F5344CB8AC3E}">
        <p14:creationId xmlns:p14="http://schemas.microsoft.com/office/powerpoint/2010/main" val="42794213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rPr>
              <a:t>In this paper, we address the fault-tolerant problem in federated edge learning with Byzantine parameter servers. </a:t>
            </a:r>
            <a:r>
              <a:rPr lang="en-US" altLang="zh-CN" dirty="0"/>
              <a:t>Multiple parameter servers, the sparse uploading strategy, and the trimmed mean-based filtering mechanism have been proposed to enhance the robustness of clients against Byzantine attacks. In the future, we will consider more types of attacks, such as backdoor attacks and membership inference attacks. Additionally, we will address privacy concerns during communication and further optimize communication efficiency.</a:t>
            </a:r>
            <a:endParaRPr lang="zh-CN" altLang="en-US" dirty="0">
              <a:latin typeface="Times New Roman" panose="02020603050405020304" pitchFamily="18" charset="0"/>
              <a:ea typeface="楷体" panose="02010609060101010101" pitchFamily="49" charset="-122"/>
              <a:cs typeface="Times New Roman" panose="02020603050405020304" pitchFamily="18" charset="0"/>
              <a:sym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25</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dirty="0">
                <a:sym typeface="+mn-ea"/>
              </a:rPr>
              <a:t>Thank you for your attention. If you have any questions, you can contact us via the above email address. We will be happy to answer your questions.</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26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 altLang="zh-CN" dirty="0">
                <a:solidFill>
                  <a:srgbClr val="0E0E0E"/>
                </a:solidFill>
                <a:effectLst/>
                <a:latin typeface=".SF NS"/>
              </a:rPr>
              <a:t>Federated Edge Learning is an emerging paradigm that combines federated learning and edge computing. It enables large-scale, privacy-preserving machine learning on edge devices, which is crucial for applications in the Industrial Internet of Things</a:t>
            </a:r>
            <a:r>
              <a:rPr lang="en-US" altLang="zh-CN" dirty="0">
                <a:solidFill>
                  <a:srgbClr val="0E0E0E"/>
                </a:solidFill>
                <a:effectLst/>
                <a:latin typeface=".SF NS"/>
              </a:rPr>
              <a:t>.</a:t>
            </a:r>
            <a:r>
              <a:rPr lang="zh-CN" altLang="en-US" dirty="0">
                <a:solidFill>
                  <a:srgbClr val="0E0E0E"/>
                </a:solidFill>
                <a:effectLst/>
                <a:latin typeface=".SF NS"/>
              </a:rPr>
              <a:t> </a:t>
            </a:r>
            <a:r>
              <a:rPr lang="en" altLang="zh-CN" dirty="0">
                <a:solidFill>
                  <a:srgbClr val="0E0E0E"/>
                </a:solidFill>
                <a:effectLst/>
                <a:latin typeface=".SF NS"/>
              </a:rPr>
              <a:t>Unlike traditional centralized ML, where data is aggregated and processed in a central server, FEEL allows edge devices to collaboratively train a shared ML model without sharing their raw data. Therefore, federated edge learning can achieve efficient model training with low latency while protecting user data privacy.</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0E0E0E"/>
                </a:solidFill>
                <a:effectLst/>
                <a:latin typeface=".SF NS"/>
              </a:rPr>
              <a:t>Although</a:t>
            </a:r>
            <a:r>
              <a:rPr lang="zh-CN" altLang="en-US" dirty="0">
                <a:solidFill>
                  <a:srgbClr val="0E0E0E"/>
                </a:solidFill>
                <a:effectLst/>
                <a:latin typeface=".SF NS"/>
              </a:rPr>
              <a:t> </a:t>
            </a:r>
            <a:r>
              <a:rPr lang="en" altLang="zh-CN" dirty="0">
                <a:solidFill>
                  <a:srgbClr val="0E0E0E"/>
                </a:solidFill>
                <a:effectLst/>
                <a:latin typeface=".SF NS"/>
              </a:rPr>
              <a:t>FEEL has advantageous for privacy and efficiency, its distributed nature also introduces significant security challenges</a:t>
            </a:r>
            <a:r>
              <a:rPr lang="en-US" altLang="zh-CN" dirty="0">
                <a:solidFill>
                  <a:srgbClr val="0E0E0E"/>
                </a:solidFill>
                <a:effectLst/>
                <a:latin typeface=".SF NS"/>
              </a:rPr>
              <a:t>. </a:t>
            </a:r>
            <a:r>
              <a:rPr lang="en" altLang="zh-CN" dirty="0">
                <a:solidFill>
                  <a:srgbClr val="0E0E0E"/>
                </a:solidFill>
                <a:effectLst/>
                <a:latin typeface=".SF NS"/>
              </a:rPr>
              <a:t>As shown on this slide</a:t>
            </a:r>
            <a:r>
              <a:rPr lang="en-US" altLang="zh-CN" dirty="0">
                <a:solidFill>
                  <a:srgbClr val="0E0E0E"/>
                </a:solidFill>
                <a:effectLst/>
                <a:latin typeface=".SF NS"/>
              </a:rPr>
              <a:t>, </a:t>
            </a:r>
            <a:r>
              <a:rPr lang="en" altLang="zh-CN" dirty="0">
                <a:solidFill>
                  <a:srgbClr val="0E0E0E"/>
                </a:solidFill>
                <a:effectLst/>
                <a:latin typeface=".SF NS"/>
              </a:rPr>
              <a:t>malicious participants that can corrupt their local models before sending them for aggregation. For example, they can arbitrarily modify the parameters of the model or apply a certain amount of Gaussian noise. </a:t>
            </a:r>
            <a:r>
              <a:rPr lang="en-US" altLang="zh-CN" dirty="0">
                <a:solidFill>
                  <a:srgbClr val="0E0E0E"/>
                </a:solidFill>
                <a:effectLst/>
                <a:latin typeface=".SF NS"/>
              </a:rPr>
              <a:t>During the aggregation process of the global model, noise can cause a large degree of deviation in the correct parameter results, resulting in a decrease in model prediction accuracy or even failure to converge.</a:t>
            </a:r>
            <a:r>
              <a:rPr lang="en" altLang="zh-CN" dirty="0">
                <a:solidFill>
                  <a:srgbClr val="0E0E0E"/>
                </a:solidFill>
                <a:effectLst/>
                <a:latin typeface=".SF NS"/>
              </a:rPr>
              <a:t> This malicious behavior significantly degrads the overall learning performance and poses a severe threat to the integrity of the entire federated learning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solidFill>
                <a:srgbClr val="0E0E0E"/>
              </a:solidFill>
              <a:effectLst/>
              <a:latin typeface=".SF NS"/>
            </a:endParaRPr>
          </a:p>
          <a:p>
            <a:endParaRPr lang="en" altLang="zh-CN" dirty="0">
              <a:solidFill>
                <a:srgbClr val="0E0E0E"/>
              </a:solidFill>
              <a:effectLst/>
              <a:latin typeface=".SF N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4</a:t>
            </a:fld>
            <a:endParaRPr lang="en-US" altLang="zh-CN"/>
          </a:p>
        </p:txBody>
      </p:sp>
    </p:spTree>
    <p:extLst>
      <p:ext uri="{BB962C8B-B14F-4D97-AF65-F5344CB8AC3E}">
        <p14:creationId xmlns:p14="http://schemas.microsoft.com/office/powerpoint/2010/main" val="2216395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dirty="0">
                <a:solidFill>
                  <a:srgbClr val="0E0E0E"/>
                </a:solidFill>
                <a:effectLst/>
                <a:latin typeface=".SF NS"/>
              </a:rPr>
              <a:t>Previous research works rely on a trusted parameter server to find and filter possible malicious models. Specifically, the server will reject possible malicious models before aggregating the global model by comparing their </a:t>
            </a:r>
            <a:r>
              <a:rPr lang="en-US" altLang="zh-CN" dirty="0">
                <a:solidFill>
                  <a:srgbClr val="0E0E0E"/>
                </a:solidFill>
                <a:effectLst/>
                <a:latin typeface=".SF NS"/>
              </a:rPr>
              <a:t>similarity</a:t>
            </a:r>
            <a:r>
              <a:rPr lang="en" altLang="zh-CN" dirty="0">
                <a:solidFill>
                  <a:srgbClr val="0E0E0E"/>
                </a:solidFill>
                <a:effectLst/>
                <a:latin typeface=".SF NS"/>
              </a:rPr>
              <a:t> or testing on a specific validation set.</a:t>
            </a:r>
          </a:p>
        </p:txBody>
      </p:sp>
      <p:sp>
        <p:nvSpPr>
          <p:cNvPr id="4" name="灯片编号占位符 3"/>
          <p:cNvSpPr>
            <a:spLocks noGrp="1"/>
          </p:cNvSpPr>
          <p:nvPr>
            <p:ph type="sldNum" sz="quarter" idx="10"/>
          </p:nvPr>
        </p:nvSpPr>
        <p:spPr/>
        <p:txBody>
          <a:bodyPr/>
          <a:lstStyle/>
          <a:p>
            <a:fld id="{20DEAE63-D6C4-437F-B8DA-DA689F991AA7}" type="slidenum">
              <a:rPr lang="zh-CN" altLang="en-US" smtClean="0"/>
              <a:t>5</a:t>
            </a:fld>
            <a:endParaRPr lang="en-US" altLang="zh-CN"/>
          </a:p>
        </p:txBody>
      </p:sp>
    </p:spTree>
    <p:extLst>
      <p:ext uri="{BB962C8B-B14F-4D97-AF65-F5344CB8AC3E}">
        <p14:creationId xmlns:p14="http://schemas.microsoft.com/office/powerpoint/2010/main" val="3426312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0E0E0E"/>
                </a:solidFill>
                <a:effectLst/>
                <a:latin typeface=".SF NS"/>
              </a:rPr>
              <a:t>However, the assumption that the server is trustworthy is not always true, especially in edge scenarios. The edge server is likely to be a base station deployed outdoors, which is often an easy target for attackers. </a:t>
            </a:r>
            <a:r>
              <a:rPr lang="en" altLang="zh-CN" dirty="0">
                <a:solidFill>
                  <a:srgbClr val="0E0E0E"/>
                </a:solidFill>
                <a:effectLst/>
                <a:latin typeface=".SF NS"/>
              </a:rPr>
              <a:t>Previous work only considered Byzantine behavior from clients. Once the trusted parameter server is lost, all clients will receive malicious aggregation results. </a:t>
            </a:r>
            <a:r>
              <a:rPr lang="en-US" altLang="zh-CN" dirty="0">
                <a:solidFill>
                  <a:srgbClr val="0E0E0E"/>
                </a:solidFill>
                <a:effectLst/>
                <a:latin typeface=".SF NS"/>
              </a:rPr>
              <a:t>This problem becomes more serious in open edge scenarios. Therefore, how to achieve secure model training under Byzantine servers will be the focus of this study.</a:t>
            </a:r>
            <a:endParaRPr lang="en" altLang="zh-CN" dirty="0">
              <a:solidFill>
                <a:srgbClr val="0E0E0E"/>
              </a:solidFill>
              <a:effectLst/>
              <a:latin typeface=".SF N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6</a:t>
            </a:fld>
            <a:endParaRPr lang="en-US" altLang="zh-CN"/>
          </a:p>
        </p:txBody>
      </p:sp>
    </p:spTree>
    <p:extLst>
      <p:ext uri="{BB962C8B-B14F-4D97-AF65-F5344CB8AC3E}">
        <p14:creationId xmlns:p14="http://schemas.microsoft.com/office/powerpoint/2010/main" val="1360823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sym typeface="+mn-ea"/>
              </a:rPr>
              <a:t>Next, we introduce our federated edge learning model with multi-parameter servers and our defense goals.</a:t>
            </a:r>
            <a:endParaRPr lang="zh-CN" altLang="en-US" dirty="0"/>
          </a:p>
        </p:txBody>
      </p:sp>
      <p:sp>
        <p:nvSpPr>
          <p:cNvPr id="4" name="灯片编号占位符 3"/>
          <p:cNvSpPr>
            <a:spLocks noGrp="1"/>
          </p:cNvSpPr>
          <p:nvPr>
            <p:ph type="sldNum" sz="quarter" idx="10"/>
          </p:nvPr>
        </p:nvSpPr>
        <p:spPr/>
        <p:txBody>
          <a:bodyPr/>
          <a:lstStyle/>
          <a:p>
            <a:fld id="{20DEAE63-D6C4-437F-B8DA-DA689F991AA7}" type="slidenum">
              <a:rPr lang="zh-CN" altLang="en-US" smtClean="0"/>
              <a:t>7</a:t>
            </a:fld>
            <a:endParaRPr lang="en-US" altLang="zh-CN"/>
          </a:p>
        </p:txBody>
      </p:sp>
    </p:spTree>
    <p:extLst>
      <p:ext uri="{BB962C8B-B14F-4D97-AF65-F5344CB8AC3E}">
        <p14:creationId xmlns:p14="http://schemas.microsoft.com/office/powerpoint/2010/main" val="38721358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Drawing from the concept of redundant backups, we consider a federated edge learning scenario with multiple parameter servers and assume that some of these servers may be Byzantine. By distributing the aggregation task across multiple servers, we can mitigate the impact of any single Byzantine server, enhancing the robustness and security of the learning process. For an honest parameter server, it will broadcast the correct aggregation results to all clients. However, a malicious parameter server can modify the real aggregation results.</a:t>
            </a:r>
            <a:endParaRPr lang="en" altLang="zh-CN" dirty="0">
              <a:solidFill>
                <a:srgbClr val="0E0E0E"/>
              </a:solidFill>
              <a:effectLst/>
              <a:latin typeface=".SF N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8</a:t>
            </a:fld>
            <a:endParaRPr lang="en-US" altLang="zh-CN"/>
          </a:p>
        </p:txBody>
      </p:sp>
    </p:spTree>
    <p:extLst>
      <p:ext uri="{BB962C8B-B14F-4D97-AF65-F5344CB8AC3E}">
        <p14:creationId xmlns:p14="http://schemas.microsoft.com/office/powerpoint/2010/main" val="1292939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en-US" altLang="zh-CN" dirty="0"/>
              <a:t>Now, let's discuss our threat model in detail. Specifically, the distribution of Byzantine servers is arbitrary and unknown, which means we cannot distinguish between honest and malicious parameter servers. Moreover, a Byzantine server can arbitrarily modify the aggregation results, such as adding arbitrarily large noise or providing outdated aggregation results to the clients. Finally, we assume that Byzantine servers have adaptive knowledge, meaning they can obtain dynamic information about the entire network system.</a:t>
            </a:r>
            <a:endParaRPr lang="en" altLang="zh-CN" dirty="0">
              <a:solidFill>
                <a:srgbClr val="0E0E0E"/>
              </a:solidFill>
              <a:effectLst/>
              <a:latin typeface=".SF NS"/>
            </a:endParaRPr>
          </a:p>
        </p:txBody>
      </p:sp>
      <p:sp>
        <p:nvSpPr>
          <p:cNvPr id="4" name="灯片编号占位符 3"/>
          <p:cNvSpPr>
            <a:spLocks noGrp="1"/>
          </p:cNvSpPr>
          <p:nvPr>
            <p:ph type="sldNum" sz="quarter" idx="10"/>
          </p:nvPr>
        </p:nvSpPr>
        <p:spPr/>
        <p:txBody>
          <a:bodyPr/>
          <a:lstStyle/>
          <a:p>
            <a:fld id="{20DEAE63-D6C4-437F-B8DA-DA689F991AA7}" type="slidenum">
              <a:rPr lang="zh-CN" altLang="en-US" smtClean="0"/>
              <a:t>9</a:t>
            </a:fld>
            <a:endParaRPr lang="en-US" altLang="zh-CN"/>
          </a:p>
        </p:txBody>
      </p:sp>
    </p:spTree>
    <p:extLst>
      <p:ext uri="{BB962C8B-B14F-4D97-AF65-F5344CB8AC3E}">
        <p14:creationId xmlns:p14="http://schemas.microsoft.com/office/powerpoint/2010/main" val="8900086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0EC15F-E6A6-E71D-5993-98BA0E221BA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9A88D5A-2A34-7714-0CFE-C7829054EF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8041FB7-D54D-6245-EB7C-2751FC5EE672}"/>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68CDD758-0B16-2AF8-208D-C27FD0027C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F8E607-5DF0-2147-53FB-06ED97CF9DBC}"/>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3704800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E72FA5-9012-BB35-0D24-0AF62CC4087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D4DAB81-5C06-D3F9-A0BC-1935A9E0A2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D149DB-58E3-A90D-DD64-9250F49F8B9E}"/>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308529CC-8BDF-6EF9-72E3-6B775A31BD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4E2FCC-E4E0-A545-2216-FC07E24B0DC7}"/>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3496730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0C7576B-E6C8-FA28-56F9-8578C2A6CC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53BF56-F96E-9DCE-3693-DD8FC1ACC2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2DFCEB-0CE0-01BD-21C5-9BDD6F8E32D6}"/>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19E6FAF4-FD36-15CA-3889-9E4147AAA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942A87-7699-712B-065F-68B437C65048}"/>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2727366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C8E8CF-67DE-6DCF-E46E-80CA95B7432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47D8EB-71E9-FB03-8FD5-DCAC9C4987A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09B674-6DAD-C4D2-1854-E57F9A2F1E3A}"/>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5A7C32E4-12B7-F6C8-F221-A0A6B5C32A9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B21F13-1E0A-AFAB-8D89-98598C154623}"/>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2665280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1FD9C-B8C5-65FD-5429-E236D7C9789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4B91C1-C851-40F3-39A2-E40B2B14EC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16CADE-3F32-3612-E26B-3D246EF9414C}"/>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ADE42A10-FA16-A63F-C96B-DAD1CF37B35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749D0-EAEF-3DBD-A40A-51A315550DAE}"/>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8646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045FF-8D7F-58AE-ED70-46985A2969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BBCD48-ECCC-AE86-FEF7-BA8337EB40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4984C5-AA84-F84A-9BC9-CE7B55DAD6F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0C80984-2EB3-25DD-CF03-CF560AC4275E}"/>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6" name="页脚占位符 5">
            <a:extLst>
              <a:ext uri="{FF2B5EF4-FFF2-40B4-BE49-F238E27FC236}">
                <a16:creationId xmlns:a16="http://schemas.microsoft.com/office/drawing/2014/main" id="{3E2392B7-A224-0B57-3AFC-1A7820B617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973B3C-F706-3407-9DC1-7522C17C01E0}"/>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39875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A31B8C-815F-CE0A-4BD2-19ECCA7F1C1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7681DC-7798-67EA-BF05-2359EE3F4C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389B74-4BDD-4A7E-F6A2-C5D81E0B62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E6C16B-FA68-3574-F518-30B062F057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3454690-EE70-7F96-B743-86EDFED42A7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9B2E50D-B298-0A8B-E4DA-60B0DE40D8C9}"/>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8" name="页脚占位符 7">
            <a:extLst>
              <a:ext uri="{FF2B5EF4-FFF2-40B4-BE49-F238E27FC236}">
                <a16:creationId xmlns:a16="http://schemas.microsoft.com/office/drawing/2014/main" id="{77E3FC75-51C5-ACFE-AD61-569A815C2E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66A900-F1B7-DFC1-46ED-622CB6B51FF8}"/>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154661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E33B9-9C96-E27A-69A5-2CEF9EC9258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FFBB9F-895B-3F58-E1E5-B89AF0E3C361}"/>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4" name="页脚占位符 3">
            <a:extLst>
              <a:ext uri="{FF2B5EF4-FFF2-40B4-BE49-F238E27FC236}">
                <a16:creationId xmlns:a16="http://schemas.microsoft.com/office/drawing/2014/main" id="{B9730841-D045-1E78-5BF5-7B1932E9120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DB27F-124A-AA0D-E097-60702C45E2FA}"/>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381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5EE16A7-8881-5A2C-6F00-3CE850845776}"/>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3" name="页脚占位符 2">
            <a:extLst>
              <a:ext uri="{FF2B5EF4-FFF2-40B4-BE49-F238E27FC236}">
                <a16:creationId xmlns:a16="http://schemas.microsoft.com/office/drawing/2014/main" id="{E16D5DF8-A8CB-39C1-9258-1FCBBADC9E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96791E3-6CFB-D0D8-F7DC-C2412B734D22}"/>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150012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2D492C-1167-6A6D-82BF-482F37ADCC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DC0E078-C67A-5BBA-03DE-932B53374E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75B157B-D508-A429-D5E6-FE0D6DB16F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298297D-DD91-1887-FA53-12B361C072C1}"/>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6" name="页脚占位符 5">
            <a:extLst>
              <a:ext uri="{FF2B5EF4-FFF2-40B4-BE49-F238E27FC236}">
                <a16:creationId xmlns:a16="http://schemas.microsoft.com/office/drawing/2014/main" id="{90E26092-BB10-CCB7-9296-F7F57F124C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E3F11-86EC-7454-9927-75C124B55155}"/>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93068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1F81A7-E688-5AE8-999C-B618FA576A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884CE3-8589-6CF4-5E3A-1E220745A8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BF3011-CA9A-254B-38AC-76BF2A3B08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710377E-285B-ADD5-A445-149728CD41B4}"/>
              </a:ext>
            </a:extLst>
          </p:cNvPr>
          <p:cNvSpPr>
            <a:spLocks noGrp="1"/>
          </p:cNvSpPr>
          <p:nvPr>
            <p:ph type="dt" sz="half" idx="10"/>
          </p:nvPr>
        </p:nvSpPr>
        <p:spPr/>
        <p:txBody>
          <a:bodyPr/>
          <a:lstStyle/>
          <a:p>
            <a:fld id="{75B9AFB4-91B1-40A8-BEDF-C9503BDEC796}" type="datetimeFigureOut">
              <a:rPr lang="zh-CN" altLang="en-US" smtClean="0"/>
              <a:t>2024/7/22</a:t>
            </a:fld>
            <a:endParaRPr lang="zh-CN" altLang="en-US"/>
          </a:p>
        </p:txBody>
      </p:sp>
      <p:sp>
        <p:nvSpPr>
          <p:cNvPr id="6" name="页脚占位符 5">
            <a:extLst>
              <a:ext uri="{FF2B5EF4-FFF2-40B4-BE49-F238E27FC236}">
                <a16:creationId xmlns:a16="http://schemas.microsoft.com/office/drawing/2014/main" id="{AC88F438-53DB-A913-3C5A-8EC74525628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375DC2C-DFF0-6A74-4C90-BA80767CA0EB}"/>
              </a:ext>
            </a:extLst>
          </p:cNvPr>
          <p:cNvSpPr>
            <a:spLocks noGrp="1"/>
          </p:cNvSpPr>
          <p:nvPr>
            <p:ph type="sldNum" sz="quarter" idx="12"/>
          </p:nvPr>
        </p:nvSpPr>
        <p:spPr/>
        <p:txBody>
          <a:body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2986614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138A166-4EF0-D528-258E-36C647AB657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356151-10E2-4130-3B3E-964D9A36C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C5278A-67BF-4129-13D5-67688B567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B9AFB4-91B1-40A8-BEDF-C9503BDEC796}" type="datetimeFigureOut">
              <a:rPr lang="zh-CN" altLang="en-US" smtClean="0"/>
              <a:t>2024/7/22</a:t>
            </a:fld>
            <a:endParaRPr lang="zh-CN" altLang="en-US"/>
          </a:p>
        </p:txBody>
      </p:sp>
      <p:sp>
        <p:nvSpPr>
          <p:cNvPr id="5" name="页脚占位符 4">
            <a:extLst>
              <a:ext uri="{FF2B5EF4-FFF2-40B4-BE49-F238E27FC236}">
                <a16:creationId xmlns:a16="http://schemas.microsoft.com/office/drawing/2014/main" id="{DDB6083F-A04D-3717-50AF-3EA9CA3288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966CF92F-6DAF-96ED-A863-9D8790BA24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254DA0-78CA-46AF-929F-43C8CF9C7604}" type="slidenum">
              <a:rPr lang="zh-CN" altLang="en-US" smtClean="0"/>
              <a:t>‹#›</a:t>
            </a:fld>
            <a:endParaRPr lang="zh-CN" altLang="en-US"/>
          </a:p>
        </p:txBody>
      </p:sp>
    </p:spTree>
    <p:extLst>
      <p:ext uri="{BB962C8B-B14F-4D97-AF65-F5344CB8AC3E}">
        <p14:creationId xmlns:p14="http://schemas.microsoft.com/office/powerpoint/2010/main" val="12861522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tags" Target="../tags/tag1100.xml"/><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tags" Target="../tags/tag800.xml"/><Relationship Id="rId13" Type="http://schemas.openxmlformats.org/officeDocument/2006/relationships/image" Target="../media/image17.png"/><Relationship Id="rId3" Type="http://schemas.openxmlformats.org/officeDocument/2006/relationships/tags" Target="../tags/tag795.xml"/><Relationship Id="rId7" Type="http://schemas.openxmlformats.org/officeDocument/2006/relationships/tags" Target="../tags/tag799.xml"/><Relationship Id="rId12" Type="http://schemas.openxmlformats.org/officeDocument/2006/relationships/image" Target="../media/image6.svg"/><Relationship Id="rId17" Type="http://schemas.openxmlformats.org/officeDocument/2006/relationships/image" Target="../media/image11.svg"/><Relationship Id="rId2" Type="http://schemas.openxmlformats.org/officeDocument/2006/relationships/tags" Target="../tags/tag794.xml"/><Relationship Id="rId16" Type="http://schemas.openxmlformats.org/officeDocument/2006/relationships/image" Target="../media/image10.png"/><Relationship Id="rId1" Type="http://schemas.openxmlformats.org/officeDocument/2006/relationships/tags" Target="../tags/tag793.xml"/><Relationship Id="rId6" Type="http://schemas.openxmlformats.org/officeDocument/2006/relationships/tags" Target="../tags/tag798.xml"/><Relationship Id="rId11" Type="http://schemas.openxmlformats.org/officeDocument/2006/relationships/image" Target="../media/image5.png"/><Relationship Id="rId5" Type="http://schemas.openxmlformats.org/officeDocument/2006/relationships/tags" Target="../tags/tag797.xml"/><Relationship Id="rId15" Type="http://schemas.openxmlformats.org/officeDocument/2006/relationships/image" Target="../media/image19.png"/><Relationship Id="rId10" Type="http://schemas.openxmlformats.org/officeDocument/2006/relationships/notesSlide" Target="../notesSlides/notesSlide10.xml"/><Relationship Id="rId4" Type="http://schemas.openxmlformats.org/officeDocument/2006/relationships/tags" Target="../tags/tag796.xml"/><Relationship Id="rId9" Type="http://schemas.openxmlformats.org/officeDocument/2006/relationships/slideLayout" Target="../slideLayouts/slideLayout7.xml"/><Relationship Id="rId1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tags" Target="../tags/tag803.xml"/><Relationship Id="rId2" Type="http://schemas.openxmlformats.org/officeDocument/2006/relationships/tags" Target="../tags/tag802.xml"/><Relationship Id="rId1" Type="http://schemas.openxmlformats.org/officeDocument/2006/relationships/tags" Target="../tags/tag801.xml"/><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tags" Target="../tags/tag804.xml"/></Relationships>
</file>

<file path=ppt/slides/_rels/slide12.xml.rels><?xml version="1.0" encoding="UTF-8" standalone="yes"?>
<Relationships xmlns="http://schemas.openxmlformats.org/package/2006/relationships"><Relationship Id="rId8" Type="http://schemas.openxmlformats.org/officeDocument/2006/relationships/tags" Target="../tags/tag8080.xml"/><Relationship Id="rId3" Type="http://schemas.openxmlformats.org/officeDocument/2006/relationships/tags" Target="../tags/tag807.xml"/><Relationship Id="rId7" Type="http://schemas.openxmlformats.org/officeDocument/2006/relationships/image" Target="../media/image20.png"/><Relationship Id="rId2" Type="http://schemas.openxmlformats.org/officeDocument/2006/relationships/tags" Target="../tags/tag806.xml"/><Relationship Id="rId1" Type="http://schemas.openxmlformats.org/officeDocument/2006/relationships/tags" Target="../tags/tag805.xml"/><Relationship Id="rId6" Type="http://schemas.openxmlformats.org/officeDocument/2006/relationships/notesSlide" Target="../notesSlides/notesSlide12.xml"/><Relationship Id="rId5" Type="http://schemas.openxmlformats.org/officeDocument/2006/relationships/slideLayout" Target="../slideLayouts/slideLayout7.xml"/><Relationship Id="rId4" Type="http://schemas.openxmlformats.org/officeDocument/2006/relationships/tags" Target="../tags/tag808.xml"/><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tags" Target="../tags/tag8120.xml"/><Relationship Id="rId3" Type="http://schemas.openxmlformats.org/officeDocument/2006/relationships/tags" Target="../tags/tag811.xml"/><Relationship Id="rId7" Type="http://schemas.openxmlformats.org/officeDocument/2006/relationships/image" Target="../media/image20.png"/><Relationship Id="rId2" Type="http://schemas.openxmlformats.org/officeDocument/2006/relationships/tags" Target="../tags/tag810.xml"/><Relationship Id="rId1" Type="http://schemas.openxmlformats.org/officeDocument/2006/relationships/tags" Target="../tags/tag809.xml"/><Relationship Id="rId6" Type="http://schemas.openxmlformats.org/officeDocument/2006/relationships/notesSlide" Target="../notesSlides/notesSlide13.xml"/><Relationship Id="rId5" Type="http://schemas.openxmlformats.org/officeDocument/2006/relationships/slideLayout" Target="../slideLayouts/slideLayout7.xml"/><Relationship Id="rId4" Type="http://schemas.openxmlformats.org/officeDocument/2006/relationships/tags" Target="../tags/tag812.xm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tags" Target="../tags/tag8160.xml"/><Relationship Id="rId3" Type="http://schemas.openxmlformats.org/officeDocument/2006/relationships/tags" Target="../tags/tag815.xml"/><Relationship Id="rId7" Type="http://schemas.openxmlformats.org/officeDocument/2006/relationships/image" Target="../media/image20.png"/><Relationship Id="rId2" Type="http://schemas.openxmlformats.org/officeDocument/2006/relationships/tags" Target="../tags/tag814.xml"/><Relationship Id="rId1" Type="http://schemas.openxmlformats.org/officeDocument/2006/relationships/tags" Target="../tags/tag813.xml"/><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tags" Target="../tags/tag816.xml"/><Relationship Id="rId9"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819.xml"/><Relationship Id="rId7" Type="http://schemas.openxmlformats.org/officeDocument/2006/relationships/tags" Target="../tags/tag8200.xml"/><Relationship Id="rId2" Type="http://schemas.openxmlformats.org/officeDocument/2006/relationships/tags" Target="../tags/tag818.xml"/><Relationship Id="rId1" Type="http://schemas.openxmlformats.org/officeDocument/2006/relationships/tags" Target="../tags/tag817.xml"/><Relationship Id="rId6" Type="http://schemas.openxmlformats.org/officeDocument/2006/relationships/notesSlide" Target="../notesSlides/notesSlide15.xml"/><Relationship Id="rId5" Type="http://schemas.openxmlformats.org/officeDocument/2006/relationships/slideLayout" Target="../slideLayouts/slideLayout7.xml"/><Relationship Id="rId10" Type="http://schemas.openxmlformats.org/officeDocument/2006/relationships/image" Target="../media/image25.png"/><Relationship Id="rId4" Type="http://schemas.openxmlformats.org/officeDocument/2006/relationships/tags" Target="../tags/tag820.xml"/><Relationship Id="rId9"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tags" Target="../tags/tag823.xml"/><Relationship Id="rId2" Type="http://schemas.openxmlformats.org/officeDocument/2006/relationships/tags" Target="../tags/tag822.xml"/><Relationship Id="rId1" Type="http://schemas.openxmlformats.org/officeDocument/2006/relationships/tags" Target="../tags/tag821.xml"/><Relationship Id="rId6" Type="http://schemas.openxmlformats.org/officeDocument/2006/relationships/notesSlide" Target="../notesSlides/notesSlide16.xml"/><Relationship Id="rId5" Type="http://schemas.openxmlformats.org/officeDocument/2006/relationships/slideLayout" Target="../slideLayouts/slideLayout7.xml"/><Relationship Id="rId4" Type="http://schemas.openxmlformats.org/officeDocument/2006/relationships/tags" Target="../tags/tag824.xml"/></Relationships>
</file>

<file path=ppt/slides/_rels/slide17.xml.rels><?xml version="1.0" encoding="UTF-8" standalone="yes"?>
<Relationships xmlns="http://schemas.openxmlformats.org/package/2006/relationships"><Relationship Id="rId8" Type="http://schemas.openxmlformats.org/officeDocument/2006/relationships/tags" Target="../tags/tag832.xml"/><Relationship Id="rId13" Type="http://schemas.openxmlformats.org/officeDocument/2006/relationships/notesSlide" Target="../notesSlides/notesSlide17.xml"/><Relationship Id="rId3" Type="http://schemas.openxmlformats.org/officeDocument/2006/relationships/tags" Target="../tags/tag827.xml"/><Relationship Id="rId7" Type="http://schemas.openxmlformats.org/officeDocument/2006/relationships/tags" Target="../tags/tag831.xml"/><Relationship Id="rId12" Type="http://schemas.openxmlformats.org/officeDocument/2006/relationships/slideLayout" Target="../slideLayouts/slideLayout7.xml"/><Relationship Id="rId2" Type="http://schemas.openxmlformats.org/officeDocument/2006/relationships/tags" Target="../tags/tag826.xml"/><Relationship Id="rId16" Type="http://schemas.openxmlformats.org/officeDocument/2006/relationships/image" Target="../media/image33.png"/><Relationship Id="rId1" Type="http://schemas.openxmlformats.org/officeDocument/2006/relationships/tags" Target="../tags/tag825.xml"/><Relationship Id="rId6" Type="http://schemas.openxmlformats.org/officeDocument/2006/relationships/tags" Target="../tags/tag830.xml"/><Relationship Id="rId11" Type="http://schemas.openxmlformats.org/officeDocument/2006/relationships/tags" Target="../tags/tag835.xml"/><Relationship Id="rId5" Type="http://schemas.openxmlformats.org/officeDocument/2006/relationships/tags" Target="../tags/tag829.xml"/><Relationship Id="rId15" Type="http://schemas.openxmlformats.org/officeDocument/2006/relationships/tags" Target="../tags/tag8430.xml"/><Relationship Id="rId10" Type="http://schemas.openxmlformats.org/officeDocument/2006/relationships/tags" Target="../tags/tag834.xml"/><Relationship Id="rId4" Type="http://schemas.openxmlformats.org/officeDocument/2006/relationships/tags" Target="../tags/tag828.xml"/><Relationship Id="rId9" Type="http://schemas.openxmlformats.org/officeDocument/2006/relationships/tags" Target="../tags/tag833.xml"/><Relationship Id="rId1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38.xml"/><Relationship Id="rId7" Type="http://schemas.openxmlformats.org/officeDocument/2006/relationships/tags" Target="../tags/tag842.xml"/><Relationship Id="rId2" Type="http://schemas.openxmlformats.org/officeDocument/2006/relationships/tags" Target="../tags/tag837.xml"/><Relationship Id="rId1" Type="http://schemas.openxmlformats.org/officeDocument/2006/relationships/tags" Target="../tags/tag836.xml"/><Relationship Id="rId6" Type="http://schemas.openxmlformats.org/officeDocument/2006/relationships/tags" Target="../tags/tag841.xml"/><Relationship Id="rId5" Type="http://schemas.openxmlformats.org/officeDocument/2006/relationships/tags" Target="../tags/tag840.xml"/><Relationship Id="rId10" Type="http://schemas.openxmlformats.org/officeDocument/2006/relationships/image" Target="../media/image27.png"/><Relationship Id="rId4" Type="http://schemas.openxmlformats.org/officeDocument/2006/relationships/tags" Target="../tags/tag839.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tags" Target="../tags/tag845.xml"/><Relationship Id="rId2" Type="http://schemas.openxmlformats.org/officeDocument/2006/relationships/tags" Target="../tags/tag844.xml"/><Relationship Id="rId1" Type="http://schemas.openxmlformats.org/officeDocument/2006/relationships/tags" Target="../tags/tag843.xml"/><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846.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49.xml"/><Relationship Id="rId7" Type="http://schemas.openxmlformats.org/officeDocument/2006/relationships/tags" Target="../tags/tag853.xml"/><Relationship Id="rId2" Type="http://schemas.openxmlformats.org/officeDocument/2006/relationships/tags" Target="../tags/tag848.xml"/><Relationship Id="rId1" Type="http://schemas.openxmlformats.org/officeDocument/2006/relationships/tags" Target="../tags/tag847.xml"/><Relationship Id="rId6" Type="http://schemas.openxmlformats.org/officeDocument/2006/relationships/tags" Target="../tags/tag852.xml"/><Relationship Id="rId5" Type="http://schemas.openxmlformats.org/officeDocument/2006/relationships/tags" Target="../tags/tag851.xml"/><Relationship Id="rId4" Type="http://schemas.openxmlformats.org/officeDocument/2006/relationships/tags" Target="../tags/tag850.xml"/><Relationship Id="rId9"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56.xml"/><Relationship Id="rId7" Type="http://schemas.openxmlformats.org/officeDocument/2006/relationships/tags" Target="../tags/tag860.xml"/><Relationship Id="rId2" Type="http://schemas.openxmlformats.org/officeDocument/2006/relationships/tags" Target="../tags/tag855.xml"/><Relationship Id="rId1" Type="http://schemas.openxmlformats.org/officeDocument/2006/relationships/tags" Target="../tags/tag854.xml"/><Relationship Id="rId6" Type="http://schemas.openxmlformats.org/officeDocument/2006/relationships/tags" Target="../tags/tag859.xml"/><Relationship Id="rId5" Type="http://schemas.openxmlformats.org/officeDocument/2006/relationships/tags" Target="../tags/tag858.xml"/><Relationship Id="rId10" Type="http://schemas.openxmlformats.org/officeDocument/2006/relationships/image" Target="../media/image28.png"/><Relationship Id="rId4" Type="http://schemas.openxmlformats.org/officeDocument/2006/relationships/tags" Target="../tags/tag857.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63.xml"/><Relationship Id="rId7" Type="http://schemas.openxmlformats.org/officeDocument/2006/relationships/tags" Target="../tags/tag867.xml"/><Relationship Id="rId2" Type="http://schemas.openxmlformats.org/officeDocument/2006/relationships/tags" Target="../tags/tag862.xml"/><Relationship Id="rId1" Type="http://schemas.openxmlformats.org/officeDocument/2006/relationships/tags" Target="../tags/tag861.xml"/><Relationship Id="rId6" Type="http://schemas.openxmlformats.org/officeDocument/2006/relationships/tags" Target="../tags/tag866.xml"/><Relationship Id="rId11" Type="http://schemas.openxmlformats.org/officeDocument/2006/relationships/image" Target="../media/image30.png"/><Relationship Id="rId5" Type="http://schemas.openxmlformats.org/officeDocument/2006/relationships/tags" Target="../tags/tag865.xml"/><Relationship Id="rId10" Type="http://schemas.openxmlformats.org/officeDocument/2006/relationships/image" Target="../media/image29.png"/><Relationship Id="rId4" Type="http://schemas.openxmlformats.org/officeDocument/2006/relationships/tags" Target="../tags/tag864.xml"/><Relationship Id="rId9"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870.xml"/><Relationship Id="rId7" Type="http://schemas.openxmlformats.org/officeDocument/2006/relationships/tags" Target="../tags/tag874.xml"/><Relationship Id="rId2" Type="http://schemas.openxmlformats.org/officeDocument/2006/relationships/tags" Target="../tags/tag869.xml"/><Relationship Id="rId1" Type="http://schemas.openxmlformats.org/officeDocument/2006/relationships/tags" Target="../tags/tag868.xml"/><Relationship Id="rId6" Type="http://schemas.openxmlformats.org/officeDocument/2006/relationships/tags" Target="../tags/tag873.xml"/><Relationship Id="rId11" Type="http://schemas.openxmlformats.org/officeDocument/2006/relationships/image" Target="../media/image32.png"/><Relationship Id="rId5" Type="http://schemas.openxmlformats.org/officeDocument/2006/relationships/tags" Target="../tags/tag872.xml"/><Relationship Id="rId10" Type="http://schemas.openxmlformats.org/officeDocument/2006/relationships/image" Target="../media/image31.png"/><Relationship Id="rId4" Type="http://schemas.openxmlformats.org/officeDocument/2006/relationships/tags" Target="../tags/tag871.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tags" Target="../tags/tag877.xml"/><Relationship Id="rId2" Type="http://schemas.openxmlformats.org/officeDocument/2006/relationships/tags" Target="../tags/tag876.xml"/><Relationship Id="rId1" Type="http://schemas.openxmlformats.org/officeDocument/2006/relationships/tags" Target="../tags/tag875.xml"/><Relationship Id="rId6" Type="http://schemas.openxmlformats.org/officeDocument/2006/relationships/notesSlide" Target="../notesSlides/notesSlide24.xml"/><Relationship Id="rId5" Type="http://schemas.openxmlformats.org/officeDocument/2006/relationships/slideLayout" Target="../slideLayouts/slideLayout7.xml"/><Relationship Id="rId4" Type="http://schemas.openxmlformats.org/officeDocument/2006/relationships/tags" Target="../tags/tag878.xml"/></Relationships>
</file>

<file path=ppt/slides/_rels/slide25.xml.rels><?xml version="1.0" encoding="UTF-8" standalone="yes"?>
<Relationships xmlns="http://schemas.openxmlformats.org/package/2006/relationships"><Relationship Id="rId8" Type="http://schemas.openxmlformats.org/officeDocument/2006/relationships/tags" Target="../tags/tag886.xml"/><Relationship Id="rId13" Type="http://schemas.openxmlformats.org/officeDocument/2006/relationships/tags" Target="../tags/tag891.xml"/><Relationship Id="rId18" Type="http://schemas.openxmlformats.org/officeDocument/2006/relationships/tags" Target="../tags/tag896.xml"/><Relationship Id="rId3" Type="http://schemas.openxmlformats.org/officeDocument/2006/relationships/tags" Target="../tags/tag881.xml"/><Relationship Id="rId21" Type="http://schemas.openxmlformats.org/officeDocument/2006/relationships/slideLayout" Target="../slideLayouts/slideLayout7.xml"/><Relationship Id="rId7" Type="http://schemas.openxmlformats.org/officeDocument/2006/relationships/tags" Target="../tags/tag885.xml"/><Relationship Id="rId12" Type="http://schemas.openxmlformats.org/officeDocument/2006/relationships/tags" Target="../tags/tag890.xml"/><Relationship Id="rId17" Type="http://schemas.openxmlformats.org/officeDocument/2006/relationships/tags" Target="../tags/tag895.xml"/><Relationship Id="rId2" Type="http://schemas.openxmlformats.org/officeDocument/2006/relationships/tags" Target="../tags/tag880.xml"/><Relationship Id="rId16" Type="http://schemas.openxmlformats.org/officeDocument/2006/relationships/tags" Target="../tags/tag894.xml"/><Relationship Id="rId20" Type="http://schemas.openxmlformats.org/officeDocument/2006/relationships/tags" Target="../tags/tag898.xml"/><Relationship Id="rId1" Type="http://schemas.openxmlformats.org/officeDocument/2006/relationships/tags" Target="../tags/tag879.xml"/><Relationship Id="rId6" Type="http://schemas.openxmlformats.org/officeDocument/2006/relationships/tags" Target="../tags/tag884.xml"/><Relationship Id="rId11" Type="http://schemas.openxmlformats.org/officeDocument/2006/relationships/tags" Target="../tags/tag889.xml"/><Relationship Id="rId5" Type="http://schemas.openxmlformats.org/officeDocument/2006/relationships/tags" Target="../tags/tag883.xml"/><Relationship Id="rId15" Type="http://schemas.openxmlformats.org/officeDocument/2006/relationships/tags" Target="../tags/tag893.xml"/><Relationship Id="rId10" Type="http://schemas.openxmlformats.org/officeDocument/2006/relationships/tags" Target="../tags/tag888.xml"/><Relationship Id="rId19" Type="http://schemas.openxmlformats.org/officeDocument/2006/relationships/tags" Target="../tags/tag897.xml"/><Relationship Id="rId4" Type="http://schemas.openxmlformats.org/officeDocument/2006/relationships/tags" Target="../tags/tag882.xml"/><Relationship Id="rId9" Type="http://schemas.openxmlformats.org/officeDocument/2006/relationships/tags" Target="../tags/tag887.xml"/><Relationship Id="rId14" Type="http://schemas.openxmlformats.org/officeDocument/2006/relationships/tags" Target="../tags/tag892.xml"/><Relationship Id="rId2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hyperlink" Target="mailto:yfzou@sdu.edu.cn" TargetMode="External"/><Relationship Id="rId5" Type="http://schemas.openxmlformats.org/officeDocument/2006/relationships/hyperlink" Target="mailto:senmao_qi@mail.sdu.edu.cn"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17" Type="http://schemas.openxmlformats.org/officeDocument/2006/relationships/tags" Target="../tags/tag122.xml"/><Relationship Id="rId21" Type="http://schemas.openxmlformats.org/officeDocument/2006/relationships/tags" Target="../tags/tag26.xml"/><Relationship Id="rId42" Type="http://schemas.openxmlformats.org/officeDocument/2006/relationships/tags" Target="../tags/tag47.xml"/><Relationship Id="rId63" Type="http://schemas.openxmlformats.org/officeDocument/2006/relationships/tags" Target="../tags/tag68.xml"/><Relationship Id="rId84" Type="http://schemas.openxmlformats.org/officeDocument/2006/relationships/tags" Target="../tags/tag89.xml"/><Relationship Id="rId138" Type="http://schemas.openxmlformats.org/officeDocument/2006/relationships/tags" Target="../tags/tag143.xml"/><Relationship Id="rId159" Type="http://schemas.openxmlformats.org/officeDocument/2006/relationships/tags" Target="../tags/tag164.xml"/><Relationship Id="rId170" Type="http://schemas.openxmlformats.org/officeDocument/2006/relationships/image" Target="../media/image11.svg"/><Relationship Id="rId107" Type="http://schemas.openxmlformats.org/officeDocument/2006/relationships/tags" Target="../tags/tag112.xml"/><Relationship Id="rId11" Type="http://schemas.openxmlformats.org/officeDocument/2006/relationships/tags" Target="../tags/tag16.xml"/><Relationship Id="rId32" Type="http://schemas.openxmlformats.org/officeDocument/2006/relationships/tags" Target="../tags/tag37.xml"/><Relationship Id="rId53" Type="http://schemas.openxmlformats.org/officeDocument/2006/relationships/tags" Target="../tags/tag58.xml"/><Relationship Id="rId74" Type="http://schemas.openxmlformats.org/officeDocument/2006/relationships/tags" Target="../tags/tag79.xml"/><Relationship Id="rId128" Type="http://schemas.openxmlformats.org/officeDocument/2006/relationships/tags" Target="../tags/tag133.xml"/><Relationship Id="rId149" Type="http://schemas.openxmlformats.org/officeDocument/2006/relationships/tags" Target="../tags/tag154.xml"/><Relationship Id="rId5" Type="http://schemas.openxmlformats.org/officeDocument/2006/relationships/tags" Target="../tags/tag10.xml"/><Relationship Id="rId95" Type="http://schemas.openxmlformats.org/officeDocument/2006/relationships/tags" Target="../tags/tag100.xml"/><Relationship Id="rId160" Type="http://schemas.openxmlformats.org/officeDocument/2006/relationships/tags" Target="../tags/tag165.xml"/><Relationship Id="rId22" Type="http://schemas.openxmlformats.org/officeDocument/2006/relationships/tags" Target="../tags/tag27.xml"/><Relationship Id="rId43" Type="http://schemas.openxmlformats.org/officeDocument/2006/relationships/tags" Target="../tags/tag48.xml"/><Relationship Id="rId64" Type="http://schemas.openxmlformats.org/officeDocument/2006/relationships/tags" Target="../tags/tag69.xml"/><Relationship Id="rId118" Type="http://schemas.openxmlformats.org/officeDocument/2006/relationships/tags" Target="../tags/tag123.xml"/><Relationship Id="rId139" Type="http://schemas.openxmlformats.org/officeDocument/2006/relationships/tags" Target="../tags/tag144.xml"/><Relationship Id="rId85" Type="http://schemas.openxmlformats.org/officeDocument/2006/relationships/tags" Target="../tags/tag90.xml"/><Relationship Id="rId150" Type="http://schemas.openxmlformats.org/officeDocument/2006/relationships/tags" Target="../tags/tag155.xml"/><Relationship Id="rId12" Type="http://schemas.openxmlformats.org/officeDocument/2006/relationships/tags" Target="../tags/tag17.xml"/><Relationship Id="rId33" Type="http://schemas.openxmlformats.org/officeDocument/2006/relationships/tags" Target="../tags/tag38.xml"/><Relationship Id="rId108" Type="http://schemas.openxmlformats.org/officeDocument/2006/relationships/tags" Target="../tags/tag113.xml"/><Relationship Id="rId129" Type="http://schemas.openxmlformats.org/officeDocument/2006/relationships/tags" Target="../tags/tag134.xml"/><Relationship Id="rId54" Type="http://schemas.openxmlformats.org/officeDocument/2006/relationships/tags" Target="../tags/tag59.xml"/><Relationship Id="rId70" Type="http://schemas.openxmlformats.org/officeDocument/2006/relationships/tags" Target="../tags/tag75.xml"/><Relationship Id="rId75" Type="http://schemas.openxmlformats.org/officeDocument/2006/relationships/tags" Target="../tags/tag80.xml"/><Relationship Id="rId91" Type="http://schemas.openxmlformats.org/officeDocument/2006/relationships/tags" Target="../tags/tag96.xml"/><Relationship Id="rId96" Type="http://schemas.openxmlformats.org/officeDocument/2006/relationships/tags" Target="../tags/tag101.xml"/><Relationship Id="rId140" Type="http://schemas.openxmlformats.org/officeDocument/2006/relationships/tags" Target="../tags/tag145.xml"/><Relationship Id="rId145" Type="http://schemas.openxmlformats.org/officeDocument/2006/relationships/tags" Target="../tags/tag150.xml"/><Relationship Id="rId161" Type="http://schemas.openxmlformats.org/officeDocument/2006/relationships/tags" Target="../tags/tag166.xml"/><Relationship Id="rId166" Type="http://schemas.openxmlformats.org/officeDocument/2006/relationships/image" Target="../media/image7.png"/><Relationship Id="rId1" Type="http://schemas.openxmlformats.org/officeDocument/2006/relationships/tags" Target="../tags/tag6.xml"/><Relationship Id="rId6" Type="http://schemas.openxmlformats.org/officeDocument/2006/relationships/tags" Target="../tags/tag11.xml"/><Relationship Id="rId23" Type="http://schemas.openxmlformats.org/officeDocument/2006/relationships/tags" Target="../tags/tag28.xml"/><Relationship Id="rId28" Type="http://schemas.openxmlformats.org/officeDocument/2006/relationships/tags" Target="../tags/tag33.xml"/><Relationship Id="rId49" Type="http://schemas.openxmlformats.org/officeDocument/2006/relationships/tags" Target="../tags/tag54.xml"/><Relationship Id="rId114" Type="http://schemas.openxmlformats.org/officeDocument/2006/relationships/tags" Target="../tags/tag119.xml"/><Relationship Id="rId119" Type="http://schemas.openxmlformats.org/officeDocument/2006/relationships/tags" Target="../tags/tag124.xml"/><Relationship Id="rId44" Type="http://schemas.openxmlformats.org/officeDocument/2006/relationships/tags" Target="../tags/tag49.xml"/><Relationship Id="rId60" Type="http://schemas.openxmlformats.org/officeDocument/2006/relationships/tags" Target="../tags/tag65.xml"/><Relationship Id="rId65" Type="http://schemas.openxmlformats.org/officeDocument/2006/relationships/tags" Target="../tags/tag70.xml"/><Relationship Id="rId81" Type="http://schemas.openxmlformats.org/officeDocument/2006/relationships/tags" Target="../tags/tag86.xml"/><Relationship Id="rId86" Type="http://schemas.openxmlformats.org/officeDocument/2006/relationships/tags" Target="../tags/tag91.xml"/><Relationship Id="rId130" Type="http://schemas.openxmlformats.org/officeDocument/2006/relationships/tags" Target="../tags/tag135.xml"/><Relationship Id="rId135" Type="http://schemas.openxmlformats.org/officeDocument/2006/relationships/tags" Target="../tags/tag140.xml"/><Relationship Id="rId151" Type="http://schemas.openxmlformats.org/officeDocument/2006/relationships/tags" Target="../tags/tag156.xml"/><Relationship Id="rId156" Type="http://schemas.openxmlformats.org/officeDocument/2006/relationships/tags" Target="../tags/tag161.xml"/><Relationship Id="rId13" Type="http://schemas.openxmlformats.org/officeDocument/2006/relationships/tags" Target="../tags/tag18.xml"/><Relationship Id="rId18" Type="http://schemas.openxmlformats.org/officeDocument/2006/relationships/tags" Target="../tags/tag23.xml"/><Relationship Id="rId39" Type="http://schemas.openxmlformats.org/officeDocument/2006/relationships/tags" Target="../tags/tag44.xml"/><Relationship Id="rId109" Type="http://schemas.openxmlformats.org/officeDocument/2006/relationships/tags" Target="../tags/tag114.xml"/><Relationship Id="rId34" Type="http://schemas.openxmlformats.org/officeDocument/2006/relationships/tags" Target="../tags/tag39.xml"/><Relationship Id="rId50" Type="http://schemas.openxmlformats.org/officeDocument/2006/relationships/tags" Target="../tags/tag55.xml"/><Relationship Id="rId55" Type="http://schemas.openxmlformats.org/officeDocument/2006/relationships/tags" Target="../tags/tag60.xml"/><Relationship Id="rId76" Type="http://schemas.openxmlformats.org/officeDocument/2006/relationships/tags" Target="../tags/tag81.xml"/><Relationship Id="rId97" Type="http://schemas.openxmlformats.org/officeDocument/2006/relationships/tags" Target="../tags/tag102.xml"/><Relationship Id="rId104" Type="http://schemas.openxmlformats.org/officeDocument/2006/relationships/tags" Target="../tags/tag109.xml"/><Relationship Id="rId120" Type="http://schemas.openxmlformats.org/officeDocument/2006/relationships/tags" Target="../tags/tag125.xml"/><Relationship Id="rId125" Type="http://schemas.openxmlformats.org/officeDocument/2006/relationships/tags" Target="../tags/tag130.xml"/><Relationship Id="rId141" Type="http://schemas.openxmlformats.org/officeDocument/2006/relationships/tags" Target="../tags/tag146.xml"/><Relationship Id="rId146" Type="http://schemas.openxmlformats.org/officeDocument/2006/relationships/tags" Target="../tags/tag151.xml"/><Relationship Id="rId167" Type="http://schemas.openxmlformats.org/officeDocument/2006/relationships/image" Target="../media/image8.png"/><Relationship Id="rId7" Type="http://schemas.openxmlformats.org/officeDocument/2006/relationships/tags" Target="../tags/tag12.xml"/><Relationship Id="rId71" Type="http://schemas.openxmlformats.org/officeDocument/2006/relationships/tags" Target="../tags/tag76.xml"/><Relationship Id="rId92" Type="http://schemas.openxmlformats.org/officeDocument/2006/relationships/tags" Target="../tags/tag97.xml"/><Relationship Id="rId162" Type="http://schemas.openxmlformats.org/officeDocument/2006/relationships/slideLayout" Target="../slideLayouts/slideLayout7.xml"/><Relationship Id="rId2" Type="http://schemas.openxmlformats.org/officeDocument/2006/relationships/tags" Target="../tags/tag7.xml"/><Relationship Id="rId29" Type="http://schemas.openxmlformats.org/officeDocument/2006/relationships/tags" Target="../tags/tag34.xml"/><Relationship Id="rId24" Type="http://schemas.openxmlformats.org/officeDocument/2006/relationships/tags" Target="../tags/tag29.xml"/><Relationship Id="rId40" Type="http://schemas.openxmlformats.org/officeDocument/2006/relationships/tags" Target="../tags/tag45.xml"/><Relationship Id="rId45" Type="http://schemas.openxmlformats.org/officeDocument/2006/relationships/tags" Target="../tags/tag50.xml"/><Relationship Id="rId66" Type="http://schemas.openxmlformats.org/officeDocument/2006/relationships/tags" Target="../tags/tag71.xml"/><Relationship Id="rId87" Type="http://schemas.openxmlformats.org/officeDocument/2006/relationships/tags" Target="../tags/tag92.xml"/><Relationship Id="rId110" Type="http://schemas.openxmlformats.org/officeDocument/2006/relationships/tags" Target="../tags/tag115.xml"/><Relationship Id="rId115" Type="http://schemas.openxmlformats.org/officeDocument/2006/relationships/tags" Target="../tags/tag120.xml"/><Relationship Id="rId131" Type="http://schemas.openxmlformats.org/officeDocument/2006/relationships/tags" Target="../tags/tag136.xml"/><Relationship Id="rId136" Type="http://schemas.openxmlformats.org/officeDocument/2006/relationships/tags" Target="../tags/tag141.xml"/><Relationship Id="rId157" Type="http://schemas.openxmlformats.org/officeDocument/2006/relationships/tags" Target="../tags/tag162.xml"/><Relationship Id="rId61" Type="http://schemas.openxmlformats.org/officeDocument/2006/relationships/tags" Target="../tags/tag66.xml"/><Relationship Id="rId82" Type="http://schemas.openxmlformats.org/officeDocument/2006/relationships/tags" Target="../tags/tag87.xml"/><Relationship Id="rId152" Type="http://schemas.openxmlformats.org/officeDocument/2006/relationships/tags" Target="../tags/tag157.xml"/><Relationship Id="rId19" Type="http://schemas.openxmlformats.org/officeDocument/2006/relationships/tags" Target="../tags/tag24.xml"/><Relationship Id="rId14" Type="http://schemas.openxmlformats.org/officeDocument/2006/relationships/tags" Target="../tags/tag19.xml"/><Relationship Id="rId30" Type="http://schemas.openxmlformats.org/officeDocument/2006/relationships/tags" Target="../tags/tag35.xml"/><Relationship Id="rId35" Type="http://schemas.openxmlformats.org/officeDocument/2006/relationships/tags" Target="../tags/tag40.xml"/><Relationship Id="rId56" Type="http://schemas.openxmlformats.org/officeDocument/2006/relationships/tags" Target="../tags/tag61.xml"/><Relationship Id="rId77" Type="http://schemas.openxmlformats.org/officeDocument/2006/relationships/tags" Target="../tags/tag82.xml"/><Relationship Id="rId100" Type="http://schemas.openxmlformats.org/officeDocument/2006/relationships/tags" Target="../tags/tag105.xml"/><Relationship Id="rId105" Type="http://schemas.openxmlformats.org/officeDocument/2006/relationships/tags" Target="../tags/tag110.xml"/><Relationship Id="rId126" Type="http://schemas.openxmlformats.org/officeDocument/2006/relationships/tags" Target="../tags/tag131.xml"/><Relationship Id="rId147" Type="http://schemas.openxmlformats.org/officeDocument/2006/relationships/tags" Target="../tags/tag152.xml"/><Relationship Id="rId168" Type="http://schemas.openxmlformats.org/officeDocument/2006/relationships/image" Target="../media/image9.svg"/><Relationship Id="rId8" Type="http://schemas.openxmlformats.org/officeDocument/2006/relationships/tags" Target="../tags/tag13.xml"/><Relationship Id="rId51" Type="http://schemas.openxmlformats.org/officeDocument/2006/relationships/tags" Target="../tags/tag56.xml"/><Relationship Id="rId72" Type="http://schemas.openxmlformats.org/officeDocument/2006/relationships/tags" Target="../tags/tag77.xml"/><Relationship Id="rId93" Type="http://schemas.openxmlformats.org/officeDocument/2006/relationships/tags" Target="../tags/tag98.xml"/><Relationship Id="rId98" Type="http://schemas.openxmlformats.org/officeDocument/2006/relationships/tags" Target="../tags/tag103.xml"/><Relationship Id="rId121" Type="http://schemas.openxmlformats.org/officeDocument/2006/relationships/tags" Target="../tags/tag126.xml"/><Relationship Id="rId142" Type="http://schemas.openxmlformats.org/officeDocument/2006/relationships/tags" Target="../tags/tag147.xml"/><Relationship Id="rId163" Type="http://schemas.openxmlformats.org/officeDocument/2006/relationships/notesSlide" Target="../notesSlides/notesSlide3.xml"/><Relationship Id="rId3" Type="http://schemas.openxmlformats.org/officeDocument/2006/relationships/tags" Target="../tags/tag8.xml"/><Relationship Id="rId25" Type="http://schemas.openxmlformats.org/officeDocument/2006/relationships/tags" Target="../tags/tag30.xml"/><Relationship Id="rId46" Type="http://schemas.openxmlformats.org/officeDocument/2006/relationships/tags" Target="../tags/tag51.xml"/><Relationship Id="rId67" Type="http://schemas.openxmlformats.org/officeDocument/2006/relationships/tags" Target="../tags/tag72.xml"/><Relationship Id="rId116" Type="http://schemas.openxmlformats.org/officeDocument/2006/relationships/tags" Target="../tags/tag121.xml"/><Relationship Id="rId137" Type="http://schemas.openxmlformats.org/officeDocument/2006/relationships/tags" Target="../tags/tag142.xml"/><Relationship Id="rId158" Type="http://schemas.openxmlformats.org/officeDocument/2006/relationships/tags" Target="../tags/tag163.xml"/><Relationship Id="rId20" Type="http://schemas.openxmlformats.org/officeDocument/2006/relationships/tags" Target="../tags/tag25.xml"/><Relationship Id="rId41" Type="http://schemas.openxmlformats.org/officeDocument/2006/relationships/tags" Target="../tags/tag46.xml"/><Relationship Id="rId62" Type="http://schemas.openxmlformats.org/officeDocument/2006/relationships/tags" Target="../tags/tag67.xml"/><Relationship Id="rId83" Type="http://schemas.openxmlformats.org/officeDocument/2006/relationships/tags" Target="../tags/tag88.xml"/><Relationship Id="rId88" Type="http://schemas.openxmlformats.org/officeDocument/2006/relationships/tags" Target="../tags/tag93.xml"/><Relationship Id="rId111" Type="http://schemas.openxmlformats.org/officeDocument/2006/relationships/tags" Target="../tags/tag116.xml"/><Relationship Id="rId132" Type="http://schemas.openxmlformats.org/officeDocument/2006/relationships/tags" Target="../tags/tag137.xml"/><Relationship Id="rId153" Type="http://schemas.openxmlformats.org/officeDocument/2006/relationships/tags" Target="../tags/tag158.xml"/><Relationship Id="rId15" Type="http://schemas.openxmlformats.org/officeDocument/2006/relationships/tags" Target="../tags/tag20.xml"/><Relationship Id="rId36" Type="http://schemas.openxmlformats.org/officeDocument/2006/relationships/tags" Target="../tags/tag41.xml"/><Relationship Id="rId57" Type="http://schemas.openxmlformats.org/officeDocument/2006/relationships/tags" Target="../tags/tag62.xml"/><Relationship Id="rId106" Type="http://schemas.openxmlformats.org/officeDocument/2006/relationships/tags" Target="../tags/tag111.xml"/><Relationship Id="rId127" Type="http://schemas.openxmlformats.org/officeDocument/2006/relationships/tags" Target="../tags/tag132.xml"/><Relationship Id="rId10" Type="http://schemas.openxmlformats.org/officeDocument/2006/relationships/tags" Target="../tags/tag15.xml"/><Relationship Id="rId31" Type="http://schemas.openxmlformats.org/officeDocument/2006/relationships/tags" Target="../tags/tag36.xml"/><Relationship Id="rId52" Type="http://schemas.openxmlformats.org/officeDocument/2006/relationships/tags" Target="../tags/tag57.xml"/><Relationship Id="rId73" Type="http://schemas.openxmlformats.org/officeDocument/2006/relationships/tags" Target="../tags/tag78.xml"/><Relationship Id="rId78" Type="http://schemas.openxmlformats.org/officeDocument/2006/relationships/tags" Target="../tags/tag83.xml"/><Relationship Id="rId94" Type="http://schemas.openxmlformats.org/officeDocument/2006/relationships/tags" Target="../tags/tag99.xml"/><Relationship Id="rId99" Type="http://schemas.openxmlformats.org/officeDocument/2006/relationships/tags" Target="../tags/tag104.xml"/><Relationship Id="rId101" Type="http://schemas.openxmlformats.org/officeDocument/2006/relationships/tags" Target="../tags/tag106.xml"/><Relationship Id="rId122" Type="http://schemas.openxmlformats.org/officeDocument/2006/relationships/tags" Target="../tags/tag127.xml"/><Relationship Id="rId143" Type="http://schemas.openxmlformats.org/officeDocument/2006/relationships/tags" Target="../tags/tag148.xml"/><Relationship Id="rId148" Type="http://schemas.openxmlformats.org/officeDocument/2006/relationships/tags" Target="../tags/tag153.xml"/><Relationship Id="rId164" Type="http://schemas.openxmlformats.org/officeDocument/2006/relationships/image" Target="../media/image5.png"/><Relationship Id="rId169" Type="http://schemas.openxmlformats.org/officeDocument/2006/relationships/image" Target="../media/image10.png"/><Relationship Id="rId4" Type="http://schemas.openxmlformats.org/officeDocument/2006/relationships/tags" Target="../tags/tag9.xml"/><Relationship Id="rId9" Type="http://schemas.openxmlformats.org/officeDocument/2006/relationships/tags" Target="../tags/tag14.xml"/><Relationship Id="rId26" Type="http://schemas.openxmlformats.org/officeDocument/2006/relationships/tags" Target="../tags/tag31.xml"/><Relationship Id="rId47" Type="http://schemas.openxmlformats.org/officeDocument/2006/relationships/tags" Target="../tags/tag52.xml"/><Relationship Id="rId68" Type="http://schemas.openxmlformats.org/officeDocument/2006/relationships/tags" Target="../tags/tag73.xml"/><Relationship Id="rId89" Type="http://schemas.openxmlformats.org/officeDocument/2006/relationships/tags" Target="../tags/tag94.xml"/><Relationship Id="rId112" Type="http://schemas.openxmlformats.org/officeDocument/2006/relationships/tags" Target="../tags/tag117.xml"/><Relationship Id="rId133" Type="http://schemas.openxmlformats.org/officeDocument/2006/relationships/tags" Target="../tags/tag138.xml"/><Relationship Id="rId154" Type="http://schemas.openxmlformats.org/officeDocument/2006/relationships/tags" Target="../tags/tag159.xml"/><Relationship Id="rId16" Type="http://schemas.openxmlformats.org/officeDocument/2006/relationships/tags" Target="../tags/tag21.xml"/><Relationship Id="rId37" Type="http://schemas.openxmlformats.org/officeDocument/2006/relationships/tags" Target="../tags/tag42.xml"/><Relationship Id="rId58" Type="http://schemas.openxmlformats.org/officeDocument/2006/relationships/tags" Target="../tags/tag63.xml"/><Relationship Id="rId79" Type="http://schemas.openxmlformats.org/officeDocument/2006/relationships/tags" Target="../tags/tag84.xml"/><Relationship Id="rId102" Type="http://schemas.openxmlformats.org/officeDocument/2006/relationships/tags" Target="../tags/tag107.xml"/><Relationship Id="rId123" Type="http://schemas.openxmlformats.org/officeDocument/2006/relationships/tags" Target="../tags/tag128.xml"/><Relationship Id="rId144" Type="http://schemas.openxmlformats.org/officeDocument/2006/relationships/tags" Target="../tags/tag149.xml"/><Relationship Id="rId90" Type="http://schemas.openxmlformats.org/officeDocument/2006/relationships/tags" Target="../tags/tag95.xml"/><Relationship Id="rId165" Type="http://schemas.openxmlformats.org/officeDocument/2006/relationships/image" Target="../media/image6.svg"/><Relationship Id="rId27" Type="http://schemas.openxmlformats.org/officeDocument/2006/relationships/tags" Target="../tags/tag32.xml"/><Relationship Id="rId48" Type="http://schemas.openxmlformats.org/officeDocument/2006/relationships/tags" Target="../tags/tag53.xml"/><Relationship Id="rId69" Type="http://schemas.openxmlformats.org/officeDocument/2006/relationships/tags" Target="../tags/tag74.xml"/><Relationship Id="rId113" Type="http://schemas.openxmlformats.org/officeDocument/2006/relationships/tags" Target="../tags/tag118.xml"/><Relationship Id="rId134" Type="http://schemas.openxmlformats.org/officeDocument/2006/relationships/tags" Target="../tags/tag139.xml"/><Relationship Id="rId80" Type="http://schemas.openxmlformats.org/officeDocument/2006/relationships/tags" Target="../tags/tag85.xml"/><Relationship Id="rId155" Type="http://schemas.openxmlformats.org/officeDocument/2006/relationships/tags" Target="../tags/tag160.xml"/><Relationship Id="rId17" Type="http://schemas.openxmlformats.org/officeDocument/2006/relationships/tags" Target="../tags/tag22.xml"/><Relationship Id="rId38" Type="http://schemas.openxmlformats.org/officeDocument/2006/relationships/tags" Target="../tags/tag43.xml"/><Relationship Id="rId59" Type="http://schemas.openxmlformats.org/officeDocument/2006/relationships/tags" Target="../tags/tag64.xml"/><Relationship Id="rId103" Type="http://schemas.openxmlformats.org/officeDocument/2006/relationships/tags" Target="../tags/tag108.xml"/><Relationship Id="rId124" Type="http://schemas.openxmlformats.org/officeDocument/2006/relationships/tags" Target="../tags/tag129.xml"/></Relationships>
</file>

<file path=ppt/slides/_rels/slide4.xml.rels><?xml version="1.0" encoding="UTF-8" standalone="yes"?>
<Relationships xmlns="http://schemas.openxmlformats.org/package/2006/relationships"><Relationship Id="rId117" Type="http://schemas.openxmlformats.org/officeDocument/2006/relationships/tags" Target="../tags/tag283.xml"/><Relationship Id="rId21" Type="http://schemas.openxmlformats.org/officeDocument/2006/relationships/tags" Target="../tags/tag187.xml"/><Relationship Id="rId42" Type="http://schemas.openxmlformats.org/officeDocument/2006/relationships/tags" Target="../tags/tag208.xml"/><Relationship Id="rId63" Type="http://schemas.openxmlformats.org/officeDocument/2006/relationships/tags" Target="../tags/tag229.xml"/><Relationship Id="rId84" Type="http://schemas.openxmlformats.org/officeDocument/2006/relationships/tags" Target="../tags/tag250.xml"/><Relationship Id="rId138" Type="http://schemas.openxmlformats.org/officeDocument/2006/relationships/tags" Target="../tags/tag304.xml"/><Relationship Id="rId159" Type="http://schemas.openxmlformats.org/officeDocument/2006/relationships/tags" Target="../tags/tag325.xml"/><Relationship Id="rId170" Type="http://schemas.openxmlformats.org/officeDocument/2006/relationships/image" Target="../media/image11.svg"/><Relationship Id="rId107" Type="http://schemas.openxmlformats.org/officeDocument/2006/relationships/tags" Target="../tags/tag273.xml"/><Relationship Id="rId11" Type="http://schemas.openxmlformats.org/officeDocument/2006/relationships/tags" Target="../tags/tag177.xml"/><Relationship Id="rId32" Type="http://schemas.openxmlformats.org/officeDocument/2006/relationships/tags" Target="../tags/tag198.xml"/><Relationship Id="rId53" Type="http://schemas.openxmlformats.org/officeDocument/2006/relationships/tags" Target="../tags/tag219.xml"/><Relationship Id="rId74" Type="http://schemas.openxmlformats.org/officeDocument/2006/relationships/tags" Target="../tags/tag240.xml"/><Relationship Id="rId128" Type="http://schemas.openxmlformats.org/officeDocument/2006/relationships/tags" Target="../tags/tag294.xml"/><Relationship Id="rId149" Type="http://schemas.openxmlformats.org/officeDocument/2006/relationships/tags" Target="../tags/tag315.xml"/><Relationship Id="rId5" Type="http://schemas.openxmlformats.org/officeDocument/2006/relationships/tags" Target="../tags/tag171.xml"/><Relationship Id="rId95" Type="http://schemas.openxmlformats.org/officeDocument/2006/relationships/tags" Target="../tags/tag261.xml"/><Relationship Id="rId160" Type="http://schemas.openxmlformats.org/officeDocument/2006/relationships/tags" Target="../tags/tag326.xml"/><Relationship Id="rId22" Type="http://schemas.openxmlformats.org/officeDocument/2006/relationships/tags" Target="../tags/tag188.xml"/><Relationship Id="rId43" Type="http://schemas.openxmlformats.org/officeDocument/2006/relationships/tags" Target="../tags/tag209.xml"/><Relationship Id="rId64" Type="http://schemas.openxmlformats.org/officeDocument/2006/relationships/tags" Target="../tags/tag230.xml"/><Relationship Id="rId118" Type="http://schemas.openxmlformats.org/officeDocument/2006/relationships/tags" Target="../tags/tag284.xml"/><Relationship Id="rId139" Type="http://schemas.openxmlformats.org/officeDocument/2006/relationships/tags" Target="../tags/tag305.xml"/><Relationship Id="rId85" Type="http://schemas.openxmlformats.org/officeDocument/2006/relationships/tags" Target="../tags/tag251.xml"/><Relationship Id="rId150" Type="http://schemas.openxmlformats.org/officeDocument/2006/relationships/tags" Target="../tags/tag316.xml"/><Relationship Id="rId171" Type="http://schemas.openxmlformats.org/officeDocument/2006/relationships/image" Target="../media/image12.png"/><Relationship Id="rId12" Type="http://schemas.openxmlformats.org/officeDocument/2006/relationships/tags" Target="../tags/tag178.xml"/><Relationship Id="rId33" Type="http://schemas.openxmlformats.org/officeDocument/2006/relationships/tags" Target="../tags/tag199.xml"/><Relationship Id="rId108" Type="http://schemas.openxmlformats.org/officeDocument/2006/relationships/tags" Target="../tags/tag274.xml"/><Relationship Id="rId129" Type="http://schemas.openxmlformats.org/officeDocument/2006/relationships/tags" Target="../tags/tag295.xml"/><Relationship Id="rId54" Type="http://schemas.openxmlformats.org/officeDocument/2006/relationships/tags" Target="../tags/tag220.xml"/><Relationship Id="rId70" Type="http://schemas.openxmlformats.org/officeDocument/2006/relationships/tags" Target="../tags/tag236.xml"/><Relationship Id="rId75" Type="http://schemas.openxmlformats.org/officeDocument/2006/relationships/tags" Target="../tags/tag241.xml"/><Relationship Id="rId91" Type="http://schemas.openxmlformats.org/officeDocument/2006/relationships/tags" Target="../tags/tag257.xml"/><Relationship Id="rId96" Type="http://schemas.openxmlformats.org/officeDocument/2006/relationships/tags" Target="../tags/tag262.xml"/><Relationship Id="rId140" Type="http://schemas.openxmlformats.org/officeDocument/2006/relationships/tags" Target="../tags/tag306.xml"/><Relationship Id="rId145" Type="http://schemas.openxmlformats.org/officeDocument/2006/relationships/tags" Target="../tags/tag311.xml"/><Relationship Id="rId161" Type="http://schemas.openxmlformats.org/officeDocument/2006/relationships/tags" Target="../tags/tag327.xml"/><Relationship Id="rId166" Type="http://schemas.openxmlformats.org/officeDocument/2006/relationships/image" Target="../media/image7.png"/><Relationship Id="rId1" Type="http://schemas.openxmlformats.org/officeDocument/2006/relationships/tags" Target="../tags/tag167.xml"/><Relationship Id="rId6" Type="http://schemas.openxmlformats.org/officeDocument/2006/relationships/tags" Target="../tags/tag172.xml"/><Relationship Id="rId23" Type="http://schemas.openxmlformats.org/officeDocument/2006/relationships/tags" Target="../tags/tag189.xml"/><Relationship Id="rId28" Type="http://schemas.openxmlformats.org/officeDocument/2006/relationships/tags" Target="../tags/tag194.xml"/><Relationship Id="rId49" Type="http://schemas.openxmlformats.org/officeDocument/2006/relationships/tags" Target="../tags/tag215.xml"/><Relationship Id="rId114" Type="http://schemas.openxmlformats.org/officeDocument/2006/relationships/tags" Target="../tags/tag280.xml"/><Relationship Id="rId119" Type="http://schemas.openxmlformats.org/officeDocument/2006/relationships/tags" Target="../tags/tag285.xml"/><Relationship Id="rId44" Type="http://schemas.openxmlformats.org/officeDocument/2006/relationships/tags" Target="../tags/tag210.xml"/><Relationship Id="rId60" Type="http://schemas.openxmlformats.org/officeDocument/2006/relationships/tags" Target="../tags/tag226.xml"/><Relationship Id="rId65" Type="http://schemas.openxmlformats.org/officeDocument/2006/relationships/tags" Target="../tags/tag231.xml"/><Relationship Id="rId81" Type="http://schemas.openxmlformats.org/officeDocument/2006/relationships/tags" Target="../tags/tag247.xml"/><Relationship Id="rId86" Type="http://schemas.openxmlformats.org/officeDocument/2006/relationships/tags" Target="../tags/tag252.xml"/><Relationship Id="rId130" Type="http://schemas.openxmlformats.org/officeDocument/2006/relationships/tags" Target="../tags/tag296.xml"/><Relationship Id="rId135" Type="http://schemas.openxmlformats.org/officeDocument/2006/relationships/tags" Target="../tags/tag301.xml"/><Relationship Id="rId151" Type="http://schemas.openxmlformats.org/officeDocument/2006/relationships/tags" Target="../tags/tag317.xml"/><Relationship Id="rId156" Type="http://schemas.openxmlformats.org/officeDocument/2006/relationships/tags" Target="../tags/tag322.xml"/><Relationship Id="rId172" Type="http://schemas.openxmlformats.org/officeDocument/2006/relationships/image" Target="../media/image13.png"/><Relationship Id="rId13" Type="http://schemas.openxmlformats.org/officeDocument/2006/relationships/tags" Target="../tags/tag179.xml"/><Relationship Id="rId18" Type="http://schemas.openxmlformats.org/officeDocument/2006/relationships/tags" Target="../tags/tag184.xml"/><Relationship Id="rId39" Type="http://schemas.openxmlformats.org/officeDocument/2006/relationships/tags" Target="../tags/tag205.xml"/><Relationship Id="rId109" Type="http://schemas.openxmlformats.org/officeDocument/2006/relationships/tags" Target="../tags/tag275.xml"/><Relationship Id="rId34" Type="http://schemas.openxmlformats.org/officeDocument/2006/relationships/tags" Target="../tags/tag200.xml"/><Relationship Id="rId50" Type="http://schemas.openxmlformats.org/officeDocument/2006/relationships/tags" Target="../tags/tag216.xml"/><Relationship Id="rId55" Type="http://schemas.openxmlformats.org/officeDocument/2006/relationships/tags" Target="../tags/tag221.xml"/><Relationship Id="rId76" Type="http://schemas.openxmlformats.org/officeDocument/2006/relationships/tags" Target="../tags/tag242.xml"/><Relationship Id="rId97" Type="http://schemas.openxmlformats.org/officeDocument/2006/relationships/tags" Target="../tags/tag263.xml"/><Relationship Id="rId104" Type="http://schemas.openxmlformats.org/officeDocument/2006/relationships/tags" Target="../tags/tag270.xml"/><Relationship Id="rId120" Type="http://schemas.openxmlformats.org/officeDocument/2006/relationships/tags" Target="../tags/tag286.xml"/><Relationship Id="rId125" Type="http://schemas.openxmlformats.org/officeDocument/2006/relationships/tags" Target="../tags/tag291.xml"/><Relationship Id="rId141" Type="http://schemas.openxmlformats.org/officeDocument/2006/relationships/tags" Target="../tags/tag307.xml"/><Relationship Id="rId146" Type="http://schemas.openxmlformats.org/officeDocument/2006/relationships/tags" Target="../tags/tag312.xml"/><Relationship Id="rId167" Type="http://schemas.openxmlformats.org/officeDocument/2006/relationships/image" Target="../media/image8.png"/><Relationship Id="rId7" Type="http://schemas.openxmlformats.org/officeDocument/2006/relationships/tags" Target="../tags/tag173.xml"/><Relationship Id="rId71" Type="http://schemas.openxmlformats.org/officeDocument/2006/relationships/tags" Target="../tags/tag237.xml"/><Relationship Id="rId92" Type="http://schemas.openxmlformats.org/officeDocument/2006/relationships/tags" Target="../tags/tag258.xml"/><Relationship Id="rId162" Type="http://schemas.openxmlformats.org/officeDocument/2006/relationships/slideLayout" Target="../slideLayouts/slideLayout7.xml"/><Relationship Id="rId2" Type="http://schemas.openxmlformats.org/officeDocument/2006/relationships/tags" Target="../tags/tag168.xml"/><Relationship Id="rId29" Type="http://schemas.openxmlformats.org/officeDocument/2006/relationships/tags" Target="../tags/tag195.xml"/><Relationship Id="rId24" Type="http://schemas.openxmlformats.org/officeDocument/2006/relationships/tags" Target="../tags/tag190.xml"/><Relationship Id="rId40" Type="http://schemas.openxmlformats.org/officeDocument/2006/relationships/tags" Target="../tags/tag206.xml"/><Relationship Id="rId45" Type="http://schemas.openxmlformats.org/officeDocument/2006/relationships/tags" Target="../tags/tag211.xml"/><Relationship Id="rId66" Type="http://schemas.openxmlformats.org/officeDocument/2006/relationships/tags" Target="../tags/tag232.xml"/><Relationship Id="rId87" Type="http://schemas.openxmlformats.org/officeDocument/2006/relationships/tags" Target="../tags/tag253.xml"/><Relationship Id="rId110" Type="http://schemas.openxmlformats.org/officeDocument/2006/relationships/tags" Target="../tags/tag276.xml"/><Relationship Id="rId115" Type="http://schemas.openxmlformats.org/officeDocument/2006/relationships/tags" Target="../tags/tag281.xml"/><Relationship Id="rId131" Type="http://schemas.openxmlformats.org/officeDocument/2006/relationships/tags" Target="../tags/tag297.xml"/><Relationship Id="rId136" Type="http://schemas.openxmlformats.org/officeDocument/2006/relationships/tags" Target="../tags/tag302.xml"/><Relationship Id="rId157" Type="http://schemas.openxmlformats.org/officeDocument/2006/relationships/tags" Target="../tags/tag323.xml"/><Relationship Id="rId61" Type="http://schemas.openxmlformats.org/officeDocument/2006/relationships/tags" Target="../tags/tag227.xml"/><Relationship Id="rId82" Type="http://schemas.openxmlformats.org/officeDocument/2006/relationships/tags" Target="../tags/tag248.xml"/><Relationship Id="rId152" Type="http://schemas.openxmlformats.org/officeDocument/2006/relationships/tags" Target="../tags/tag318.xml"/><Relationship Id="rId19" Type="http://schemas.openxmlformats.org/officeDocument/2006/relationships/tags" Target="../tags/tag185.xml"/><Relationship Id="rId14" Type="http://schemas.openxmlformats.org/officeDocument/2006/relationships/tags" Target="../tags/tag180.xml"/><Relationship Id="rId30" Type="http://schemas.openxmlformats.org/officeDocument/2006/relationships/tags" Target="../tags/tag196.xml"/><Relationship Id="rId35" Type="http://schemas.openxmlformats.org/officeDocument/2006/relationships/tags" Target="../tags/tag201.xml"/><Relationship Id="rId56" Type="http://schemas.openxmlformats.org/officeDocument/2006/relationships/tags" Target="../tags/tag222.xml"/><Relationship Id="rId77" Type="http://schemas.openxmlformats.org/officeDocument/2006/relationships/tags" Target="../tags/tag243.xml"/><Relationship Id="rId100" Type="http://schemas.openxmlformats.org/officeDocument/2006/relationships/tags" Target="../tags/tag266.xml"/><Relationship Id="rId105" Type="http://schemas.openxmlformats.org/officeDocument/2006/relationships/tags" Target="../tags/tag271.xml"/><Relationship Id="rId126" Type="http://schemas.openxmlformats.org/officeDocument/2006/relationships/tags" Target="../tags/tag292.xml"/><Relationship Id="rId147" Type="http://schemas.openxmlformats.org/officeDocument/2006/relationships/tags" Target="../tags/tag313.xml"/><Relationship Id="rId168" Type="http://schemas.openxmlformats.org/officeDocument/2006/relationships/image" Target="../media/image9.svg"/><Relationship Id="rId8" Type="http://schemas.openxmlformats.org/officeDocument/2006/relationships/tags" Target="../tags/tag174.xml"/><Relationship Id="rId51" Type="http://schemas.openxmlformats.org/officeDocument/2006/relationships/tags" Target="../tags/tag217.xml"/><Relationship Id="rId72" Type="http://schemas.openxmlformats.org/officeDocument/2006/relationships/tags" Target="../tags/tag238.xml"/><Relationship Id="rId93" Type="http://schemas.openxmlformats.org/officeDocument/2006/relationships/tags" Target="../tags/tag259.xml"/><Relationship Id="rId98" Type="http://schemas.openxmlformats.org/officeDocument/2006/relationships/tags" Target="../tags/tag264.xml"/><Relationship Id="rId121" Type="http://schemas.openxmlformats.org/officeDocument/2006/relationships/tags" Target="../tags/tag287.xml"/><Relationship Id="rId142" Type="http://schemas.openxmlformats.org/officeDocument/2006/relationships/tags" Target="../tags/tag308.xml"/><Relationship Id="rId163" Type="http://schemas.openxmlformats.org/officeDocument/2006/relationships/notesSlide" Target="../notesSlides/notesSlide4.xml"/><Relationship Id="rId3" Type="http://schemas.openxmlformats.org/officeDocument/2006/relationships/tags" Target="../tags/tag169.xml"/><Relationship Id="rId25" Type="http://schemas.openxmlformats.org/officeDocument/2006/relationships/tags" Target="../tags/tag191.xml"/><Relationship Id="rId46" Type="http://schemas.openxmlformats.org/officeDocument/2006/relationships/tags" Target="../tags/tag212.xml"/><Relationship Id="rId67" Type="http://schemas.openxmlformats.org/officeDocument/2006/relationships/tags" Target="../tags/tag233.xml"/><Relationship Id="rId116" Type="http://schemas.openxmlformats.org/officeDocument/2006/relationships/tags" Target="../tags/tag282.xml"/><Relationship Id="rId137" Type="http://schemas.openxmlformats.org/officeDocument/2006/relationships/tags" Target="../tags/tag303.xml"/><Relationship Id="rId158" Type="http://schemas.openxmlformats.org/officeDocument/2006/relationships/tags" Target="../tags/tag324.xml"/><Relationship Id="rId20" Type="http://schemas.openxmlformats.org/officeDocument/2006/relationships/tags" Target="../tags/tag186.xml"/><Relationship Id="rId41" Type="http://schemas.openxmlformats.org/officeDocument/2006/relationships/tags" Target="../tags/tag207.xml"/><Relationship Id="rId62" Type="http://schemas.openxmlformats.org/officeDocument/2006/relationships/tags" Target="../tags/tag228.xml"/><Relationship Id="rId83" Type="http://schemas.openxmlformats.org/officeDocument/2006/relationships/tags" Target="../tags/tag249.xml"/><Relationship Id="rId88" Type="http://schemas.openxmlformats.org/officeDocument/2006/relationships/tags" Target="../tags/tag254.xml"/><Relationship Id="rId111" Type="http://schemas.openxmlformats.org/officeDocument/2006/relationships/tags" Target="../tags/tag277.xml"/><Relationship Id="rId132" Type="http://schemas.openxmlformats.org/officeDocument/2006/relationships/tags" Target="../tags/tag298.xml"/><Relationship Id="rId153" Type="http://schemas.openxmlformats.org/officeDocument/2006/relationships/tags" Target="../tags/tag319.xml"/><Relationship Id="rId15" Type="http://schemas.openxmlformats.org/officeDocument/2006/relationships/tags" Target="../tags/tag181.xml"/><Relationship Id="rId36" Type="http://schemas.openxmlformats.org/officeDocument/2006/relationships/tags" Target="../tags/tag202.xml"/><Relationship Id="rId57" Type="http://schemas.openxmlformats.org/officeDocument/2006/relationships/tags" Target="../tags/tag223.xml"/><Relationship Id="rId106" Type="http://schemas.openxmlformats.org/officeDocument/2006/relationships/tags" Target="../tags/tag272.xml"/><Relationship Id="rId127" Type="http://schemas.openxmlformats.org/officeDocument/2006/relationships/tags" Target="../tags/tag293.xml"/><Relationship Id="rId10" Type="http://schemas.openxmlformats.org/officeDocument/2006/relationships/tags" Target="../tags/tag176.xml"/><Relationship Id="rId31" Type="http://schemas.openxmlformats.org/officeDocument/2006/relationships/tags" Target="../tags/tag197.xml"/><Relationship Id="rId52" Type="http://schemas.openxmlformats.org/officeDocument/2006/relationships/tags" Target="../tags/tag218.xml"/><Relationship Id="rId73" Type="http://schemas.openxmlformats.org/officeDocument/2006/relationships/tags" Target="../tags/tag239.xml"/><Relationship Id="rId78" Type="http://schemas.openxmlformats.org/officeDocument/2006/relationships/tags" Target="../tags/tag244.xml"/><Relationship Id="rId94" Type="http://schemas.openxmlformats.org/officeDocument/2006/relationships/tags" Target="../tags/tag260.xml"/><Relationship Id="rId99" Type="http://schemas.openxmlformats.org/officeDocument/2006/relationships/tags" Target="../tags/tag265.xml"/><Relationship Id="rId101" Type="http://schemas.openxmlformats.org/officeDocument/2006/relationships/tags" Target="../tags/tag267.xml"/><Relationship Id="rId122" Type="http://schemas.openxmlformats.org/officeDocument/2006/relationships/tags" Target="../tags/tag288.xml"/><Relationship Id="rId143" Type="http://schemas.openxmlformats.org/officeDocument/2006/relationships/tags" Target="../tags/tag309.xml"/><Relationship Id="rId148" Type="http://schemas.openxmlformats.org/officeDocument/2006/relationships/tags" Target="../tags/tag314.xml"/><Relationship Id="rId164" Type="http://schemas.openxmlformats.org/officeDocument/2006/relationships/image" Target="../media/image5.png"/><Relationship Id="rId169" Type="http://schemas.openxmlformats.org/officeDocument/2006/relationships/image" Target="../media/image10.png"/><Relationship Id="rId4" Type="http://schemas.openxmlformats.org/officeDocument/2006/relationships/tags" Target="../tags/tag170.xml"/><Relationship Id="rId9" Type="http://schemas.openxmlformats.org/officeDocument/2006/relationships/tags" Target="../tags/tag175.xml"/><Relationship Id="rId26" Type="http://schemas.openxmlformats.org/officeDocument/2006/relationships/tags" Target="../tags/tag192.xml"/><Relationship Id="rId47" Type="http://schemas.openxmlformats.org/officeDocument/2006/relationships/tags" Target="../tags/tag213.xml"/><Relationship Id="rId68" Type="http://schemas.openxmlformats.org/officeDocument/2006/relationships/tags" Target="../tags/tag234.xml"/><Relationship Id="rId89" Type="http://schemas.openxmlformats.org/officeDocument/2006/relationships/tags" Target="../tags/tag255.xml"/><Relationship Id="rId112" Type="http://schemas.openxmlformats.org/officeDocument/2006/relationships/tags" Target="../tags/tag278.xml"/><Relationship Id="rId133" Type="http://schemas.openxmlformats.org/officeDocument/2006/relationships/tags" Target="../tags/tag299.xml"/><Relationship Id="rId154" Type="http://schemas.openxmlformats.org/officeDocument/2006/relationships/tags" Target="../tags/tag320.xml"/><Relationship Id="rId16" Type="http://schemas.openxmlformats.org/officeDocument/2006/relationships/tags" Target="../tags/tag182.xml"/><Relationship Id="rId37" Type="http://schemas.openxmlformats.org/officeDocument/2006/relationships/tags" Target="../tags/tag203.xml"/><Relationship Id="rId58" Type="http://schemas.openxmlformats.org/officeDocument/2006/relationships/tags" Target="../tags/tag224.xml"/><Relationship Id="rId79" Type="http://schemas.openxmlformats.org/officeDocument/2006/relationships/tags" Target="../tags/tag245.xml"/><Relationship Id="rId102" Type="http://schemas.openxmlformats.org/officeDocument/2006/relationships/tags" Target="../tags/tag268.xml"/><Relationship Id="rId123" Type="http://schemas.openxmlformats.org/officeDocument/2006/relationships/tags" Target="../tags/tag289.xml"/><Relationship Id="rId144" Type="http://schemas.openxmlformats.org/officeDocument/2006/relationships/tags" Target="../tags/tag310.xml"/><Relationship Id="rId90" Type="http://schemas.openxmlformats.org/officeDocument/2006/relationships/tags" Target="../tags/tag256.xml"/><Relationship Id="rId165" Type="http://schemas.openxmlformats.org/officeDocument/2006/relationships/image" Target="../media/image6.svg"/><Relationship Id="rId27" Type="http://schemas.openxmlformats.org/officeDocument/2006/relationships/tags" Target="../tags/tag193.xml"/><Relationship Id="rId48" Type="http://schemas.openxmlformats.org/officeDocument/2006/relationships/tags" Target="../tags/tag214.xml"/><Relationship Id="rId69" Type="http://schemas.openxmlformats.org/officeDocument/2006/relationships/tags" Target="../tags/tag235.xml"/><Relationship Id="rId113" Type="http://schemas.openxmlformats.org/officeDocument/2006/relationships/tags" Target="../tags/tag279.xml"/><Relationship Id="rId134" Type="http://schemas.openxmlformats.org/officeDocument/2006/relationships/tags" Target="../tags/tag300.xml"/><Relationship Id="rId80" Type="http://schemas.openxmlformats.org/officeDocument/2006/relationships/tags" Target="../tags/tag246.xml"/><Relationship Id="rId155" Type="http://schemas.openxmlformats.org/officeDocument/2006/relationships/tags" Target="../tags/tag321.xml"/><Relationship Id="rId17" Type="http://schemas.openxmlformats.org/officeDocument/2006/relationships/tags" Target="../tags/tag183.xml"/><Relationship Id="rId38" Type="http://schemas.openxmlformats.org/officeDocument/2006/relationships/tags" Target="../tags/tag204.xml"/><Relationship Id="rId59" Type="http://schemas.openxmlformats.org/officeDocument/2006/relationships/tags" Target="../tags/tag225.xml"/><Relationship Id="rId103" Type="http://schemas.openxmlformats.org/officeDocument/2006/relationships/tags" Target="../tags/tag269.xml"/><Relationship Id="rId124" Type="http://schemas.openxmlformats.org/officeDocument/2006/relationships/tags" Target="../tags/tag290.xml"/></Relationships>
</file>

<file path=ppt/slides/_rels/slide5.xml.rels><?xml version="1.0" encoding="UTF-8" standalone="yes"?>
<Relationships xmlns="http://schemas.openxmlformats.org/package/2006/relationships"><Relationship Id="rId117" Type="http://schemas.openxmlformats.org/officeDocument/2006/relationships/tags" Target="../tags/tag444.xml"/><Relationship Id="rId21" Type="http://schemas.openxmlformats.org/officeDocument/2006/relationships/tags" Target="../tags/tag348.xml"/><Relationship Id="rId42" Type="http://schemas.openxmlformats.org/officeDocument/2006/relationships/tags" Target="../tags/tag369.xml"/><Relationship Id="rId63" Type="http://schemas.openxmlformats.org/officeDocument/2006/relationships/tags" Target="../tags/tag390.xml"/><Relationship Id="rId84" Type="http://schemas.openxmlformats.org/officeDocument/2006/relationships/tags" Target="../tags/tag411.xml"/><Relationship Id="rId138" Type="http://schemas.openxmlformats.org/officeDocument/2006/relationships/tags" Target="../tags/tag465.xml"/><Relationship Id="rId159" Type="http://schemas.openxmlformats.org/officeDocument/2006/relationships/tags" Target="../tags/tag486.xml"/><Relationship Id="rId170" Type="http://schemas.openxmlformats.org/officeDocument/2006/relationships/image" Target="../media/image11.svg"/><Relationship Id="rId107" Type="http://schemas.openxmlformats.org/officeDocument/2006/relationships/tags" Target="../tags/tag434.xml"/><Relationship Id="rId11" Type="http://schemas.openxmlformats.org/officeDocument/2006/relationships/tags" Target="../tags/tag338.xml"/><Relationship Id="rId32" Type="http://schemas.openxmlformats.org/officeDocument/2006/relationships/tags" Target="../tags/tag359.xml"/><Relationship Id="rId53" Type="http://schemas.openxmlformats.org/officeDocument/2006/relationships/tags" Target="../tags/tag380.xml"/><Relationship Id="rId74" Type="http://schemas.openxmlformats.org/officeDocument/2006/relationships/tags" Target="../tags/tag401.xml"/><Relationship Id="rId128" Type="http://schemas.openxmlformats.org/officeDocument/2006/relationships/tags" Target="../tags/tag455.xml"/><Relationship Id="rId149" Type="http://schemas.openxmlformats.org/officeDocument/2006/relationships/tags" Target="../tags/tag476.xml"/><Relationship Id="rId5" Type="http://schemas.openxmlformats.org/officeDocument/2006/relationships/tags" Target="../tags/tag332.xml"/><Relationship Id="rId95" Type="http://schemas.openxmlformats.org/officeDocument/2006/relationships/tags" Target="../tags/tag422.xml"/><Relationship Id="rId160" Type="http://schemas.openxmlformats.org/officeDocument/2006/relationships/tags" Target="../tags/tag487.xml"/><Relationship Id="rId22" Type="http://schemas.openxmlformats.org/officeDocument/2006/relationships/tags" Target="../tags/tag349.xml"/><Relationship Id="rId43" Type="http://schemas.openxmlformats.org/officeDocument/2006/relationships/tags" Target="../tags/tag370.xml"/><Relationship Id="rId64" Type="http://schemas.openxmlformats.org/officeDocument/2006/relationships/tags" Target="../tags/tag391.xml"/><Relationship Id="rId118" Type="http://schemas.openxmlformats.org/officeDocument/2006/relationships/tags" Target="../tags/tag445.xml"/><Relationship Id="rId139" Type="http://schemas.openxmlformats.org/officeDocument/2006/relationships/tags" Target="../tags/tag466.xml"/><Relationship Id="rId85" Type="http://schemas.openxmlformats.org/officeDocument/2006/relationships/tags" Target="../tags/tag412.xml"/><Relationship Id="rId150" Type="http://schemas.openxmlformats.org/officeDocument/2006/relationships/tags" Target="../tags/tag477.xml"/><Relationship Id="rId171" Type="http://schemas.openxmlformats.org/officeDocument/2006/relationships/image" Target="../media/image12.png"/><Relationship Id="rId12" Type="http://schemas.openxmlformats.org/officeDocument/2006/relationships/tags" Target="../tags/tag339.xml"/><Relationship Id="rId33" Type="http://schemas.openxmlformats.org/officeDocument/2006/relationships/tags" Target="../tags/tag360.xml"/><Relationship Id="rId108" Type="http://schemas.openxmlformats.org/officeDocument/2006/relationships/tags" Target="../tags/tag435.xml"/><Relationship Id="rId129" Type="http://schemas.openxmlformats.org/officeDocument/2006/relationships/tags" Target="../tags/tag456.xml"/><Relationship Id="rId54" Type="http://schemas.openxmlformats.org/officeDocument/2006/relationships/tags" Target="../tags/tag381.xml"/><Relationship Id="rId75" Type="http://schemas.openxmlformats.org/officeDocument/2006/relationships/tags" Target="../tags/tag402.xml"/><Relationship Id="rId96" Type="http://schemas.openxmlformats.org/officeDocument/2006/relationships/tags" Target="../tags/tag423.xml"/><Relationship Id="rId140" Type="http://schemas.openxmlformats.org/officeDocument/2006/relationships/tags" Target="../tags/tag467.xml"/><Relationship Id="rId161" Type="http://schemas.openxmlformats.org/officeDocument/2006/relationships/tags" Target="../tags/tag488.xml"/><Relationship Id="rId1" Type="http://schemas.openxmlformats.org/officeDocument/2006/relationships/tags" Target="../tags/tag328.xml"/><Relationship Id="rId6" Type="http://schemas.openxmlformats.org/officeDocument/2006/relationships/tags" Target="../tags/tag333.xml"/><Relationship Id="rId23" Type="http://schemas.openxmlformats.org/officeDocument/2006/relationships/tags" Target="../tags/tag350.xml"/><Relationship Id="rId28" Type="http://schemas.openxmlformats.org/officeDocument/2006/relationships/tags" Target="../tags/tag355.xml"/><Relationship Id="rId49" Type="http://schemas.openxmlformats.org/officeDocument/2006/relationships/tags" Target="../tags/tag376.xml"/><Relationship Id="rId114" Type="http://schemas.openxmlformats.org/officeDocument/2006/relationships/tags" Target="../tags/tag441.xml"/><Relationship Id="rId119" Type="http://schemas.openxmlformats.org/officeDocument/2006/relationships/tags" Target="../tags/tag446.xml"/><Relationship Id="rId44" Type="http://schemas.openxmlformats.org/officeDocument/2006/relationships/tags" Target="../tags/tag371.xml"/><Relationship Id="rId60" Type="http://schemas.openxmlformats.org/officeDocument/2006/relationships/tags" Target="../tags/tag387.xml"/><Relationship Id="rId65" Type="http://schemas.openxmlformats.org/officeDocument/2006/relationships/tags" Target="../tags/tag392.xml"/><Relationship Id="rId81" Type="http://schemas.openxmlformats.org/officeDocument/2006/relationships/tags" Target="../tags/tag408.xml"/><Relationship Id="rId86" Type="http://schemas.openxmlformats.org/officeDocument/2006/relationships/tags" Target="../tags/tag413.xml"/><Relationship Id="rId130" Type="http://schemas.openxmlformats.org/officeDocument/2006/relationships/tags" Target="../tags/tag457.xml"/><Relationship Id="rId135" Type="http://schemas.openxmlformats.org/officeDocument/2006/relationships/tags" Target="../tags/tag462.xml"/><Relationship Id="rId151" Type="http://schemas.openxmlformats.org/officeDocument/2006/relationships/tags" Target="../tags/tag478.xml"/><Relationship Id="rId156" Type="http://schemas.openxmlformats.org/officeDocument/2006/relationships/tags" Target="../tags/tag483.xml"/><Relationship Id="rId172" Type="http://schemas.openxmlformats.org/officeDocument/2006/relationships/image" Target="../media/image14.png"/><Relationship Id="rId13" Type="http://schemas.openxmlformats.org/officeDocument/2006/relationships/tags" Target="../tags/tag340.xml"/><Relationship Id="rId18" Type="http://schemas.openxmlformats.org/officeDocument/2006/relationships/tags" Target="../tags/tag345.xml"/><Relationship Id="rId39" Type="http://schemas.openxmlformats.org/officeDocument/2006/relationships/tags" Target="../tags/tag366.xml"/><Relationship Id="rId109" Type="http://schemas.openxmlformats.org/officeDocument/2006/relationships/tags" Target="../tags/tag436.xml"/><Relationship Id="rId34" Type="http://schemas.openxmlformats.org/officeDocument/2006/relationships/tags" Target="../tags/tag361.xml"/><Relationship Id="rId50" Type="http://schemas.openxmlformats.org/officeDocument/2006/relationships/tags" Target="../tags/tag377.xml"/><Relationship Id="rId55" Type="http://schemas.openxmlformats.org/officeDocument/2006/relationships/tags" Target="../tags/tag382.xml"/><Relationship Id="rId76" Type="http://schemas.openxmlformats.org/officeDocument/2006/relationships/tags" Target="../tags/tag403.xml"/><Relationship Id="rId97" Type="http://schemas.openxmlformats.org/officeDocument/2006/relationships/tags" Target="../tags/tag424.xml"/><Relationship Id="rId104" Type="http://schemas.openxmlformats.org/officeDocument/2006/relationships/tags" Target="../tags/tag431.xml"/><Relationship Id="rId120" Type="http://schemas.openxmlformats.org/officeDocument/2006/relationships/tags" Target="../tags/tag447.xml"/><Relationship Id="rId125" Type="http://schemas.openxmlformats.org/officeDocument/2006/relationships/tags" Target="../tags/tag452.xml"/><Relationship Id="rId141" Type="http://schemas.openxmlformats.org/officeDocument/2006/relationships/tags" Target="../tags/tag468.xml"/><Relationship Id="rId146" Type="http://schemas.openxmlformats.org/officeDocument/2006/relationships/tags" Target="../tags/tag473.xml"/><Relationship Id="rId167" Type="http://schemas.openxmlformats.org/officeDocument/2006/relationships/image" Target="../media/image8.png"/><Relationship Id="rId7" Type="http://schemas.openxmlformats.org/officeDocument/2006/relationships/tags" Target="../tags/tag334.xml"/><Relationship Id="rId71" Type="http://schemas.openxmlformats.org/officeDocument/2006/relationships/tags" Target="../tags/tag398.xml"/><Relationship Id="rId92" Type="http://schemas.openxmlformats.org/officeDocument/2006/relationships/tags" Target="../tags/tag419.xml"/><Relationship Id="rId162" Type="http://schemas.openxmlformats.org/officeDocument/2006/relationships/slideLayout" Target="../slideLayouts/slideLayout7.xml"/><Relationship Id="rId2" Type="http://schemas.openxmlformats.org/officeDocument/2006/relationships/tags" Target="../tags/tag329.xml"/><Relationship Id="rId29" Type="http://schemas.openxmlformats.org/officeDocument/2006/relationships/tags" Target="../tags/tag356.xml"/><Relationship Id="rId24" Type="http://schemas.openxmlformats.org/officeDocument/2006/relationships/tags" Target="../tags/tag351.xml"/><Relationship Id="rId40" Type="http://schemas.openxmlformats.org/officeDocument/2006/relationships/tags" Target="../tags/tag367.xml"/><Relationship Id="rId45" Type="http://schemas.openxmlformats.org/officeDocument/2006/relationships/tags" Target="../tags/tag372.xml"/><Relationship Id="rId66" Type="http://schemas.openxmlformats.org/officeDocument/2006/relationships/tags" Target="../tags/tag393.xml"/><Relationship Id="rId87" Type="http://schemas.openxmlformats.org/officeDocument/2006/relationships/tags" Target="../tags/tag414.xml"/><Relationship Id="rId110" Type="http://schemas.openxmlformats.org/officeDocument/2006/relationships/tags" Target="../tags/tag437.xml"/><Relationship Id="rId115" Type="http://schemas.openxmlformats.org/officeDocument/2006/relationships/tags" Target="../tags/tag442.xml"/><Relationship Id="rId131" Type="http://schemas.openxmlformats.org/officeDocument/2006/relationships/tags" Target="../tags/tag458.xml"/><Relationship Id="rId136" Type="http://schemas.openxmlformats.org/officeDocument/2006/relationships/tags" Target="../tags/tag463.xml"/><Relationship Id="rId157" Type="http://schemas.openxmlformats.org/officeDocument/2006/relationships/tags" Target="../tags/tag484.xml"/><Relationship Id="rId61" Type="http://schemas.openxmlformats.org/officeDocument/2006/relationships/tags" Target="../tags/tag388.xml"/><Relationship Id="rId82" Type="http://schemas.openxmlformats.org/officeDocument/2006/relationships/tags" Target="../tags/tag409.xml"/><Relationship Id="rId152" Type="http://schemas.openxmlformats.org/officeDocument/2006/relationships/tags" Target="../tags/tag479.xml"/><Relationship Id="rId173" Type="http://schemas.openxmlformats.org/officeDocument/2006/relationships/image" Target="../media/image15.png"/><Relationship Id="rId19" Type="http://schemas.openxmlformats.org/officeDocument/2006/relationships/tags" Target="../tags/tag346.xml"/><Relationship Id="rId14" Type="http://schemas.openxmlformats.org/officeDocument/2006/relationships/tags" Target="../tags/tag341.xml"/><Relationship Id="rId30" Type="http://schemas.openxmlformats.org/officeDocument/2006/relationships/tags" Target="../tags/tag357.xml"/><Relationship Id="rId35" Type="http://schemas.openxmlformats.org/officeDocument/2006/relationships/tags" Target="../tags/tag362.xml"/><Relationship Id="rId56" Type="http://schemas.openxmlformats.org/officeDocument/2006/relationships/tags" Target="../tags/tag383.xml"/><Relationship Id="rId77" Type="http://schemas.openxmlformats.org/officeDocument/2006/relationships/tags" Target="../tags/tag404.xml"/><Relationship Id="rId100" Type="http://schemas.openxmlformats.org/officeDocument/2006/relationships/tags" Target="../tags/tag427.xml"/><Relationship Id="rId105" Type="http://schemas.openxmlformats.org/officeDocument/2006/relationships/tags" Target="../tags/tag432.xml"/><Relationship Id="rId126" Type="http://schemas.openxmlformats.org/officeDocument/2006/relationships/tags" Target="../tags/tag453.xml"/><Relationship Id="rId147" Type="http://schemas.openxmlformats.org/officeDocument/2006/relationships/tags" Target="../tags/tag474.xml"/><Relationship Id="rId168" Type="http://schemas.openxmlformats.org/officeDocument/2006/relationships/image" Target="../media/image9.svg"/><Relationship Id="rId8" Type="http://schemas.openxmlformats.org/officeDocument/2006/relationships/tags" Target="../tags/tag335.xml"/><Relationship Id="rId51" Type="http://schemas.openxmlformats.org/officeDocument/2006/relationships/tags" Target="../tags/tag378.xml"/><Relationship Id="rId72" Type="http://schemas.openxmlformats.org/officeDocument/2006/relationships/tags" Target="../tags/tag399.xml"/><Relationship Id="rId93" Type="http://schemas.openxmlformats.org/officeDocument/2006/relationships/tags" Target="../tags/tag420.xml"/><Relationship Id="rId98" Type="http://schemas.openxmlformats.org/officeDocument/2006/relationships/tags" Target="../tags/tag425.xml"/><Relationship Id="rId121" Type="http://schemas.openxmlformats.org/officeDocument/2006/relationships/tags" Target="../tags/tag448.xml"/><Relationship Id="rId142" Type="http://schemas.openxmlformats.org/officeDocument/2006/relationships/tags" Target="../tags/tag469.xml"/><Relationship Id="rId163" Type="http://schemas.openxmlformats.org/officeDocument/2006/relationships/notesSlide" Target="../notesSlides/notesSlide5.xml"/><Relationship Id="rId3" Type="http://schemas.openxmlformats.org/officeDocument/2006/relationships/tags" Target="../tags/tag330.xml"/><Relationship Id="rId25" Type="http://schemas.openxmlformats.org/officeDocument/2006/relationships/tags" Target="../tags/tag352.xml"/><Relationship Id="rId46" Type="http://schemas.openxmlformats.org/officeDocument/2006/relationships/tags" Target="../tags/tag373.xml"/><Relationship Id="rId67" Type="http://schemas.openxmlformats.org/officeDocument/2006/relationships/tags" Target="../tags/tag394.xml"/><Relationship Id="rId116" Type="http://schemas.openxmlformats.org/officeDocument/2006/relationships/tags" Target="../tags/tag443.xml"/><Relationship Id="rId137" Type="http://schemas.openxmlformats.org/officeDocument/2006/relationships/tags" Target="../tags/tag464.xml"/><Relationship Id="rId158" Type="http://schemas.openxmlformats.org/officeDocument/2006/relationships/tags" Target="../tags/tag485.xml"/><Relationship Id="rId20" Type="http://schemas.openxmlformats.org/officeDocument/2006/relationships/tags" Target="../tags/tag347.xml"/><Relationship Id="rId41" Type="http://schemas.openxmlformats.org/officeDocument/2006/relationships/tags" Target="../tags/tag368.xml"/><Relationship Id="rId62" Type="http://schemas.openxmlformats.org/officeDocument/2006/relationships/tags" Target="../tags/tag389.xml"/><Relationship Id="rId83" Type="http://schemas.openxmlformats.org/officeDocument/2006/relationships/tags" Target="../tags/tag410.xml"/><Relationship Id="rId88" Type="http://schemas.openxmlformats.org/officeDocument/2006/relationships/tags" Target="../tags/tag415.xml"/><Relationship Id="rId111" Type="http://schemas.openxmlformats.org/officeDocument/2006/relationships/tags" Target="../tags/tag438.xml"/><Relationship Id="rId132" Type="http://schemas.openxmlformats.org/officeDocument/2006/relationships/tags" Target="../tags/tag459.xml"/><Relationship Id="rId153" Type="http://schemas.openxmlformats.org/officeDocument/2006/relationships/tags" Target="../tags/tag480.xml"/><Relationship Id="rId174" Type="http://schemas.openxmlformats.org/officeDocument/2006/relationships/image" Target="../media/image16.svg"/><Relationship Id="rId15" Type="http://schemas.openxmlformats.org/officeDocument/2006/relationships/tags" Target="../tags/tag342.xml"/><Relationship Id="rId36" Type="http://schemas.openxmlformats.org/officeDocument/2006/relationships/tags" Target="../tags/tag363.xml"/><Relationship Id="rId57" Type="http://schemas.openxmlformats.org/officeDocument/2006/relationships/tags" Target="../tags/tag384.xml"/><Relationship Id="rId106" Type="http://schemas.openxmlformats.org/officeDocument/2006/relationships/tags" Target="../tags/tag433.xml"/><Relationship Id="rId127" Type="http://schemas.openxmlformats.org/officeDocument/2006/relationships/tags" Target="../tags/tag454.xml"/><Relationship Id="rId10" Type="http://schemas.openxmlformats.org/officeDocument/2006/relationships/tags" Target="../tags/tag337.xml"/><Relationship Id="rId31" Type="http://schemas.openxmlformats.org/officeDocument/2006/relationships/tags" Target="../tags/tag358.xml"/><Relationship Id="rId52" Type="http://schemas.openxmlformats.org/officeDocument/2006/relationships/tags" Target="../tags/tag379.xml"/><Relationship Id="rId73" Type="http://schemas.openxmlformats.org/officeDocument/2006/relationships/tags" Target="../tags/tag400.xml"/><Relationship Id="rId78" Type="http://schemas.openxmlformats.org/officeDocument/2006/relationships/tags" Target="../tags/tag405.xml"/><Relationship Id="rId94" Type="http://schemas.openxmlformats.org/officeDocument/2006/relationships/tags" Target="../tags/tag421.xml"/><Relationship Id="rId99" Type="http://schemas.openxmlformats.org/officeDocument/2006/relationships/tags" Target="../tags/tag426.xml"/><Relationship Id="rId101" Type="http://schemas.openxmlformats.org/officeDocument/2006/relationships/tags" Target="../tags/tag428.xml"/><Relationship Id="rId122" Type="http://schemas.openxmlformats.org/officeDocument/2006/relationships/tags" Target="../tags/tag449.xml"/><Relationship Id="rId143" Type="http://schemas.openxmlformats.org/officeDocument/2006/relationships/tags" Target="../tags/tag470.xml"/><Relationship Id="rId148" Type="http://schemas.openxmlformats.org/officeDocument/2006/relationships/tags" Target="../tags/tag475.xml"/><Relationship Id="rId164" Type="http://schemas.openxmlformats.org/officeDocument/2006/relationships/image" Target="../media/image5.png"/><Relationship Id="rId169" Type="http://schemas.openxmlformats.org/officeDocument/2006/relationships/image" Target="../media/image10.png"/><Relationship Id="rId4" Type="http://schemas.openxmlformats.org/officeDocument/2006/relationships/tags" Target="../tags/tag331.xml"/><Relationship Id="rId9" Type="http://schemas.openxmlformats.org/officeDocument/2006/relationships/tags" Target="../tags/tag336.xml"/><Relationship Id="rId26" Type="http://schemas.openxmlformats.org/officeDocument/2006/relationships/tags" Target="../tags/tag353.xml"/><Relationship Id="rId47" Type="http://schemas.openxmlformats.org/officeDocument/2006/relationships/tags" Target="../tags/tag374.xml"/><Relationship Id="rId68" Type="http://schemas.openxmlformats.org/officeDocument/2006/relationships/tags" Target="../tags/tag395.xml"/><Relationship Id="rId89" Type="http://schemas.openxmlformats.org/officeDocument/2006/relationships/tags" Target="../tags/tag416.xml"/><Relationship Id="rId112" Type="http://schemas.openxmlformats.org/officeDocument/2006/relationships/tags" Target="../tags/tag439.xml"/><Relationship Id="rId133" Type="http://schemas.openxmlformats.org/officeDocument/2006/relationships/tags" Target="../tags/tag460.xml"/><Relationship Id="rId154" Type="http://schemas.openxmlformats.org/officeDocument/2006/relationships/tags" Target="../tags/tag481.xml"/><Relationship Id="rId175" Type="http://schemas.openxmlformats.org/officeDocument/2006/relationships/image" Target="../media/image13.png"/><Relationship Id="rId16" Type="http://schemas.openxmlformats.org/officeDocument/2006/relationships/tags" Target="../tags/tag343.xml"/><Relationship Id="rId37" Type="http://schemas.openxmlformats.org/officeDocument/2006/relationships/tags" Target="../tags/tag364.xml"/><Relationship Id="rId58" Type="http://schemas.openxmlformats.org/officeDocument/2006/relationships/tags" Target="../tags/tag385.xml"/><Relationship Id="rId79" Type="http://schemas.openxmlformats.org/officeDocument/2006/relationships/tags" Target="../tags/tag406.xml"/><Relationship Id="rId102" Type="http://schemas.openxmlformats.org/officeDocument/2006/relationships/tags" Target="../tags/tag429.xml"/><Relationship Id="rId123" Type="http://schemas.openxmlformats.org/officeDocument/2006/relationships/tags" Target="../tags/tag450.xml"/><Relationship Id="rId144" Type="http://schemas.openxmlformats.org/officeDocument/2006/relationships/tags" Target="../tags/tag471.xml"/><Relationship Id="rId90" Type="http://schemas.openxmlformats.org/officeDocument/2006/relationships/tags" Target="../tags/tag417.xml"/><Relationship Id="rId165" Type="http://schemas.openxmlformats.org/officeDocument/2006/relationships/image" Target="../media/image6.svg"/><Relationship Id="rId27" Type="http://schemas.openxmlformats.org/officeDocument/2006/relationships/tags" Target="../tags/tag354.xml"/><Relationship Id="rId48" Type="http://schemas.openxmlformats.org/officeDocument/2006/relationships/tags" Target="../tags/tag375.xml"/><Relationship Id="rId69" Type="http://schemas.openxmlformats.org/officeDocument/2006/relationships/tags" Target="../tags/tag396.xml"/><Relationship Id="rId113" Type="http://schemas.openxmlformats.org/officeDocument/2006/relationships/tags" Target="../tags/tag440.xml"/><Relationship Id="rId134" Type="http://schemas.openxmlformats.org/officeDocument/2006/relationships/tags" Target="../tags/tag461.xml"/><Relationship Id="rId80" Type="http://schemas.openxmlformats.org/officeDocument/2006/relationships/tags" Target="../tags/tag407.xml"/><Relationship Id="rId155" Type="http://schemas.openxmlformats.org/officeDocument/2006/relationships/tags" Target="../tags/tag482.xml"/><Relationship Id="rId17" Type="http://schemas.openxmlformats.org/officeDocument/2006/relationships/tags" Target="../tags/tag344.xml"/><Relationship Id="rId38" Type="http://schemas.openxmlformats.org/officeDocument/2006/relationships/tags" Target="../tags/tag365.xml"/><Relationship Id="rId59" Type="http://schemas.openxmlformats.org/officeDocument/2006/relationships/tags" Target="../tags/tag386.xml"/><Relationship Id="rId103" Type="http://schemas.openxmlformats.org/officeDocument/2006/relationships/tags" Target="../tags/tag430.xml"/><Relationship Id="rId124" Type="http://schemas.openxmlformats.org/officeDocument/2006/relationships/tags" Target="../tags/tag451.xml"/><Relationship Id="rId70" Type="http://schemas.openxmlformats.org/officeDocument/2006/relationships/tags" Target="../tags/tag397.xml"/><Relationship Id="rId91" Type="http://schemas.openxmlformats.org/officeDocument/2006/relationships/tags" Target="../tags/tag418.xml"/><Relationship Id="rId145" Type="http://schemas.openxmlformats.org/officeDocument/2006/relationships/tags" Target="../tags/tag472.xml"/><Relationship Id="rId166" Type="http://schemas.openxmlformats.org/officeDocument/2006/relationships/image" Target="../media/image7.png"/></Relationships>
</file>

<file path=ppt/slides/_rels/slide6.xml.rels><?xml version="1.0" encoding="UTF-8" standalone="yes"?>
<Relationships xmlns="http://schemas.openxmlformats.org/package/2006/relationships"><Relationship Id="rId117" Type="http://schemas.openxmlformats.org/officeDocument/2006/relationships/tags" Target="../tags/tag605.xml"/><Relationship Id="rId21" Type="http://schemas.openxmlformats.org/officeDocument/2006/relationships/tags" Target="../tags/tag509.xml"/><Relationship Id="rId42" Type="http://schemas.openxmlformats.org/officeDocument/2006/relationships/tags" Target="../tags/tag530.xml"/><Relationship Id="rId63" Type="http://schemas.openxmlformats.org/officeDocument/2006/relationships/tags" Target="../tags/tag551.xml"/><Relationship Id="rId84" Type="http://schemas.openxmlformats.org/officeDocument/2006/relationships/tags" Target="../tags/tag572.xml"/><Relationship Id="rId138" Type="http://schemas.openxmlformats.org/officeDocument/2006/relationships/tags" Target="../tags/tag626.xml"/><Relationship Id="rId159" Type="http://schemas.openxmlformats.org/officeDocument/2006/relationships/tags" Target="../tags/tag647.xml"/><Relationship Id="rId170" Type="http://schemas.openxmlformats.org/officeDocument/2006/relationships/image" Target="../media/image11.svg"/><Relationship Id="rId107" Type="http://schemas.openxmlformats.org/officeDocument/2006/relationships/tags" Target="../tags/tag595.xml"/><Relationship Id="rId11" Type="http://schemas.openxmlformats.org/officeDocument/2006/relationships/tags" Target="../tags/tag499.xml"/><Relationship Id="rId32" Type="http://schemas.openxmlformats.org/officeDocument/2006/relationships/tags" Target="../tags/tag520.xml"/><Relationship Id="rId53" Type="http://schemas.openxmlformats.org/officeDocument/2006/relationships/tags" Target="../tags/tag541.xml"/><Relationship Id="rId74" Type="http://schemas.openxmlformats.org/officeDocument/2006/relationships/tags" Target="../tags/tag562.xml"/><Relationship Id="rId128" Type="http://schemas.openxmlformats.org/officeDocument/2006/relationships/tags" Target="../tags/tag616.xml"/><Relationship Id="rId149" Type="http://schemas.openxmlformats.org/officeDocument/2006/relationships/tags" Target="../tags/tag637.xml"/><Relationship Id="rId5" Type="http://schemas.openxmlformats.org/officeDocument/2006/relationships/tags" Target="../tags/tag493.xml"/><Relationship Id="rId95" Type="http://schemas.openxmlformats.org/officeDocument/2006/relationships/tags" Target="../tags/tag583.xml"/><Relationship Id="rId160" Type="http://schemas.openxmlformats.org/officeDocument/2006/relationships/tags" Target="../tags/tag648.xml"/><Relationship Id="rId22" Type="http://schemas.openxmlformats.org/officeDocument/2006/relationships/tags" Target="../tags/tag510.xml"/><Relationship Id="rId43" Type="http://schemas.openxmlformats.org/officeDocument/2006/relationships/tags" Target="../tags/tag531.xml"/><Relationship Id="rId64" Type="http://schemas.openxmlformats.org/officeDocument/2006/relationships/tags" Target="../tags/tag552.xml"/><Relationship Id="rId118" Type="http://schemas.openxmlformats.org/officeDocument/2006/relationships/tags" Target="../tags/tag606.xml"/><Relationship Id="rId139" Type="http://schemas.openxmlformats.org/officeDocument/2006/relationships/tags" Target="../tags/tag627.xml"/><Relationship Id="rId85" Type="http://schemas.openxmlformats.org/officeDocument/2006/relationships/tags" Target="../tags/tag573.xml"/><Relationship Id="rId150" Type="http://schemas.openxmlformats.org/officeDocument/2006/relationships/tags" Target="../tags/tag638.xml"/><Relationship Id="rId171" Type="http://schemas.openxmlformats.org/officeDocument/2006/relationships/image" Target="../media/image13.png"/><Relationship Id="rId12" Type="http://schemas.openxmlformats.org/officeDocument/2006/relationships/tags" Target="../tags/tag500.xml"/><Relationship Id="rId33" Type="http://schemas.openxmlformats.org/officeDocument/2006/relationships/tags" Target="../tags/tag521.xml"/><Relationship Id="rId108" Type="http://schemas.openxmlformats.org/officeDocument/2006/relationships/tags" Target="../tags/tag596.xml"/><Relationship Id="rId129" Type="http://schemas.openxmlformats.org/officeDocument/2006/relationships/tags" Target="../tags/tag617.xml"/><Relationship Id="rId54" Type="http://schemas.openxmlformats.org/officeDocument/2006/relationships/tags" Target="../tags/tag542.xml"/><Relationship Id="rId70" Type="http://schemas.openxmlformats.org/officeDocument/2006/relationships/tags" Target="../tags/tag558.xml"/><Relationship Id="rId75" Type="http://schemas.openxmlformats.org/officeDocument/2006/relationships/tags" Target="../tags/tag563.xml"/><Relationship Id="rId91" Type="http://schemas.openxmlformats.org/officeDocument/2006/relationships/tags" Target="../tags/tag579.xml"/><Relationship Id="rId96" Type="http://schemas.openxmlformats.org/officeDocument/2006/relationships/tags" Target="../tags/tag584.xml"/><Relationship Id="rId140" Type="http://schemas.openxmlformats.org/officeDocument/2006/relationships/tags" Target="../tags/tag628.xml"/><Relationship Id="rId145" Type="http://schemas.openxmlformats.org/officeDocument/2006/relationships/tags" Target="../tags/tag633.xml"/><Relationship Id="rId161" Type="http://schemas.openxmlformats.org/officeDocument/2006/relationships/tags" Target="../tags/tag649.xml"/><Relationship Id="rId166" Type="http://schemas.openxmlformats.org/officeDocument/2006/relationships/image" Target="../media/image7.png"/><Relationship Id="rId1" Type="http://schemas.openxmlformats.org/officeDocument/2006/relationships/tags" Target="../tags/tag489.xml"/><Relationship Id="rId6" Type="http://schemas.openxmlformats.org/officeDocument/2006/relationships/tags" Target="../tags/tag494.xml"/><Relationship Id="rId23" Type="http://schemas.openxmlformats.org/officeDocument/2006/relationships/tags" Target="../tags/tag511.xml"/><Relationship Id="rId28" Type="http://schemas.openxmlformats.org/officeDocument/2006/relationships/tags" Target="../tags/tag516.xml"/><Relationship Id="rId49" Type="http://schemas.openxmlformats.org/officeDocument/2006/relationships/tags" Target="../tags/tag537.xml"/><Relationship Id="rId114" Type="http://schemas.openxmlformats.org/officeDocument/2006/relationships/tags" Target="../tags/tag602.xml"/><Relationship Id="rId119" Type="http://schemas.openxmlformats.org/officeDocument/2006/relationships/tags" Target="../tags/tag607.xml"/><Relationship Id="rId44" Type="http://schemas.openxmlformats.org/officeDocument/2006/relationships/tags" Target="../tags/tag532.xml"/><Relationship Id="rId60" Type="http://schemas.openxmlformats.org/officeDocument/2006/relationships/tags" Target="../tags/tag548.xml"/><Relationship Id="rId65" Type="http://schemas.openxmlformats.org/officeDocument/2006/relationships/tags" Target="../tags/tag553.xml"/><Relationship Id="rId81" Type="http://schemas.openxmlformats.org/officeDocument/2006/relationships/tags" Target="../tags/tag569.xml"/><Relationship Id="rId86" Type="http://schemas.openxmlformats.org/officeDocument/2006/relationships/tags" Target="../tags/tag574.xml"/><Relationship Id="rId130" Type="http://schemas.openxmlformats.org/officeDocument/2006/relationships/tags" Target="../tags/tag618.xml"/><Relationship Id="rId135" Type="http://schemas.openxmlformats.org/officeDocument/2006/relationships/tags" Target="../tags/tag623.xml"/><Relationship Id="rId151" Type="http://schemas.openxmlformats.org/officeDocument/2006/relationships/tags" Target="../tags/tag639.xml"/><Relationship Id="rId156" Type="http://schemas.openxmlformats.org/officeDocument/2006/relationships/tags" Target="../tags/tag644.xml"/><Relationship Id="rId172" Type="http://schemas.openxmlformats.org/officeDocument/2006/relationships/image" Target="../media/image12.png"/><Relationship Id="rId13" Type="http://schemas.openxmlformats.org/officeDocument/2006/relationships/tags" Target="../tags/tag501.xml"/><Relationship Id="rId18" Type="http://schemas.openxmlformats.org/officeDocument/2006/relationships/tags" Target="../tags/tag506.xml"/><Relationship Id="rId39" Type="http://schemas.openxmlformats.org/officeDocument/2006/relationships/tags" Target="../tags/tag527.xml"/><Relationship Id="rId109" Type="http://schemas.openxmlformats.org/officeDocument/2006/relationships/tags" Target="../tags/tag597.xml"/><Relationship Id="rId34" Type="http://schemas.openxmlformats.org/officeDocument/2006/relationships/tags" Target="../tags/tag522.xml"/><Relationship Id="rId50" Type="http://schemas.openxmlformats.org/officeDocument/2006/relationships/tags" Target="../tags/tag538.xml"/><Relationship Id="rId55" Type="http://schemas.openxmlformats.org/officeDocument/2006/relationships/tags" Target="../tags/tag543.xml"/><Relationship Id="rId76" Type="http://schemas.openxmlformats.org/officeDocument/2006/relationships/tags" Target="../tags/tag564.xml"/><Relationship Id="rId97" Type="http://schemas.openxmlformats.org/officeDocument/2006/relationships/tags" Target="../tags/tag585.xml"/><Relationship Id="rId104" Type="http://schemas.openxmlformats.org/officeDocument/2006/relationships/tags" Target="../tags/tag592.xml"/><Relationship Id="rId120" Type="http://schemas.openxmlformats.org/officeDocument/2006/relationships/tags" Target="../tags/tag608.xml"/><Relationship Id="rId125" Type="http://schemas.openxmlformats.org/officeDocument/2006/relationships/tags" Target="../tags/tag613.xml"/><Relationship Id="rId141" Type="http://schemas.openxmlformats.org/officeDocument/2006/relationships/tags" Target="../tags/tag629.xml"/><Relationship Id="rId146" Type="http://schemas.openxmlformats.org/officeDocument/2006/relationships/tags" Target="../tags/tag634.xml"/><Relationship Id="rId167" Type="http://schemas.openxmlformats.org/officeDocument/2006/relationships/image" Target="../media/image8.png"/><Relationship Id="rId7" Type="http://schemas.openxmlformats.org/officeDocument/2006/relationships/tags" Target="../tags/tag495.xml"/><Relationship Id="rId71" Type="http://schemas.openxmlformats.org/officeDocument/2006/relationships/tags" Target="../tags/tag559.xml"/><Relationship Id="rId92" Type="http://schemas.openxmlformats.org/officeDocument/2006/relationships/tags" Target="../tags/tag580.xml"/><Relationship Id="rId162" Type="http://schemas.openxmlformats.org/officeDocument/2006/relationships/slideLayout" Target="../slideLayouts/slideLayout7.xml"/><Relationship Id="rId2" Type="http://schemas.openxmlformats.org/officeDocument/2006/relationships/tags" Target="../tags/tag490.xml"/><Relationship Id="rId29" Type="http://schemas.openxmlformats.org/officeDocument/2006/relationships/tags" Target="../tags/tag517.xml"/><Relationship Id="rId24" Type="http://schemas.openxmlformats.org/officeDocument/2006/relationships/tags" Target="../tags/tag512.xml"/><Relationship Id="rId40" Type="http://schemas.openxmlformats.org/officeDocument/2006/relationships/tags" Target="../tags/tag528.xml"/><Relationship Id="rId45" Type="http://schemas.openxmlformats.org/officeDocument/2006/relationships/tags" Target="../tags/tag533.xml"/><Relationship Id="rId66" Type="http://schemas.openxmlformats.org/officeDocument/2006/relationships/tags" Target="../tags/tag554.xml"/><Relationship Id="rId87" Type="http://schemas.openxmlformats.org/officeDocument/2006/relationships/tags" Target="../tags/tag575.xml"/><Relationship Id="rId110" Type="http://schemas.openxmlformats.org/officeDocument/2006/relationships/tags" Target="../tags/tag598.xml"/><Relationship Id="rId115" Type="http://schemas.openxmlformats.org/officeDocument/2006/relationships/tags" Target="../tags/tag603.xml"/><Relationship Id="rId131" Type="http://schemas.openxmlformats.org/officeDocument/2006/relationships/tags" Target="../tags/tag619.xml"/><Relationship Id="rId136" Type="http://schemas.openxmlformats.org/officeDocument/2006/relationships/tags" Target="../tags/tag624.xml"/><Relationship Id="rId157" Type="http://schemas.openxmlformats.org/officeDocument/2006/relationships/tags" Target="../tags/tag645.xml"/><Relationship Id="rId61" Type="http://schemas.openxmlformats.org/officeDocument/2006/relationships/tags" Target="../tags/tag549.xml"/><Relationship Id="rId82" Type="http://schemas.openxmlformats.org/officeDocument/2006/relationships/tags" Target="../tags/tag570.xml"/><Relationship Id="rId152" Type="http://schemas.openxmlformats.org/officeDocument/2006/relationships/tags" Target="../tags/tag640.xml"/><Relationship Id="rId19" Type="http://schemas.openxmlformats.org/officeDocument/2006/relationships/tags" Target="../tags/tag507.xml"/><Relationship Id="rId14" Type="http://schemas.openxmlformats.org/officeDocument/2006/relationships/tags" Target="../tags/tag502.xml"/><Relationship Id="rId30" Type="http://schemas.openxmlformats.org/officeDocument/2006/relationships/tags" Target="../tags/tag518.xml"/><Relationship Id="rId35" Type="http://schemas.openxmlformats.org/officeDocument/2006/relationships/tags" Target="../tags/tag523.xml"/><Relationship Id="rId56" Type="http://schemas.openxmlformats.org/officeDocument/2006/relationships/tags" Target="../tags/tag544.xml"/><Relationship Id="rId77" Type="http://schemas.openxmlformats.org/officeDocument/2006/relationships/tags" Target="../tags/tag565.xml"/><Relationship Id="rId100" Type="http://schemas.openxmlformats.org/officeDocument/2006/relationships/tags" Target="../tags/tag588.xml"/><Relationship Id="rId105" Type="http://schemas.openxmlformats.org/officeDocument/2006/relationships/tags" Target="../tags/tag593.xml"/><Relationship Id="rId126" Type="http://schemas.openxmlformats.org/officeDocument/2006/relationships/tags" Target="../tags/tag614.xml"/><Relationship Id="rId147" Type="http://schemas.openxmlformats.org/officeDocument/2006/relationships/tags" Target="../tags/tag635.xml"/><Relationship Id="rId168" Type="http://schemas.openxmlformats.org/officeDocument/2006/relationships/image" Target="../media/image9.svg"/><Relationship Id="rId8" Type="http://schemas.openxmlformats.org/officeDocument/2006/relationships/tags" Target="../tags/tag496.xml"/><Relationship Id="rId51" Type="http://schemas.openxmlformats.org/officeDocument/2006/relationships/tags" Target="../tags/tag539.xml"/><Relationship Id="rId72" Type="http://schemas.openxmlformats.org/officeDocument/2006/relationships/tags" Target="../tags/tag560.xml"/><Relationship Id="rId93" Type="http://schemas.openxmlformats.org/officeDocument/2006/relationships/tags" Target="../tags/tag581.xml"/><Relationship Id="rId98" Type="http://schemas.openxmlformats.org/officeDocument/2006/relationships/tags" Target="../tags/tag586.xml"/><Relationship Id="rId121" Type="http://schemas.openxmlformats.org/officeDocument/2006/relationships/tags" Target="../tags/tag609.xml"/><Relationship Id="rId142" Type="http://schemas.openxmlformats.org/officeDocument/2006/relationships/tags" Target="../tags/tag630.xml"/><Relationship Id="rId163" Type="http://schemas.openxmlformats.org/officeDocument/2006/relationships/notesSlide" Target="../notesSlides/notesSlide6.xml"/><Relationship Id="rId3" Type="http://schemas.openxmlformats.org/officeDocument/2006/relationships/tags" Target="../tags/tag491.xml"/><Relationship Id="rId25" Type="http://schemas.openxmlformats.org/officeDocument/2006/relationships/tags" Target="../tags/tag513.xml"/><Relationship Id="rId46" Type="http://schemas.openxmlformats.org/officeDocument/2006/relationships/tags" Target="../tags/tag534.xml"/><Relationship Id="rId67" Type="http://schemas.openxmlformats.org/officeDocument/2006/relationships/tags" Target="../tags/tag555.xml"/><Relationship Id="rId116" Type="http://schemas.openxmlformats.org/officeDocument/2006/relationships/tags" Target="../tags/tag604.xml"/><Relationship Id="rId137" Type="http://schemas.openxmlformats.org/officeDocument/2006/relationships/tags" Target="../tags/tag625.xml"/><Relationship Id="rId158" Type="http://schemas.openxmlformats.org/officeDocument/2006/relationships/tags" Target="../tags/tag646.xml"/><Relationship Id="rId20" Type="http://schemas.openxmlformats.org/officeDocument/2006/relationships/tags" Target="../tags/tag508.xml"/><Relationship Id="rId41" Type="http://schemas.openxmlformats.org/officeDocument/2006/relationships/tags" Target="../tags/tag529.xml"/><Relationship Id="rId62" Type="http://schemas.openxmlformats.org/officeDocument/2006/relationships/tags" Target="../tags/tag550.xml"/><Relationship Id="rId83" Type="http://schemas.openxmlformats.org/officeDocument/2006/relationships/tags" Target="../tags/tag571.xml"/><Relationship Id="rId88" Type="http://schemas.openxmlformats.org/officeDocument/2006/relationships/tags" Target="../tags/tag576.xml"/><Relationship Id="rId111" Type="http://schemas.openxmlformats.org/officeDocument/2006/relationships/tags" Target="../tags/tag599.xml"/><Relationship Id="rId132" Type="http://schemas.openxmlformats.org/officeDocument/2006/relationships/tags" Target="../tags/tag620.xml"/><Relationship Id="rId153" Type="http://schemas.openxmlformats.org/officeDocument/2006/relationships/tags" Target="../tags/tag641.xml"/><Relationship Id="rId15" Type="http://schemas.openxmlformats.org/officeDocument/2006/relationships/tags" Target="../tags/tag503.xml"/><Relationship Id="rId36" Type="http://schemas.openxmlformats.org/officeDocument/2006/relationships/tags" Target="../tags/tag524.xml"/><Relationship Id="rId57" Type="http://schemas.openxmlformats.org/officeDocument/2006/relationships/tags" Target="../tags/tag545.xml"/><Relationship Id="rId106" Type="http://schemas.openxmlformats.org/officeDocument/2006/relationships/tags" Target="../tags/tag594.xml"/><Relationship Id="rId127" Type="http://schemas.openxmlformats.org/officeDocument/2006/relationships/tags" Target="../tags/tag615.xml"/><Relationship Id="rId10" Type="http://schemas.openxmlformats.org/officeDocument/2006/relationships/tags" Target="../tags/tag498.xml"/><Relationship Id="rId31" Type="http://schemas.openxmlformats.org/officeDocument/2006/relationships/tags" Target="../tags/tag519.xml"/><Relationship Id="rId52" Type="http://schemas.openxmlformats.org/officeDocument/2006/relationships/tags" Target="../tags/tag540.xml"/><Relationship Id="rId73" Type="http://schemas.openxmlformats.org/officeDocument/2006/relationships/tags" Target="../tags/tag561.xml"/><Relationship Id="rId78" Type="http://schemas.openxmlformats.org/officeDocument/2006/relationships/tags" Target="../tags/tag566.xml"/><Relationship Id="rId94" Type="http://schemas.openxmlformats.org/officeDocument/2006/relationships/tags" Target="../tags/tag582.xml"/><Relationship Id="rId99" Type="http://schemas.openxmlformats.org/officeDocument/2006/relationships/tags" Target="../tags/tag587.xml"/><Relationship Id="rId101" Type="http://schemas.openxmlformats.org/officeDocument/2006/relationships/tags" Target="../tags/tag589.xml"/><Relationship Id="rId122" Type="http://schemas.openxmlformats.org/officeDocument/2006/relationships/tags" Target="../tags/tag610.xml"/><Relationship Id="rId143" Type="http://schemas.openxmlformats.org/officeDocument/2006/relationships/tags" Target="../tags/tag631.xml"/><Relationship Id="rId148" Type="http://schemas.openxmlformats.org/officeDocument/2006/relationships/tags" Target="../tags/tag636.xml"/><Relationship Id="rId164" Type="http://schemas.openxmlformats.org/officeDocument/2006/relationships/image" Target="../media/image5.png"/><Relationship Id="rId169" Type="http://schemas.openxmlformats.org/officeDocument/2006/relationships/image" Target="../media/image10.png"/><Relationship Id="rId4" Type="http://schemas.openxmlformats.org/officeDocument/2006/relationships/tags" Target="../tags/tag492.xml"/><Relationship Id="rId9" Type="http://schemas.openxmlformats.org/officeDocument/2006/relationships/tags" Target="../tags/tag497.xml"/><Relationship Id="rId26" Type="http://schemas.openxmlformats.org/officeDocument/2006/relationships/tags" Target="../tags/tag514.xml"/><Relationship Id="rId47" Type="http://schemas.openxmlformats.org/officeDocument/2006/relationships/tags" Target="../tags/tag535.xml"/><Relationship Id="rId68" Type="http://schemas.openxmlformats.org/officeDocument/2006/relationships/tags" Target="../tags/tag556.xml"/><Relationship Id="rId89" Type="http://schemas.openxmlformats.org/officeDocument/2006/relationships/tags" Target="../tags/tag577.xml"/><Relationship Id="rId112" Type="http://schemas.openxmlformats.org/officeDocument/2006/relationships/tags" Target="../tags/tag600.xml"/><Relationship Id="rId133" Type="http://schemas.openxmlformats.org/officeDocument/2006/relationships/tags" Target="../tags/tag621.xml"/><Relationship Id="rId154" Type="http://schemas.openxmlformats.org/officeDocument/2006/relationships/tags" Target="../tags/tag642.xml"/><Relationship Id="rId16" Type="http://schemas.openxmlformats.org/officeDocument/2006/relationships/tags" Target="../tags/tag504.xml"/><Relationship Id="rId37" Type="http://schemas.openxmlformats.org/officeDocument/2006/relationships/tags" Target="../tags/tag525.xml"/><Relationship Id="rId58" Type="http://schemas.openxmlformats.org/officeDocument/2006/relationships/tags" Target="../tags/tag546.xml"/><Relationship Id="rId79" Type="http://schemas.openxmlformats.org/officeDocument/2006/relationships/tags" Target="../tags/tag567.xml"/><Relationship Id="rId102" Type="http://schemas.openxmlformats.org/officeDocument/2006/relationships/tags" Target="../tags/tag590.xml"/><Relationship Id="rId123" Type="http://schemas.openxmlformats.org/officeDocument/2006/relationships/tags" Target="../tags/tag611.xml"/><Relationship Id="rId144" Type="http://schemas.openxmlformats.org/officeDocument/2006/relationships/tags" Target="../tags/tag632.xml"/><Relationship Id="rId90" Type="http://schemas.openxmlformats.org/officeDocument/2006/relationships/tags" Target="../tags/tag578.xml"/><Relationship Id="rId165" Type="http://schemas.openxmlformats.org/officeDocument/2006/relationships/image" Target="../media/image6.svg"/><Relationship Id="rId27" Type="http://schemas.openxmlformats.org/officeDocument/2006/relationships/tags" Target="../tags/tag515.xml"/><Relationship Id="rId48" Type="http://schemas.openxmlformats.org/officeDocument/2006/relationships/tags" Target="../tags/tag536.xml"/><Relationship Id="rId69" Type="http://schemas.openxmlformats.org/officeDocument/2006/relationships/tags" Target="../tags/tag557.xml"/><Relationship Id="rId113" Type="http://schemas.openxmlformats.org/officeDocument/2006/relationships/tags" Target="../tags/tag601.xml"/><Relationship Id="rId134" Type="http://schemas.openxmlformats.org/officeDocument/2006/relationships/tags" Target="../tags/tag622.xml"/><Relationship Id="rId80" Type="http://schemas.openxmlformats.org/officeDocument/2006/relationships/tags" Target="../tags/tag568.xml"/><Relationship Id="rId155" Type="http://schemas.openxmlformats.org/officeDocument/2006/relationships/tags" Target="../tags/tag643.xml"/><Relationship Id="rId17" Type="http://schemas.openxmlformats.org/officeDocument/2006/relationships/tags" Target="../tags/tag505.xml"/><Relationship Id="rId38" Type="http://schemas.openxmlformats.org/officeDocument/2006/relationships/tags" Target="../tags/tag526.xml"/><Relationship Id="rId59" Type="http://schemas.openxmlformats.org/officeDocument/2006/relationships/tags" Target="../tags/tag547.xml"/><Relationship Id="rId103" Type="http://schemas.openxmlformats.org/officeDocument/2006/relationships/tags" Target="../tags/tag591.xml"/><Relationship Id="rId124" Type="http://schemas.openxmlformats.org/officeDocument/2006/relationships/tags" Target="../tags/tag612.xml"/></Relationships>
</file>

<file path=ppt/slides/_rels/slide7.xml.rels><?xml version="1.0" encoding="UTF-8" standalone="yes"?>
<Relationships xmlns="http://schemas.openxmlformats.org/package/2006/relationships"><Relationship Id="rId3" Type="http://schemas.openxmlformats.org/officeDocument/2006/relationships/tags" Target="../tags/tag652.xml"/><Relationship Id="rId2" Type="http://schemas.openxmlformats.org/officeDocument/2006/relationships/tags" Target="../tags/tag651.xml"/><Relationship Id="rId1" Type="http://schemas.openxmlformats.org/officeDocument/2006/relationships/tags" Target="../tags/tag650.xml"/><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tags" Target="../tags/tag653.xml"/></Relationships>
</file>

<file path=ppt/slides/_rels/slide8.xml.rels><?xml version="1.0" encoding="UTF-8" standalone="yes"?>
<Relationships xmlns="http://schemas.openxmlformats.org/package/2006/relationships"><Relationship Id="rId117" Type="http://schemas.openxmlformats.org/officeDocument/2006/relationships/tags" Target="../tags/tag770.xml"/><Relationship Id="rId21" Type="http://schemas.openxmlformats.org/officeDocument/2006/relationships/tags" Target="../tags/tag674.xml"/><Relationship Id="rId42" Type="http://schemas.openxmlformats.org/officeDocument/2006/relationships/tags" Target="../tags/tag695.xml"/><Relationship Id="rId63" Type="http://schemas.openxmlformats.org/officeDocument/2006/relationships/tags" Target="../tags/tag716.xml"/><Relationship Id="rId84" Type="http://schemas.openxmlformats.org/officeDocument/2006/relationships/tags" Target="../tags/tag737.xml"/><Relationship Id="rId138" Type="http://schemas.openxmlformats.org/officeDocument/2006/relationships/image" Target="../media/image11.svg"/><Relationship Id="rId16" Type="http://schemas.openxmlformats.org/officeDocument/2006/relationships/tags" Target="../tags/tag669.xml"/><Relationship Id="rId107" Type="http://schemas.openxmlformats.org/officeDocument/2006/relationships/tags" Target="../tags/tag760.xml"/><Relationship Id="rId11" Type="http://schemas.openxmlformats.org/officeDocument/2006/relationships/tags" Target="../tags/tag664.xml"/><Relationship Id="rId32" Type="http://schemas.openxmlformats.org/officeDocument/2006/relationships/tags" Target="../tags/tag685.xml"/><Relationship Id="rId37" Type="http://schemas.openxmlformats.org/officeDocument/2006/relationships/tags" Target="../tags/tag690.xml"/><Relationship Id="rId53" Type="http://schemas.openxmlformats.org/officeDocument/2006/relationships/tags" Target="../tags/tag706.xml"/><Relationship Id="rId58" Type="http://schemas.openxmlformats.org/officeDocument/2006/relationships/tags" Target="../tags/tag711.xml"/><Relationship Id="rId74" Type="http://schemas.openxmlformats.org/officeDocument/2006/relationships/tags" Target="../tags/tag727.xml"/><Relationship Id="rId79" Type="http://schemas.openxmlformats.org/officeDocument/2006/relationships/tags" Target="../tags/tag732.xml"/><Relationship Id="rId102" Type="http://schemas.openxmlformats.org/officeDocument/2006/relationships/tags" Target="../tags/tag755.xml"/><Relationship Id="rId123" Type="http://schemas.openxmlformats.org/officeDocument/2006/relationships/tags" Target="../tags/tag776.xml"/><Relationship Id="rId128" Type="http://schemas.openxmlformats.org/officeDocument/2006/relationships/tags" Target="../tags/tag781.xml"/><Relationship Id="rId5" Type="http://schemas.openxmlformats.org/officeDocument/2006/relationships/tags" Target="../tags/tag658.xml"/><Relationship Id="rId90" Type="http://schemas.openxmlformats.org/officeDocument/2006/relationships/tags" Target="../tags/tag743.xml"/><Relationship Id="rId95" Type="http://schemas.openxmlformats.org/officeDocument/2006/relationships/tags" Target="../tags/tag748.xml"/><Relationship Id="rId22" Type="http://schemas.openxmlformats.org/officeDocument/2006/relationships/tags" Target="../tags/tag675.xml"/><Relationship Id="rId27" Type="http://schemas.openxmlformats.org/officeDocument/2006/relationships/tags" Target="../tags/tag680.xml"/><Relationship Id="rId43" Type="http://schemas.openxmlformats.org/officeDocument/2006/relationships/tags" Target="../tags/tag696.xml"/><Relationship Id="rId48" Type="http://schemas.openxmlformats.org/officeDocument/2006/relationships/tags" Target="../tags/tag701.xml"/><Relationship Id="rId64" Type="http://schemas.openxmlformats.org/officeDocument/2006/relationships/tags" Target="../tags/tag717.xml"/><Relationship Id="rId69" Type="http://schemas.openxmlformats.org/officeDocument/2006/relationships/tags" Target="../tags/tag722.xml"/><Relationship Id="rId113" Type="http://schemas.openxmlformats.org/officeDocument/2006/relationships/tags" Target="../tags/tag766.xml"/><Relationship Id="rId118" Type="http://schemas.openxmlformats.org/officeDocument/2006/relationships/tags" Target="../tags/tag771.xml"/><Relationship Id="rId134" Type="http://schemas.openxmlformats.org/officeDocument/2006/relationships/image" Target="../media/image7.png"/><Relationship Id="rId139" Type="http://schemas.openxmlformats.org/officeDocument/2006/relationships/image" Target="../media/image12.png"/><Relationship Id="rId80" Type="http://schemas.openxmlformats.org/officeDocument/2006/relationships/tags" Target="../tags/tag733.xml"/><Relationship Id="rId85" Type="http://schemas.openxmlformats.org/officeDocument/2006/relationships/tags" Target="../tags/tag738.xml"/><Relationship Id="rId12" Type="http://schemas.openxmlformats.org/officeDocument/2006/relationships/tags" Target="../tags/tag665.xml"/><Relationship Id="rId17" Type="http://schemas.openxmlformats.org/officeDocument/2006/relationships/tags" Target="../tags/tag670.xml"/><Relationship Id="rId33" Type="http://schemas.openxmlformats.org/officeDocument/2006/relationships/tags" Target="../tags/tag686.xml"/><Relationship Id="rId38" Type="http://schemas.openxmlformats.org/officeDocument/2006/relationships/tags" Target="../tags/tag691.xml"/><Relationship Id="rId59" Type="http://schemas.openxmlformats.org/officeDocument/2006/relationships/tags" Target="../tags/tag712.xml"/><Relationship Id="rId103" Type="http://schemas.openxmlformats.org/officeDocument/2006/relationships/tags" Target="../tags/tag756.xml"/><Relationship Id="rId108" Type="http://schemas.openxmlformats.org/officeDocument/2006/relationships/tags" Target="../tags/tag761.xml"/><Relationship Id="rId124" Type="http://schemas.openxmlformats.org/officeDocument/2006/relationships/tags" Target="../tags/tag777.xml"/><Relationship Id="rId129" Type="http://schemas.openxmlformats.org/officeDocument/2006/relationships/tags" Target="../tags/tag782.xml"/><Relationship Id="rId54" Type="http://schemas.openxmlformats.org/officeDocument/2006/relationships/tags" Target="../tags/tag707.xml"/><Relationship Id="rId70" Type="http://schemas.openxmlformats.org/officeDocument/2006/relationships/tags" Target="../tags/tag723.xml"/><Relationship Id="rId75" Type="http://schemas.openxmlformats.org/officeDocument/2006/relationships/tags" Target="../tags/tag728.xml"/><Relationship Id="rId91" Type="http://schemas.openxmlformats.org/officeDocument/2006/relationships/tags" Target="../tags/tag744.xml"/><Relationship Id="rId96" Type="http://schemas.openxmlformats.org/officeDocument/2006/relationships/tags" Target="../tags/tag749.xml"/><Relationship Id="rId140" Type="http://schemas.openxmlformats.org/officeDocument/2006/relationships/image" Target="../media/image14.png"/><Relationship Id="rId1" Type="http://schemas.openxmlformats.org/officeDocument/2006/relationships/tags" Target="../tags/tag654.xml"/><Relationship Id="rId6" Type="http://schemas.openxmlformats.org/officeDocument/2006/relationships/tags" Target="../tags/tag659.xml"/><Relationship Id="rId23" Type="http://schemas.openxmlformats.org/officeDocument/2006/relationships/tags" Target="../tags/tag676.xml"/><Relationship Id="rId28" Type="http://schemas.openxmlformats.org/officeDocument/2006/relationships/tags" Target="../tags/tag681.xml"/><Relationship Id="rId49" Type="http://schemas.openxmlformats.org/officeDocument/2006/relationships/tags" Target="../tags/tag702.xml"/><Relationship Id="rId114" Type="http://schemas.openxmlformats.org/officeDocument/2006/relationships/tags" Target="../tags/tag767.xml"/><Relationship Id="rId119" Type="http://schemas.openxmlformats.org/officeDocument/2006/relationships/tags" Target="../tags/tag772.xml"/><Relationship Id="rId44" Type="http://schemas.openxmlformats.org/officeDocument/2006/relationships/tags" Target="../tags/tag697.xml"/><Relationship Id="rId60" Type="http://schemas.openxmlformats.org/officeDocument/2006/relationships/tags" Target="../tags/tag713.xml"/><Relationship Id="rId65" Type="http://schemas.openxmlformats.org/officeDocument/2006/relationships/tags" Target="../tags/tag718.xml"/><Relationship Id="rId81" Type="http://schemas.openxmlformats.org/officeDocument/2006/relationships/tags" Target="../tags/tag734.xml"/><Relationship Id="rId86" Type="http://schemas.openxmlformats.org/officeDocument/2006/relationships/tags" Target="../tags/tag739.xml"/><Relationship Id="rId130" Type="http://schemas.openxmlformats.org/officeDocument/2006/relationships/slideLayout" Target="../slideLayouts/slideLayout7.xml"/><Relationship Id="rId135" Type="http://schemas.openxmlformats.org/officeDocument/2006/relationships/image" Target="../media/image8.png"/><Relationship Id="rId13" Type="http://schemas.openxmlformats.org/officeDocument/2006/relationships/tags" Target="../tags/tag666.xml"/><Relationship Id="rId18" Type="http://schemas.openxmlformats.org/officeDocument/2006/relationships/tags" Target="../tags/tag671.xml"/><Relationship Id="rId39" Type="http://schemas.openxmlformats.org/officeDocument/2006/relationships/tags" Target="../tags/tag692.xml"/><Relationship Id="rId109" Type="http://schemas.openxmlformats.org/officeDocument/2006/relationships/tags" Target="../tags/tag762.xml"/><Relationship Id="rId34" Type="http://schemas.openxmlformats.org/officeDocument/2006/relationships/tags" Target="../tags/tag687.xml"/><Relationship Id="rId50" Type="http://schemas.openxmlformats.org/officeDocument/2006/relationships/tags" Target="../tags/tag703.xml"/><Relationship Id="rId55" Type="http://schemas.openxmlformats.org/officeDocument/2006/relationships/tags" Target="../tags/tag708.xml"/><Relationship Id="rId76" Type="http://schemas.openxmlformats.org/officeDocument/2006/relationships/tags" Target="../tags/tag729.xml"/><Relationship Id="rId97" Type="http://schemas.openxmlformats.org/officeDocument/2006/relationships/tags" Target="../tags/tag750.xml"/><Relationship Id="rId104" Type="http://schemas.openxmlformats.org/officeDocument/2006/relationships/tags" Target="../tags/tag757.xml"/><Relationship Id="rId120" Type="http://schemas.openxmlformats.org/officeDocument/2006/relationships/tags" Target="../tags/tag773.xml"/><Relationship Id="rId125" Type="http://schemas.openxmlformats.org/officeDocument/2006/relationships/tags" Target="../tags/tag778.xml"/><Relationship Id="rId7" Type="http://schemas.openxmlformats.org/officeDocument/2006/relationships/tags" Target="../tags/tag660.xml"/><Relationship Id="rId71" Type="http://schemas.openxmlformats.org/officeDocument/2006/relationships/tags" Target="../tags/tag724.xml"/><Relationship Id="rId92" Type="http://schemas.openxmlformats.org/officeDocument/2006/relationships/tags" Target="../tags/tag745.xml"/><Relationship Id="rId2" Type="http://schemas.openxmlformats.org/officeDocument/2006/relationships/tags" Target="../tags/tag655.xml"/><Relationship Id="rId29" Type="http://schemas.openxmlformats.org/officeDocument/2006/relationships/tags" Target="../tags/tag682.xml"/><Relationship Id="rId24" Type="http://schemas.openxmlformats.org/officeDocument/2006/relationships/tags" Target="../tags/tag677.xml"/><Relationship Id="rId40" Type="http://schemas.openxmlformats.org/officeDocument/2006/relationships/tags" Target="../tags/tag693.xml"/><Relationship Id="rId45" Type="http://schemas.openxmlformats.org/officeDocument/2006/relationships/tags" Target="../tags/tag698.xml"/><Relationship Id="rId66" Type="http://schemas.openxmlformats.org/officeDocument/2006/relationships/tags" Target="../tags/tag719.xml"/><Relationship Id="rId87" Type="http://schemas.openxmlformats.org/officeDocument/2006/relationships/tags" Target="../tags/tag740.xml"/><Relationship Id="rId110" Type="http://schemas.openxmlformats.org/officeDocument/2006/relationships/tags" Target="../tags/tag763.xml"/><Relationship Id="rId115" Type="http://schemas.openxmlformats.org/officeDocument/2006/relationships/tags" Target="../tags/tag768.xml"/><Relationship Id="rId131" Type="http://schemas.openxmlformats.org/officeDocument/2006/relationships/notesSlide" Target="../notesSlides/notesSlide8.xml"/><Relationship Id="rId136" Type="http://schemas.openxmlformats.org/officeDocument/2006/relationships/image" Target="../media/image9.svg"/><Relationship Id="rId61" Type="http://schemas.openxmlformats.org/officeDocument/2006/relationships/tags" Target="../tags/tag714.xml"/><Relationship Id="rId82" Type="http://schemas.openxmlformats.org/officeDocument/2006/relationships/tags" Target="../tags/tag735.xml"/><Relationship Id="rId19" Type="http://schemas.openxmlformats.org/officeDocument/2006/relationships/tags" Target="../tags/tag672.xml"/><Relationship Id="rId14" Type="http://schemas.openxmlformats.org/officeDocument/2006/relationships/tags" Target="../tags/tag667.xml"/><Relationship Id="rId30" Type="http://schemas.openxmlformats.org/officeDocument/2006/relationships/tags" Target="../tags/tag683.xml"/><Relationship Id="rId35" Type="http://schemas.openxmlformats.org/officeDocument/2006/relationships/tags" Target="../tags/tag688.xml"/><Relationship Id="rId56" Type="http://schemas.openxmlformats.org/officeDocument/2006/relationships/tags" Target="../tags/tag709.xml"/><Relationship Id="rId77" Type="http://schemas.openxmlformats.org/officeDocument/2006/relationships/tags" Target="../tags/tag730.xml"/><Relationship Id="rId100" Type="http://schemas.openxmlformats.org/officeDocument/2006/relationships/tags" Target="../tags/tag753.xml"/><Relationship Id="rId105" Type="http://schemas.openxmlformats.org/officeDocument/2006/relationships/tags" Target="../tags/tag758.xml"/><Relationship Id="rId126" Type="http://schemas.openxmlformats.org/officeDocument/2006/relationships/tags" Target="../tags/tag779.xml"/><Relationship Id="rId8" Type="http://schemas.openxmlformats.org/officeDocument/2006/relationships/tags" Target="../tags/tag661.xml"/><Relationship Id="rId51" Type="http://schemas.openxmlformats.org/officeDocument/2006/relationships/tags" Target="../tags/tag704.xml"/><Relationship Id="rId72" Type="http://schemas.openxmlformats.org/officeDocument/2006/relationships/tags" Target="../tags/tag725.xml"/><Relationship Id="rId93" Type="http://schemas.openxmlformats.org/officeDocument/2006/relationships/tags" Target="../tags/tag746.xml"/><Relationship Id="rId98" Type="http://schemas.openxmlformats.org/officeDocument/2006/relationships/tags" Target="../tags/tag751.xml"/><Relationship Id="rId121" Type="http://schemas.openxmlformats.org/officeDocument/2006/relationships/tags" Target="../tags/tag774.xml"/><Relationship Id="rId3" Type="http://schemas.openxmlformats.org/officeDocument/2006/relationships/tags" Target="../tags/tag656.xml"/><Relationship Id="rId25" Type="http://schemas.openxmlformats.org/officeDocument/2006/relationships/tags" Target="../tags/tag678.xml"/><Relationship Id="rId46" Type="http://schemas.openxmlformats.org/officeDocument/2006/relationships/tags" Target="../tags/tag699.xml"/><Relationship Id="rId67" Type="http://schemas.openxmlformats.org/officeDocument/2006/relationships/tags" Target="../tags/tag720.xml"/><Relationship Id="rId116" Type="http://schemas.openxmlformats.org/officeDocument/2006/relationships/tags" Target="../tags/tag769.xml"/><Relationship Id="rId137" Type="http://schemas.openxmlformats.org/officeDocument/2006/relationships/image" Target="../media/image10.png"/><Relationship Id="rId20" Type="http://schemas.openxmlformats.org/officeDocument/2006/relationships/tags" Target="../tags/tag673.xml"/><Relationship Id="rId41" Type="http://schemas.openxmlformats.org/officeDocument/2006/relationships/tags" Target="../tags/tag694.xml"/><Relationship Id="rId62" Type="http://schemas.openxmlformats.org/officeDocument/2006/relationships/tags" Target="../tags/tag715.xml"/><Relationship Id="rId83" Type="http://schemas.openxmlformats.org/officeDocument/2006/relationships/tags" Target="../tags/tag736.xml"/><Relationship Id="rId88" Type="http://schemas.openxmlformats.org/officeDocument/2006/relationships/tags" Target="../tags/tag741.xml"/><Relationship Id="rId111" Type="http://schemas.openxmlformats.org/officeDocument/2006/relationships/tags" Target="../tags/tag764.xml"/><Relationship Id="rId132" Type="http://schemas.openxmlformats.org/officeDocument/2006/relationships/image" Target="../media/image5.png"/><Relationship Id="rId15" Type="http://schemas.openxmlformats.org/officeDocument/2006/relationships/tags" Target="../tags/tag668.xml"/><Relationship Id="rId36" Type="http://schemas.openxmlformats.org/officeDocument/2006/relationships/tags" Target="../tags/tag689.xml"/><Relationship Id="rId57" Type="http://schemas.openxmlformats.org/officeDocument/2006/relationships/tags" Target="../tags/tag710.xml"/><Relationship Id="rId106" Type="http://schemas.openxmlformats.org/officeDocument/2006/relationships/tags" Target="../tags/tag759.xml"/><Relationship Id="rId127" Type="http://schemas.openxmlformats.org/officeDocument/2006/relationships/tags" Target="../tags/tag780.xml"/><Relationship Id="rId10" Type="http://schemas.openxmlformats.org/officeDocument/2006/relationships/tags" Target="../tags/tag663.xml"/><Relationship Id="rId31" Type="http://schemas.openxmlformats.org/officeDocument/2006/relationships/tags" Target="../tags/tag684.xml"/><Relationship Id="rId52" Type="http://schemas.openxmlformats.org/officeDocument/2006/relationships/tags" Target="../tags/tag705.xml"/><Relationship Id="rId73" Type="http://schemas.openxmlformats.org/officeDocument/2006/relationships/tags" Target="../tags/tag726.xml"/><Relationship Id="rId78" Type="http://schemas.openxmlformats.org/officeDocument/2006/relationships/tags" Target="../tags/tag731.xml"/><Relationship Id="rId94" Type="http://schemas.openxmlformats.org/officeDocument/2006/relationships/tags" Target="../tags/tag747.xml"/><Relationship Id="rId99" Type="http://schemas.openxmlformats.org/officeDocument/2006/relationships/tags" Target="../tags/tag752.xml"/><Relationship Id="rId101" Type="http://schemas.openxmlformats.org/officeDocument/2006/relationships/tags" Target="../tags/tag754.xml"/><Relationship Id="rId122" Type="http://schemas.openxmlformats.org/officeDocument/2006/relationships/tags" Target="../tags/tag775.xml"/><Relationship Id="rId4" Type="http://schemas.openxmlformats.org/officeDocument/2006/relationships/tags" Target="../tags/tag657.xml"/><Relationship Id="rId9" Type="http://schemas.openxmlformats.org/officeDocument/2006/relationships/tags" Target="../tags/tag662.xml"/><Relationship Id="rId26" Type="http://schemas.openxmlformats.org/officeDocument/2006/relationships/tags" Target="../tags/tag679.xml"/><Relationship Id="rId47" Type="http://schemas.openxmlformats.org/officeDocument/2006/relationships/tags" Target="../tags/tag700.xml"/><Relationship Id="rId68" Type="http://schemas.openxmlformats.org/officeDocument/2006/relationships/tags" Target="../tags/tag721.xml"/><Relationship Id="rId89" Type="http://schemas.openxmlformats.org/officeDocument/2006/relationships/tags" Target="../tags/tag742.xml"/><Relationship Id="rId112" Type="http://schemas.openxmlformats.org/officeDocument/2006/relationships/tags" Target="../tags/tag765.xml"/><Relationship Id="rId133"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tags" Target="../tags/tag790.xml"/><Relationship Id="rId13" Type="http://schemas.openxmlformats.org/officeDocument/2006/relationships/image" Target="../media/image5.png"/><Relationship Id="rId3" Type="http://schemas.openxmlformats.org/officeDocument/2006/relationships/tags" Target="../tags/tag785.xml"/><Relationship Id="rId7" Type="http://schemas.openxmlformats.org/officeDocument/2006/relationships/tags" Target="../tags/tag789.xml"/><Relationship Id="rId12" Type="http://schemas.openxmlformats.org/officeDocument/2006/relationships/notesSlide" Target="../notesSlides/notesSlide9.xml"/><Relationship Id="rId17" Type="http://schemas.openxmlformats.org/officeDocument/2006/relationships/image" Target="../media/image12.png"/><Relationship Id="rId2" Type="http://schemas.openxmlformats.org/officeDocument/2006/relationships/tags" Target="../tags/tag784.xml"/><Relationship Id="rId16" Type="http://schemas.openxmlformats.org/officeDocument/2006/relationships/image" Target="../media/image7.png"/><Relationship Id="rId1" Type="http://schemas.openxmlformats.org/officeDocument/2006/relationships/tags" Target="../tags/tag783.xml"/><Relationship Id="rId6" Type="http://schemas.openxmlformats.org/officeDocument/2006/relationships/tags" Target="../tags/tag788.xml"/><Relationship Id="rId11" Type="http://schemas.openxmlformats.org/officeDocument/2006/relationships/slideLayout" Target="../slideLayouts/slideLayout7.xml"/><Relationship Id="rId5" Type="http://schemas.openxmlformats.org/officeDocument/2006/relationships/tags" Target="../tags/tag787.xml"/><Relationship Id="rId15" Type="http://schemas.openxmlformats.org/officeDocument/2006/relationships/image" Target="../media/image17.png"/><Relationship Id="rId10" Type="http://schemas.openxmlformats.org/officeDocument/2006/relationships/tags" Target="../tags/tag792.xml"/><Relationship Id="rId4" Type="http://schemas.openxmlformats.org/officeDocument/2006/relationships/tags" Target="../tags/tag786.xml"/><Relationship Id="rId9" Type="http://schemas.openxmlformats.org/officeDocument/2006/relationships/tags" Target="../tags/tag791.xml"/><Relationship Id="rId1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图片2"/>
          <p:cNvPicPr>
            <a:picLocks noChangeAspect="1"/>
          </p:cNvPicPr>
          <p:nvPr/>
        </p:nvPicPr>
        <p:blipFill>
          <a:blip r:embed="rId4"/>
          <a:srcRect r="11985" b="22162"/>
          <a:stretch>
            <a:fillRect/>
          </a:stretch>
        </p:blipFill>
        <p:spPr>
          <a:xfrm>
            <a:off x="7893685" y="3014980"/>
            <a:ext cx="4298315" cy="3843020"/>
          </a:xfrm>
          <a:prstGeom prst="rect">
            <a:avLst/>
          </a:prstGeom>
        </p:spPr>
      </p:pic>
      <p:pic>
        <p:nvPicPr>
          <p:cNvPr id="9" name="图片 8" descr="图片1"/>
          <p:cNvPicPr>
            <a:picLocks noChangeAspect="1"/>
          </p:cNvPicPr>
          <p:nvPr/>
        </p:nvPicPr>
        <p:blipFill>
          <a:blip r:embed="rId5"/>
          <a:srcRect t="23023"/>
          <a:stretch>
            <a:fillRect/>
          </a:stretch>
        </p:blipFill>
        <p:spPr>
          <a:xfrm>
            <a:off x="4935855" y="0"/>
            <a:ext cx="5344795" cy="3437255"/>
          </a:xfrm>
          <a:prstGeom prst="rect">
            <a:avLst/>
          </a:prstGeom>
        </p:spPr>
      </p:pic>
      <mc:AlternateContent xmlns:mc="http://schemas.openxmlformats.org/markup-compatibility/2006" xmlns:a14="http://schemas.microsoft.com/office/drawing/2010/main">
        <mc:Choice Requires="a14">
          <p:sp>
            <p:nvSpPr>
              <p:cNvPr id="8" name="TextBox 4"/>
              <p:cNvSpPr txBox="1"/>
              <p:nvPr/>
            </p:nvSpPr>
            <p:spPr>
              <a:xfrm>
                <a:off x="-635" y="3908763"/>
                <a:ext cx="12192635" cy="464358"/>
              </a:xfrm>
              <a:prstGeom prst="rect">
                <a:avLst/>
              </a:prstGeom>
              <a:noFill/>
            </p:spPr>
            <p:txBody>
              <a:bodyPr wrap="square" rtlCol="0">
                <a:spAutoFit/>
              </a:bodyPr>
              <a:lstStyle/>
              <a:p>
                <a:pPr algn="ctr">
                  <a:lnSpc>
                    <a:spcPct val="150000"/>
                  </a:lnSpc>
                </a:pPr>
                <a14:m>
                  <m:oMath xmlns:m="http://schemas.openxmlformats.org/officeDocument/2006/math">
                    <m:r>
                      <a:rPr lang="en-US" altLang="zh-CN" i="1" dirty="0" smtClean="0">
                        <a:latin typeface="Cambria Math" panose="02040503050406030204" pitchFamily="18" charset="0"/>
                        <a:cs typeface="+mn-ea"/>
                        <a:sym typeface="Times New Roman" panose="02020603050405020304" pitchFamily="18" charset="0"/>
                      </a:rPr>
                      <m:t>𝑆𝑒𝑛𝑚𝑎𝑜</m:t>
                    </m:r>
                    <m:r>
                      <a:rPr lang="en-US" altLang="zh-CN" i="1" dirty="0" smtClean="0">
                        <a:latin typeface="Cambria Math" panose="02040503050406030204" pitchFamily="18" charset="0"/>
                        <a:cs typeface="+mn-ea"/>
                        <a:sym typeface="Times New Roman" panose="02020603050405020304" pitchFamily="18" charset="0"/>
                      </a:rPr>
                      <m:t> </m:t>
                    </m:r>
                    <m:r>
                      <a:rPr lang="en-US" altLang="zh-CN" i="1" dirty="0" smtClean="0">
                        <a:latin typeface="Cambria Math" panose="02040503050406030204" pitchFamily="18" charset="0"/>
                        <a:cs typeface="+mn-ea"/>
                        <a:sym typeface="Times New Roman" panose="02020603050405020304" pitchFamily="18" charset="0"/>
                      </a:rPr>
                      <m:t>𝑄</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smtClean="0">
                            <a:latin typeface="Cambria Math" panose="02040503050406030204" pitchFamily="18" charset="0"/>
                            <a:cs typeface="+mn-ea"/>
                            <a:sym typeface="Times New Roman" panose="02020603050405020304" pitchFamily="18" charset="0"/>
                          </a:rPr>
                          <m:t>𝑖</m:t>
                        </m:r>
                      </m:e>
                      <m:sup>
                        <m:r>
                          <a:rPr lang="en-US" altLang="zh-CN" i="1" dirty="0">
                            <a:latin typeface="Cambria Math" panose="02040503050406030204" pitchFamily="18" charset="0"/>
                            <a:cs typeface="+mn-ea"/>
                            <a:sym typeface="Times New Roman" panose="02020603050405020304" pitchFamily="18" charset="0"/>
                          </a:rPr>
                          <m:t>†</m:t>
                        </m:r>
                      </m:sup>
                    </m:sSup>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𝐻𝑎𝑜</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𝑀</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a:latin typeface="Cambria Math" panose="02040503050406030204" pitchFamily="18" charset="0"/>
                            <a:cs typeface="+mn-ea"/>
                            <a:sym typeface="Times New Roman" panose="02020603050405020304" pitchFamily="18" charset="0"/>
                          </a:rPr>
                          <m:t>𝑎</m:t>
                        </m:r>
                      </m:e>
                      <m:sup>
                        <m:r>
                          <a:rPr lang="en-US" altLang="zh-CN" i="1" dirty="0">
                            <a:latin typeface="Cambria Math" panose="02040503050406030204" pitchFamily="18" charset="0"/>
                            <a:cs typeface="+mn-ea"/>
                            <a:sym typeface="Times New Roman" panose="02020603050405020304" pitchFamily="18" charset="0"/>
                          </a:rPr>
                          <m:t>†</m:t>
                        </m:r>
                      </m:sup>
                    </m:sSup>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𝑌𝑖𝑓𝑒𝑖</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𝑍𝑜</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a:latin typeface="Cambria Math" panose="02040503050406030204" pitchFamily="18" charset="0"/>
                            <a:cs typeface="+mn-ea"/>
                            <a:sym typeface="Times New Roman" panose="02020603050405020304" pitchFamily="18" charset="0"/>
                          </a:rPr>
                          <m:t>𝑢</m:t>
                        </m:r>
                      </m:e>
                      <m:sup>
                        <m:r>
                          <a:rPr lang="en-US" altLang="zh-CN" i="1" dirty="0">
                            <a:latin typeface="Cambria Math" panose="02040503050406030204" pitchFamily="18" charset="0"/>
                            <a:cs typeface="+mn-ea"/>
                            <a:sym typeface="Times New Roman" panose="02020603050405020304" pitchFamily="18" charset="0"/>
                          </a:rPr>
                          <m:t>†</m:t>
                        </m:r>
                        <m:r>
                          <a:rPr lang="en-US" altLang="zh-CN" b="0" i="1" dirty="0" smtClean="0">
                            <a:latin typeface="Cambria Math" panose="02040503050406030204" pitchFamily="18" charset="0"/>
                            <a:cs typeface="+mn-ea"/>
                            <a:sym typeface="Times New Roman" panose="02020603050405020304" pitchFamily="18" charset="0"/>
                          </a:rPr>
                          <m:t>∗</m:t>
                        </m:r>
                      </m:sup>
                    </m:sSup>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𝑌𝑢𝑎𝑛</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𝑌𝑢𝑎</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a:latin typeface="Cambria Math" panose="02040503050406030204" pitchFamily="18" charset="0"/>
                            <a:cs typeface="+mn-ea"/>
                            <a:sym typeface="Times New Roman" panose="02020603050405020304" pitchFamily="18" charset="0"/>
                          </a:rPr>
                          <m:t>𝑛</m:t>
                        </m:r>
                      </m:e>
                      <m:sup>
                        <m:r>
                          <a:rPr lang="en-US" altLang="zh-CN" i="1" dirty="0">
                            <a:latin typeface="Cambria Math" panose="02040503050406030204" pitchFamily="18" charset="0"/>
                            <a:cs typeface="+mn-ea"/>
                            <a:sym typeface="Times New Roman" panose="02020603050405020304" pitchFamily="18" charset="0"/>
                          </a:rPr>
                          <m:t>†</m:t>
                        </m:r>
                      </m:sup>
                    </m:sSup>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𝑃𝑒𝑛𝑔</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𝐿</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a:latin typeface="Cambria Math" panose="02040503050406030204" pitchFamily="18" charset="0"/>
                            <a:cs typeface="+mn-ea"/>
                            <a:sym typeface="Times New Roman" panose="02020603050405020304" pitchFamily="18" charset="0"/>
                          </a:rPr>
                          <m:t>𝑖</m:t>
                        </m:r>
                      </m:e>
                      <m:sup>
                        <m:r>
                          <a:rPr lang="en-US" altLang="zh-CN" i="1" dirty="0">
                            <a:latin typeface="Cambria Math" panose="02040503050406030204" pitchFamily="18" charset="0"/>
                            <a:cs typeface="+mn-ea"/>
                            <a:sym typeface="Times New Roman" panose="02020603050405020304" pitchFamily="18" charset="0"/>
                          </a:rPr>
                          <m:t>‡</m:t>
                        </m:r>
                      </m:sup>
                    </m:sSup>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𝑎𝑛𝑑</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𝐷𝑜𝑛𝑔𝑥𝑖𝑎𝑜</m:t>
                    </m:r>
                    <m:r>
                      <a:rPr lang="en-US" altLang="zh-CN" i="1" dirty="0">
                        <a:latin typeface="Cambria Math" panose="02040503050406030204" pitchFamily="18" charset="0"/>
                        <a:cs typeface="+mn-ea"/>
                        <a:sym typeface="Times New Roman" panose="02020603050405020304" pitchFamily="18" charset="0"/>
                      </a:rPr>
                      <m:t> </m:t>
                    </m:r>
                    <m:r>
                      <a:rPr lang="en-US" altLang="zh-CN" i="1" dirty="0">
                        <a:latin typeface="Cambria Math" panose="02040503050406030204" pitchFamily="18" charset="0"/>
                        <a:cs typeface="+mn-ea"/>
                        <a:sym typeface="Times New Roman" panose="02020603050405020304" pitchFamily="18" charset="0"/>
                      </a:rPr>
                      <m:t>𝑌</m:t>
                    </m:r>
                    <m:sSup>
                      <m:sSupPr>
                        <m:ctrlPr>
                          <a:rPr lang="en-US" altLang="zh-CN" b="0" i="1" dirty="0" smtClean="0">
                            <a:latin typeface="Cambria Math" panose="02040503050406030204" pitchFamily="18" charset="0"/>
                            <a:cs typeface="+mn-ea"/>
                            <a:sym typeface="Times New Roman" panose="02020603050405020304" pitchFamily="18" charset="0"/>
                          </a:rPr>
                        </m:ctrlPr>
                      </m:sSupPr>
                      <m:e>
                        <m:r>
                          <a:rPr lang="en-US" altLang="zh-CN" i="1" dirty="0">
                            <a:latin typeface="Cambria Math" panose="02040503050406030204" pitchFamily="18" charset="0"/>
                            <a:cs typeface="+mn-ea"/>
                            <a:sym typeface="Times New Roman" panose="02020603050405020304" pitchFamily="18" charset="0"/>
                          </a:rPr>
                          <m:t>𝑢</m:t>
                        </m:r>
                      </m:e>
                      <m:sup>
                        <m:r>
                          <a:rPr lang="en-US" altLang="zh-CN" i="1" dirty="0">
                            <a:latin typeface="Cambria Math" panose="02040503050406030204" pitchFamily="18" charset="0"/>
                            <a:cs typeface="+mn-ea"/>
                            <a:sym typeface="Times New Roman" panose="02020603050405020304" pitchFamily="18" charset="0"/>
                          </a:rPr>
                          <m:t>†</m:t>
                        </m:r>
                      </m:sup>
                    </m:sSup>
                  </m:oMath>
                </a14:m>
                <a:r>
                  <a:rPr lang="en-US" altLang="zh-CN" i="1" dirty="0">
                    <a:latin typeface="Times New Roman" panose="02020603050405020304" pitchFamily="18" charset="0"/>
                    <a:ea typeface="微软雅黑" panose="020B0503020204020204" pitchFamily="34" charset="-122"/>
                    <a:cs typeface="+mn-ea"/>
                    <a:sym typeface="Times New Roman" panose="02020603050405020304" pitchFamily="18" charset="0"/>
                  </a:rPr>
                  <a:t> </a:t>
                </a:r>
              </a:p>
            </p:txBody>
          </p:sp>
        </mc:Choice>
        <mc:Fallback xmlns="">
          <p:sp>
            <p:nvSpPr>
              <p:cNvPr id="8" name="TextBox 4"/>
              <p:cNvSpPr txBox="1">
                <a:spLocks noRot="1" noChangeAspect="1" noMove="1" noResize="1" noEditPoints="1" noAdjustHandles="1" noChangeArrowheads="1" noChangeShapeType="1" noTextEdit="1"/>
              </p:cNvSpPr>
              <p:nvPr/>
            </p:nvSpPr>
            <p:spPr>
              <a:xfrm>
                <a:off x="-635" y="3908763"/>
                <a:ext cx="12192635" cy="464358"/>
              </a:xfrm>
              <a:prstGeom prst="rect">
                <a:avLst/>
              </a:prstGeom>
              <a:blipFill>
                <a:blip r:embed="rId6"/>
                <a:stretch>
                  <a:fillRect b="-13158"/>
                </a:stretch>
              </a:blipFill>
            </p:spPr>
            <p:txBody>
              <a:bodyPr/>
              <a:lstStyle/>
              <a:p>
                <a:r>
                  <a:rPr lang="zh-CN" altLang="en-US">
                    <a:noFill/>
                  </a:rPr>
                  <a:t> </a:t>
                </a:r>
              </a:p>
            </p:txBody>
          </p:sp>
        </mc:Fallback>
      </mc:AlternateContent>
      <p:sp>
        <p:nvSpPr>
          <p:cNvPr id="2" name="文本框 1"/>
          <p:cNvSpPr txBox="1"/>
          <p:nvPr/>
        </p:nvSpPr>
        <p:spPr>
          <a:xfrm>
            <a:off x="-7621" y="1889343"/>
            <a:ext cx="12191365" cy="1200329"/>
          </a:xfrm>
          <a:prstGeom prst="rect">
            <a:avLst/>
          </a:prstGeom>
          <a:noFill/>
        </p:spPr>
        <p:txBody>
          <a:bodyPr wrap="square" rtlCol="0">
            <a:spAutoFit/>
          </a:bodyPr>
          <a:lstStyle/>
          <a:p>
            <a:pPr algn="ctr"/>
            <a:r>
              <a:rPr lang="en-US" altLang="zh-CN" sz="3600" b="1" dirty="0">
                <a:latin typeface="Times New Roman" panose="02020603050405020304" pitchFamily="18" charset="0"/>
                <a:ea typeface="微软雅黑" panose="020B0503020204020204" pitchFamily="34" charset="-122"/>
                <a:cs typeface="+mn-ea"/>
                <a:sym typeface="Times New Roman" panose="02020603050405020304" pitchFamily="18" charset="0"/>
              </a:rPr>
              <a:t>Fed-MS: Fault Tolerant Federated Edge Learning </a:t>
            </a:r>
          </a:p>
          <a:p>
            <a:pPr algn="ctr"/>
            <a:r>
              <a:rPr lang="en-US" altLang="zh-CN" sz="3600" b="1" dirty="0">
                <a:latin typeface="Times New Roman" panose="02020603050405020304" pitchFamily="18" charset="0"/>
                <a:ea typeface="微软雅黑" panose="020B0503020204020204" pitchFamily="34" charset="-122"/>
                <a:cs typeface="+mn-ea"/>
                <a:sym typeface="Times New Roman" panose="02020603050405020304" pitchFamily="18" charset="0"/>
              </a:rPr>
              <a:t>with Multiple Byzantine Servers</a:t>
            </a:r>
          </a:p>
        </p:txBody>
      </p:sp>
      <mc:AlternateContent xmlns:mc="http://schemas.openxmlformats.org/markup-compatibility/2006" xmlns:a14="http://schemas.microsoft.com/office/drawing/2010/main">
        <mc:Choice Requires="a14">
          <p:sp>
            <p:nvSpPr>
              <p:cNvPr id="12" name="TextBox 4"/>
              <p:cNvSpPr txBox="1"/>
              <p:nvPr>
                <p:custDataLst>
                  <p:tags r:id="rId1"/>
                </p:custDataLst>
              </p:nvPr>
            </p:nvSpPr>
            <p:spPr>
              <a:xfrm>
                <a:off x="-7621" y="4607954"/>
                <a:ext cx="12191365" cy="897040"/>
              </a:xfrm>
              <a:prstGeom prst="rect">
                <a:avLst/>
              </a:prstGeom>
              <a:noFill/>
            </p:spPr>
            <p:txBody>
              <a:bodyPr wrap="square" rtlCol="0">
                <a:spAutoFit/>
              </a:bodyPr>
              <a:lstStyle/>
              <a:p>
                <a:pPr algn="ctr">
                  <a:lnSpc>
                    <a:spcPct val="110000"/>
                  </a:lnSpc>
                </a:pPr>
                <a14:m>
                  <m:oMath xmlns:m="http://schemas.openxmlformats.org/officeDocument/2006/math">
                    <m:sPre>
                      <m:sPrePr>
                        <m:ctrlPr>
                          <a:rPr lang="en-US" altLang="zh-CN" sz="1600" i="1" dirty="0" smtClean="0">
                            <a:latin typeface="Cambria Math" panose="02040503050406030204" pitchFamily="18" charset="0"/>
                            <a:cs typeface="+mn-ea"/>
                            <a:sym typeface="Times New Roman" panose="02020603050405020304" pitchFamily="18" charset="0"/>
                          </a:rPr>
                        </m:ctrlPr>
                      </m:sPrePr>
                      <m:sub>
                        <m:r>
                          <a:rPr lang="en-US" altLang="zh-CN" sz="1600" i="1" dirty="0">
                            <a:latin typeface="Cambria Math" panose="02040503050406030204" pitchFamily="18" charset="0"/>
                            <a:cs typeface="+mn-ea"/>
                            <a:sym typeface="Times New Roman" panose="02020603050405020304" pitchFamily="18" charset="0"/>
                          </a:rPr>
                          <m:t> </m:t>
                        </m:r>
                      </m:sub>
                      <m:sup>
                        <m:r>
                          <a:rPr lang="en-US" altLang="zh-CN" sz="1600" i="1" dirty="0">
                            <a:latin typeface="Cambria Math" panose="02040503050406030204" pitchFamily="18" charset="0"/>
                            <a:cs typeface="+mn-ea"/>
                            <a:sym typeface="Times New Roman" panose="02020603050405020304" pitchFamily="18" charset="0"/>
                          </a:rPr>
                          <m:t>†</m:t>
                        </m:r>
                      </m:sup>
                      <m:e>
                        <m:r>
                          <a:rPr lang="en-US" altLang="zh-CN" sz="1600" dirty="0">
                            <a:latin typeface="Cambria Math" panose="02040503050406030204" pitchFamily="18" charset="0"/>
                            <a:cs typeface="+mn-ea"/>
                            <a:sym typeface="Times New Roman" panose="02020603050405020304" pitchFamily="18" charset="0"/>
                          </a:rPr>
                          <m:t>𝑆𝑐h𝑜𝑜𝑙</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𝑜𝑓</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𝐶𝑜𝑚𝑝𝑢𝑡𝑒𝑟</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𝑆𝑐𝑖𝑒𝑛𝑐𝑒</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𝑎𝑛𝑑</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𝑇𝑒𝑐h𝑛𝑜𝑙𝑜𝑔𝑦</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𝑆h𝑎𝑛𝑑𝑜𝑛𝑔</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𝑈𝑛𝑖𝑣𝑒𝑟𝑠𝑖𝑡𝑦</m:t>
                        </m:r>
                        <m:r>
                          <a:rPr lang="en-US" altLang="zh-CN" sz="1600" dirty="0">
                            <a:latin typeface="Cambria Math" panose="02040503050406030204" pitchFamily="18" charset="0"/>
                            <a:cs typeface="+mn-ea"/>
                            <a:sym typeface="Times New Roman" panose="02020603050405020304" pitchFamily="18" charset="0"/>
                          </a:rPr>
                          <m:t>, </m:t>
                        </m:r>
                        <m:r>
                          <a:rPr lang="en-US" altLang="zh-CN" sz="1600" dirty="0">
                            <a:latin typeface="Cambria Math" panose="02040503050406030204" pitchFamily="18" charset="0"/>
                            <a:cs typeface="+mn-ea"/>
                            <a:sym typeface="Times New Roman" panose="02020603050405020304" pitchFamily="18" charset="0"/>
                          </a:rPr>
                          <m:t>𝐶h𝑖𝑛𝑎</m:t>
                        </m:r>
                      </m:e>
                    </m:sPre>
                  </m:oMath>
                </a14:m>
                <a:r>
                  <a:rPr lang="en-US" altLang="zh-CN" sz="1600" dirty="0">
                    <a:latin typeface="Times New Roman" panose="02020603050405020304" pitchFamily="18" charset="0"/>
                    <a:ea typeface="微软雅黑" panose="020B0503020204020204" pitchFamily="34" charset="-122"/>
                    <a:cs typeface="+mn-ea"/>
                    <a:sym typeface="Times New Roman" panose="02020603050405020304" pitchFamily="18" charset="0"/>
                  </a:rPr>
                  <a:t> </a:t>
                </a:r>
              </a:p>
              <a:p>
                <a:pPr algn="ctr">
                  <a:lnSpc>
                    <a:spcPct val="110000"/>
                  </a:lnSpc>
                </a:pPr>
                <a14:m>
                  <m:oMathPara xmlns:m="http://schemas.openxmlformats.org/officeDocument/2006/math">
                    <m:oMathParaPr>
                      <m:jc m:val="centerGroup"/>
                    </m:oMathParaPr>
                    <m:oMath xmlns:m="http://schemas.openxmlformats.org/officeDocument/2006/math">
                      <m:sPre>
                        <m:sPrePr>
                          <m:ctrlPr>
                            <a:rPr lang="en-US" altLang="zh-CN" sz="1600" i="1" dirty="0">
                              <a:latin typeface="Cambria Math" panose="02040503050406030204" pitchFamily="18" charset="0"/>
                              <a:cs typeface="+mn-ea"/>
                              <a:sym typeface="Times New Roman" panose="02020603050405020304" pitchFamily="18" charset="0"/>
                            </a:rPr>
                          </m:ctrlPr>
                        </m:sPrePr>
                        <m:sub>
                          <m:r>
                            <a:rPr lang="en-US" altLang="zh-CN" sz="1600" i="1" dirty="0">
                              <a:latin typeface="Cambria Math" panose="02040503050406030204" pitchFamily="18" charset="0"/>
                              <a:cs typeface="+mn-ea"/>
                              <a:sym typeface="Times New Roman" panose="02020603050405020304" pitchFamily="18" charset="0"/>
                            </a:rPr>
                            <m:t> </m:t>
                          </m:r>
                        </m:sub>
                        <m:sup>
                          <m:r>
                            <a:rPr lang="en-US" altLang="zh-CN" sz="1600" i="1" dirty="0">
                              <a:latin typeface="Cambria Math" panose="02040503050406030204" pitchFamily="18" charset="0"/>
                              <a:cs typeface="+mn-ea"/>
                              <a:sym typeface="Times New Roman" panose="02020603050405020304" pitchFamily="18" charset="0"/>
                            </a:rPr>
                            <m:t>‡</m:t>
                          </m:r>
                        </m:sup>
                        <m:e>
                          <m:r>
                            <a:rPr lang="en-US" altLang="zh-CN" sz="1600" i="1" dirty="0">
                              <a:latin typeface="Cambria Math" panose="02040503050406030204" pitchFamily="18" charset="0"/>
                              <a:cs typeface="+mn-ea"/>
                              <a:sym typeface="Times New Roman" panose="02020603050405020304" pitchFamily="18" charset="0"/>
                            </a:rPr>
                            <m:t>𝑆𝑐h𝑜𝑜𝑙</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𝑜𝑓</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𝐶𝑜𝑚𝑝𝑢𝑡𝑒𝑟</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𝑆𝑐𝑖𝑒𝑛𝑐𝑒</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𝑎𝑛𝑑</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𝐸𝑛𝑔𝑖𝑛𝑒𝑒𝑟𝑖𝑛𝑔</m:t>
                          </m:r>
                          <m:r>
                            <a:rPr lang="en-US" altLang="zh-CN" sz="1600" i="1" dirty="0" smtClean="0">
                              <a:latin typeface="Cambria Math" panose="02040503050406030204" pitchFamily="18" charset="0"/>
                              <a:cs typeface="+mn-ea"/>
                              <a:sym typeface="Times New Roman" panose="02020603050405020304" pitchFamily="18" charset="0"/>
                            </a:rPr>
                            <m:t>,</m:t>
                          </m:r>
                          <m:r>
                            <a:rPr lang="en-US" altLang="zh-CN" sz="1600" i="1" dirty="0">
                              <a:latin typeface="Cambria Math" panose="02040503050406030204" pitchFamily="18" charset="0"/>
                              <a:cs typeface="+mn-ea"/>
                              <a:sym typeface="Times New Roman" panose="02020603050405020304" pitchFamily="18" charset="0"/>
                            </a:rPr>
                            <m:t>𝑈𝑛𝑖𝑣𝑒𝑟𝑠𝑖𝑡𝑦</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𝑜𝑓</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𝐴𝑖𝑧𝑢</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𝐽𝑖𝑛𝑎𝑛</m:t>
                          </m:r>
                          <m:r>
                            <a:rPr lang="en-US" altLang="zh-CN" sz="1600" i="1" dirty="0">
                              <a:latin typeface="Cambria Math" panose="02040503050406030204" pitchFamily="18" charset="0"/>
                              <a:cs typeface="+mn-ea"/>
                              <a:sym typeface="Times New Roman" panose="02020603050405020304" pitchFamily="18" charset="0"/>
                            </a:rPr>
                            <m:t>, </m:t>
                          </m:r>
                          <m:r>
                            <a:rPr lang="en-US" altLang="zh-CN" sz="1600" i="1" dirty="0">
                              <a:latin typeface="Cambria Math" panose="02040503050406030204" pitchFamily="18" charset="0"/>
                              <a:cs typeface="+mn-ea"/>
                              <a:sym typeface="Times New Roman" panose="02020603050405020304" pitchFamily="18" charset="0"/>
                            </a:rPr>
                            <m:t>𝐽𝑎𝑝𝑎𝑛</m:t>
                          </m:r>
                        </m:e>
                      </m:sPre>
                    </m:oMath>
                  </m:oMathPara>
                </a14:m>
                <a:endParaRPr lang="en-US" altLang="zh-CN" sz="1600"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gn="ctr">
                  <a:lnSpc>
                    <a:spcPct val="110000"/>
                  </a:lnSpc>
                </a:pPr>
                <a:endParaRPr lang="en-US" altLang="zh-CN" sz="1600"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12" name="TextBox 4"/>
              <p:cNvSpPr txBox="1">
                <a:spLocks noRot="1" noChangeAspect="1" noMove="1" noResize="1" noEditPoints="1" noAdjustHandles="1" noChangeArrowheads="1" noChangeShapeType="1" noTextEdit="1"/>
              </p:cNvSpPr>
              <p:nvPr>
                <p:custDataLst>
                  <p:tags r:id="rId7"/>
                </p:custDataLst>
              </p:nvPr>
            </p:nvSpPr>
            <p:spPr>
              <a:xfrm>
                <a:off x="-7621" y="4607954"/>
                <a:ext cx="12191365" cy="897040"/>
              </a:xfrm>
              <a:prstGeom prst="rect">
                <a:avLst/>
              </a:prstGeom>
              <a:blipFill>
                <a:blip r:embed="rId8"/>
                <a:stretch>
                  <a:fillRect/>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B514445E-93C9-49E1-603F-DFE5FBBA0371}"/>
              </a:ext>
            </a:extLst>
          </p:cNvPr>
          <p:cNvSpPr txBox="1"/>
          <p:nvPr/>
        </p:nvSpPr>
        <p:spPr>
          <a:xfrm>
            <a:off x="2410142" y="5739827"/>
            <a:ext cx="7355840" cy="1200329"/>
          </a:xfrm>
          <a:prstGeom prst="rect">
            <a:avLst/>
          </a:prstGeom>
          <a:noFill/>
        </p:spPr>
        <p:txBody>
          <a:bodyPr wrap="square">
            <a:spAutoFit/>
          </a:bodyPr>
          <a:lstStyle/>
          <a:p>
            <a:pPr algn="ctr" fontAlgn="base"/>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44th IEEE International Conference on Distributed Computing Systems</a:t>
            </a:r>
          </a:p>
          <a:p>
            <a:pPr algn="ctr" fontAlgn="base"/>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23 July - 26 July</a:t>
            </a:r>
            <a:b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br>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Jersey City, New Jersey, USA</a:t>
            </a:r>
          </a:p>
          <a:p>
            <a:pPr algn="l" fontAlgn="base"/>
            <a:endPar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676910" y="1007184"/>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56148" y="866386"/>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674581" y="-49670"/>
            <a:ext cx="7448550" cy="779444"/>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Problem Definition and  Capability of Clients</a:t>
            </a:r>
          </a:p>
        </p:txBody>
      </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10</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2" name="图片 11">
            <a:extLst>
              <a:ext uri="{FF2B5EF4-FFF2-40B4-BE49-F238E27FC236}">
                <a16:creationId xmlns:a16="http://schemas.microsoft.com/office/drawing/2014/main" id="{372E8B7F-C1B8-FA59-5034-9B1E2779EEC3}"/>
              </a:ext>
            </a:extLst>
          </p:cNvPr>
          <p:cNvPicPr>
            <a:picLocks noChangeAspect="1"/>
          </p:cNvPicPr>
          <p:nvPr/>
        </p:nvPicPr>
        <p:blipFill>
          <a:blip r:embed="rId13"/>
          <a:stretch>
            <a:fillRect/>
          </a:stretch>
        </p:blipFill>
        <p:spPr>
          <a:xfrm>
            <a:off x="6270025" y="4093353"/>
            <a:ext cx="866775" cy="638175"/>
          </a:xfrm>
          <a:prstGeom prst="rect">
            <a:avLst/>
          </a:prstGeom>
        </p:spPr>
      </p:pic>
      <p:pic>
        <p:nvPicPr>
          <p:cNvPr id="13" name="图片 12">
            <a:extLst>
              <a:ext uri="{FF2B5EF4-FFF2-40B4-BE49-F238E27FC236}">
                <a16:creationId xmlns:a16="http://schemas.microsoft.com/office/drawing/2014/main" id="{918AF184-CC66-107B-3FBD-BEF4C690994A}"/>
              </a:ext>
            </a:extLst>
          </p:cNvPr>
          <p:cNvPicPr>
            <a:picLocks noChangeAspect="1"/>
          </p:cNvPicPr>
          <p:nvPr/>
        </p:nvPicPr>
        <p:blipFill>
          <a:blip r:embed="rId14"/>
          <a:stretch>
            <a:fillRect/>
          </a:stretch>
        </p:blipFill>
        <p:spPr>
          <a:xfrm>
            <a:off x="656148" y="1699982"/>
            <a:ext cx="6106775" cy="2704708"/>
          </a:xfrm>
          <a:prstGeom prst="rect">
            <a:avLst/>
          </a:prstGeom>
        </p:spPr>
      </p:pic>
      <p:sp>
        <p:nvSpPr>
          <p:cNvPr id="14" name="任意多边形 341">
            <a:extLst>
              <a:ext uri="{FF2B5EF4-FFF2-40B4-BE49-F238E27FC236}">
                <a16:creationId xmlns:a16="http://schemas.microsoft.com/office/drawing/2014/main" id="{2E8A6B1B-C9AA-3025-FB5A-C48ADA843548}"/>
              </a:ext>
            </a:extLst>
          </p:cNvPr>
          <p:cNvSpPr/>
          <p:nvPr>
            <p:custDataLst>
              <p:tags r:id="rId7"/>
            </p:custDataLst>
          </p:nvPr>
        </p:nvSpPr>
        <p:spPr>
          <a:xfrm>
            <a:off x="671637" y="4564626"/>
            <a:ext cx="10696189" cy="893358"/>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9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8" name="图片 17">
            <a:extLst>
              <a:ext uri="{FF2B5EF4-FFF2-40B4-BE49-F238E27FC236}">
                <a16:creationId xmlns:a16="http://schemas.microsoft.com/office/drawing/2014/main" id="{28816CA1-710E-23DF-766D-EB47B4F7A50E}"/>
              </a:ext>
            </a:extLst>
          </p:cNvPr>
          <p:cNvPicPr>
            <a:picLocks noChangeAspect="1"/>
          </p:cNvPicPr>
          <p:nvPr/>
        </p:nvPicPr>
        <p:blipFill>
          <a:blip r:embed="rId15"/>
          <a:stretch>
            <a:fillRect/>
          </a:stretch>
        </p:blipFill>
        <p:spPr>
          <a:xfrm>
            <a:off x="7136800" y="1653648"/>
            <a:ext cx="3677083" cy="2825719"/>
          </a:xfrm>
          <a:prstGeom prst="rect">
            <a:avLst/>
          </a:prstGeom>
        </p:spPr>
      </p:pic>
      <p:sp>
        <p:nvSpPr>
          <p:cNvPr id="20" name="矩形: 圆角 16">
            <a:extLst>
              <a:ext uri="{FF2B5EF4-FFF2-40B4-BE49-F238E27FC236}">
                <a16:creationId xmlns:a16="http://schemas.microsoft.com/office/drawing/2014/main" id="{AE3BE23D-CA02-5203-006C-5D173A0A8A1D}"/>
              </a:ext>
            </a:extLst>
          </p:cNvPr>
          <p:cNvSpPr/>
          <p:nvPr/>
        </p:nvSpPr>
        <p:spPr>
          <a:xfrm>
            <a:off x="1711884" y="4771525"/>
            <a:ext cx="9116281" cy="4640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The clients know the number of Byzantine parameter servers </a:t>
            </a:r>
          </a:p>
          <a:p>
            <a:pPr marR="0" lvl="0" indent="0" algn="ctr" fontAlgn="auto">
              <a:lnSpc>
                <a:spcPct val="100000"/>
              </a:lnSpc>
              <a:spcBef>
                <a:spcPts val="0"/>
              </a:spcBef>
              <a:spcAft>
                <a:spcPts val="0"/>
              </a:spcAft>
              <a:buClrTx/>
              <a:buSzTx/>
              <a:buFontTx/>
              <a:buNone/>
              <a:tabLst/>
              <a:defRPr/>
            </a:pP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and have equal computation and communication capabilities.</a:t>
            </a:r>
            <a:endParaRPr lang="zh-CN" altLang="en-US"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5" name="图形 20">
            <a:extLst>
              <a:ext uri="{FF2B5EF4-FFF2-40B4-BE49-F238E27FC236}">
                <a16:creationId xmlns:a16="http://schemas.microsoft.com/office/drawing/2014/main" id="{4353F0D7-C43C-B07F-6EEC-0DD3E5A9F39D}"/>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706611" y="4722906"/>
            <a:ext cx="712293" cy="712379"/>
          </a:xfrm>
          <a:prstGeom prst="rect">
            <a:avLst/>
          </a:prstGeom>
        </p:spPr>
      </p:pic>
    </p:spTree>
    <p:extLst>
      <p:ext uri="{BB962C8B-B14F-4D97-AF65-F5344CB8AC3E}">
        <p14:creationId xmlns:p14="http://schemas.microsoft.com/office/powerpoint/2010/main" val="3441161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gn="l">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11</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19331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5" name="灯片编号占位符 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12</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文本框 1"/>
          <p:cNvSpPr txBox="1"/>
          <p:nvPr userDrawn="1">
            <p:custDataLst>
              <p:tags r:id="rId3"/>
            </p:custDataLst>
          </p:nvPr>
        </p:nvSpPr>
        <p:spPr>
          <a:xfrm>
            <a:off x="218440" y="-44771"/>
            <a:ext cx="11262360" cy="607667"/>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 (Fed-MS) </a:t>
            </a:r>
          </a:p>
        </p:txBody>
      </p:sp>
      <p:pic>
        <p:nvPicPr>
          <p:cNvPr id="88" name="图片 87">
            <a:extLst>
              <a:ext uri="{FF2B5EF4-FFF2-40B4-BE49-F238E27FC236}">
                <a16:creationId xmlns:a16="http://schemas.microsoft.com/office/drawing/2014/main" id="{79FB79CD-30F5-622B-0D82-81E08FF922E5}"/>
              </a:ext>
            </a:extLst>
          </p:cNvPr>
          <p:cNvPicPr>
            <a:picLocks noChangeAspect="1"/>
          </p:cNvPicPr>
          <p:nvPr/>
        </p:nvPicPr>
        <p:blipFill>
          <a:blip r:embed="rId7"/>
          <a:stretch>
            <a:fillRect/>
          </a:stretch>
        </p:blipFill>
        <p:spPr>
          <a:xfrm>
            <a:off x="4638359" y="823949"/>
            <a:ext cx="7295515" cy="4449445"/>
          </a:xfrm>
          <a:prstGeom prst="rect">
            <a:avLst/>
          </a:prstGeom>
        </p:spPr>
      </p:pic>
      <p:sp>
        <p:nvSpPr>
          <p:cNvPr id="89" name="矩形 88">
            <a:extLst>
              <a:ext uri="{FF2B5EF4-FFF2-40B4-BE49-F238E27FC236}">
                <a16:creationId xmlns:a16="http://schemas.microsoft.com/office/drawing/2014/main" id="{9347AD03-4EE0-2951-E122-D5AE089C6FA2}"/>
              </a:ext>
            </a:extLst>
          </p:cNvPr>
          <p:cNvSpPr/>
          <p:nvPr/>
        </p:nvSpPr>
        <p:spPr>
          <a:xfrm>
            <a:off x="4730750" y="4276445"/>
            <a:ext cx="7004050" cy="1460882"/>
          </a:xfrm>
          <a:prstGeom prst="rect">
            <a:avLst/>
          </a:prstGeom>
          <a:noFill/>
          <a:ln w="28575">
            <a:solidFill>
              <a:schemeClr val="accent5">
                <a:lumMod val="60000"/>
                <a:lumOff val="40000"/>
              </a:schemeClr>
            </a:solidFill>
            <a:prstDash val="sysDash"/>
            <a:extLst>
              <a:ext uri="{C807C97D-BFC1-408E-A445-0C87EB9F89A2}">
                <ask:lineSketchStyleProps xmlns:ask="http://schemas.microsoft.com/office/drawing/2018/sketchyshapes" sd="1219033472">
                  <a:custGeom>
                    <a:avLst/>
                    <a:gdLst>
                      <a:gd name="connsiteX0" fmla="*/ 0 w 7004050"/>
                      <a:gd name="connsiteY0" fmla="*/ 0 h 1894997"/>
                      <a:gd name="connsiteX1" fmla="*/ 513630 w 7004050"/>
                      <a:gd name="connsiteY1" fmla="*/ 0 h 1894997"/>
                      <a:gd name="connsiteX2" fmla="*/ 887180 w 7004050"/>
                      <a:gd name="connsiteY2" fmla="*/ 0 h 1894997"/>
                      <a:gd name="connsiteX3" fmla="*/ 1610931 w 7004050"/>
                      <a:gd name="connsiteY3" fmla="*/ 0 h 1894997"/>
                      <a:gd name="connsiteX4" fmla="*/ 2124562 w 7004050"/>
                      <a:gd name="connsiteY4" fmla="*/ 0 h 1894997"/>
                      <a:gd name="connsiteX5" fmla="*/ 2638192 w 7004050"/>
                      <a:gd name="connsiteY5" fmla="*/ 0 h 1894997"/>
                      <a:gd name="connsiteX6" fmla="*/ 3361944 w 7004050"/>
                      <a:gd name="connsiteY6" fmla="*/ 0 h 1894997"/>
                      <a:gd name="connsiteX7" fmla="*/ 3805534 w 7004050"/>
                      <a:gd name="connsiteY7" fmla="*/ 0 h 1894997"/>
                      <a:gd name="connsiteX8" fmla="*/ 4529286 w 7004050"/>
                      <a:gd name="connsiteY8" fmla="*/ 0 h 1894997"/>
                      <a:gd name="connsiteX9" fmla="*/ 5253038 w 7004050"/>
                      <a:gd name="connsiteY9" fmla="*/ 0 h 1894997"/>
                      <a:gd name="connsiteX10" fmla="*/ 5836708 w 7004050"/>
                      <a:gd name="connsiteY10" fmla="*/ 0 h 1894997"/>
                      <a:gd name="connsiteX11" fmla="*/ 7004050 w 7004050"/>
                      <a:gd name="connsiteY11" fmla="*/ 0 h 1894997"/>
                      <a:gd name="connsiteX12" fmla="*/ 7004050 w 7004050"/>
                      <a:gd name="connsiteY12" fmla="*/ 454799 h 1894997"/>
                      <a:gd name="connsiteX13" fmla="*/ 7004050 w 7004050"/>
                      <a:gd name="connsiteY13" fmla="*/ 871699 h 1894997"/>
                      <a:gd name="connsiteX14" fmla="*/ 7004050 w 7004050"/>
                      <a:gd name="connsiteY14" fmla="*/ 1345448 h 1894997"/>
                      <a:gd name="connsiteX15" fmla="*/ 7004050 w 7004050"/>
                      <a:gd name="connsiteY15" fmla="*/ 1894997 h 1894997"/>
                      <a:gd name="connsiteX16" fmla="*/ 6420379 w 7004050"/>
                      <a:gd name="connsiteY16" fmla="*/ 1894997 h 1894997"/>
                      <a:gd name="connsiteX17" fmla="*/ 5696627 w 7004050"/>
                      <a:gd name="connsiteY17" fmla="*/ 1894997 h 1894997"/>
                      <a:gd name="connsiteX18" fmla="*/ 5112957 w 7004050"/>
                      <a:gd name="connsiteY18" fmla="*/ 1894997 h 1894997"/>
                      <a:gd name="connsiteX19" fmla="*/ 4739407 w 7004050"/>
                      <a:gd name="connsiteY19" fmla="*/ 1894997 h 1894997"/>
                      <a:gd name="connsiteX20" fmla="*/ 4295817 w 7004050"/>
                      <a:gd name="connsiteY20" fmla="*/ 1894997 h 1894997"/>
                      <a:gd name="connsiteX21" fmla="*/ 3572066 w 7004050"/>
                      <a:gd name="connsiteY21" fmla="*/ 1894997 h 1894997"/>
                      <a:gd name="connsiteX22" fmla="*/ 2988395 w 7004050"/>
                      <a:gd name="connsiteY22" fmla="*/ 1894997 h 1894997"/>
                      <a:gd name="connsiteX23" fmla="*/ 2544805 w 7004050"/>
                      <a:gd name="connsiteY23" fmla="*/ 1894997 h 1894997"/>
                      <a:gd name="connsiteX24" fmla="*/ 1961134 w 7004050"/>
                      <a:gd name="connsiteY24" fmla="*/ 1894997 h 1894997"/>
                      <a:gd name="connsiteX25" fmla="*/ 1587585 w 7004050"/>
                      <a:gd name="connsiteY25" fmla="*/ 1894997 h 1894997"/>
                      <a:gd name="connsiteX26" fmla="*/ 1214035 w 7004050"/>
                      <a:gd name="connsiteY26" fmla="*/ 1894997 h 1894997"/>
                      <a:gd name="connsiteX27" fmla="*/ 630364 w 7004050"/>
                      <a:gd name="connsiteY27" fmla="*/ 1894997 h 1894997"/>
                      <a:gd name="connsiteX28" fmla="*/ 0 w 7004050"/>
                      <a:gd name="connsiteY28" fmla="*/ 1894997 h 1894997"/>
                      <a:gd name="connsiteX29" fmla="*/ 0 w 7004050"/>
                      <a:gd name="connsiteY29" fmla="*/ 1402298 h 1894997"/>
                      <a:gd name="connsiteX30" fmla="*/ 0 w 7004050"/>
                      <a:gd name="connsiteY30" fmla="*/ 947499 h 1894997"/>
                      <a:gd name="connsiteX31" fmla="*/ 0 w 7004050"/>
                      <a:gd name="connsiteY31" fmla="*/ 530599 h 1894997"/>
                      <a:gd name="connsiteX32" fmla="*/ 0 w 7004050"/>
                      <a:gd name="connsiteY32" fmla="*/ 0 h 1894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004050" h="1894997" extrusionOk="0">
                        <a:moveTo>
                          <a:pt x="0" y="0"/>
                        </a:moveTo>
                        <a:cubicBezTo>
                          <a:pt x="184641" y="-15399"/>
                          <a:pt x="349647" y="24366"/>
                          <a:pt x="513630" y="0"/>
                        </a:cubicBezTo>
                        <a:cubicBezTo>
                          <a:pt x="677613" y="-24366"/>
                          <a:pt x="734856" y="40295"/>
                          <a:pt x="887180" y="0"/>
                        </a:cubicBezTo>
                        <a:cubicBezTo>
                          <a:pt x="1039504" y="-40295"/>
                          <a:pt x="1441167" y="76080"/>
                          <a:pt x="1610931" y="0"/>
                        </a:cubicBezTo>
                        <a:cubicBezTo>
                          <a:pt x="1780695" y="-76080"/>
                          <a:pt x="1891422" y="26833"/>
                          <a:pt x="2124562" y="0"/>
                        </a:cubicBezTo>
                        <a:cubicBezTo>
                          <a:pt x="2357702" y="-26833"/>
                          <a:pt x="2450377" y="9464"/>
                          <a:pt x="2638192" y="0"/>
                        </a:cubicBezTo>
                        <a:cubicBezTo>
                          <a:pt x="2826007" y="-9464"/>
                          <a:pt x="3093759" y="7301"/>
                          <a:pt x="3361944" y="0"/>
                        </a:cubicBezTo>
                        <a:cubicBezTo>
                          <a:pt x="3630129" y="-7301"/>
                          <a:pt x="3608624" y="27370"/>
                          <a:pt x="3805534" y="0"/>
                        </a:cubicBezTo>
                        <a:cubicBezTo>
                          <a:pt x="4002444" y="-27370"/>
                          <a:pt x="4172343" y="19478"/>
                          <a:pt x="4529286" y="0"/>
                        </a:cubicBezTo>
                        <a:cubicBezTo>
                          <a:pt x="4886229" y="-19478"/>
                          <a:pt x="5083764" y="64788"/>
                          <a:pt x="5253038" y="0"/>
                        </a:cubicBezTo>
                        <a:cubicBezTo>
                          <a:pt x="5422312" y="-64788"/>
                          <a:pt x="5628043" y="44628"/>
                          <a:pt x="5836708" y="0"/>
                        </a:cubicBezTo>
                        <a:cubicBezTo>
                          <a:pt x="6045373" y="-44628"/>
                          <a:pt x="6745183" y="32839"/>
                          <a:pt x="7004050" y="0"/>
                        </a:cubicBezTo>
                        <a:cubicBezTo>
                          <a:pt x="7037361" y="166653"/>
                          <a:pt x="6949808" y="358976"/>
                          <a:pt x="7004050" y="454799"/>
                        </a:cubicBezTo>
                        <a:cubicBezTo>
                          <a:pt x="7058292" y="550622"/>
                          <a:pt x="6998333" y="719112"/>
                          <a:pt x="7004050" y="871699"/>
                        </a:cubicBezTo>
                        <a:cubicBezTo>
                          <a:pt x="7009767" y="1024286"/>
                          <a:pt x="6977871" y="1112711"/>
                          <a:pt x="7004050" y="1345448"/>
                        </a:cubicBezTo>
                        <a:cubicBezTo>
                          <a:pt x="7030229" y="1578185"/>
                          <a:pt x="6948384" y="1736542"/>
                          <a:pt x="7004050" y="1894997"/>
                        </a:cubicBezTo>
                        <a:cubicBezTo>
                          <a:pt x="6822296" y="1899586"/>
                          <a:pt x="6701620" y="1863552"/>
                          <a:pt x="6420379" y="1894997"/>
                        </a:cubicBezTo>
                        <a:cubicBezTo>
                          <a:pt x="6139138" y="1926442"/>
                          <a:pt x="5986201" y="1816396"/>
                          <a:pt x="5696627" y="1894997"/>
                        </a:cubicBezTo>
                        <a:cubicBezTo>
                          <a:pt x="5407053" y="1973598"/>
                          <a:pt x="5310028" y="1829101"/>
                          <a:pt x="5112957" y="1894997"/>
                        </a:cubicBezTo>
                        <a:cubicBezTo>
                          <a:pt x="4915886" y="1960893"/>
                          <a:pt x="4912660" y="1867750"/>
                          <a:pt x="4739407" y="1894997"/>
                        </a:cubicBezTo>
                        <a:cubicBezTo>
                          <a:pt x="4566154" y="1922244"/>
                          <a:pt x="4426747" y="1847968"/>
                          <a:pt x="4295817" y="1894997"/>
                        </a:cubicBezTo>
                        <a:cubicBezTo>
                          <a:pt x="4164887" y="1942026"/>
                          <a:pt x="3930809" y="1827693"/>
                          <a:pt x="3572066" y="1894997"/>
                        </a:cubicBezTo>
                        <a:cubicBezTo>
                          <a:pt x="3213323" y="1962301"/>
                          <a:pt x="3213952" y="1886568"/>
                          <a:pt x="2988395" y="1894997"/>
                        </a:cubicBezTo>
                        <a:cubicBezTo>
                          <a:pt x="2762838" y="1903426"/>
                          <a:pt x="2730455" y="1860037"/>
                          <a:pt x="2544805" y="1894997"/>
                        </a:cubicBezTo>
                        <a:cubicBezTo>
                          <a:pt x="2359155" y="1929957"/>
                          <a:pt x="2140060" y="1892278"/>
                          <a:pt x="1961134" y="1894997"/>
                        </a:cubicBezTo>
                        <a:cubicBezTo>
                          <a:pt x="1782208" y="1897716"/>
                          <a:pt x="1726501" y="1883238"/>
                          <a:pt x="1587585" y="1894997"/>
                        </a:cubicBezTo>
                        <a:cubicBezTo>
                          <a:pt x="1448669" y="1906756"/>
                          <a:pt x="1346981" y="1862453"/>
                          <a:pt x="1214035" y="1894997"/>
                        </a:cubicBezTo>
                        <a:cubicBezTo>
                          <a:pt x="1081089" y="1927541"/>
                          <a:pt x="781680" y="1842514"/>
                          <a:pt x="630364" y="1894997"/>
                        </a:cubicBezTo>
                        <a:cubicBezTo>
                          <a:pt x="479048" y="1947480"/>
                          <a:pt x="161195" y="1889118"/>
                          <a:pt x="0" y="1894997"/>
                        </a:cubicBezTo>
                        <a:cubicBezTo>
                          <a:pt x="-55135" y="1716415"/>
                          <a:pt x="16664" y="1644032"/>
                          <a:pt x="0" y="1402298"/>
                        </a:cubicBezTo>
                        <a:cubicBezTo>
                          <a:pt x="-16664" y="1160564"/>
                          <a:pt x="30325" y="1148720"/>
                          <a:pt x="0" y="947499"/>
                        </a:cubicBezTo>
                        <a:cubicBezTo>
                          <a:pt x="-30325" y="746278"/>
                          <a:pt x="29133" y="664955"/>
                          <a:pt x="0" y="530599"/>
                        </a:cubicBezTo>
                        <a:cubicBezTo>
                          <a:pt x="-29133" y="396243"/>
                          <a:pt x="27216" y="125751"/>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1" name="文本框 90">
            <a:extLst>
              <a:ext uri="{FF2B5EF4-FFF2-40B4-BE49-F238E27FC236}">
                <a16:creationId xmlns:a16="http://schemas.microsoft.com/office/drawing/2014/main" id="{BB93E8DF-39AE-06E9-C0F5-8F3725D6C10E}"/>
              </a:ext>
            </a:extLst>
          </p:cNvPr>
          <p:cNvSpPr txBox="1"/>
          <p:nvPr/>
        </p:nvSpPr>
        <p:spPr>
          <a:xfrm>
            <a:off x="7155816" y="5341339"/>
            <a:ext cx="2623184" cy="369332"/>
          </a:xfrm>
          <a:prstGeom prst="rect">
            <a:avLst/>
          </a:prstGeom>
          <a:noFill/>
        </p:spPr>
        <p:txBody>
          <a:bodyPr wrap="square">
            <a:spAutoFit/>
          </a:bodyPr>
          <a:lstStyle/>
          <a:p>
            <a:r>
              <a:rPr lang="en-US" altLang="zh-CN" sz="1800"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①</a:t>
            </a:r>
            <a:r>
              <a:rPr lang="en-US" altLang="zh-CN" sz="18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800"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Local Update Phase</a:t>
            </a:r>
            <a:endParaRPr lang="zh-CN" altLang="en-US"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2" name="表格 91">
                <a:extLst>
                  <a:ext uri="{FF2B5EF4-FFF2-40B4-BE49-F238E27FC236}">
                    <a16:creationId xmlns:a16="http://schemas.microsoft.com/office/drawing/2014/main" id="{D4B014EA-5217-CD0F-4946-72807352579F}"/>
                  </a:ext>
                </a:extLst>
              </p:cNvPr>
              <p:cNvGraphicFramePr/>
              <p:nvPr>
                <p:custDataLst>
                  <p:tags r:id="rId4"/>
                </p:custDataLst>
                <p:extLst>
                  <p:ext uri="{D42A27DB-BD31-4B8C-83A1-F6EECF244321}">
                    <p14:modId xmlns:p14="http://schemas.microsoft.com/office/powerpoint/2010/main" val="1720252194"/>
                  </p:ext>
                </p:extLst>
              </p:nvPr>
            </p:nvGraphicFramePr>
            <p:xfrm>
              <a:off x="135101" y="834475"/>
              <a:ext cx="4424199" cy="5343596"/>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63521">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①: Each client k conducts mini-batch Stochastic Gradient Descent (SGD) for </a:t>
                          </a:r>
                          <a14:m>
                            <m:oMath xmlns:m="http://schemas.openxmlformats.org/officeDocument/2006/math">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𝑬</m:t>
                              </m:r>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times to optimize the local objective</a:t>
                          </a:r>
                          <a:r>
                            <a:rPr lang="en-US" altLang="zh-CN" sz="1400" b="1"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
                                <m:sSubPr>
                                  <m:ctrlP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𝑭</m:t>
                                  </m:r>
                                </m:e>
                                <m: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𝒌</m:t>
                                  </m:r>
                                </m:sub>
                              </m:s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𝒘</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𝑫</m:t>
                                  </m:r>
                                </m:e>
                                <m: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𝒌</m:t>
                                  </m:r>
                                </m:sub>
                              </m:s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r>
                            <a:rPr lang="en-US" altLang="zh-CN" sz="1400" b="1" i="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1"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𝒘</m:t>
                                  </m:r>
                                </m:e>
                                <m: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𝒕</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𝒊</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𝟏</m:t>
                                  </m:r>
                                </m:sub>
                                <m:sup>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𝒌</m:t>
                                  </m:r>
                                </m:sup>
                              </m:sSubSup>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Sup>
                                <m:sSubSupPr>
                                  <m:ctrlP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𝒘</m:t>
                                  </m:r>
                                </m:e>
                                <m:sub>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𝒕</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𝒊</m:t>
                                  </m:r>
                                </m:sub>
                                <m:sup>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𝒌</m:t>
                                  </m:r>
                                </m:sup>
                              </m:sSubSup>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zh-CN" altLang="zh-CN" sz="1400" b="1"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𝑭</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𝒌</m:t>
                                  </m:r>
                                </m:sub>
                              </m:sSub>
                              <m:d>
                                <m:d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Sup>
                                    <m:sSubSup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𝒘</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𝒕</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𝒊</m:t>
                                      </m:r>
                                    </m:sub>
                                    <m: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𝒌</m:t>
                                      </m:r>
                                    </m:sup>
                                  </m:sSub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sSubSup>
                                    <m:sSubSup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𝝃</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𝒕</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𝒊</m:t>
                                      </m:r>
                                    </m:sub>
                                    <m: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𝒌</m:t>
                                      </m:r>
                                    </m:sup>
                                  </m:sSubSup>
                                </m:e>
                              </m:d>
                            </m:oMath>
                          </a14:m>
                          <a:r>
                            <a:rPr lang="en-US" altLang="zh-CN" sz="1400" b="1" kern="1200" dirty="0">
                              <a:solidFill>
                                <a:schemeClr val="tx1"/>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a:t>
                          </a:r>
                          <a:endParaRPr lang="zh-CN" altLang="zh-CN" sz="1400" b="1"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1"/>
                      </a:ext>
                    </a:extLst>
                  </a:tr>
                  <a:tr h="52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②</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selects one or multiple PSs to upload its local model parameters </a:t>
                          </a:r>
                          <a14:m>
                            <m:oMath xmlns:m="http://schemas.openxmlformats.org/officeDocument/2006/math">
                              <m:sSubSup>
                                <m:sSubSupPr>
                                  <m:ctrlP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sub>
                                <m: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endParaRPr lang="zh-CN" altLang="zh-CN" sz="1400" b="0" i="1"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2"/>
                      </a:ext>
                    </a:extLst>
                  </a:tr>
                  <a:tr h="1434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③</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For each benign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it averages the received local models from the clients, </a:t>
                          </a:r>
                          <a:r>
                            <a:rPr lang="en-US" altLang="zh-CN" sz="1400" b="0" dirty="0" err="1">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𝑎</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f>
                                <m:f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fPr>
                                <m:num>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num>
                                <m:den>
                                  <m:d>
                                    <m:dPr>
                                      <m:begChr m:val="|"/>
                                      <m:endChr m:val="|"/>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e>
                                  </m:d>
                                </m:den>
                              </m:f>
                              <m:nary>
                                <m:naryPr>
                                  <m:chr m:val="∑"/>
                                  <m:supHide m:val="on"/>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naryPr>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sub>
                                <m:sup/>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𝐸</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nary>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sSub>
                                <m:sSubPr>
                                  <m:ctrlP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𝑁</m:t>
                                  </m:r>
                                </m:e>
                                <m:sub>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Sub>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is the set of  clients that select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to upload its local model. The correct or incorrect aggregated result will be broadcast to all clients.</a:t>
                          </a:r>
                        </a:p>
                      </a:txBody>
                      <a:tcPr/>
                    </a:tc>
                    <a:extLst>
                      <a:ext uri="{0D108BD9-81ED-4DB2-BD59-A6C34878D82A}">
                        <a16:rowId xmlns:a16="http://schemas.microsoft.com/office/drawing/2014/main" val="10003"/>
                      </a:ext>
                    </a:extLst>
                  </a:tr>
                  <a:tr h="17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④</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computes the trimmed</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mean</a:t>
                          </a:r>
                          <a14:m>
                            <m:oMath xmlns:m="http://schemas.openxmlformats.org/officeDocument/2006/math">
                              <m:r>
                                <a:rPr kumimoji="0" lang="en-US" altLang="zh-CN" sz="1400" b="0" i="0"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  </m:t>
                              </m:r>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𝑡𝑟𝑚𝑒𝑎</m:t>
                              </m:r>
                              <m:sSub>
                                <m:sSubPr>
                                  <m:ctrlPr>
                                    <a:rPr kumimoji="0" lang="zh-CN" altLang="zh-CN" sz="14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Times New Roman" panose="02020603050405020304" pitchFamily="18" charset="0"/>
                                    </a:rPr>
                                  </m:ctrlPr>
                                </m:sSubPr>
                                <m:e>
                                  <m:r>
                                    <a:rPr kumimoji="0" lang="en-US" altLang="zh-CN" sz="1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𝑛</m:t>
                                  </m:r>
                                </m:e>
                                <m:sub>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𝛽</m:t>
                                  </m:r>
                                </m:sub>
                              </m:sSub>
                              <m:d>
                                <m:dPr>
                                  <m:ctrlP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dPr>
                                <m:e>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e>
                              </m:d>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for all results,</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 trimmed rate and larger</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than Byzantine PS ratio</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Specifically, in each dimension, the parameters of the largest and smallest </a:t>
                          </a:r>
                          <a14:m>
                            <m:oMath xmlns:m="http://schemas.openxmlformats.org/officeDocument/2006/math">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components are discarded and the remaining results are averaged. The filtered results will serve as the starting point for the next local training.</a:t>
                          </a:r>
                          <a:endParaRPr lang="en-US" altLang="zh-CN" sz="1400" b="0" i="1" dirty="0">
                            <a:solidFill>
                              <a:schemeClr val="tx1"/>
                            </a:solidFill>
                            <a:latin typeface="Times New Roman" panose="02020603050405020304" pitchFamily="18" charset="0"/>
                            <a:ea typeface="微软雅黑" panose="020B0503020204020204" pitchFamily="34" charset="-122"/>
                            <a:cs typeface="Cambria Math" panose="02040503050406030204" charset="0"/>
                            <a:sym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92" name="表格 91">
                <a:extLst>
                  <a:ext uri="{FF2B5EF4-FFF2-40B4-BE49-F238E27FC236}">
                    <a16:creationId xmlns:a16="http://schemas.microsoft.com/office/drawing/2014/main" id="{D4B014EA-5217-CD0F-4946-72807352579F}"/>
                  </a:ext>
                </a:extLst>
              </p:cNvPr>
              <p:cNvGraphicFramePr/>
              <p:nvPr>
                <p:custDataLst>
                  <p:tags r:id="rId8"/>
                </p:custDataLst>
                <p:extLst>
                  <p:ext uri="{D42A27DB-BD31-4B8C-83A1-F6EECF244321}">
                    <p14:modId xmlns:p14="http://schemas.microsoft.com/office/powerpoint/2010/main" val="1720252194"/>
                  </p:ext>
                </p:extLst>
              </p:nvPr>
            </p:nvGraphicFramePr>
            <p:xfrm>
              <a:off x="135101" y="834475"/>
              <a:ext cx="4424199" cy="5343596"/>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79120">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1017016">
                    <a:tc>
                      <a:txBody>
                        <a:bodyPr/>
                        <a:lstStyle/>
                        <a:p>
                          <a:endParaRPr lang="zh-CN"/>
                        </a:p>
                      </a:txBody>
                      <a:tcPr>
                        <a:blipFill>
                          <a:blip r:embed="rId9"/>
                          <a:stretch>
                            <a:fillRect l="-138" t="-58084" r="-689" b="-370060"/>
                          </a:stretch>
                        </a:blipFill>
                      </a:tcPr>
                    </a:tc>
                    <a:extLst>
                      <a:ext uri="{0D108BD9-81ED-4DB2-BD59-A6C34878D82A}">
                        <a16:rowId xmlns:a16="http://schemas.microsoft.com/office/drawing/2014/main" val="10001"/>
                      </a:ext>
                    </a:extLst>
                  </a:tr>
                  <a:tr h="544132">
                    <a:tc>
                      <a:txBody>
                        <a:bodyPr/>
                        <a:lstStyle/>
                        <a:p>
                          <a:endParaRPr lang="zh-CN"/>
                        </a:p>
                      </a:txBody>
                      <a:tcPr>
                        <a:blipFill>
                          <a:blip r:embed="rId9"/>
                          <a:stretch>
                            <a:fillRect l="-138" t="-293333" r="-689" b="-586667"/>
                          </a:stretch>
                        </a:blipFill>
                      </a:tcPr>
                    </a:tc>
                    <a:extLst>
                      <a:ext uri="{0D108BD9-81ED-4DB2-BD59-A6C34878D82A}">
                        <a16:rowId xmlns:a16="http://schemas.microsoft.com/office/drawing/2014/main" val="10002"/>
                      </a:ext>
                    </a:extLst>
                  </a:tr>
                  <a:tr h="1434723">
                    <a:tc>
                      <a:txBody>
                        <a:bodyPr/>
                        <a:lstStyle/>
                        <a:p>
                          <a:endParaRPr lang="zh-CN"/>
                        </a:p>
                      </a:txBody>
                      <a:tcPr>
                        <a:blipFill>
                          <a:blip r:embed="rId9"/>
                          <a:stretch>
                            <a:fillRect l="-138" t="-150638" r="-689" b="-124681"/>
                          </a:stretch>
                        </a:blipFill>
                      </a:tcPr>
                    </a:tc>
                    <a:extLst>
                      <a:ext uri="{0D108BD9-81ED-4DB2-BD59-A6C34878D82A}">
                        <a16:rowId xmlns:a16="http://schemas.microsoft.com/office/drawing/2014/main" val="10003"/>
                      </a:ext>
                    </a:extLst>
                  </a:tr>
                  <a:tr h="1768605">
                    <a:tc>
                      <a:txBody>
                        <a:bodyPr/>
                        <a:lstStyle/>
                        <a:p>
                          <a:endParaRPr lang="zh-CN"/>
                        </a:p>
                      </a:txBody>
                      <a:tcPr>
                        <a:blipFill>
                          <a:blip r:embed="rId9"/>
                          <a:stretch>
                            <a:fillRect l="-138" t="-202405" r="-689" b="-687"/>
                          </a:stretch>
                        </a:blipFill>
                      </a:tcPr>
                    </a:tc>
                    <a:extLst>
                      <a:ext uri="{0D108BD9-81ED-4DB2-BD59-A6C34878D82A}">
                        <a16:rowId xmlns:a16="http://schemas.microsoft.com/office/drawing/2014/main" val="10004"/>
                      </a:ext>
                    </a:extLst>
                  </a:tr>
                </a:tbl>
              </a:graphicData>
            </a:graphic>
          </p:graphicFrame>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5" name="灯片编号占位符 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13</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文本框 1"/>
          <p:cNvSpPr txBox="1"/>
          <p:nvPr userDrawn="1">
            <p:custDataLst>
              <p:tags r:id="rId3"/>
            </p:custDataLst>
          </p:nvPr>
        </p:nvSpPr>
        <p:spPr>
          <a:xfrm>
            <a:off x="218440" y="-9498"/>
            <a:ext cx="11391584" cy="607667"/>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 (Fed-MS) </a:t>
            </a:r>
          </a:p>
        </p:txBody>
      </p:sp>
      <p:pic>
        <p:nvPicPr>
          <p:cNvPr id="88" name="图片 87">
            <a:extLst>
              <a:ext uri="{FF2B5EF4-FFF2-40B4-BE49-F238E27FC236}">
                <a16:creationId xmlns:a16="http://schemas.microsoft.com/office/drawing/2014/main" id="{79FB79CD-30F5-622B-0D82-81E08FF922E5}"/>
              </a:ext>
            </a:extLst>
          </p:cNvPr>
          <p:cNvPicPr>
            <a:picLocks noChangeAspect="1"/>
          </p:cNvPicPr>
          <p:nvPr/>
        </p:nvPicPr>
        <p:blipFill>
          <a:blip r:embed="rId7"/>
          <a:stretch>
            <a:fillRect/>
          </a:stretch>
        </p:blipFill>
        <p:spPr>
          <a:xfrm>
            <a:off x="4663759" y="834475"/>
            <a:ext cx="7295515" cy="4449445"/>
          </a:xfrm>
          <a:prstGeom prst="rect">
            <a:avLst/>
          </a:prstGeom>
        </p:spPr>
      </p:pic>
      <p:sp>
        <p:nvSpPr>
          <p:cNvPr id="89" name="矩形 88">
            <a:extLst>
              <a:ext uri="{FF2B5EF4-FFF2-40B4-BE49-F238E27FC236}">
                <a16:creationId xmlns:a16="http://schemas.microsoft.com/office/drawing/2014/main" id="{9347AD03-4EE0-2951-E122-D5AE089C6FA2}"/>
              </a:ext>
            </a:extLst>
          </p:cNvPr>
          <p:cNvSpPr/>
          <p:nvPr/>
        </p:nvSpPr>
        <p:spPr>
          <a:xfrm>
            <a:off x="4781550" y="2552351"/>
            <a:ext cx="3390900" cy="947219"/>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1" name="文本框 90">
            <a:extLst>
              <a:ext uri="{FF2B5EF4-FFF2-40B4-BE49-F238E27FC236}">
                <a16:creationId xmlns:a16="http://schemas.microsoft.com/office/drawing/2014/main" id="{BB93E8DF-39AE-06E9-C0F5-8F3725D6C10E}"/>
              </a:ext>
            </a:extLst>
          </p:cNvPr>
          <p:cNvSpPr txBox="1"/>
          <p:nvPr/>
        </p:nvSpPr>
        <p:spPr>
          <a:xfrm>
            <a:off x="6645274" y="5380439"/>
            <a:ext cx="4283075" cy="369332"/>
          </a:xfrm>
          <a:prstGeom prst="rect">
            <a:avLst/>
          </a:prstGeom>
          <a:noFill/>
        </p:spPr>
        <p:txBody>
          <a:bodyPr wrap="square">
            <a:spAutoFit/>
          </a:bodyPr>
          <a:lstStyle/>
          <a:p>
            <a:r>
              <a:rPr lang="zh-CN" altLang="en-US"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② </a:t>
            </a:r>
            <a:r>
              <a:rPr lang="en-US" altLang="zh-CN" sz="1800"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Sparse Model  Upload</a:t>
            </a:r>
            <a:endParaRPr lang="zh-CN" altLang="en-US"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2762244B-358A-0A7A-1A43-8162ACA7EF8E}"/>
                  </a:ext>
                </a:extLst>
              </p:cNvPr>
              <p:cNvGraphicFramePr/>
              <p:nvPr>
                <p:custDataLst>
                  <p:tags r:id="rId4"/>
                </p:custDataLst>
                <p:extLst>
                  <p:ext uri="{D42A27DB-BD31-4B8C-83A1-F6EECF244321}">
                    <p14:modId xmlns:p14="http://schemas.microsoft.com/office/powerpoint/2010/main" val="892557931"/>
                  </p:ext>
                </p:extLst>
              </p:nvPr>
            </p:nvGraphicFramePr>
            <p:xfrm>
              <a:off x="135101" y="834475"/>
              <a:ext cx="4424199" cy="5319273"/>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63521">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①:</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conducts mini-batch Stochastic Gradient Descent (SGD) for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times to optimize the local objective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𝐹</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𝐷</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r>
                            <a:rPr lang="en-US" altLang="zh-CN" sz="1400" b="0" i="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+1</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𝐹</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b>
                              </m:sSub>
                              <m:d>
                                <m:d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𝜉</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d>
                            </m:oMath>
                          </a14:m>
                          <a:r>
                            <a:rPr lang="en-US" altLang="zh-CN" sz="1400" b="0" kern="1200" dirty="0">
                              <a:solidFill>
                                <a:schemeClr val="tx1"/>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a:t>
                          </a:r>
                          <a:endParaRPr lang="zh-CN" altLang="zh-CN" sz="1400" b="0"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1"/>
                      </a:ext>
                    </a:extLst>
                  </a:tr>
                  <a:tr h="52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②</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selects one or multiple PSs to upload its local model parameters </a:t>
                          </a:r>
                          <a14:m>
                            <m:oMath xmlns:m="http://schemas.openxmlformats.org/officeDocument/2006/math">
                              <m:sSubSup>
                                <m:sSubSupPr>
                                  <m:ctrlP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𝒘</m:t>
                                  </m:r>
                                </m:e>
                                <m:sub>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𝒕</m:t>
                                  </m:r>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𝑬</m:t>
                                  </m:r>
                                </m:sub>
                                <m:sup>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𝒌</m:t>
                                  </m:r>
                                </m:sup>
                              </m:sSubSup>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endParaRPr lang="zh-CN" altLang="zh-CN" sz="1400" b="1" i="1"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2"/>
                      </a:ext>
                    </a:extLst>
                  </a:tr>
                  <a:tr h="1434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③</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For each benign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it averages the received local models from the clients, </a:t>
                          </a:r>
                          <a:r>
                            <a:rPr lang="en-US" altLang="zh-CN" sz="1400" b="0" dirty="0" err="1">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𝑎</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f>
                                <m:f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fPr>
                                <m:num>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num>
                                <m:den>
                                  <m:d>
                                    <m:dPr>
                                      <m:begChr m:val="|"/>
                                      <m:endChr m:val="|"/>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e>
                                  </m:d>
                                </m:den>
                              </m:f>
                              <m:nary>
                                <m:naryPr>
                                  <m:chr m:val="∑"/>
                                  <m:supHide m:val="on"/>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naryPr>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sub>
                                <m:sup/>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𝐸</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nary>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sSub>
                                <m:sSubPr>
                                  <m:ctrlP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𝑁</m:t>
                                  </m:r>
                                </m:e>
                                <m:sub>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Sub>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is the set of  clients that select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to upload its local model. The correct or incorrect aggregated result will be broadcast to all clients.</a:t>
                          </a:r>
                        </a:p>
                      </a:txBody>
                      <a:tcPr/>
                    </a:tc>
                    <a:extLst>
                      <a:ext uri="{0D108BD9-81ED-4DB2-BD59-A6C34878D82A}">
                        <a16:rowId xmlns:a16="http://schemas.microsoft.com/office/drawing/2014/main" val="10003"/>
                      </a:ext>
                    </a:extLst>
                  </a:tr>
                  <a:tr h="17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④</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computes the trimmed</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mean</a:t>
                          </a:r>
                          <a14:m>
                            <m:oMath xmlns:m="http://schemas.openxmlformats.org/officeDocument/2006/math">
                              <m:r>
                                <a:rPr kumimoji="0" lang="en-US" altLang="zh-CN" sz="1400" b="0" i="0"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  </m:t>
                              </m:r>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𝑡𝑟𝑚𝑒𝑎</m:t>
                              </m:r>
                              <m:sSub>
                                <m:sSubPr>
                                  <m:ctrlPr>
                                    <a:rPr kumimoji="0" lang="zh-CN" altLang="zh-CN" sz="14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Times New Roman" panose="02020603050405020304" pitchFamily="18" charset="0"/>
                                    </a:rPr>
                                  </m:ctrlPr>
                                </m:sSubPr>
                                <m:e>
                                  <m:r>
                                    <a:rPr kumimoji="0" lang="en-US" altLang="zh-CN" sz="1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𝑛</m:t>
                                  </m:r>
                                </m:e>
                                <m:sub>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𝛽</m:t>
                                  </m:r>
                                </m:sub>
                              </m:sSub>
                              <m:d>
                                <m:dPr>
                                  <m:ctrlP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dPr>
                                <m:e>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e>
                              </m:d>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for all results,</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 trimmed rate and larger</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than Byzantine PS ratio</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Specifically, in each dimension, the parameters of the largest and smallest </a:t>
                          </a:r>
                          <a14:m>
                            <m:oMath xmlns:m="http://schemas.openxmlformats.org/officeDocument/2006/math">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components are discarded and the remaining results are averaged. The filtered results will serve as the starting point for the next local training.</a:t>
                          </a:r>
                          <a:endParaRPr lang="en-US" altLang="zh-CN" sz="1400" b="0" i="1" dirty="0">
                            <a:solidFill>
                              <a:schemeClr val="tx1"/>
                            </a:solidFill>
                            <a:latin typeface="Times New Roman" panose="02020603050405020304" pitchFamily="18" charset="0"/>
                            <a:ea typeface="微软雅黑" panose="020B0503020204020204" pitchFamily="34" charset="-122"/>
                            <a:cs typeface="Cambria Math" panose="02040503050406030204" charset="0"/>
                            <a:sym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3" name="表格 2">
                <a:extLst>
                  <a:ext uri="{FF2B5EF4-FFF2-40B4-BE49-F238E27FC236}">
                    <a16:creationId xmlns:a16="http://schemas.microsoft.com/office/drawing/2014/main" id="{2762244B-358A-0A7A-1A43-8162ACA7EF8E}"/>
                  </a:ext>
                </a:extLst>
              </p:cNvPr>
              <p:cNvGraphicFramePr/>
              <p:nvPr>
                <p:custDataLst>
                  <p:tags r:id="rId8"/>
                </p:custDataLst>
                <p:extLst>
                  <p:ext uri="{D42A27DB-BD31-4B8C-83A1-F6EECF244321}">
                    <p14:modId xmlns:p14="http://schemas.microsoft.com/office/powerpoint/2010/main" val="892557931"/>
                  </p:ext>
                </p:extLst>
              </p:nvPr>
            </p:nvGraphicFramePr>
            <p:xfrm>
              <a:off x="135101" y="834475"/>
              <a:ext cx="4424199" cy="5319273"/>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79120">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endParaRPr lang="zh-CN"/>
                        </a:p>
                      </a:txBody>
                      <a:tcPr>
                        <a:blipFill>
                          <a:blip r:embed="rId9"/>
                          <a:stretch>
                            <a:fillRect l="-138" t="-59877" r="-689" b="-382099"/>
                          </a:stretch>
                        </a:blipFill>
                      </a:tcPr>
                    </a:tc>
                    <a:extLst>
                      <a:ext uri="{0D108BD9-81ED-4DB2-BD59-A6C34878D82A}">
                        <a16:rowId xmlns:a16="http://schemas.microsoft.com/office/drawing/2014/main" val="10001"/>
                      </a:ext>
                    </a:extLst>
                  </a:tr>
                  <a:tr h="552577">
                    <a:tc>
                      <a:txBody>
                        <a:bodyPr/>
                        <a:lstStyle/>
                        <a:p>
                          <a:endParaRPr lang="zh-CN"/>
                        </a:p>
                      </a:txBody>
                      <a:tcPr>
                        <a:blipFill>
                          <a:blip r:embed="rId9"/>
                          <a:stretch>
                            <a:fillRect l="-138" t="-284615" r="-689" b="-580220"/>
                          </a:stretch>
                        </a:blipFill>
                      </a:tcPr>
                    </a:tc>
                    <a:extLst>
                      <a:ext uri="{0D108BD9-81ED-4DB2-BD59-A6C34878D82A}">
                        <a16:rowId xmlns:a16="http://schemas.microsoft.com/office/drawing/2014/main" val="10002"/>
                      </a:ext>
                    </a:extLst>
                  </a:tr>
                  <a:tr h="1434723">
                    <a:tc>
                      <a:txBody>
                        <a:bodyPr/>
                        <a:lstStyle/>
                        <a:p>
                          <a:endParaRPr lang="zh-CN"/>
                        </a:p>
                      </a:txBody>
                      <a:tcPr>
                        <a:blipFill>
                          <a:blip r:embed="rId9"/>
                          <a:stretch>
                            <a:fillRect l="-138" t="-148936" r="-689" b="-124681"/>
                          </a:stretch>
                        </a:blipFill>
                      </a:tcPr>
                    </a:tc>
                    <a:extLst>
                      <a:ext uri="{0D108BD9-81ED-4DB2-BD59-A6C34878D82A}">
                        <a16:rowId xmlns:a16="http://schemas.microsoft.com/office/drawing/2014/main" val="10003"/>
                      </a:ext>
                    </a:extLst>
                  </a:tr>
                  <a:tr h="1768605">
                    <a:tc>
                      <a:txBody>
                        <a:bodyPr/>
                        <a:lstStyle/>
                        <a:p>
                          <a:endParaRPr lang="zh-CN"/>
                        </a:p>
                      </a:txBody>
                      <a:tcPr>
                        <a:blipFill>
                          <a:blip r:embed="rId9"/>
                          <a:stretch>
                            <a:fillRect l="-138" t="-201031" r="-689" b="-687"/>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793793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5" name="灯片编号占位符 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14</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文本框 1"/>
          <p:cNvSpPr txBox="1"/>
          <p:nvPr userDrawn="1">
            <p:custDataLst>
              <p:tags r:id="rId3"/>
            </p:custDataLst>
          </p:nvPr>
        </p:nvSpPr>
        <p:spPr>
          <a:xfrm>
            <a:off x="218440" y="-9498"/>
            <a:ext cx="11391584" cy="607667"/>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 (Fed-MS) </a:t>
            </a:r>
          </a:p>
        </p:txBody>
      </p:sp>
      <p:pic>
        <p:nvPicPr>
          <p:cNvPr id="88" name="图片 87">
            <a:extLst>
              <a:ext uri="{FF2B5EF4-FFF2-40B4-BE49-F238E27FC236}">
                <a16:creationId xmlns:a16="http://schemas.microsoft.com/office/drawing/2014/main" id="{79FB79CD-30F5-622B-0D82-81E08FF922E5}"/>
              </a:ext>
            </a:extLst>
          </p:cNvPr>
          <p:cNvPicPr>
            <a:picLocks noChangeAspect="1"/>
          </p:cNvPicPr>
          <p:nvPr/>
        </p:nvPicPr>
        <p:blipFill>
          <a:blip r:embed="rId7"/>
          <a:stretch>
            <a:fillRect/>
          </a:stretch>
        </p:blipFill>
        <p:spPr>
          <a:xfrm>
            <a:off x="4689159" y="814297"/>
            <a:ext cx="7295515" cy="4449445"/>
          </a:xfrm>
          <a:prstGeom prst="rect">
            <a:avLst/>
          </a:prstGeom>
        </p:spPr>
      </p:pic>
      <p:sp>
        <p:nvSpPr>
          <p:cNvPr id="89" name="矩形 88">
            <a:extLst>
              <a:ext uri="{FF2B5EF4-FFF2-40B4-BE49-F238E27FC236}">
                <a16:creationId xmlns:a16="http://schemas.microsoft.com/office/drawing/2014/main" id="{9347AD03-4EE0-2951-E122-D5AE089C6FA2}"/>
              </a:ext>
            </a:extLst>
          </p:cNvPr>
          <p:cNvSpPr/>
          <p:nvPr/>
        </p:nvSpPr>
        <p:spPr>
          <a:xfrm>
            <a:off x="5429250" y="857478"/>
            <a:ext cx="4019550" cy="1694814"/>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1" name="文本框 90">
            <a:extLst>
              <a:ext uri="{FF2B5EF4-FFF2-40B4-BE49-F238E27FC236}">
                <a16:creationId xmlns:a16="http://schemas.microsoft.com/office/drawing/2014/main" id="{BB93E8DF-39AE-06E9-C0F5-8F3725D6C10E}"/>
              </a:ext>
            </a:extLst>
          </p:cNvPr>
          <p:cNvSpPr txBox="1"/>
          <p:nvPr/>
        </p:nvSpPr>
        <p:spPr>
          <a:xfrm>
            <a:off x="6470332" y="5408641"/>
            <a:ext cx="4283075" cy="369332"/>
          </a:xfrm>
          <a:prstGeom prst="rect">
            <a:avLst/>
          </a:prstGeom>
          <a:noFill/>
        </p:spPr>
        <p:txBody>
          <a:bodyPr wrap="square">
            <a:spAutoFit/>
          </a:bodyPr>
          <a:lstStyle/>
          <a:p>
            <a:r>
              <a:rPr lang="zh-CN" altLang="en-US"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③ </a:t>
            </a:r>
            <a:r>
              <a:rPr lang="en-US" altLang="zh-CN" sz="1800"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Aggregation and Broadcast</a:t>
            </a:r>
            <a:endParaRPr lang="zh-CN" altLang="en-US"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a:extLst>
              <a:ext uri="{FF2B5EF4-FFF2-40B4-BE49-F238E27FC236}">
                <a16:creationId xmlns:a16="http://schemas.microsoft.com/office/drawing/2014/main" id="{521FAF26-46CF-545D-FBB8-C6A17665441D}"/>
              </a:ext>
            </a:extLst>
          </p:cNvPr>
          <p:cNvSpPr/>
          <p:nvPr/>
        </p:nvSpPr>
        <p:spPr>
          <a:xfrm>
            <a:off x="8191500" y="2552292"/>
            <a:ext cx="3654425" cy="93980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9" name="表格 8">
                <a:extLst>
                  <a:ext uri="{FF2B5EF4-FFF2-40B4-BE49-F238E27FC236}">
                    <a16:creationId xmlns:a16="http://schemas.microsoft.com/office/drawing/2014/main" id="{174582DB-CEFD-6B45-20DF-5A361798BCAF}"/>
                  </a:ext>
                </a:extLst>
              </p:cNvPr>
              <p:cNvGraphicFramePr/>
              <p:nvPr>
                <p:custDataLst>
                  <p:tags r:id="rId4"/>
                </p:custDataLst>
                <p:extLst>
                  <p:ext uri="{D42A27DB-BD31-4B8C-83A1-F6EECF244321}">
                    <p14:modId xmlns:p14="http://schemas.microsoft.com/office/powerpoint/2010/main" val="2499172755"/>
                  </p:ext>
                </p:extLst>
              </p:nvPr>
            </p:nvGraphicFramePr>
            <p:xfrm>
              <a:off x="135101" y="834475"/>
              <a:ext cx="4424199" cy="5310828"/>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63521">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①:</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conducts mini-batch Stochastic Gradient Descent (SGD) for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times to optimize the local objective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𝐹</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𝐷</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r>
                            <a:rPr lang="en-US" altLang="zh-CN" sz="1400" b="0" i="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+1</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𝐹</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b>
                              </m:sSub>
                              <m:d>
                                <m:d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𝜉</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d>
                            </m:oMath>
                          </a14:m>
                          <a:r>
                            <a:rPr lang="en-US" altLang="zh-CN" sz="1400" b="0" kern="1200" dirty="0">
                              <a:solidFill>
                                <a:schemeClr val="tx1"/>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a:t>
                          </a:r>
                          <a:endParaRPr lang="zh-CN" altLang="zh-CN" sz="1400" b="0"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1"/>
                      </a:ext>
                    </a:extLst>
                  </a:tr>
                  <a:tr h="52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②</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selects one or multiple PSs to upload its local model parameters </a:t>
                          </a:r>
                          <a14:m>
                            <m:oMath xmlns:m="http://schemas.openxmlformats.org/officeDocument/2006/math">
                              <m:sSubSup>
                                <m:sSubSupPr>
                                  <m:ctrlP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sub>
                                <m: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endParaRPr lang="zh-CN" altLang="zh-CN" sz="1400" b="0" i="1"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2"/>
                      </a:ext>
                    </a:extLst>
                  </a:tr>
                  <a:tr h="1434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③</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For each benign PS </a:t>
                          </a:r>
                          <a14:m>
                            <m:oMath xmlns:m="http://schemas.openxmlformats.org/officeDocument/2006/math">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𝒊</m:t>
                              </m:r>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it averages the received local models from the clients, </a:t>
                          </a:r>
                          <a:r>
                            <a:rPr lang="en-US" altLang="zh-CN" sz="1400" b="1" dirty="0" err="1">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zh-CN" altLang="zh-CN" sz="1400" b="1"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𝒂</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𝒕</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𝟏</m:t>
                                  </m:r>
                                </m:sub>
                                <m: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𝒊</m:t>
                                  </m:r>
                                </m:sup>
                              </m:sSub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f>
                                <m:f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fPr>
                                <m:num>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𝟏</m:t>
                                  </m:r>
                                </m:num>
                                <m:den>
                                  <m:d>
                                    <m:dPr>
                                      <m:begChr m:val="|"/>
                                      <m:endChr m:val="|"/>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
                                        <m:sSub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𝑵</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𝒊</m:t>
                                          </m:r>
                                        </m:sub>
                                      </m:sSub>
                                    </m:e>
                                  </m:d>
                                </m:den>
                              </m:f>
                              <m:nary>
                                <m:naryPr>
                                  <m:chr m:val="∑"/>
                                  <m:supHide m:val="on"/>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naryPr>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𝒌</m:t>
                                  </m:r>
                                  <m: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sSub>
                                    <m:sSub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𝑵</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𝒊</m:t>
                                      </m:r>
                                    </m:sub>
                                  </m:sSub>
                                </m:sub>
                                <m:sup/>
                                <m:e>
                                  <m:sSubSup>
                                    <m:sSubSupPr>
                                      <m:ctrlPr>
                                        <a:rPr lang="zh-CN"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𝒘</m:t>
                                      </m:r>
                                    </m:e>
                                    <m:sub>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𝒕</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𝑬</m:t>
                                      </m:r>
                                    </m:sub>
                                    <m:sup>
                                      <m:r>
                                        <a:rPr lang="en-US" altLang="zh-CN" sz="1400" b="1" i="1" kern="1200">
                                          <a:solidFill>
                                            <a:schemeClr val="dk1"/>
                                          </a:solidFill>
                                          <a:effectLst/>
                                          <a:latin typeface="Cambria Math" panose="02040503050406030204" pitchFamily="18" charset="0"/>
                                          <a:ea typeface="+mn-ea"/>
                                          <a:cs typeface="+mn-cs"/>
                                          <a:sym typeface="Times New Roman" panose="02020603050405020304" pitchFamily="18" charset="0"/>
                                        </a:rPr>
                                        <m:t>𝒌</m:t>
                                      </m:r>
                                    </m:sup>
                                  </m:sSubSup>
                                </m:e>
                              </m:nary>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sSub>
                                <m:sSubPr>
                                  <m:ctrlPr>
                                    <a:rPr lang="en-US" altLang="zh-CN" sz="1400" b="1"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1"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𝑵</m:t>
                                  </m:r>
                                </m:e>
                                <m:sub>
                                  <m:r>
                                    <a:rPr lang="en-US" altLang="zh-CN" sz="1400" b="1"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𝒊</m:t>
                                  </m:r>
                                </m:sub>
                              </m:sSub>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is the set of  clients that select PS </a:t>
                          </a:r>
                          <a14:m>
                            <m:oMath xmlns:m="http://schemas.openxmlformats.org/officeDocument/2006/math">
                              <m:r>
                                <a:rPr lang="en-US" altLang="zh-CN" sz="1400" b="1"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𝒊</m:t>
                              </m:r>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to upload its local model. The correct or incorrect aggregated result will be broadcast to all clients.</a:t>
                          </a:r>
                        </a:p>
                      </a:txBody>
                      <a:tcPr/>
                    </a:tc>
                    <a:extLst>
                      <a:ext uri="{0D108BD9-81ED-4DB2-BD59-A6C34878D82A}">
                        <a16:rowId xmlns:a16="http://schemas.microsoft.com/office/drawing/2014/main" val="10003"/>
                      </a:ext>
                    </a:extLst>
                  </a:tr>
                  <a:tr h="17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④</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computes the trimmed</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mean</a:t>
                          </a:r>
                          <a14:m>
                            <m:oMath xmlns:m="http://schemas.openxmlformats.org/officeDocument/2006/math">
                              <m:r>
                                <a:rPr kumimoji="0" lang="en-US" altLang="zh-CN" sz="1400" b="0" i="0"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  </m:t>
                              </m:r>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𝑡𝑟𝑚𝑒𝑎</m:t>
                              </m:r>
                              <m:sSub>
                                <m:sSubPr>
                                  <m:ctrlPr>
                                    <a:rPr kumimoji="0" lang="zh-CN" altLang="zh-CN" sz="1400" b="0"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Times New Roman" panose="02020603050405020304" pitchFamily="18" charset="0"/>
                                    </a:rPr>
                                  </m:ctrlPr>
                                </m:sSubPr>
                                <m:e>
                                  <m:r>
                                    <a:rPr kumimoji="0" lang="en-US" altLang="zh-CN" sz="1400" b="0"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𝑛</m:t>
                                  </m:r>
                                </m:e>
                                <m:sub>
                                  <m:r>
                                    <a:rPr kumimoji="0" lang="en-US" altLang="zh-CN" sz="1400" b="0"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𝛽</m:t>
                                  </m:r>
                                </m:sub>
                              </m:sSub>
                              <m:d>
                                <m:dPr>
                                  <m:ctrlP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dPr>
                                <m:e>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e>
                              </m:d>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for all results,</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 trimmed rate and larger</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than Byzantine PS ratio</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Specifically, in each dimension, the parameters of the largest and smallest </a:t>
                          </a:r>
                          <a14:m>
                            <m:oMath xmlns:m="http://schemas.openxmlformats.org/officeDocument/2006/math">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𝛽</m:t>
                              </m:r>
                              <m:r>
                                <a:rPr lang="en-US" altLang="zh-CN" sz="1400" b="0"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components are discarded and the remaining results are averaged. The filtered results will serve as the starting point for the next local training.</a:t>
                          </a:r>
                          <a:endParaRPr lang="en-US" altLang="zh-CN" sz="1400" b="0" i="1" dirty="0">
                            <a:solidFill>
                              <a:schemeClr val="tx1"/>
                            </a:solidFill>
                            <a:latin typeface="Times New Roman" panose="02020603050405020304" pitchFamily="18" charset="0"/>
                            <a:ea typeface="微软雅黑" panose="020B0503020204020204" pitchFamily="34" charset="-122"/>
                            <a:cs typeface="Cambria Math" panose="02040503050406030204" charset="0"/>
                            <a:sym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9" name="表格 8">
                <a:extLst>
                  <a:ext uri="{FF2B5EF4-FFF2-40B4-BE49-F238E27FC236}">
                    <a16:creationId xmlns:a16="http://schemas.microsoft.com/office/drawing/2014/main" id="{174582DB-CEFD-6B45-20DF-5A361798BCAF}"/>
                  </a:ext>
                </a:extLst>
              </p:cNvPr>
              <p:cNvGraphicFramePr/>
              <p:nvPr>
                <p:custDataLst>
                  <p:tags r:id="rId8"/>
                </p:custDataLst>
                <p:extLst>
                  <p:ext uri="{D42A27DB-BD31-4B8C-83A1-F6EECF244321}">
                    <p14:modId xmlns:p14="http://schemas.microsoft.com/office/powerpoint/2010/main" val="2499172755"/>
                  </p:ext>
                </p:extLst>
              </p:nvPr>
            </p:nvGraphicFramePr>
            <p:xfrm>
              <a:off x="135101" y="834475"/>
              <a:ext cx="4424199" cy="5310828"/>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79120">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endParaRPr lang="zh-CN"/>
                        </a:p>
                      </a:txBody>
                      <a:tcPr>
                        <a:blipFill>
                          <a:blip r:embed="rId9"/>
                          <a:stretch>
                            <a:fillRect l="-138" t="-59877" r="-689" b="-381481"/>
                          </a:stretch>
                        </a:blipFill>
                      </a:tcPr>
                    </a:tc>
                    <a:extLst>
                      <a:ext uri="{0D108BD9-81ED-4DB2-BD59-A6C34878D82A}">
                        <a16:rowId xmlns:a16="http://schemas.microsoft.com/office/drawing/2014/main" val="10001"/>
                      </a:ext>
                    </a:extLst>
                  </a:tr>
                  <a:tr h="544132">
                    <a:tc>
                      <a:txBody>
                        <a:bodyPr/>
                        <a:lstStyle/>
                        <a:p>
                          <a:endParaRPr lang="zh-CN"/>
                        </a:p>
                      </a:txBody>
                      <a:tcPr>
                        <a:blipFill>
                          <a:blip r:embed="rId9"/>
                          <a:stretch>
                            <a:fillRect l="-138" t="-291011" r="-689" b="-594382"/>
                          </a:stretch>
                        </a:blipFill>
                      </a:tcPr>
                    </a:tc>
                    <a:extLst>
                      <a:ext uri="{0D108BD9-81ED-4DB2-BD59-A6C34878D82A}">
                        <a16:rowId xmlns:a16="http://schemas.microsoft.com/office/drawing/2014/main" val="10002"/>
                      </a:ext>
                    </a:extLst>
                  </a:tr>
                  <a:tr h="1434723">
                    <a:tc>
                      <a:txBody>
                        <a:bodyPr/>
                        <a:lstStyle/>
                        <a:p>
                          <a:endParaRPr lang="zh-CN"/>
                        </a:p>
                      </a:txBody>
                      <a:tcPr>
                        <a:blipFill>
                          <a:blip r:embed="rId9"/>
                          <a:stretch>
                            <a:fillRect l="-138" t="-147458" r="-689" b="-124153"/>
                          </a:stretch>
                        </a:blipFill>
                      </a:tcPr>
                    </a:tc>
                    <a:extLst>
                      <a:ext uri="{0D108BD9-81ED-4DB2-BD59-A6C34878D82A}">
                        <a16:rowId xmlns:a16="http://schemas.microsoft.com/office/drawing/2014/main" val="10003"/>
                      </a:ext>
                    </a:extLst>
                  </a:tr>
                  <a:tr h="1768605">
                    <a:tc>
                      <a:txBody>
                        <a:bodyPr/>
                        <a:lstStyle/>
                        <a:p>
                          <a:endParaRPr lang="zh-CN"/>
                        </a:p>
                      </a:txBody>
                      <a:tcPr>
                        <a:blipFill>
                          <a:blip r:embed="rId9"/>
                          <a:stretch>
                            <a:fillRect l="-138" t="-200687" r="-689" b="-687"/>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4198717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5" name="灯片编号占位符 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15</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 name="文本框 1"/>
          <p:cNvSpPr txBox="1"/>
          <p:nvPr userDrawn="1">
            <p:custDataLst>
              <p:tags r:id="rId3"/>
            </p:custDataLst>
          </p:nvPr>
        </p:nvSpPr>
        <p:spPr>
          <a:xfrm>
            <a:off x="218440" y="-9498"/>
            <a:ext cx="11391584" cy="607667"/>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 (Fed-MS) </a:t>
            </a:r>
          </a:p>
        </p:txBody>
      </p:sp>
      <mc:AlternateContent xmlns:mc="http://schemas.openxmlformats.org/markup-compatibility/2006" xmlns:a14="http://schemas.microsoft.com/office/drawing/2010/main">
        <mc:Choice Requires="a14">
          <p:graphicFrame>
            <p:nvGraphicFramePr>
              <p:cNvPr id="1416" name="表格 1415"/>
              <p:cNvGraphicFramePr/>
              <p:nvPr>
                <p:custDataLst>
                  <p:tags r:id="rId4"/>
                </p:custDataLst>
                <p:extLst>
                  <p:ext uri="{D42A27DB-BD31-4B8C-83A1-F6EECF244321}">
                    <p14:modId xmlns:p14="http://schemas.microsoft.com/office/powerpoint/2010/main" val="3953597113"/>
                  </p:ext>
                </p:extLst>
              </p:nvPr>
            </p:nvGraphicFramePr>
            <p:xfrm>
              <a:off x="135101" y="834475"/>
              <a:ext cx="4424199" cy="5359784"/>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63521">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①:</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conducts mini-batch Stochastic Gradient Descent (SGD) for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times to optimize the local objective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𝐹</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𝐷</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b>
                              </m:s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r>
                            <a:rPr lang="en-US" altLang="zh-CN" sz="1400" b="0" i="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+1</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Sup>
                                <m:sSubSupPr>
                                  <m:ctrlP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sSub>
                                <m:sSub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𝐹</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b>
                              </m:sSub>
                              <m:d>
                                <m:d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𝜉</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d>
                            </m:oMath>
                          </a14:m>
                          <a:r>
                            <a:rPr lang="en-US" altLang="zh-CN" sz="1400" b="0" kern="1200" dirty="0">
                              <a:solidFill>
                                <a:schemeClr val="tx1"/>
                              </a:solidFill>
                              <a:effectLst/>
                              <a:latin typeface="Times New Roman" panose="02020603050405020304" pitchFamily="18" charset="0"/>
                              <a:ea typeface="微软雅黑" panose="020B0503020204020204" pitchFamily="34" charset="-122"/>
                              <a:cs typeface="+mn-cs"/>
                              <a:sym typeface="Times New Roman" panose="02020603050405020304" pitchFamily="18" charset="0"/>
                            </a:rPr>
                            <a:t>.</a:t>
                          </a:r>
                          <a:endParaRPr lang="zh-CN" altLang="zh-CN" sz="1400" b="0"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1"/>
                      </a:ext>
                    </a:extLst>
                  </a:tr>
                  <a:tr h="529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②</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k selects one or multiple PSs to upload its local model parameters </a:t>
                          </a:r>
                          <a14:m>
                            <m:oMath xmlns:m="http://schemas.openxmlformats.org/officeDocument/2006/math">
                              <m:sSubSup>
                                <m:sSubSupPr>
                                  <m:ctrlP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SupPr>
                                <m:e>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𝑤</m:t>
                                  </m:r>
                                </m:e>
                                <m:sub>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𝑡</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𝐸</m:t>
                                  </m:r>
                                </m:sub>
                                <m: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𝑘</m:t>
                                  </m:r>
                                </m:sup>
                              </m:sSubSup>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oMath>
                          </a14:m>
                          <a:endParaRPr lang="zh-CN" altLang="zh-CN" sz="1400" b="0" i="1" kern="1200" dirty="0">
                            <a:solidFill>
                              <a:schemeClr val="dk1"/>
                            </a:solidFill>
                            <a:effectLst/>
                            <a:latin typeface="Times New Roman" panose="02020603050405020304" pitchFamily="18" charset="0"/>
                            <a:ea typeface="微软雅黑" panose="020B0503020204020204" pitchFamily="34" charset="-122"/>
                            <a:cs typeface="+mn-cs"/>
                            <a:sym typeface="Times New Roman" panose="02020603050405020304" pitchFamily="18" charset="0"/>
                          </a:endParaRPr>
                        </a:p>
                      </a:txBody>
                      <a:tcPr/>
                    </a:tc>
                    <a:extLst>
                      <a:ext uri="{0D108BD9-81ED-4DB2-BD59-A6C34878D82A}">
                        <a16:rowId xmlns:a16="http://schemas.microsoft.com/office/drawing/2014/main" val="10002"/>
                      </a:ext>
                    </a:extLst>
                  </a:tr>
                  <a:tr h="14347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③</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For each benign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it averages the received local models from the clients, </a:t>
                          </a:r>
                          <a:r>
                            <a:rPr lang="en-US" altLang="zh-CN" sz="1400" b="0" dirty="0" err="1">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i.e</a:t>
                          </a:r>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14:m>
                            <m:oMath xmlns:m="http://schemas.openxmlformats.org/officeDocument/2006/math">
                              <m:sSubSup>
                                <m:sSubSupPr>
                                  <m:ctrlPr>
                                    <a:rPr lang="zh-CN" altLang="zh-CN" sz="1400" b="0" i="1" kern="1200" smtClean="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𝑎</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p>
                              </m:sSub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f>
                                <m:f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fPr>
                                <m:num>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1</m:t>
                                  </m:r>
                                </m:num>
                                <m:den>
                                  <m:d>
                                    <m:dPr>
                                      <m:begChr m:val="|"/>
                                      <m:endChr m:val="|"/>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dPr>
                                    <m:e>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e>
                                  </m:d>
                                </m:den>
                              </m:f>
                              <m:nary>
                                <m:naryPr>
                                  <m:chr m:val="∑"/>
                                  <m:supHide m:val="on"/>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naryPr>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sSub>
                                    <m:sSub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𝑁</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𝑖</m:t>
                                      </m:r>
                                    </m:sub>
                                  </m:sSub>
                                </m:sub>
                                <m:sup/>
                                <m:e>
                                  <m:sSubSup>
                                    <m:sSubSupPr>
                                      <m:ctrlPr>
                                        <a:rPr lang="zh-CN"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ctrlPr>
                                    </m:sSubSupPr>
                                    <m:e>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𝑤</m:t>
                                      </m:r>
                                    </m:e>
                                    <m:sub>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𝑡</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m:t>
                                      </m:r>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𝐸</m:t>
                                      </m:r>
                                    </m:sub>
                                    <m:sup>
                                      <m:r>
                                        <a:rPr lang="en-US" altLang="zh-CN" sz="1400" b="0" i="1" kern="1200">
                                          <a:solidFill>
                                            <a:schemeClr val="dk1"/>
                                          </a:solidFill>
                                          <a:effectLst/>
                                          <a:latin typeface="Cambria Math" panose="02040503050406030204" pitchFamily="18" charset="0"/>
                                          <a:ea typeface="+mn-ea"/>
                                          <a:cs typeface="+mn-cs"/>
                                          <a:sym typeface="Times New Roman" panose="02020603050405020304" pitchFamily="18" charset="0"/>
                                        </a:rPr>
                                        <m:t>𝑘</m:t>
                                      </m:r>
                                    </m:sup>
                                  </m:sSubSup>
                                </m:e>
                              </m:nary>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sSub>
                                <m:sSubPr>
                                  <m:ctrlP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sSubPr>
                                <m:e>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𝑁</m:t>
                                  </m:r>
                                </m:e>
                                <m:sub>
                                  <m:r>
                                    <a:rPr lang="en-US" altLang="zh-CN" sz="1400" b="0" i="1" dirty="0" err="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sub>
                              </m:sSub>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is the set of  clients that select PS </a:t>
                          </a:r>
                          <a14:m>
                            <m:oMath xmlns:m="http://schemas.openxmlformats.org/officeDocument/2006/math">
                              <m:r>
                                <a:rPr lang="en-US" altLang="zh-CN" sz="1400" b="0" i="1" dirty="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𝑖</m:t>
                              </m:r>
                            </m:oMath>
                          </a14:m>
                          <a:r>
                            <a:rPr lang="en-US" altLang="zh-CN" sz="1400" b="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to upload its local model. The correct or incorrect aggregated result will be broadcast to all clients.</a:t>
                          </a:r>
                        </a:p>
                      </a:txBody>
                      <a:tcPr/>
                    </a:tc>
                    <a:extLst>
                      <a:ext uri="{0D108BD9-81ED-4DB2-BD59-A6C34878D82A}">
                        <a16:rowId xmlns:a16="http://schemas.microsoft.com/office/drawing/2014/main" val="10003"/>
                      </a:ext>
                    </a:extLst>
                  </a:tr>
                  <a:tr h="17686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④</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Each client computes the trimmed</a:t>
                          </a:r>
                          <a:r>
                            <a:rPr lang="en-US" altLang="zh-CN" sz="1400" b="1"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mean</a:t>
                          </a:r>
                          <a14:m>
                            <m:oMath xmlns:m="http://schemas.openxmlformats.org/officeDocument/2006/math">
                              <m:r>
                                <a:rPr kumimoji="0" lang="en-US" altLang="zh-CN" sz="1400" b="1" i="0"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  </m:t>
                              </m:r>
                              <m:r>
                                <a:rPr kumimoji="0" lang="en-US" altLang="zh-CN" sz="1400" b="1"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𝒕𝒓𝒎𝒆𝒂</m:t>
                              </m:r>
                              <m:sSub>
                                <m:sSubPr>
                                  <m:ctrlPr>
                                    <a:rPr kumimoji="0" lang="zh-CN" altLang="zh-CN" sz="1400" b="1" i="1" u="none" strike="noStrike" kern="1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sym typeface="Times New Roman" panose="02020603050405020304" pitchFamily="18" charset="0"/>
                                    </a:rPr>
                                  </m:ctrlPr>
                                </m:sSubPr>
                                <m:e>
                                  <m:r>
                                    <a:rPr kumimoji="0" lang="en-US" altLang="zh-CN" sz="1400" b="1" i="1" u="none" strike="noStrike" kern="100" cap="none" spc="0" normalizeH="0" baseline="0" noProof="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𝒏</m:t>
                                  </m:r>
                                </m:e>
                                <m:sub>
                                  <m:r>
                                    <a:rPr kumimoji="0" lang="en-US" altLang="zh-CN" sz="1400" b="1" i="1" u="none" strike="noStrike" kern="100" cap="none" spc="0" normalizeH="0" baseline="0" noProof="0" smtClean="0">
                                      <a:ln>
                                        <a:noFill/>
                                      </a:ln>
                                      <a:solidFill>
                                        <a:prstClr val="black"/>
                                      </a:solidFill>
                                      <a:effectLst/>
                                      <a:uLnTx/>
                                      <a:uFillTx/>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𝜷</m:t>
                                  </m:r>
                                </m:sub>
                              </m:sSub>
                              <m:d>
                                <m:dPr>
                                  <m:ctrlPr>
                                    <a:rPr lang="en-US" altLang="zh-CN" sz="1400" b="1"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ctrlPr>
                                </m:dPr>
                                <m:e>
                                  <m:r>
                                    <a:rPr lang="en-US" altLang="zh-CN" sz="1400" b="1"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m:t>
                                  </m:r>
                                </m:e>
                              </m:d>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for all results,</a:t>
                          </a:r>
                          <a:r>
                            <a:rPr lang="en-US" altLang="zh-CN" sz="1400" b="1"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where </a:t>
                          </a:r>
                          <a14:m>
                            <m:oMath xmlns:m="http://schemas.openxmlformats.org/officeDocument/2006/math">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𝜷</m:t>
                              </m:r>
                              <m:r>
                                <a:rPr lang="en-US" altLang="zh-CN" sz="1400" b="1" i="1" baseline="0"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 trimmed rate and larger</a:t>
                          </a:r>
                          <a:r>
                            <a:rPr lang="en-US" altLang="zh-CN" sz="1400" b="1" baseline="0"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than Byzantine PS ratio</a:t>
                          </a: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 Specifically, in each dimension, the parameters of the largest and smallest </a:t>
                          </a:r>
                          <a14:m>
                            <m:oMath xmlns:m="http://schemas.openxmlformats.org/officeDocument/2006/math">
                              <m:r>
                                <a:rPr lang="en-US" altLang="zh-CN" sz="1400" b="1"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𝜷</m:t>
                              </m:r>
                              <m:r>
                                <a:rPr lang="en-US" altLang="zh-CN" sz="1400" b="1" i="1" smtClean="0">
                                  <a:solidFill>
                                    <a:schemeClr val="tx1"/>
                                  </a:solidFill>
                                  <a:latin typeface="Cambria Math" panose="02040503050406030204" pitchFamily="18" charset="0"/>
                                  <a:ea typeface="楷体" panose="02010609060101010101" pitchFamily="49" charset="-122"/>
                                  <a:sym typeface="Times New Roman" panose="02020603050405020304" pitchFamily="18" charset="0"/>
                                </a:rPr>
                                <m:t> </m:t>
                              </m:r>
                            </m:oMath>
                          </a14:m>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components are discarded and the remaining results are averaged. The filtered results will serve as the starting point for the next local training.</a:t>
                          </a:r>
                          <a:endParaRPr lang="en-US" altLang="zh-CN" sz="1400" b="1" i="1" dirty="0">
                            <a:solidFill>
                              <a:schemeClr val="tx1"/>
                            </a:solidFill>
                            <a:latin typeface="Times New Roman" panose="02020603050405020304" pitchFamily="18" charset="0"/>
                            <a:ea typeface="微软雅黑" panose="020B0503020204020204" pitchFamily="34" charset="-122"/>
                            <a:cs typeface="Cambria Math" panose="02040503050406030204" charset="0"/>
                            <a:sym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mc:Choice>
        <mc:Fallback xmlns="">
          <p:graphicFrame>
            <p:nvGraphicFramePr>
              <p:cNvPr id="1416" name="表格 1415"/>
              <p:cNvGraphicFramePr/>
              <p:nvPr>
                <p:custDataLst>
                  <p:tags r:id="rId7"/>
                </p:custDataLst>
                <p:extLst>
                  <p:ext uri="{D42A27DB-BD31-4B8C-83A1-F6EECF244321}">
                    <p14:modId xmlns:p14="http://schemas.microsoft.com/office/powerpoint/2010/main" val="3953597113"/>
                  </p:ext>
                </p:extLst>
              </p:nvPr>
            </p:nvGraphicFramePr>
            <p:xfrm>
              <a:off x="135101" y="834475"/>
              <a:ext cx="4424199" cy="5359784"/>
            </p:xfrm>
            <a:graphic>
              <a:graphicData uri="http://schemas.openxmlformats.org/drawingml/2006/table">
                <a:tbl>
                  <a:tblPr firstRow="1" bandRow="1">
                    <a:tableStyleId>{5C22544A-7EE6-4342-B048-85BDC9FD1C3A}</a:tableStyleId>
                  </a:tblPr>
                  <a:tblGrid>
                    <a:gridCol w="4424199">
                      <a:extLst>
                        <a:ext uri="{9D8B030D-6E8A-4147-A177-3AD203B41FA5}">
                          <a16:colId xmlns:a16="http://schemas.microsoft.com/office/drawing/2014/main" val="20000"/>
                        </a:ext>
                      </a:extLst>
                    </a:gridCol>
                  </a:tblGrid>
                  <a:tr h="579120">
                    <a:tc>
                      <a:txBody>
                        <a:bodyPr/>
                        <a:lstStyle/>
                        <a:p>
                          <a:pPr>
                            <a:buNone/>
                          </a:pP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The process of the </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 </a:t>
                          </a:r>
                          <a:r>
                            <a:rPr lang="en-US" altLang="zh-CN" sz="1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algorithm in each round t:</a:t>
                          </a:r>
                          <a:endParaRPr lang="en-US" altLang="zh-CN" sz="16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gradFill>
                          <a:gsLst>
                            <a:gs pos="36000">
                              <a:srgbClr val="7397D3"/>
                            </a:gs>
                            <a:gs pos="0">
                              <a:schemeClr val="accent1">
                                <a:lumMod val="25000"/>
                                <a:lumOff val="75000"/>
                              </a:schemeClr>
                            </a:gs>
                            <a:gs pos="100000">
                              <a:schemeClr val="accent1">
                                <a:lumMod val="85000"/>
                              </a:schemeClr>
                            </a:gs>
                          </a:gsLst>
                          <a:lin ang="5400000" scaled="1"/>
                        </a:gradFill>
                      </a:tcPr>
                    </a:tc>
                    <a:extLst>
                      <a:ext uri="{0D108BD9-81ED-4DB2-BD59-A6C34878D82A}">
                        <a16:rowId xmlns:a16="http://schemas.microsoft.com/office/drawing/2014/main" val="10000"/>
                      </a:ext>
                    </a:extLst>
                  </a:tr>
                  <a:tr h="984248">
                    <a:tc>
                      <a:txBody>
                        <a:bodyPr/>
                        <a:lstStyle/>
                        <a:p>
                          <a:endParaRPr lang="zh-CN"/>
                        </a:p>
                      </a:txBody>
                      <a:tcPr>
                        <a:blipFill>
                          <a:blip r:embed="rId8"/>
                          <a:stretch>
                            <a:fillRect l="-138" t="-59877" r="-689" b="-390741"/>
                          </a:stretch>
                        </a:blipFill>
                      </a:tcPr>
                    </a:tc>
                    <a:extLst>
                      <a:ext uri="{0D108BD9-81ED-4DB2-BD59-A6C34878D82A}">
                        <a16:rowId xmlns:a16="http://schemas.microsoft.com/office/drawing/2014/main" val="10001"/>
                      </a:ext>
                    </a:extLst>
                  </a:tr>
                  <a:tr h="544132">
                    <a:tc>
                      <a:txBody>
                        <a:bodyPr/>
                        <a:lstStyle/>
                        <a:p>
                          <a:endParaRPr lang="zh-CN"/>
                        </a:p>
                      </a:txBody>
                      <a:tcPr>
                        <a:blipFill>
                          <a:blip r:embed="rId8"/>
                          <a:stretch>
                            <a:fillRect l="-138" t="-291011" r="-689" b="-611236"/>
                          </a:stretch>
                        </a:blipFill>
                      </a:tcPr>
                    </a:tc>
                    <a:extLst>
                      <a:ext uri="{0D108BD9-81ED-4DB2-BD59-A6C34878D82A}">
                        <a16:rowId xmlns:a16="http://schemas.microsoft.com/office/drawing/2014/main" val="10002"/>
                      </a:ext>
                    </a:extLst>
                  </a:tr>
                  <a:tr h="1434723">
                    <a:tc>
                      <a:txBody>
                        <a:bodyPr/>
                        <a:lstStyle/>
                        <a:p>
                          <a:endParaRPr lang="zh-CN"/>
                        </a:p>
                      </a:txBody>
                      <a:tcPr>
                        <a:blipFill>
                          <a:blip r:embed="rId8"/>
                          <a:stretch>
                            <a:fillRect l="-138" t="-147458" r="-689" b="-130508"/>
                          </a:stretch>
                        </a:blipFill>
                      </a:tcPr>
                    </a:tc>
                    <a:extLst>
                      <a:ext uri="{0D108BD9-81ED-4DB2-BD59-A6C34878D82A}">
                        <a16:rowId xmlns:a16="http://schemas.microsoft.com/office/drawing/2014/main" val="10003"/>
                      </a:ext>
                    </a:extLst>
                  </a:tr>
                  <a:tr h="1817561">
                    <a:tc>
                      <a:txBody>
                        <a:bodyPr/>
                        <a:lstStyle/>
                        <a:p>
                          <a:endParaRPr lang="zh-CN"/>
                        </a:p>
                      </a:txBody>
                      <a:tcPr>
                        <a:blipFill>
                          <a:blip r:embed="rId8"/>
                          <a:stretch>
                            <a:fillRect l="-138" t="-195318" r="-689" b="-3010"/>
                          </a:stretch>
                        </a:blipFill>
                      </a:tcPr>
                    </a:tc>
                    <a:extLst>
                      <a:ext uri="{0D108BD9-81ED-4DB2-BD59-A6C34878D82A}">
                        <a16:rowId xmlns:a16="http://schemas.microsoft.com/office/drawing/2014/main" val="10004"/>
                      </a:ext>
                    </a:extLst>
                  </a:tr>
                </a:tbl>
              </a:graphicData>
            </a:graphic>
          </p:graphicFrame>
        </mc:Fallback>
      </mc:AlternateContent>
      <p:pic>
        <p:nvPicPr>
          <p:cNvPr id="88" name="图片 87">
            <a:extLst>
              <a:ext uri="{FF2B5EF4-FFF2-40B4-BE49-F238E27FC236}">
                <a16:creationId xmlns:a16="http://schemas.microsoft.com/office/drawing/2014/main" id="{79FB79CD-30F5-622B-0D82-81E08FF922E5}"/>
              </a:ext>
            </a:extLst>
          </p:cNvPr>
          <p:cNvPicPr>
            <a:picLocks noChangeAspect="1"/>
          </p:cNvPicPr>
          <p:nvPr/>
        </p:nvPicPr>
        <p:blipFill>
          <a:blip r:embed="rId9"/>
          <a:stretch>
            <a:fillRect/>
          </a:stretch>
        </p:blipFill>
        <p:spPr>
          <a:xfrm>
            <a:off x="4645025" y="834475"/>
            <a:ext cx="7295515" cy="4449445"/>
          </a:xfrm>
          <a:prstGeom prst="rect">
            <a:avLst/>
          </a:prstGeom>
        </p:spPr>
      </p:pic>
      <p:sp>
        <p:nvSpPr>
          <p:cNvPr id="91" name="文本框 90">
            <a:extLst>
              <a:ext uri="{FF2B5EF4-FFF2-40B4-BE49-F238E27FC236}">
                <a16:creationId xmlns:a16="http://schemas.microsoft.com/office/drawing/2014/main" id="{BB93E8DF-39AE-06E9-C0F5-8F3725D6C10E}"/>
              </a:ext>
            </a:extLst>
          </p:cNvPr>
          <p:cNvSpPr txBox="1"/>
          <p:nvPr/>
        </p:nvSpPr>
        <p:spPr>
          <a:xfrm>
            <a:off x="7070725" y="5190778"/>
            <a:ext cx="4283075" cy="369332"/>
          </a:xfrm>
          <a:prstGeom prst="rect">
            <a:avLst/>
          </a:prstGeom>
          <a:noFill/>
        </p:spPr>
        <p:txBody>
          <a:bodyPr wrap="square">
            <a:spAutoFit/>
          </a:bodyPr>
          <a:lstStyle/>
          <a:p>
            <a:r>
              <a:rPr lang="zh-CN" altLang="en-US"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④ </a:t>
            </a:r>
            <a:r>
              <a:rPr lang="en-US" altLang="zh-CN" sz="1800" b="1"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rPr>
              <a:t>Local Model Filter</a:t>
            </a:r>
            <a:endParaRPr lang="zh-CN" altLang="en-US" dirty="0">
              <a:solidFill>
                <a:schemeClr val="accent5">
                  <a:lumMod val="60000"/>
                  <a:lumOff val="40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a:extLst>
              <a:ext uri="{FF2B5EF4-FFF2-40B4-BE49-F238E27FC236}">
                <a16:creationId xmlns:a16="http://schemas.microsoft.com/office/drawing/2014/main" id="{521FAF26-46CF-545D-FBB8-C6A17665441D}"/>
              </a:ext>
            </a:extLst>
          </p:cNvPr>
          <p:cNvSpPr/>
          <p:nvPr/>
        </p:nvSpPr>
        <p:spPr>
          <a:xfrm>
            <a:off x="4829491" y="3947160"/>
            <a:ext cx="6926581" cy="370840"/>
          </a:xfrm>
          <a:prstGeom prst="rect">
            <a:avLst/>
          </a:prstGeom>
          <a:noFill/>
          <a:ln w="28575">
            <a:solidFill>
              <a:schemeClr val="accent5">
                <a:lumMod val="60000"/>
                <a:lumOff val="4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B1ADB372-DD0C-732E-0AB5-27747A10930F}"/>
                  </a:ext>
                </a:extLst>
              </p:cNvPr>
              <p:cNvSpPr txBox="1"/>
              <p:nvPr/>
            </p:nvSpPr>
            <p:spPr>
              <a:xfrm>
                <a:off x="4645025" y="5520226"/>
                <a:ext cx="7210425" cy="523220"/>
              </a:xfrm>
              <a:prstGeom prst="rect">
                <a:avLst/>
              </a:prstGeom>
              <a:noFill/>
            </p:spPr>
            <p:txBody>
              <a:bodyPr wrap="square">
                <a:spAutoFit/>
              </a:bodyPr>
              <a:lstStyle/>
              <a:p>
                <a:pPr algn="just"/>
                <a:r>
                  <a:rPr lang="en-US" altLang="zh-CN" sz="1400" b="1" i="0" kern="100" dirty="0">
                    <a:effectLst/>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Example: </a:t>
                </a:r>
                <a14:m>
                  <m:oMath xmlns:m="http://schemas.openxmlformats.org/officeDocument/2006/math">
                    <m:r>
                      <a:rPr lang="en-US" altLang="zh-CN" sz="1400" b="1" i="1" kern="100" smtClean="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𝒕𝒓𝒎𝒆𝒂</m:t>
                    </m:r>
                    <m:sSub>
                      <m:sSubPr>
                        <m:ctrlPr>
                          <a:rPr lang="zh-CN" altLang="zh-CN" sz="1400" b="1" i="1" kern="100">
                            <a:effectLst/>
                            <a:latin typeface="Cambria Math" panose="02040503050406030204" pitchFamily="18" charset="0"/>
                            <a:ea typeface="Cambria Math" panose="02040503050406030204" pitchFamily="18" charset="0"/>
                            <a:cs typeface="Times New Roman" panose="02020603050405020304" pitchFamily="18" charset="0"/>
                            <a:sym typeface="Times New Roman" panose="02020603050405020304" pitchFamily="18" charset="0"/>
                          </a:rPr>
                        </m:ctrlPr>
                      </m:sSubPr>
                      <m:e>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𝒏</m:t>
                        </m:r>
                      </m:e>
                      <m:sub>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𝟎</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𝟐</m:t>
                        </m:r>
                      </m:sub>
                    </m:sSub>
                    <m:r>
                      <m:rPr>
                        <m:lit/>
                      </m:rP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𝟏</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𝟐</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𝟑</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𝟒</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𝟓</m:t>
                    </m:r>
                    <m:r>
                      <m:rPr>
                        <m:lit/>
                      </m:rP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oMath>
                </a14:m>
                <a:r>
                  <a:rPr lang="en-US" altLang="zh-CN" sz="1400" b="1" kern="100" dirty="0">
                    <a:effectLst/>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will remove 20% of the smallest and largest values, i.e. 1 and 5, and then average the remaining results, i.e. </a:t>
                </a:r>
                <a14:m>
                  <m:oMath xmlns:m="http://schemas.openxmlformats.org/officeDocument/2006/math">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𝟐</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𝟑</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𝟒</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𝟑</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m:t>
                    </m:r>
                    <m:r>
                      <a:rPr lang="en-US" altLang="zh-CN" sz="1400" b="1" i="1" kern="100">
                        <a:effectLst/>
                        <a:latin typeface="Cambria Math" panose="02040503050406030204" pitchFamily="18" charset="0"/>
                        <a:ea typeface="等线" panose="02010600030101010101" pitchFamily="2" charset="-122"/>
                        <a:cs typeface="Times New Roman" panose="02020603050405020304" pitchFamily="18" charset="0"/>
                        <a:sym typeface="Times New Roman" panose="02020603050405020304" pitchFamily="18" charset="0"/>
                      </a:rPr>
                      <m:t>𝟑</m:t>
                    </m:r>
                  </m:oMath>
                </a14:m>
                <a:r>
                  <a:rPr lang="en-US" altLang="zh-CN" sz="1400" b="1" kern="100" dirty="0">
                    <a:effectLst/>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endParaRPr lang="zh-CN" altLang="zh-CN" sz="1400" b="1" kern="100" dirty="0">
                  <a:effectLst/>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B1ADB372-DD0C-732E-0AB5-27747A10930F}"/>
                  </a:ext>
                </a:extLst>
              </p:cNvPr>
              <p:cNvSpPr txBox="1">
                <a:spLocks noRot="1" noChangeAspect="1" noMove="1" noResize="1" noEditPoints="1" noAdjustHandles="1" noChangeArrowheads="1" noChangeShapeType="1" noTextEdit="1"/>
              </p:cNvSpPr>
              <p:nvPr/>
            </p:nvSpPr>
            <p:spPr>
              <a:xfrm>
                <a:off x="4645025" y="5520226"/>
                <a:ext cx="7210425" cy="523220"/>
              </a:xfrm>
              <a:prstGeom prst="rect">
                <a:avLst/>
              </a:prstGeom>
              <a:blipFill>
                <a:blip r:embed="rId10"/>
                <a:stretch>
                  <a:fillRect l="-254" t="-2353" r="-254" b="-117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67161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gn="l">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16</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3111906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3" name="任意多边形 2"/>
          <p:cNvSpPr/>
          <p:nvPr>
            <p:custDataLst>
              <p:tags r:id="rId3"/>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任意多边形 3"/>
          <p:cNvSpPr/>
          <p:nvPr>
            <p:custDataLst>
              <p:tags r:id="rId4"/>
            </p:custDataLst>
          </p:nvPr>
        </p:nvSpPr>
        <p:spPr>
          <a:xfrm>
            <a:off x="650240"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5"/>
            </p:custDataLst>
          </p:nvPr>
        </p:nvSpPr>
        <p:spPr>
          <a:xfrm>
            <a:off x="743902" y="1094492"/>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3220"/>
          </a:xfrm>
          <a:prstGeom prst="rect">
            <a:avLst/>
          </a:prstGeom>
          <a:noFill/>
        </p:spPr>
        <p:txBody>
          <a:bodyPr wrap="square" rtlCol="0">
            <a:spAutoFit/>
          </a:bodyPr>
          <a:lstStyle/>
          <a:p>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Assumptions and Proof Sketch</a:t>
            </a:r>
          </a:p>
        </p:txBody>
      </p:sp>
      <p:sp>
        <p:nvSpPr>
          <p:cNvPr id="14" name="文本框 13"/>
          <p:cNvSpPr txBox="1"/>
          <p:nvPr userDrawn="1">
            <p:custDataLst>
              <p:tags r:id="rId7"/>
            </p:custDataLst>
          </p:nvPr>
        </p:nvSpPr>
        <p:spPr>
          <a:xfrm>
            <a:off x="704850" y="159385"/>
            <a:ext cx="10496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Theoretical Analysis of </a:t>
            </a:r>
            <a:r>
              <a:rPr lang="en-US" altLang="zh-CN" sz="32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Fed-MS</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灯片编号占位符 1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17</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2" name="图片 11">
            <a:extLst>
              <a:ext uri="{FF2B5EF4-FFF2-40B4-BE49-F238E27FC236}">
                <a16:creationId xmlns:a16="http://schemas.microsoft.com/office/drawing/2014/main" id="{90C7BB6A-D365-05B9-3A9E-6F10FAA8712D}"/>
              </a:ext>
            </a:extLst>
          </p:cNvPr>
          <p:cNvPicPr>
            <a:picLocks noChangeAspect="1"/>
          </p:cNvPicPr>
          <p:nvPr/>
        </p:nvPicPr>
        <p:blipFill>
          <a:blip r:embed="rId14"/>
          <a:stretch>
            <a:fillRect/>
          </a:stretch>
        </p:blipFill>
        <p:spPr>
          <a:xfrm>
            <a:off x="1392316" y="1958975"/>
            <a:ext cx="5218258" cy="3656331"/>
          </a:xfrm>
          <a:prstGeom prst="rect">
            <a:avLst/>
          </a:prstGeom>
        </p:spPr>
      </p:pic>
      <p:sp>
        <p:nvSpPr>
          <p:cNvPr id="13" name="右箭头 9">
            <a:extLst>
              <a:ext uri="{FF2B5EF4-FFF2-40B4-BE49-F238E27FC236}">
                <a16:creationId xmlns:a16="http://schemas.microsoft.com/office/drawing/2014/main" id="{C44F2DBC-8E35-C5BA-0083-67815F325E1E}"/>
              </a:ext>
            </a:extLst>
          </p:cNvPr>
          <p:cNvSpPr/>
          <p:nvPr/>
        </p:nvSpPr>
        <p:spPr>
          <a:xfrm rot="19200000">
            <a:off x="6790077" y="2680971"/>
            <a:ext cx="443865" cy="3651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右箭头 18">
            <a:extLst>
              <a:ext uri="{FF2B5EF4-FFF2-40B4-BE49-F238E27FC236}">
                <a16:creationId xmlns:a16="http://schemas.microsoft.com/office/drawing/2014/main" id="{9FF7EF2B-2480-B96C-3623-DBBB129C8757}"/>
              </a:ext>
            </a:extLst>
          </p:cNvPr>
          <p:cNvSpPr/>
          <p:nvPr/>
        </p:nvSpPr>
        <p:spPr>
          <a:xfrm>
            <a:off x="6790077" y="3369946"/>
            <a:ext cx="443865" cy="3651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右箭头 4">
            <a:extLst>
              <a:ext uri="{FF2B5EF4-FFF2-40B4-BE49-F238E27FC236}">
                <a16:creationId xmlns:a16="http://schemas.microsoft.com/office/drawing/2014/main" id="{942E69D7-B12D-9606-9899-06157A72231E}"/>
              </a:ext>
            </a:extLst>
          </p:cNvPr>
          <p:cNvSpPr/>
          <p:nvPr>
            <p:custDataLst>
              <p:tags r:id="rId8"/>
            </p:custDataLst>
          </p:nvPr>
        </p:nvSpPr>
        <p:spPr>
          <a:xfrm rot="2640000">
            <a:off x="6790077" y="4058921"/>
            <a:ext cx="443865" cy="36512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B8CAF621-DA3C-F1A8-644D-C4EEFD088F2E}"/>
                  </a:ext>
                </a:extLst>
              </p:cNvPr>
              <p:cNvGraphicFramePr/>
              <p:nvPr>
                <p:custDataLst>
                  <p:tags r:id="rId9"/>
                </p:custDataLst>
                <p:extLst>
                  <p:ext uri="{D42A27DB-BD31-4B8C-83A1-F6EECF244321}">
                    <p14:modId xmlns:p14="http://schemas.microsoft.com/office/powerpoint/2010/main" val="160525327"/>
                  </p:ext>
                </p:extLst>
              </p:nvPr>
            </p:nvGraphicFramePr>
            <p:xfrm>
              <a:off x="7286647" y="3155952"/>
              <a:ext cx="2804795" cy="1163319"/>
            </p:xfrm>
            <a:graphic>
              <a:graphicData uri="http://schemas.openxmlformats.org/drawingml/2006/table">
                <a:tbl>
                  <a:tblPr firstRow="1" bandRow="1">
                    <a:tableStyleId>{5C22544A-7EE6-4342-B048-85BDC9FD1C3A}</a:tableStyleId>
                  </a:tblPr>
                  <a:tblGrid>
                    <a:gridCol w="2804795">
                      <a:extLst>
                        <a:ext uri="{9D8B030D-6E8A-4147-A177-3AD203B41FA5}">
                          <a16:colId xmlns:a16="http://schemas.microsoft.com/office/drawing/2014/main" val="20000"/>
                        </a:ext>
                      </a:extLst>
                    </a:gridCol>
                  </a:tblGrid>
                  <a:tr h="1163319">
                    <a:tc>
                      <a:txBody>
                        <a:bodyPr/>
                        <a:lstStyle/>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Analyze the upper bound of </a:t>
                          </a:r>
                          <a14:m>
                            <m:oMath xmlns:m="http://schemas.openxmlformats.org/officeDocument/2006/math">
                              <m:r>
                                <a:rPr lang="en-US" altLang="zh-CN" sz="1600" i="1" dirty="0" smtClean="0">
                                  <a:latin typeface="Cambria Math" panose="02040503050406030204" pitchFamily="18" charset="0"/>
                                  <a:sym typeface="Times New Roman" panose="02020603050405020304" pitchFamily="18" charset="0"/>
                                </a:rPr>
                                <m:t>𝐸</m:t>
                              </m:r>
                            </m:oMath>
                          </a14:m>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 </a:t>
                          </a:r>
                          <a:r>
                            <a:rPr lang="en-US" altLang="zh-CN" sz="16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local SGD</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 iterations.</a:t>
                          </a:r>
                        </a:p>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-bound variance of stochastic gradient descend</a:t>
                          </a:r>
                        </a:p>
                      </a:txBody>
                      <a:tcPr>
                        <a:solidFill>
                          <a:schemeClr val="tx2">
                            <a:lumMod val="40000"/>
                            <a:lumOff val="60000"/>
                          </a:schemeClr>
                        </a:solidFill>
                      </a:tcPr>
                    </a:tc>
                    <a:extLst>
                      <a:ext uri="{0D108BD9-81ED-4DB2-BD59-A6C34878D82A}">
                        <a16:rowId xmlns:a16="http://schemas.microsoft.com/office/drawing/2014/main" val="10000"/>
                      </a:ext>
                    </a:extLst>
                  </a:tr>
                </a:tbl>
              </a:graphicData>
            </a:graphic>
          </p:graphicFrame>
        </mc:Choice>
        <mc:Fallback xmlns="">
          <p:graphicFrame>
            <p:nvGraphicFramePr>
              <p:cNvPr id="18" name="表格 17">
                <a:extLst>
                  <a:ext uri="{FF2B5EF4-FFF2-40B4-BE49-F238E27FC236}">
                    <a16:creationId xmlns:a16="http://schemas.microsoft.com/office/drawing/2014/main" id="{B8CAF621-DA3C-F1A8-644D-C4EEFD088F2E}"/>
                  </a:ext>
                </a:extLst>
              </p:cNvPr>
              <p:cNvGraphicFramePr/>
              <p:nvPr>
                <p:custDataLst>
                  <p:tags r:id="rId15"/>
                </p:custDataLst>
                <p:extLst>
                  <p:ext uri="{D42A27DB-BD31-4B8C-83A1-F6EECF244321}">
                    <p14:modId xmlns:p14="http://schemas.microsoft.com/office/powerpoint/2010/main" val="658507696"/>
                  </p:ext>
                </p:extLst>
              </p:nvPr>
            </p:nvGraphicFramePr>
            <p:xfrm>
              <a:off x="7286647" y="3155952"/>
              <a:ext cx="2804795" cy="1163319"/>
            </p:xfrm>
            <a:graphic>
              <a:graphicData uri="http://schemas.openxmlformats.org/drawingml/2006/table">
                <a:tbl>
                  <a:tblPr firstRow="1" bandRow="1">
                    <a:tableStyleId>{5C22544A-7EE6-4342-B048-85BDC9FD1C3A}</a:tableStyleId>
                  </a:tblPr>
                  <a:tblGrid>
                    <a:gridCol w="2804795">
                      <a:extLst>
                        <a:ext uri="{9D8B030D-6E8A-4147-A177-3AD203B41FA5}">
                          <a16:colId xmlns:a16="http://schemas.microsoft.com/office/drawing/2014/main" val="20000"/>
                        </a:ext>
                      </a:extLst>
                    </a:gridCol>
                  </a:tblGrid>
                  <a:tr h="1163319">
                    <a:tc>
                      <a:txBody>
                        <a:bodyPr/>
                        <a:lstStyle/>
                        <a:p>
                          <a:endParaRPr lang="zh-CN"/>
                        </a:p>
                      </a:txBody>
                      <a:tcPr>
                        <a:blipFill>
                          <a:blip r:embed="rId16"/>
                          <a:stretch>
                            <a:fillRect l="-217" t="-1042" r="-868" b="-2083"/>
                          </a:stretch>
                        </a:blipFill>
                      </a:tcPr>
                    </a:tc>
                    <a:extLst>
                      <a:ext uri="{0D108BD9-81ED-4DB2-BD59-A6C34878D82A}">
                        <a16:rowId xmlns:a16="http://schemas.microsoft.com/office/drawing/2014/main" val="10000"/>
                      </a:ext>
                    </a:extLst>
                  </a:tr>
                </a:tbl>
              </a:graphicData>
            </a:graphic>
          </p:graphicFrame>
        </mc:Fallback>
      </mc:AlternateContent>
      <p:graphicFrame>
        <p:nvGraphicFramePr>
          <p:cNvPr id="19" name="表格 18">
            <a:extLst>
              <a:ext uri="{FF2B5EF4-FFF2-40B4-BE49-F238E27FC236}">
                <a16:creationId xmlns:a16="http://schemas.microsoft.com/office/drawing/2014/main" id="{DAFD9805-7994-331A-E512-D37057D2F10D}"/>
              </a:ext>
            </a:extLst>
          </p:cNvPr>
          <p:cNvGraphicFramePr/>
          <p:nvPr>
            <p:custDataLst>
              <p:tags r:id="rId10"/>
            </p:custDataLst>
            <p:extLst>
              <p:ext uri="{D42A27DB-BD31-4B8C-83A1-F6EECF244321}">
                <p14:modId xmlns:p14="http://schemas.microsoft.com/office/powerpoint/2010/main" val="3658672541"/>
              </p:ext>
            </p:extLst>
          </p:nvPr>
        </p:nvGraphicFramePr>
        <p:xfrm>
          <a:off x="7298712" y="1692276"/>
          <a:ext cx="2793365" cy="1310640"/>
        </p:xfrm>
        <a:graphic>
          <a:graphicData uri="http://schemas.openxmlformats.org/drawingml/2006/table">
            <a:tbl>
              <a:tblPr firstRow="1" bandRow="1">
                <a:tableStyleId>{5C22544A-7EE6-4342-B048-85BDC9FD1C3A}</a:tableStyleId>
              </a:tblPr>
              <a:tblGrid>
                <a:gridCol w="2793365">
                  <a:extLst>
                    <a:ext uri="{9D8B030D-6E8A-4147-A177-3AD203B41FA5}">
                      <a16:colId xmlns:a16="http://schemas.microsoft.com/office/drawing/2014/main" val="20000"/>
                    </a:ext>
                  </a:extLst>
                </a:gridCol>
              </a:tblGrid>
              <a:tr h="1310640">
                <a:tc>
                  <a:txBody>
                    <a:bodyPr/>
                    <a:lstStyle/>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Bound the estimation error in </a:t>
                      </a:r>
                      <a:r>
                        <a:rPr lang="en-US" altLang="zh-CN" sz="16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model aggregation</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 and </a:t>
                      </a:r>
                      <a:r>
                        <a:rPr lang="en-US" altLang="zh-CN" sz="16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local filter</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t>
                      </a:r>
                    </a:p>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-bound sparse upload error</a:t>
                      </a:r>
                    </a:p>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-bound trimmed mean error</a:t>
                      </a:r>
                    </a:p>
                  </a:txBody>
                  <a:tcPr>
                    <a:solidFill>
                      <a:schemeClr val="tx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20" name="表格 19">
            <a:extLst>
              <a:ext uri="{FF2B5EF4-FFF2-40B4-BE49-F238E27FC236}">
                <a16:creationId xmlns:a16="http://schemas.microsoft.com/office/drawing/2014/main" id="{57E77E03-3D4A-AD8C-6303-1DF20080C36A}"/>
              </a:ext>
            </a:extLst>
          </p:cNvPr>
          <p:cNvGraphicFramePr/>
          <p:nvPr>
            <p:custDataLst>
              <p:tags r:id="rId11"/>
            </p:custDataLst>
            <p:extLst>
              <p:ext uri="{D42A27DB-BD31-4B8C-83A1-F6EECF244321}">
                <p14:modId xmlns:p14="http://schemas.microsoft.com/office/powerpoint/2010/main" val="2354882328"/>
              </p:ext>
            </p:extLst>
          </p:nvPr>
        </p:nvGraphicFramePr>
        <p:xfrm>
          <a:off x="7298712" y="4451986"/>
          <a:ext cx="2792730" cy="1341120"/>
        </p:xfrm>
        <a:graphic>
          <a:graphicData uri="http://schemas.openxmlformats.org/drawingml/2006/table">
            <a:tbl>
              <a:tblPr firstRow="1" bandRow="1">
                <a:tableStyleId>{5C22544A-7EE6-4342-B048-85BDC9FD1C3A}</a:tableStyleId>
              </a:tblPr>
              <a:tblGrid>
                <a:gridCol w="2792730">
                  <a:extLst>
                    <a:ext uri="{9D8B030D-6E8A-4147-A177-3AD203B41FA5}">
                      <a16:colId xmlns:a16="http://schemas.microsoft.com/office/drawing/2014/main" val="20000"/>
                    </a:ext>
                  </a:extLst>
                </a:gridCol>
              </a:tblGrid>
              <a:tr h="1341120">
                <a:tc>
                  <a:txBody>
                    <a:bodyPr/>
                    <a:lstStyle/>
                    <a:p>
                      <a:pPr>
                        <a:buNone/>
                      </a:pP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sz="1600" dirty="0">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Establish a </a:t>
                      </a:r>
                      <a:r>
                        <a:rPr lang="en-US" altLang="zh-CN" sz="16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recursive relationship for model parameters </a:t>
                      </a:r>
                      <a:r>
                        <a:rPr lang="en-US" altLang="zh-CN" sz="1600" dirty="0">
                          <a:latin typeface="Times New Roman" panose="02020603050405020304" pitchFamily="18" charset="0"/>
                          <a:ea typeface="微软雅黑" panose="020B0503020204020204" pitchFamily="34" charset="-122"/>
                          <a:sym typeface="Times New Roman" panose="02020603050405020304" pitchFamily="18" charset="0"/>
                        </a:rPr>
                        <a:t>and prove its convergence.</a:t>
                      </a:r>
                      <a:endParaRPr lang="en-US" altLang="zh-CN" sz="1600" dirty="0">
                        <a:solidFill>
                          <a:srgbClr val="C55A11"/>
                        </a:solidFill>
                        <a:latin typeface="Times New Roman" panose="02020603050405020304" pitchFamily="18" charset="0"/>
                        <a:ea typeface="微软雅黑" panose="020B0503020204020204" pitchFamily="34" charset="-122"/>
                        <a:sym typeface="Times New Roman" panose="02020603050405020304" pitchFamily="18" charset="0"/>
                      </a:endParaRPr>
                    </a:p>
                  </a:txBody>
                  <a:tcPr>
                    <a:solidFill>
                      <a:schemeClr val="tx2">
                        <a:lumMod val="40000"/>
                        <a:lumOff val="6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3" name="任意多边形 2"/>
          <p:cNvSpPr/>
          <p:nvPr>
            <p:custDataLst>
              <p:tags r:id="rId3"/>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任意多边形 3"/>
          <p:cNvSpPr/>
          <p:nvPr>
            <p:custDataLst>
              <p:tags r:id="rId4"/>
            </p:custDataLst>
          </p:nvPr>
        </p:nvSpPr>
        <p:spPr>
          <a:xfrm>
            <a:off x="704850"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5"/>
            </p:custDataLst>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Main Theorem</a:t>
            </a:r>
          </a:p>
        </p:txBody>
      </p:sp>
      <p:sp>
        <p:nvSpPr>
          <p:cNvPr id="15" name="灯片编号占位符 14"/>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18</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文本框 22"/>
          <p:cNvSpPr txBox="1"/>
          <p:nvPr userDrawn="1">
            <p:custDataLst>
              <p:tags r:id="rId7"/>
            </p:custDataLst>
          </p:nvPr>
        </p:nvSpPr>
        <p:spPr>
          <a:xfrm>
            <a:off x="704850" y="159385"/>
            <a:ext cx="10496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Theoretical Analysis of </a:t>
            </a:r>
            <a:r>
              <a:rPr lang="en-US" altLang="zh-CN" sz="3200" b="1">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BR-DeFedRL</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6" name="文本框 25">
            <a:extLst>
              <a:ext uri="{FF2B5EF4-FFF2-40B4-BE49-F238E27FC236}">
                <a16:creationId xmlns:a16="http://schemas.microsoft.com/office/drawing/2014/main" id="{0ED948B6-80F7-7F11-5E6F-8499DF356A71}"/>
              </a:ext>
            </a:extLst>
          </p:cNvPr>
          <p:cNvSpPr txBox="1"/>
          <p:nvPr/>
        </p:nvSpPr>
        <p:spPr>
          <a:xfrm>
            <a:off x="1286600" y="5331399"/>
            <a:ext cx="9490529" cy="369332"/>
          </a:xfrm>
          <a:prstGeom prst="rect">
            <a:avLst/>
          </a:prstGeom>
          <a:noFill/>
        </p:spPr>
        <p:txBody>
          <a:bodyPr wrap="square">
            <a:spAutoFit/>
          </a:bodyPr>
          <a:lstStyle/>
          <a:p>
            <a:r>
              <a:rPr lang="en-US" altLang="zh-CN" sz="18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*Non-IID Data *Gradient Bound *Parameter Variance *Trimmed Mean Error *Sparse Upload Error </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8" name="图片 27">
            <a:extLst>
              <a:ext uri="{FF2B5EF4-FFF2-40B4-BE49-F238E27FC236}">
                <a16:creationId xmlns:a16="http://schemas.microsoft.com/office/drawing/2014/main" id="{736790A3-2D19-5162-E23A-9B07A1E9E165}"/>
              </a:ext>
            </a:extLst>
          </p:cNvPr>
          <p:cNvPicPr>
            <a:picLocks noChangeAspect="1"/>
          </p:cNvPicPr>
          <p:nvPr/>
        </p:nvPicPr>
        <p:blipFill>
          <a:blip r:embed="rId10"/>
          <a:stretch>
            <a:fillRect/>
          </a:stretch>
        </p:blipFill>
        <p:spPr>
          <a:xfrm>
            <a:off x="1506650" y="1562328"/>
            <a:ext cx="8892949" cy="3427740"/>
          </a:xfrm>
          <a:prstGeom prst="rect">
            <a:avLst/>
          </a:prstGeom>
        </p:spPr>
      </p:pic>
      <p:cxnSp>
        <p:nvCxnSpPr>
          <p:cNvPr id="24" name="直接箭头连接符 23">
            <a:extLst>
              <a:ext uri="{FF2B5EF4-FFF2-40B4-BE49-F238E27FC236}">
                <a16:creationId xmlns:a16="http://schemas.microsoft.com/office/drawing/2014/main" id="{33670723-DFA8-8759-14B6-730B5087DF83}"/>
              </a:ext>
            </a:extLst>
          </p:cNvPr>
          <p:cNvCxnSpPr>
            <a:cxnSpLocks/>
          </p:cNvCxnSpPr>
          <p:nvPr/>
        </p:nvCxnSpPr>
        <p:spPr>
          <a:xfrm flipH="1">
            <a:off x="1959429" y="4236744"/>
            <a:ext cx="1937657" cy="111190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a:extLst>
              <a:ext uri="{FF2B5EF4-FFF2-40B4-BE49-F238E27FC236}">
                <a16:creationId xmlns:a16="http://schemas.microsoft.com/office/drawing/2014/main" id="{7EEC65DC-FEC1-04D7-BF29-146154F232E6}"/>
              </a:ext>
            </a:extLst>
          </p:cNvPr>
          <p:cNvCxnSpPr>
            <a:cxnSpLocks/>
          </p:cNvCxnSpPr>
          <p:nvPr/>
        </p:nvCxnSpPr>
        <p:spPr>
          <a:xfrm flipH="1">
            <a:off x="3956141" y="4211719"/>
            <a:ext cx="1136469" cy="115299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3" name="直接箭头连接符 32">
            <a:extLst>
              <a:ext uri="{FF2B5EF4-FFF2-40B4-BE49-F238E27FC236}">
                <a16:creationId xmlns:a16="http://schemas.microsoft.com/office/drawing/2014/main" id="{EEC2755D-1DD2-3F34-13DB-F64BD022C103}"/>
              </a:ext>
            </a:extLst>
          </p:cNvPr>
          <p:cNvCxnSpPr>
            <a:cxnSpLocks/>
          </p:cNvCxnSpPr>
          <p:nvPr/>
        </p:nvCxnSpPr>
        <p:spPr>
          <a:xfrm flipH="1">
            <a:off x="5551714" y="4314748"/>
            <a:ext cx="935037" cy="103390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5" name="直接箭头连接符 34">
            <a:extLst>
              <a:ext uri="{FF2B5EF4-FFF2-40B4-BE49-F238E27FC236}">
                <a16:creationId xmlns:a16="http://schemas.microsoft.com/office/drawing/2014/main" id="{9DAB7138-F9C3-4079-8E33-73D71BEB5A87}"/>
              </a:ext>
            </a:extLst>
          </p:cNvPr>
          <p:cNvCxnSpPr>
            <a:cxnSpLocks/>
          </p:cNvCxnSpPr>
          <p:nvPr/>
        </p:nvCxnSpPr>
        <p:spPr>
          <a:xfrm flipH="1">
            <a:off x="7762151" y="4382522"/>
            <a:ext cx="1185429" cy="104177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0690F705-7AFE-5A64-6731-F4C7210C76F2}"/>
              </a:ext>
            </a:extLst>
          </p:cNvPr>
          <p:cNvCxnSpPr>
            <a:cxnSpLocks/>
          </p:cNvCxnSpPr>
          <p:nvPr/>
        </p:nvCxnSpPr>
        <p:spPr>
          <a:xfrm>
            <a:off x="3382077" y="4752318"/>
            <a:ext cx="6088198" cy="61239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 name="直接箭头连接符 1">
            <a:extLst>
              <a:ext uri="{FF2B5EF4-FFF2-40B4-BE49-F238E27FC236}">
                <a16:creationId xmlns:a16="http://schemas.microsoft.com/office/drawing/2014/main" id="{362327CF-0107-A76A-18D0-4914950DBFC7}"/>
              </a:ext>
            </a:extLst>
          </p:cNvPr>
          <p:cNvCxnSpPr>
            <a:cxnSpLocks/>
          </p:cNvCxnSpPr>
          <p:nvPr/>
        </p:nvCxnSpPr>
        <p:spPr>
          <a:xfrm flipV="1">
            <a:off x="8561438" y="2810518"/>
            <a:ext cx="229144" cy="37341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95A7FD15-07E5-FCD9-8AAA-89CA3E76A5DE}"/>
              </a:ext>
            </a:extLst>
          </p:cNvPr>
          <p:cNvSpPr txBox="1"/>
          <p:nvPr/>
        </p:nvSpPr>
        <p:spPr>
          <a:xfrm>
            <a:off x="8107791" y="2474504"/>
            <a:ext cx="2724968" cy="369332"/>
          </a:xfrm>
          <a:prstGeom prst="rect">
            <a:avLst/>
          </a:prstGeom>
          <a:noFill/>
        </p:spPr>
        <p:txBody>
          <a:bodyPr wrap="square">
            <a:spAutoFit/>
          </a:bodyPr>
          <a:lstStyle/>
          <a:p>
            <a:r>
              <a:rPr lang="en-US" altLang="zh-CN" sz="1800"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*Initialize Gap</a:t>
            </a: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gn="l">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19</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639761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2</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407"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44" name="文本框 43"/>
          <p:cNvSpPr txBox="1"/>
          <p:nvPr userDrawn="1">
            <p:custDataLst>
              <p:tags r:id="rId3"/>
            </p:custDataLst>
          </p:nvPr>
        </p:nvSpPr>
        <p:spPr>
          <a:xfrm>
            <a:off x="704850" y="159385"/>
            <a:ext cx="10496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sym typeface="Times New Roman" panose="02020603050405020304" pitchFamily="18" charset="0"/>
              </a:rPr>
              <a:t>Experimental Results</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任意多边形 15"/>
          <p:cNvSpPr/>
          <p:nvPr>
            <p:custDataLst>
              <p:tags r:id="rId4"/>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任意多边形 16"/>
          <p:cNvSpPr/>
          <p:nvPr>
            <p:custDataLst>
              <p:tags r:id="rId5"/>
            </p:custDataLst>
          </p:nvPr>
        </p:nvSpPr>
        <p:spPr>
          <a:xfrm>
            <a:off x="680085"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6"/>
            </p:custDataLst>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7"/>
            </p:custDataLst>
          </p:nvPr>
        </p:nvSpPr>
        <p:spPr>
          <a:xfrm>
            <a:off x="763905" y="1041400"/>
            <a:ext cx="10864850" cy="460375"/>
          </a:xfrm>
          <a:prstGeom prst="rect">
            <a:avLst/>
          </a:prstGeom>
          <a:noFill/>
        </p:spPr>
        <p:txBody>
          <a:bodyPr wrap="square" rtlCol="0">
            <a:spAutoFit/>
          </a:bodyPr>
          <a:lstStyle/>
          <a:p>
            <a:pPr algn="l"/>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Settings of Experiment</a:t>
            </a:r>
          </a:p>
        </p:txBody>
      </p:sp>
      <p:sp>
        <p:nvSpPr>
          <p:cNvPr id="12" name="灯片编号占位符 11"/>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20</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文本框 9"/>
          <p:cNvSpPr txBox="1"/>
          <p:nvPr/>
        </p:nvSpPr>
        <p:spPr>
          <a:xfrm>
            <a:off x="822960" y="1501775"/>
            <a:ext cx="10648315" cy="4300220"/>
          </a:xfrm>
          <a:prstGeom prst="rect">
            <a:avLst/>
          </a:prstGeom>
          <a:noFill/>
        </p:spPr>
        <p:txBody>
          <a:bodyPr wrap="square" rtlCol="0">
            <a:noAutofit/>
          </a:bodyPr>
          <a:lstStyle/>
          <a:p>
            <a:pPr indent="0">
              <a:lnSpc>
                <a:spcPct val="160000"/>
              </a:lnSpc>
              <a:buFont typeface="+mj-ea"/>
              <a:buNone/>
            </a:pP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We employ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50 clients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10 Parameter servers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20%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of them are Byzantine.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Dirichlet function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is used to set different degrees of data heterogeneous distribution.</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The model uses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MobileNetV2</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and the dataset uses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CIFAR-10</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The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Byzantine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attacks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include:</a:t>
            </a: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285750" indent="-285750">
              <a:lnSpc>
                <a:spcPct val="130000"/>
              </a:lnSpc>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Noise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Attack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Each Byzantine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PS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add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 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random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noise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to the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true aggregation results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p>
          <a:p>
            <a:pPr marL="285750" indent="-285750">
              <a:lnSpc>
                <a:spcPct val="130000"/>
              </a:lnSpc>
              <a:buFont typeface="Arial" panose="020B0604020202020204" pitchFamily="34" charset="0"/>
              <a:buChar cha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285750" indent="-285750">
              <a:lnSpc>
                <a:spcPct val="130000"/>
              </a:lnSpc>
              <a:buFont typeface="Arial" panose="020B0604020202020204" pitchFamily="34" charset="0"/>
              <a:buChar char="•"/>
            </a:pPr>
            <a:r>
              <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Random </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Attack</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Each Byzantine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PS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sends a</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random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parameters </a:t>
            </a:r>
            <a:r>
              <a:rPr lang="en-US" altLang="zh-CN" dirty="0">
                <a:latin typeface="Times New Roman" panose="02020603050405020304" pitchFamily="18" charset="0"/>
                <a:ea typeface="微软雅黑" panose="020B0503020204020204" pitchFamily="34" charset="-122"/>
                <a:sym typeface="Times New Roman" panose="02020603050405020304" pitchFamily="18" charset="0"/>
              </a:rPr>
              <a:t>sampled from the interval [-10, 10]</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p>
          <a:p>
            <a:pPr marL="285750" indent="-285750">
              <a:lnSpc>
                <a:spcPct val="130000"/>
              </a:lnSpc>
              <a:buFont typeface="Arial" panose="020B0604020202020204" pitchFamily="34" charset="0"/>
              <a:buChar char="•"/>
            </a:pPr>
            <a:endPar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285750" indent="-285750">
              <a:lnSpc>
                <a:spcPct val="130000"/>
              </a:lnSpc>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Safeguard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Each Byzantine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PS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computes accurate gradients but transmits scaled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(*0.6)</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negative gradients</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to simulate adversarial attacks and</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manipulate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true results;</a:t>
            </a:r>
          </a:p>
          <a:p>
            <a:pPr marL="285750" indent="-285750">
              <a:lnSpc>
                <a:spcPct val="130000"/>
              </a:lnSpc>
              <a:buFont typeface="Arial" panose="020B0604020202020204" pitchFamily="34" charset="0"/>
              <a:buChar char="•"/>
            </a:pPr>
            <a:endPar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285750" indent="-285750">
              <a:lnSpc>
                <a:spcPct val="130000"/>
              </a:lnSpc>
              <a:buFont typeface="Arial" panose="020B0604020202020204" pitchFamily="34" charset="0"/>
              <a:buChar char="•"/>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Backward: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Each Byzantine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PS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sends the stale aggregation results (aggregation results two rounds ago).</a:t>
            </a:r>
            <a:endParaRPr lang="zh-CN" altLang="en-US"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44" name="文本框 43"/>
          <p:cNvSpPr txBox="1"/>
          <p:nvPr userDrawn="1">
            <p:custDataLst>
              <p:tags r:id="rId3"/>
            </p:custDataLst>
          </p:nvPr>
        </p:nvSpPr>
        <p:spPr>
          <a:xfrm>
            <a:off x="704850" y="159385"/>
            <a:ext cx="10496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sym typeface="Times New Roman" panose="02020603050405020304" pitchFamily="18" charset="0"/>
              </a:rPr>
              <a:t>Experimental Results</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任意多边形 15"/>
          <p:cNvSpPr/>
          <p:nvPr>
            <p:custDataLst>
              <p:tags r:id="rId4"/>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任意多边形 16"/>
          <p:cNvSpPr/>
          <p:nvPr>
            <p:custDataLst>
              <p:tags r:id="rId5"/>
            </p:custDataLst>
          </p:nvPr>
        </p:nvSpPr>
        <p:spPr>
          <a:xfrm>
            <a:off x="680085"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6"/>
            </p:custDataLst>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7"/>
            </p:custDataLst>
          </p:nvPr>
        </p:nvSpPr>
        <p:spPr>
          <a:xfrm>
            <a:off x="763905" y="1041400"/>
            <a:ext cx="10864850" cy="460375"/>
          </a:xfrm>
          <a:prstGeom prst="rect">
            <a:avLst/>
          </a:prstGeom>
          <a:noFill/>
        </p:spPr>
        <p:txBody>
          <a:bodyPr wrap="square" rtlCol="0">
            <a:spAutoFit/>
          </a:bodyPr>
          <a:lstStyle/>
          <a:p>
            <a:pPr algn="l"/>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Main Results</a:t>
            </a:r>
          </a:p>
        </p:txBody>
      </p:sp>
      <p:sp>
        <p:nvSpPr>
          <p:cNvPr id="12" name="灯片编号占位符 11"/>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21</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9" name="图片 8">
            <a:extLst>
              <a:ext uri="{FF2B5EF4-FFF2-40B4-BE49-F238E27FC236}">
                <a16:creationId xmlns:a16="http://schemas.microsoft.com/office/drawing/2014/main" id="{CA23396B-B346-E2BA-EF50-CB2C479FFB43}"/>
              </a:ext>
            </a:extLst>
          </p:cNvPr>
          <p:cNvPicPr>
            <a:picLocks noChangeAspect="1"/>
          </p:cNvPicPr>
          <p:nvPr/>
        </p:nvPicPr>
        <p:blipFill>
          <a:blip r:embed="rId10"/>
          <a:stretch>
            <a:fillRect/>
          </a:stretch>
        </p:blipFill>
        <p:spPr>
          <a:xfrm>
            <a:off x="664445" y="1742076"/>
            <a:ext cx="10665280" cy="2700897"/>
          </a:xfrm>
          <a:prstGeom prst="rect">
            <a:avLst/>
          </a:prstGeom>
        </p:spPr>
      </p:pic>
      <p:sp>
        <p:nvSpPr>
          <p:cNvPr id="11" name="矩形: 圆角 16">
            <a:extLst>
              <a:ext uri="{FF2B5EF4-FFF2-40B4-BE49-F238E27FC236}">
                <a16:creationId xmlns:a16="http://schemas.microsoft.com/office/drawing/2014/main" id="{666B8C2B-0100-38EE-FCD1-01D8E012FF41}"/>
              </a:ext>
            </a:extLst>
          </p:cNvPr>
          <p:cNvSpPr/>
          <p:nvPr/>
        </p:nvSpPr>
        <p:spPr>
          <a:xfrm>
            <a:off x="2434629" y="4724407"/>
            <a:ext cx="7365286" cy="858383"/>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Vanilla FL: The client does not filter the aggregation results.</a:t>
            </a:r>
          </a:p>
          <a:p>
            <a:pPr>
              <a:defRPr/>
            </a:pPr>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Fed-MS: The client uses trimmed mean for filtering, and the trimmed ratio is 0.2.</a:t>
            </a:r>
          </a:p>
          <a:p>
            <a:pPr>
              <a:defRPr/>
            </a:pPr>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Fed-MS-: The client uses trimmed mean for filtering, but the trimmed ratio is 0.1.</a:t>
            </a:r>
          </a:p>
          <a:p>
            <a:pPr>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zh-CN" altLang="en-US"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2470633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44" name="文本框 43"/>
          <p:cNvSpPr txBox="1"/>
          <p:nvPr userDrawn="1">
            <p:custDataLst>
              <p:tags r:id="rId3"/>
            </p:custDataLst>
          </p:nvPr>
        </p:nvSpPr>
        <p:spPr>
          <a:xfrm>
            <a:off x="704850" y="159385"/>
            <a:ext cx="10496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sym typeface="Times New Roman" panose="02020603050405020304" pitchFamily="18" charset="0"/>
              </a:rPr>
              <a:t>Experimental Results</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任意多边形 15"/>
          <p:cNvSpPr/>
          <p:nvPr>
            <p:custDataLst>
              <p:tags r:id="rId4"/>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任意多边形 16"/>
          <p:cNvSpPr/>
          <p:nvPr>
            <p:custDataLst>
              <p:tags r:id="rId5"/>
            </p:custDataLst>
          </p:nvPr>
        </p:nvSpPr>
        <p:spPr>
          <a:xfrm>
            <a:off x="680085"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6"/>
            </p:custDataLst>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7"/>
            </p:custDataLst>
          </p:nvPr>
        </p:nvSpPr>
        <p:spPr>
          <a:xfrm>
            <a:off x="763905" y="1041400"/>
            <a:ext cx="10864850" cy="460375"/>
          </a:xfrm>
          <a:prstGeom prst="rect">
            <a:avLst/>
          </a:prstGeom>
          <a:noFill/>
        </p:spPr>
        <p:txBody>
          <a:bodyPr wrap="square" rtlCol="0">
            <a:spAutoFit/>
          </a:bodyPr>
          <a:lstStyle/>
          <a:p>
            <a:pPr algn="l"/>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Impact of the Proportion of Byzantine PSs</a:t>
            </a:r>
          </a:p>
        </p:txBody>
      </p:sp>
      <p:sp>
        <p:nvSpPr>
          <p:cNvPr id="12" name="灯片编号占位符 11"/>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22</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矩形: 圆角 16">
                <a:extLst>
                  <a:ext uri="{FF2B5EF4-FFF2-40B4-BE49-F238E27FC236}">
                    <a16:creationId xmlns:a16="http://schemas.microsoft.com/office/drawing/2014/main" id="{666B8C2B-0100-38EE-FCD1-01D8E012FF41}"/>
                  </a:ext>
                </a:extLst>
              </p:cNvPr>
              <p:cNvSpPr/>
              <p:nvPr/>
            </p:nvSpPr>
            <p:spPr>
              <a:xfrm>
                <a:off x="2127670" y="4852671"/>
                <a:ext cx="7979203" cy="69955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14:m>
                  <m:oMath xmlns:m="http://schemas.openxmlformats.org/officeDocument/2006/math">
                    <m:r>
                      <a:rPr lang="en-US" altLang="zh-CN" sz="1600" b="1" i="1" smtClean="0">
                        <a:solidFill>
                          <a:srgbClr val="FF0000"/>
                        </a:solidFill>
                        <a:latin typeface="Cambria Math" panose="02040503050406030204" pitchFamily="18" charset="0"/>
                        <a:cs typeface="+mn-ea"/>
                        <a:sym typeface="Times New Roman" panose="02020603050405020304" pitchFamily="18" charset="0"/>
                      </a:rPr>
                      <m:t>𝝐</m:t>
                    </m:r>
                  </m:oMath>
                </a14:m>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 is the proportion of Byzantine PSs.</a:t>
                </a:r>
                <a:b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br>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Fed-MS is robust to different proportions of Byzantine PSs!</a:t>
                </a:r>
                <a:endParaRPr lang="zh-CN" altLang="en-US"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11" name="矩形: 圆角 16">
                <a:extLst>
                  <a:ext uri="{FF2B5EF4-FFF2-40B4-BE49-F238E27FC236}">
                    <a16:creationId xmlns:a16="http://schemas.microsoft.com/office/drawing/2014/main" id="{666B8C2B-0100-38EE-FCD1-01D8E012FF41}"/>
                  </a:ext>
                </a:extLst>
              </p:cNvPr>
              <p:cNvSpPr>
                <a:spLocks noRot="1" noChangeAspect="1" noMove="1" noResize="1" noEditPoints="1" noAdjustHandles="1" noChangeArrowheads="1" noChangeShapeType="1" noTextEdit="1"/>
              </p:cNvSpPr>
              <p:nvPr/>
            </p:nvSpPr>
            <p:spPr>
              <a:xfrm>
                <a:off x="2127670" y="4852671"/>
                <a:ext cx="7979203" cy="699558"/>
              </a:xfrm>
              <a:prstGeom prst="roundRect">
                <a:avLst/>
              </a:prstGeom>
              <a:blipFill>
                <a:blip r:embed="rId10"/>
                <a:stretch>
                  <a:fillRect b="-2609"/>
                </a:stretch>
              </a:blipFill>
              <a:ln>
                <a:noFill/>
              </a:ln>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601AE4C6-7C86-648B-7003-D150DB798D6A}"/>
              </a:ext>
            </a:extLst>
          </p:cNvPr>
          <p:cNvPicPr>
            <a:picLocks noChangeAspect="1"/>
          </p:cNvPicPr>
          <p:nvPr/>
        </p:nvPicPr>
        <p:blipFill>
          <a:blip r:embed="rId11"/>
          <a:stretch>
            <a:fillRect/>
          </a:stretch>
        </p:blipFill>
        <p:spPr>
          <a:xfrm>
            <a:off x="808355" y="1858370"/>
            <a:ext cx="10519829" cy="2674261"/>
          </a:xfrm>
          <a:prstGeom prst="rect">
            <a:avLst/>
          </a:prstGeom>
        </p:spPr>
      </p:pic>
    </p:spTree>
    <p:extLst>
      <p:ext uri="{BB962C8B-B14F-4D97-AF65-F5344CB8AC3E}">
        <p14:creationId xmlns:p14="http://schemas.microsoft.com/office/powerpoint/2010/main" val="3798422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44" name="文本框 43"/>
          <p:cNvSpPr txBox="1"/>
          <p:nvPr userDrawn="1">
            <p:custDataLst>
              <p:tags r:id="rId3"/>
            </p:custDataLst>
          </p:nvPr>
        </p:nvSpPr>
        <p:spPr>
          <a:xfrm>
            <a:off x="704850" y="159385"/>
            <a:ext cx="10496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sym typeface="Times New Roman" panose="02020603050405020304" pitchFamily="18" charset="0"/>
              </a:rPr>
              <a:t>Experimental Results</a:t>
            </a: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6" name="任意多边形 15"/>
          <p:cNvSpPr/>
          <p:nvPr>
            <p:custDataLst>
              <p:tags r:id="rId4"/>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任意多边形 16"/>
          <p:cNvSpPr/>
          <p:nvPr>
            <p:custDataLst>
              <p:tags r:id="rId5"/>
            </p:custDataLst>
          </p:nvPr>
        </p:nvSpPr>
        <p:spPr>
          <a:xfrm>
            <a:off x="680085" y="1052830"/>
            <a:ext cx="1070356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9" name="任意多边形 338"/>
          <p:cNvSpPr/>
          <p:nvPr>
            <p:custDataLst>
              <p:tags r:id="rId6"/>
            </p:custDataLst>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7"/>
            </p:custDataLst>
          </p:nvPr>
        </p:nvSpPr>
        <p:spPr>
          <a:xfrm>
            <a:off x="763905" y="1041400"/>
            <a:ext cx="10864850" cy="460375"/>
          </a:xfrm>
          <a:prstGeom prst="rect">
            <a:avLst/>
          </a:prstGeom>
          <a:noFill/>
        </p:spPr>
        <p:txBody>
          <a:bodyPr wrap="square" rtlCol="0">
            <a:spAutoFit/>
          </a:bodyPr>
          <a:lstStyle/>
          <a:p>
            <a:pPr algn="l"/>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Impact of Data Heterogeneity</a:t>
            </a:r>
          </a:p>
        </p:txBody>
      </p:sp>
      <p:sp>
        <p:nvSpPr>
          <p:cNvPr id="12" name="灯片编号占位符 11"/>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23</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 name="图片 2" descr="图形用户界面&#10;&#10;低可信度描述已自动生成">
            <a:extLst>
              <a:ext uri="{FF2B5EF4-FFF2-40B4-BE49-F238E27FC236}">
                <a16:creationId xmlns:a16="http://schemas.microsoft.com/office/drawing/2014/main" id="{FA1A7C54-5650-D9FC-7EEF-3451D864DF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01736" y="1550035"/>
            <a:ext cx="8902777" cy="4105884"/>
          </a:xfrm>
          <a:prstGeom prst="rect">
            <a:avLst/>
          </a:prstGeom>
        </p:spPr>
      </p:pic>
      <mc:AlternateContent xmlns:mc="http://schemas.openxmlformats.org/markup-compatibility/2006" xmlns:a14="http://schemas.microsoft.com/office/drawing/2010/main">
        <mc:Choice Requires="a14">
          <p:sp>
            <p:nvSpPr>
              <p:cNvPr id="11" name="矩形: 圆角 16">
                <a:extLst>
                  <a:ext uri="{FF2B5EF4-FFF2-40B4-BE49-F238E27FC236}">
                    <a16:creationId xmlns:a16="http://schemas.microsoft.com/office/drawing/2014/main" id="{666B8C2B-0100-38EE-FCD1-01D8E012FF41}"/>
                  </a:ext>
                </a:extLst>
              </p:cNvPr>
              <p:cNvSpPr/>
              <p:nvPr/>
            </p:nvSpPr>
            <p:spPr>
              <a:xfrm>
                <a:off x="1866025" y="5574988"/>
                <a:ext cx="7979203" cy="488735"/>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14:m>
                  <m:oMath xmlns:m="http://schemas.openxmlformats.org/officeDocument/2006/math">
                    <m:sSub>
                      <m:sSubPr>
                        <m:ctrlPr>
                          <a:rPr lang="en-US" altLang="zh-CN" sz="1600" b="1" i="1" smtClean="0">
                            <a:solidFill>
                              <a:srgbClr val="FF0000"/>
                            </a:solidFill>
                            <a:latin typeface="Cambria Math" panose="02040503050406030204" pitchFamily="18" charset="0"/>
                            <a:cs typeface="+mn-ea"/>
                            <a:sym typeface="Times New Roman" panose="02020603050405020304" pitchFamily="18" charset="0"/>
                          </a:rPr>
                        </m:ctrlPr>
                      </m:sSubPr>
                      <m:e>
                        <m:r>
                          <a:rPr lang="en-US" altLang="zh-CN" sz="1600" b="1" i="1" smtClean="0">
                            <a:solidFill>
                              <a:srgbClr val="FF0000"/>
                            </a:solidFill>
                            <a:latin typeface="Cambria Math" panose="02040503050406030204" pitchFamily="18" charset="0"/>
                            <a:cs typeface="+mn-ea"/>
                            <a:sym typeface="Times New Roman" panose="02020603050405020304" pitchFamily="18" charset="0"/>
                          </a:rPr>
                          <m:t>𝑫</m:t>
                        </m:r>
                      </m:e>
                      <m:sub>
                        <m:r>
                          <a:rPr lang="en-US" altLang="zh-CN" sz="1600" b="1" i="1" smtClean="0">
                            <a:solidFill>
                              <a:srgbClr val="FF0000"/>
                            </a:solidFill>
                            <a:latin typeface="Cambria Math" panose="02040503050406030204" pitchFamily="18" charset="0"/>
                            <a:cs typeface="+mn-ea"/>
                            <a:sym typeface="Times New Roman" panose="02020603050405020304" pitchFamily="18" charset="0"/>
                          </a:rPr>
                          <m:t>𝜶</m:t>
                        </m:r>
                      </m:sub>
                    </m:sSub>
                  </m:oMath>
                </a14:m>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 is the Dirichlet parameter. The larger </a:t>
                </a:r>
                <a14:m>
                  <m:oMath xmlns:m="http://schemas.openxmlformats.org/officeDocument/2006/math">
                    <m:sSub>
                      <m:sSubPr>
                        <m:ctrlPr>
                          <a:rPr lang="en-US" altLang="zh-CN" sz="1600" b="1" i="1">
                            <a:solidFill>
                              <a:srgbClr val="FF0000"/>
                            </a:solidFill>
                            <a:latin typeface="Cambria Math" panose="02040503050406030204" pitchFamily="18" charset="0"/>
                            <a:cs typeface="+mn-ea"/>
                            <a:sym typeface="Times New Roman" panose="02020603050405020304" pitchFamily="18" charset="0"/>
                          </a:rPr>
                        </m:ctrlPr>
                      </m:sSubPr>
                      <m:e>
                        <m:r>
                          <a:rPr lang="en-US" altLang="zh-CN" sz="1600" b="1" i="1">
                            <a:solidFill>
                              <a:srgbClr val="FF0000"/>
                            </a:solidFill>
                            <a:latin typeface="Cambria Math" panose="02040503050406030204" pitchFamily="18" charset="0"/>
                            <a:cs typeface="+mn-ea"/>
                            <a:sym typeface="Times New Roman" panose="02020603050405020304" pitchFamily="18" charset="0"/>
                          </a:rPr>
                          <m:t>𝑫</m:t>
                        </m:r>
                      </m:e>
                      <m:sub>
                        <m:r>
                          <a:rPr lang="en-US" altLang="zh-CN" sz="1600" b="1" i="1">
                            <a:solidFill>
                              <a:srgbClr val="FF0000"/>
                            </a:solidFill>
                            <a:latin typeface="Cambria Math" panose="02040503050406030204" pitchFamily="18" charset="0"/>
                            <a:cs typeface="+mn-ea"/>
                            <a:sym typeface="Times New Roman" panose="02020603050405020304" pitchFamily="18" charset="0"/>
                          </a:rPr>
                          <m:t>𝜶</m:t>
                        </m:r>
                      </m:sub>
                    </m:sSub>
                  </m:oMath>
                </a14:m>
                <a:r>
                  <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 is, the more similar the data distribution is.</a:t>
                </a:r>
              </a:p>
              <a:p>
                <a:pPr>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en-US" altLang="zh-CN"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marR="0" lvl="0" indent="0" fontAlgn="auto">
                  <a:lnSpc>
                    <a:spcPct val="100000"/>
                  </a:lnSpc>
                  <a:spcBef>
                    <a:spcPts val="0"/>
                  </a:spcBef>
                  <a:spcAft>
                    <a:spcPts val="0"/>
                  </a:spcAft>
                  <a:buClrTx/>
                  <a:buSzTx/>
                  <a:buFontTx/>
                  <a:buNone/>
                  <a:tabLst/>
                  <a:defRPr/>
                </a:pPr>
                <a:endParaRPr lang="zh-CN" altLang="en-US" sz="16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mc:Choice>
        <mc:Fallback xmlns="">
          <p:sp>
            <p:nvSpPr>
              <p:cNvPr id="11" name="矩形: 圆角 16">
                <a:extLst>
                  <a:ext uri="{FF2B5EF4-FFF2-40B4-BE49-F238E27FC236}">
                    <a16:creationId xmlns:a16="http://schemas.microsoft.com/office/drawing/2014/main" id="{666B8C2B-0100-38EE-FCD1-01D8E012FF41}"/>
                  </a:ext>
                </a:extLst>
              </p:cNvPr>
              <p:cNvSpPr>
                <a:spLocks noRot="1" noChangeAspect="1" noMove="1" noResize="1" noEditPoints="1" noAdjustHandles="1" noChangeArrowheads="1" noChangeShapeType="1" noTextEdit="1"/>
              </p:cNvSpPr>
              <p:nvPr/>
            </p:nvSpPr>
            <p:spPr>
              <a:xfrm>
                <a:off x="1866025" y="5574988"/>
                <a:ext cx="7979203" cy="488735"/>
              </a:xfrm>
              <a:prstGeom prst="roundRect">
                <a:avLst/>
              </a:prstGeom>
              <a:blipFill>
                <a:blip r:embed="rId1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391101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24</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751851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44" name="文本框 43"/>
          <p:cNvSpPr txBox="1"/>
          <p:nvPr userDrawn="1">
            <p:custDataLst>
              <p:tags r:id="rId3"/>
            </p:custDataLst>
          </p:nvPr>
        </p:nvSpPr>
        <p:spPr>
          <a:xfrm>
            <a:off x="704850" y="159385"/>
            <a:ext cx="10496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sym typeface="Times New Roman" panose="02020603050405020304" pitchFamily="18" charset="0"/>
              </a:rPr>
              <a:t>Conclusion and Future Work</a:t>
            </a:r>
          </a:p>
        </p:txBody>
      </p:sp>
      <p:sp>
        <p:nvSpPr>
          <p:cNvPr id="16" name="任意多边形 15"/>
          <p:cNvSpPr/>
          <p:nvPr>
            <p:custDataLst>
              <p:tags r:id="rId4"/>
            </p:custDataLst>
          </p:nvPr>
        </p:nvSpPr>
        <p:spPr>
          <a:xfrm>
            <a:off x="763905" y="1117600"/>
            <a:ext cx="6313170"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任意多边形 16"/>
          <p:cNvSpPr/>
          <p:nvPr>
            <p:custDataLst>
              <p:tags r:id="rId5"/>
            </p:custDataLst>
          </p:nvPr>
        </p:nvSpPr>
        <p:spPr>
          <a:xfrm>
            <a:off x="650240" y="1052830"/>
            <a:ext cx="6350635"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灯片编号占位符 11"/>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sym typeface="Times New Roman" panose="02020603050405020304" pitchFamily="18" charset="0"/>
              </a:rPr>
              <a:t>25</a:t>
            </a:fld>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graphicFrame>
        <p:nvGraphicFramePr>
          <p:cNvPr id="25" name="表格 24"/>
          <p:cNvGraphicFramePr/>
          <p:nvPr>
            <p:custDataLst>
              <p:tags r:id="rId6"/>
            </p:custDataLst>
            <p:extLst>
              <p:ext uri="{D42A27DB-BD31-4B8C-83A1-F6EECF244321}">
                <p14:modId xmlns:p14="http://schemas.microsoft.com/office/powerpoint/2010/main" val="3586417765"/>
              </p:ext>
            </p:extLst>
          </p:nvPr>
        </p:nvGraphicFramePr>
        <p:xfrm>
          <a:off x="791210" y="1841500"/>
          <a:ext cx="4250690" cy="985520"/>
        </p:xfrm>
        <a:graphic>
          <a:graphicData uri="http://schemas.openxmlformats.org/drawingml/2006/table">
            <a:tbl>
              <a:tblPr firstRow="1" bandRow="1">
                <a:tableStyleId>{5C22544A-7EE6-4342-B048-85BDC9FD1C3A}</a:tableStyleId>
              </a:tblPr>
              <a:tblGrid>
                <a:gridCol w="2278380">
                  <a:extLst>
                    <a:ext uri="{9D8B030D-6E8A-4147-A177-3AD203B41FA5}">
                      <a16:colId xmlns:a16="http://schemas.microsoft.com/office/drawing/2014/main" val="20000"/>
                    </a:ext>
                  </a:extLst>
                </a:gridCol>
                <a:gridCol w="1972310">
                  <a:extLst>
                    <a:ext uri="{9D8B030D-6E8A-4147-A177-3AD203B41FA5}">
                      <a16:colId xmlns:a16="http://schemas.microsoft.com/office/drawing/2014/main" val="20001"/>
                    </a:ext>
                  </a:extLst>
                </a:gridCol>
              </a:tblGrid>
              <a:tr h="335280">
                <a:tc gridSpan="2">
                  <a:txBody>
                    <a:bodyPr/>
                    <a:lstStyle/>
                    <a:p>
                      <a:pPr algn="ctr">
                        <a:buNone/>
                      </a:pPr>
                      <a:r>
                        <a:rPr lang="en-US" altLang="zh-CN" sz="160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The Fed-MS algorithm</a:t>
                      </a:r>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tc>
                <a:tc hMerge="1">
                  <a:txBody>
                    <a:bodyPr/>
                    <a:lstStyle/>
                    <a:p>
                      <a:endParaRPr lang="zh-CN"/>
                    </a:p>
                  </a:txBody>
                  <a:tcPr/>
                </a:tc>
                <a:extLst>
                  <a:ext uri="{0D108BD9-81ED-4DB2-BD59-A6C34878D82A}">
                    <a16:rowId xmlns:a16="http://schemas.microsoft.com/office/drawing/2014/main" val="10000"/>
                  </a:ext>
                </a:extLst>
              </a:tr>
              <a:tr h="650240">
                <a:tc>
                  <a:txBody>
                    <a:bodyPr/>
                    <a:lstStyle/>
                    <a:p>
                      <a:pPr algn="ctr">
                        <a:buNone/>
                      </a:pPr>
                      <a:r>
                        <a:rPr lang="en-US" altLang="zh-CN" sz="1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Enhance parameter server-side robustness</a:t>
                      </a:r>
                      <a:endParaRPr lang="en-US" altLang="zh-CN"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solidFill>
                      <a:srgbClr val="FFD966"/>
                    </a:solidFill>
                  </a:tcPr>
                </a:tc>
                <a:tc>
                  <a:txBody>
                    <a:bodyPr/>
                    <a:lstStyle/>
                    <a:p>
                      <a:pPr algn="ctr">
                        <a:buNone/>
                      </a:pPr>
                      <a:r>
                        <a:rPr lang="en-US" altLang="zh-CN" sz="14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Byzantine defense from client wise</a:t>
                      </a:r>
                    </a:p>
                  </a:txBody>
                  <a:tcPr>
                    <a:solidFill>
                      <a:srgbClr val="F8CBAD"/>
                    </a:solidFill>
                  </a:tcPr>
                </a:tc>
                <a:extLst>
                  <a:ext uri="{0D108BD9-81ED-4DB2-BD59-A6C34878D82A}">
                    <a16:rowId xmlns:a16="http://schemas.microsoft.com/office/drawing/2014/main" val="10001"/>
                  </a:ext>
                </a:extLst>
              </a:tr>
            </a:tbl>
          </a:graphicData>
        </a:graphic>
      </p:graphicFrame>
      <p:graphicFrame>
        <p:nvGraphicFramePr>
          <p:cNvPr id="26" name="表格 25"/>
          <p:cNvGraphicFramePr/>
          <p:nvPr>
            <p:custDataLst>
              <p:tags r:id="rId7"/>
            </p:custDataLst>
            <p:extLst>
              <p:ext uri="{D42A27DB-BD31-4B8C-83A1-F6EECF244321}">
                <p14:modId xmlns:p14="http://schemas.microsoft.com/office/powerpoint/2010/main" val="3788819100"/>
              </p:ext>
            </p:extLst>
          </p:nvPr>
        </p:nvGraphicFramePr>
        <p:xfrm>
          <a:off x="5052060" y="3667760"/>
          <a:ext cx="1949450" cy="1680845"/>
        </p:xfrm>
        <a:graphic>
          <a:graphicData uri="http://schemas.openxmlformats.org/drawingml/2006/table">
            <a:tbl>
              <a:tblPr firstRow="1" bandRow="1">
                <a:tableStyleId>{5C22544A-7EE6-4342-B048-85BDC9FD1C3A}</a:tableStyleId>
              </a:tblPr>
              <a:tblGrid>
                <a:gridCol w="1949450">
                  <a:extLst>
                    <a:ext uri="{9D8B030D-6E8A-4147-A177-3AD203B41FA5}">
                      <a16:colId xmlns:a16="http://schemas.microsoft.com/office/drawing/2014/main" val="20000"/>
                    </a:ext>
                  </a:extLst>
                </a:gridCol>
              </a:tblGrid>
              <a:tr h="1680845">
                <a:tc>
                  <a:txBody>
                    <a:bodyPr/>
                    <a:lstStyle/>
                    <a:p>
                      <a:pPr marL="0" indent="0">
                        <a:buFont typeface="Arial" panose="020B0604020202020204" pitchFamily="34" charset="0"/>
                        <a:buNone/>
                      </a:pP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p>
                      <a:pPr marL="285750" indent="-285750">
                        <a:buFont typeface="Arial" panose="020B0604020202020204" pitchFamily="34" charset="0"/>
                        <a:buChar char="•"/>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Trimmed mean error</a:t>
                      </a:r>
                    </a:p>
                    <a:p>
                      <a:pPr marL="285750" indent="-285750">
                        <a:buFont typeface="Arial" panose="020B0604020202020204" pitchFamily="34" charset="0"/>
                        <a:buChar char="•"/>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Sparse upload error</a:t>
                      </a:r>
                    </a:p>
                    <a:p>
                      <a:pPr marL="285750" indent="-285750">
                        <a:buFont typeface="Arial" panose="020B0604020202020204" pitchFamily="34" charset="0"/>
                        <a:buChar char="•"/>
                      </a:pPr>
                      <a:r>
                        <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Convergence rate</a:t>
                      </a:r>
                    </a:p>
                  </a:txBody>
                  <a:tcPr>
                    <a:solidFill>
                      <a:schemeClr val="accent1">
                        <a:lumMod val="50000"/>
                      </a:schemeClr>
                    </a:solidFill>
                  </a:tcPr>
                </a:tc>
                <a:extLst>
                  <a:ext uri="{0D108BD9-81ED-4DB2-BD59-A6C34878D82A}">
                    <a16:rowId xmlns:a16="http://schemas.microsoft.com/office/drawing/2014/main" val="10000"/>
                  </a:ext>
                </a:extLst>
              </a:tr>
            </a:tbl>
          </a:graphicData>
        </a:graphic>
      </p:graphicFrame>
      <p:graphicFrame>
        <p:nvGraphicFramePr>
          <p:cNvPr id="29" name="表格 28"/>
          <p:cNvGraphicFramePr/>
          <p:nvPr>
            <p:custDataLst>
              <p:tags r:id="rId8"/>
            </p:custDataLst>
            <p:extLst>
              <p:ext uri="{D42A27DB-BD31-4B8C-83A1-F6EECF244321}">
                <p14:modId xmlns:p14="http://schemas.microsoft.com/office/powerpoint/2010/main" val="1352037478"/>
              </p:ext>
            </p:extLst>
          </p:nvPr>
        </p:nvGraphicFramePr>
        <p:xfrm>
          <a:off x="2965450" y="3667125"/>
          <a:ext cx="2076450" cy="1682115"/>
        </p:xfrm>
        <a:graphic>
          <a:graphicData uri="http://schemas.openxmlformats.org/drawingml/2006/table">
            <a:tbl>
              <a:tblPr firstRow="1" bandRow="1">
                <a:tableStyleId>{5C22544A-7EE6-4342-B048-85BDC9FD1C3A}</a:tableStyleId>
              </a:tblPr>
              <a:tblGrid>
                <a:gridCol w="2076450">
                  <a:extLst>
                    <a:ext uri="{9D8B030D-6E8A-4147-A177-3AD203B41FA5}">
                      <a16:colId xmlns:a16="http://schemas.microsoft.com/office/drawing/2014/main" val="20000"/>
                    </a:ext>
                  </a:extLst>
                </a:gridCol>
              </a:tblGrid>
              <a:tr h="567055">
                <a:tc>
                  <a:txBody>
                    <a:bodyPr/>
                    <a:lstStyle/>
                    <a:p>
                      <a:pPr algn="ctr">
                        <a:buClrTx/>
                        <a:buSzTx/>
                        <a:buFontTx/>
                        <a:buNone/>
                      </a:pPr>
                      <a:r>
                        <a:rPr lang="en-US" altLang="zh-CN" sz="140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Defense Strategy based on Trimmed Mean</a:t>
                      </a:r>
                      <a:endParaRPr lang="zh-CN" altLang="en-US"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solidFill>
                      <a:schemeClr val="accent2">
                        <a:lumMod val="75000"/>
                      </a:schemeClr>
                    </a:solidFill>
                  </a:tcPr>
                </a:tc>
                <a:extLst>
                  <a:ext uri="{0D108BD9-81ED-4DB2-BD59-A6C34878D82A}">
                    <a16:rowId xmlns:a16="http://schemas.microsoft.com/office/drawing/2014/main" val="10000"/>
                  </a:ext>
                </a:extLst>
              </a:tr>
              <a:tr h="1115060">
                <a:tc>
                  <a:txBody>
                    <a:bodyPr/>
                    <a:lstStyle/>
                    <a:p>
                      <a:pPr indent="0" algn="ctr">
                        <a:lnSpc>
                          <a:spcPct val="140000"/>
                        </a:lnSpc>
                        <a:buFont typeface="Wingdings" panose="05000000000000000000" charset="0"/>
                        <a:buNone/>
                      </a:pP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Use </a:t>
                      </a:r>
                      <a:r>
                        <a:rPr lang="en-US" altLang="zh-CN" sz="1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trimmed mean</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to filter all received models</a:t>
                      </a:r>
                    </a:p>
                  </a:txBody>
                  <a:tcPr>
                    <a:solidFill>
                      <a:srgbClr val="F8CBAD"/>
                    </a:solidFill>
                  </a:tcPr>
                </a:tc>
                <a:extLst>
                  <a:ext uri="{0D108BD9-81ED-4DB2-BD59-A6C34878D82A}">
                    <a16:rowId xmlns:a16="http://schemas.microsoft.com/office/drawing/2014/main" val="10001"/>
                  </a:ext>
                </a:extLst>
              </a:tr>
            </a:tbl>
          </a:graphicData>
        </a:graphic>
      </p:graphicFrame>
      <p:graphicFrame>
        <p:nvGraphicFramePr>
          <p:cNvPr id="30" name="表格 29"/>
          <p:cNvGraphicFramePr/>
          <p:nvPr>
            <p:custDataLst>
              <p:tags r:id="rId9"/>
            </p:custDataLst>
            <p:extLst>
              <p:ext uri="{D42A27DB-BD31-4B8C-83A1-F6EECF244321}">
                <p14:modId xmlns:p14="http://schemas.microsoft.com/office/powerpoint/2010/main" val="2793210490"/>
              </p:ext>
            </p:extLst>
          </p:nvPr>
        </p:nvGraphicFramePr>
        <p:xfrm>
          <a:off x="782955" y="3667760"/>
          <a:ext cx="2171700" cy="1701800"/>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20000"/>
                    </a:ext>
                  </a:extLst>
                </a:gridCol>
              </a:tblGrid>
              <a:tr h="551180">
                <a:tc>
                  <a:txBody>
                    <a:bodyPr/>
                    <a:lstStyle/>
                    <a:p>
                      <a:pPr algn="ctr">
                        <a:buNone/>
                      </a:pPr>
                      <a:r>
                        <a:rPr lang="en-US" altLang="zh-CN" sz="140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Multiple PSs and Sparse Upload Strategy</a:t>
                      </a:r>
                      <a:endParaRPr lang="en-US" altLang="zh-CN" sz="1400"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solidFill>
                      <a:schemeClr val="accent4">
                        <a:lumMod val="75000"/>
                      </a:schemeClr>
                    </a:solidFill>
                  </a:tcPr>
                </a:tc>
                <a:extLst>
                  <a:ext uri="{0D108BD9-81ED-4DB2-BD59-A6C34878D82A}">
                    <a16:rowId xmlns:a16="http://schemas.microsoft.com/office/drawing/2014/main" val="10000"/>
                  </a:ext>
                </a:extLst>
              </a:tr>
              <a:tr h="1150620">
                <a:tc>
                  <a:txBody>
                    <a:bodyPr/>
                    <a:lstStyle/>
                    <a:p>
                      <a:pPr algn="ctr">
                        <a:buNone/>
                      </a:pP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Set up </a:t>
                      </a:r>
                      <a:r>
                        <a:rPr lang="en-US" altLang="zh-CN" sz="1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multiple redundant servers</a:t>
                      </a:r>
                      <a:r>
                        <a:rPr lang="en-US" altLang="zh-CN" sz="12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and reduce the communication burden of the uplink by </a:t>
                      </a:r>
                      <a:r>
                        <a:rPr lang="en-US" altLang="zh-CN" sz="12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sparse upload</a:t>
                      </a:r>
                      <a:endParaRPr lang="en-US" altLang="zh-CN" sz="1000" b="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endParaRPr>
                    </a:p>
                  </a:txBody>
                  <a:tcPr>
                    <a:solidFill>
                      <a:srgbClr val="FFD966"/>
                    </a:solidFill>
                  </a:tcPr>
                </a:tc>
                <a:extLst>
                  <a:ext uri="{0D108BD9-81ED-4DB2-BD59-A6C34878D82A}">
                    <a16:rowId xmlns:a16="http://schemas.microsoft.com/office/drawing/2014/main" val="10001"/>
                  </a:ext>
                </a:extLst>
              </a:tr>
            </a:tbl>
          </a:graphicData>
        </a:graphic>
      </p:graphicFrame>
      <p:cxnSp>
        <p:nvCxnSpPr>
          <p:cNvPr id="34" name="肘形连接符 33"/>
          <p:cNvCxnSpPr>
            <a:endCxn id="26" idx="0"/>
          </p:cNvCxnSpPr>
          <p:nvPr/>
        </p:nvCxnSpPr>
        <p:spPr>
          <a:xfrm rot="16200000" flipH="1">
            <a:off x="4435474" y="2076449"/>
            <a:ext cx="1636714" cy="1545908"/>
          </a:xfrm>
          <a:prstGeom prst="bentConnector3">
            <a:avLst>
              <a:gd name="adj1" fmla="val -1069"/>
            </a:avLst>
          </a:prstGeom>
          <a:ln w="41275">
            <a:tailEnd type="triangle"/>
          </a:ln>
        </p:spPr>
        <p:style>
          <a:lnRef idx="2">
            <a:schemeClr val="accent1"/>
          </a:lnRef>
          <a:fillRef idx="0">
            <a:srgbClr val="FFFFFF"/>
          </a:fillRef>
          <a:effectRef idx="0">
            <a:srgbClr val="FFFFFF"/>
          </a:effectRef>
          <a:fontRef idx="minor">
            <a:schemeClr val="tx1"/>
          </a:fontRef>
        </p:style>
      </p:cxnSp>
      <p:cxnSp>
        <p:nvCxnSpPr>
          <p:cNvPr id="36" name="直接箭头连接符 35"/>
          <p:cNvCxnSpPr>
            <a:stCxn id="29" idx="0"/>
          </p:cNvCxnSpPr>
          <p:nvPr>
            <p:custDataLst>
              <p:tags r:id="rId10"/>
            </p:custDataLst>
          </p:nvPr>
        </p:nvCxnSpPr>
        <p:spPr>
          <a:xfrm flipH="1" flipV="1">
            <a:off x="3998595" y="2912110"/>
            <a:ext cx="5080" cy="755015"/>
          </a:xfrm>
          <a:prstGeom prst="straightConnector1">
            <a:avLst/>
          </a:prstGeom>
          <a:ln w="38100">
            <a:solidFill>
              <a:schemeClr val="accent2">
                <a:lumMod val="75000"/>
              </a:schemeClr>
            </a:solidFill>
            <a:tailEnd type="triangle"/>
          </a:ln>
        </p:spPr>
        <p:style>
          <a:lnRef idx="2">
            <a:schemeClr val="accent1"/>
          </a:lnRef>
          <a:fillRef idx="0">
            <a:srgbClr val="FFFFFF"/>
          </a:fillRef>
          <a:effectRef idx="0">
            <a:srgbClr val="FFFFFF"/>
          </a:effectRef>
          <a:fontRef idx="minor">
            <a:schemeClr val="tx1"/>
          </a:fontRef>
        </p:style>
      </p:cxnSp>
      <p:cxnSp>
        <p:nvCxnSpPr>
          <p:cNvPr id="38" name="直接箭头连接符 37"/>
          <p:cNvCxnSpPr>
            <a:stCxn id="30" idx="0"/>
          </p:cNvCxnSpPr>
          <p:nvPr>
            <p:custDataLst>
              <p:tags r:id="rId11"/>
            </p:custDataLst>
          </p:nvPr>
        </p:nvCxnSpPr>
        <p:spPr>
          <a:xfrm flipV="1">
            <a:off x="1868805" y="2919095"/>
            <a:ext cx="0" cy="748665"/>
          </a:xfrm>
          <a:prstGeom prst="straightConnector1">
            <a:avLst/>
          </a:prstGeom>
          <a:ln w="38100">
            <a:solidFill>
              <a:schemeClr val="accent4">
                <a:lumMod val="75000"/>
              </a:schemeClr>
            </a:solidFill>
            <a:tailEnd type="triangle"/>
          </a:ln>
        </p:spPr>
        <p:style>
          <a:lnRef idx="2">
            <a:schemeClr val="accent1"/>
          </a:lnRef>
          <a:fillRef idx="0">
            <a:srgbClr val="FFFFFF"/>
          </a:fillRef>
          <a:effectRef idx="0">
            <a:srgbClr val="FFFFFF"/>
          </a:effectRef>
          <a:fontRef idx="minor">
            <a:schemeClr val="tx1"/>
          </a:fontRef>
        </p:style>
      </p:cxnSp>
      <p:sp useBgFill="1">
        <p:nvSpPr>
          <p:cNvPr id="39" name="文本框 38"/>
          <p:cNvSpPr txBox="1"/>
          <p:nvPr/>
        </p:nvSpPr>
        <p:spPr>
          <a:xfrm>
            <a:off x="4794567" y="2930842"/>
            <a:ext cx="1179830" cy="583565"/>
          </a:xfrm>
          <a:prstGeom prst="rect">
            <a:avLst/>
          </a:prstGeom>
        </p:spPr>
        <p:txBody>
          <a:bodyPr wrap="square" rtlCol="0">
            <a:spAutoFit/>
          </a:bodyPr>
          <a:lstStyle/>
          <a:p>
            <a:pPr algn="ct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Theoretical</a:t>
            </a:r>
          </a:p>
          <a:p>
            <a:pPr algn="ctr"/>
            <a:r>
              <a:rPr lang="en-US" altLang="zh-CN" sz="16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analysis</a:t>
            </a:r>
          </a:p>
        </p:txBody>
      </p:sp>
      <p:sp useBgFill="1">
        <p:nvSpPr>
          <p:cNvPr id="41" name="文本框 40"/>
          <p:cNvSpPr txBox="1"/>
          <p:nvPr>
            <p:custDataLst>
              <p:tags r:id="rId12"/>
            </p:custDataLst>
          </p:nvPr>
        </p:nvSpPr>
        <p:spPr>
          <a:xfrm>
            <a:off x="3507105" y="3178810"/>
            <a:ext cx="951865" cy="330835"/>
          </a:xfrm>
          <a:prstGeom prst="rect">
            <a:avLst/>
          </a:prstGeom>
        </p:spPr>
        <p:txBody>
          <a:bodyPr wrap="square" rtlCol="0">
            <a:noAutofit/>
          </a:bodyPr>
          <a:lstStyle/>
          <a:p>
            <a:pPr algn="ctr"/>
            <a:r>
              <a:rPr lang="en-US" altLang="zh-CN" sz="1400" b="1">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Tackle</a:t>
            </a:r>
          </a:p>
        </p:txBody>
      </p:sp>
      <p:sp useBgFill="1">
        <p:nvSpPr>
          <p:cNvPr id="43" name="文本框 42"/>
          <p:cNvSpPr txBox="1"/>
          <p:nvPr>
            <p:custDataLst>
              <p:tags r:id="rId13"/>
            </p:custDataLst>
          </p:nvPr>
        </p:nvSpPr>
        <p:spPr>
          <a:xfrm>
            <a:off x="1350010" y="3178810"/>
            <a:ext cx="951865" cy="330835"/>
          </a:xfrm>
          <a:prstGeom prst="rect">
            <a:avLst/>
          </a:prstGeom>
        </p:spPr>
        <p:txBody>
          <a:bodyPr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Tackle</a:t>
            </a:r>
          </a:p>
        </p:txBody>
      </p:sp>
      <p:sp>
        <p:nvSpPr>
          <p:cNvPr id="339" name="任意多边形 338"/>
          <p:cNvSpPr/>
          <p:nvPr>
            <p:custDataLst>
              <p:tags r:id="rId14"/>
            </p:custDataLst>
          </p:nvPr>
        </p:nvSpPr>
        <p:spPr>
          <a:xfrm>
            <a:off x="650240" y="1062990"/>
            <a:ext cx="6351270" cy="56896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43" name="文本框 342"/>
          <p:cNvSpPr txBox="1"/>
          <p:nvPr userDrawn="1">
            <p:custDataLst>
              <p:tags r:id="rId15"/>
            </p:custDataLst>
          </p:nvPr>
        </p:nvSpPr>
        <p:spPr>
          <a:xfrm>
            <a:off x="734060" y="1055370"/>
            <a:ext cx="5885180" cy="506095"/>
          </a:xfrm>
          <a:prstGeom prst="rect">
            <a:avLst/>
          </a:prstGeom>
          <a:noFill/>
        </p:spPr>
        <p:txBody>
          <a:bodyPr wrap="square" rtlCol="0">
            <a:noAutofit/>
          </a:bodyPr>
          <a:lstStyle/>
          <a:p>
            <a:pPr algn="l"/>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Conclusion</a:t>
            </a:r>
          </a:p>
        </p:txBody>
      </p:sp>
      <p:sp>
        <p:nvSpPr>
          <p:cNvPr id="2" name="任意多边形 1"/>
          <p:cNvSpPr/>
          <p:nvPr>
            <p:custDataLst>
              <p:tags r:id="rId16"/>
            </p:custDataLst>
          </p:nvPr>
        </p:nvSpPr>
        <p:spPr>
          <a:xfrm>
            <a:off x="7208520" y="1117600"/>
            <a:ext cx="4263390"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任意多边形 2"/>
          <p:cNvSpPr/>
          <p:nvPr>
            <p:custDataLst>
              <p:tags r:id="rId17"/>
            </p:custDataLst>
          </p:nvPr>
        </p:nvSpPr>
        <p:spPr>
          <a:xfrm>
            <a:off x="7094855" y="1052830"/>
            <a:ext cx="4288155"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任意多边形 20"/>
          <p:cNvSpPr/>
          <p:nvPr>
            <p:custDataLst>
              <p:tags r:id="rId18"/>
            </p:custDataLst>
          </p:nvPr>
        </p:nvSpPr>
        <p:spPr>
          <a:xfrm>
            <a:off x="7094855" y="1062990"/>
            <a:ext cx="4288790" cy="56896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文本框 21"/>
          <p:cNvSpPr txBox="1"/>
          <p:nvPr userDrawn="1">
            <p:custDataLst>
              <p:tags r:id="rId19"/>
            </p:custDataLst>
          </p:nvPr>
        </p:nvSpPr>
        <p:spPr>
          <a:xfrm>
            <a:off x="7178675" y="1055370"/>
            <a:ext cx="3973830" cy="506095"/>
          </a:xfrm>
          <a:prstGeom prst="rect">
            <a:avLst/>
          </a:prstGeom>
          <a:noFill/>
        </p:spPr>
        <p:txBody>
          <a:bodyPr wrap="square" rtlCol="0">
            <a:noAutofit/>
          </a:bodyPr>
          <a:lstStyle/>
          <a:p>
            <a:pPr algn="l"/>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Future Work</a:t>
            </a:r>
          </a:p>
        </p:txBody>
      </p:sp>
      <p:sp>
        <p:nvSpPr>
          <p:cNvPr id="23" name="文本框 22"/>
          <p:cNvSpPr txBox="1"/>
          <p:nvPr userDrawn="1">
            <p:custDataLst>
              <p:tags r:id="rId20"/>
            </p:custDataLst>
          </p:nvPr>
        </p:nvSpPr>
        <p:spPr>
          <a:xfrm>
            <a:off x="7208520" y="1873885"/>
            <a:ext cx="3973830" cy="3818890"/>
          </a:xfrm>
          <a:prstGeom prst="rect">
            <a:avLst/>
          </a:prstGeom>
          <a:noFill/>
        </p:spPr>
        <p:txBody>
          <a:bodyPr wrap="square" rtlCol="0">
            <a:noAutofit/>
          </a:bodyPr>
          <a:lstStyle/>
          <a:p>
            <a:pPr marL="342900" indent="-342900" algn="l" fontAlgn="auto">
              <a:lnSpc>
                <a:spcPct val="150000"/>
              </a:lnSpc>
              <a:buFont typeface="Wingdings" panose="05000000000000000000" charset="0"/>
              <a:buChar char="p"/>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Explore more attack methods；</a:t>
            </a:r>
          </a:p>
          <a:p>
            <a:pPr marL="342900" indent="-342900" algn="l" fontAlgn="auto">
              <a:lnSpc>
                <a:spcPct val="150000"/>
              </a:lnSpc>
              <a:buFont typeface="Wingdings" panose="05000000000000000000" charset="0"/>
              <a:buChar char="p"/>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Combined with</a:t>
            </a:r>
            <a:r>
              <a:rPr lang="zh-CN" altLang="en-US"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 privacy preservation technolog</a:t>
            </a: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y;</a:t>
            </a:r>
          </a:p>
          <a:p>
            <a:pPr marL="342900" indent="-342900" algn="l" fontAlgn="auto">
              <a:lnSpc>
                <a:spcPct val="150000"/>
              </a:lnSpc>
              <a:buFont typeface="Wingdings" panose="05000000000000000000" charset="0"/>
              <a:buChar char="p"/>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Consider communication resource constraints；</a:t>
            </a:r>
          </a:p>
          <a:p>
            <a:pPr marL="342900" indent="-342900" algn="l" fontAlgn="auto">
              <a:lnSpc>
                <a:spcPct val="150000"/>
              </a:lnSpc>
              <a:buFont typeface="Wingdings" panose="05000000000000000000" charset="0"/>
              <a:buChar char="p"/>
            </a:pPr>
            <a:r>
              <a:rPr lang="en-US" altLang="zh-CN" sz="2000" b="1" dirty="0">
                <a:latin typeface="Times New Roman" panose="02020603050405020304" pitchFamily="18" charset="0"/>
                <a:ea typeface="微软雅黑" panose="020B0503020204020204" pitchFamily="34" charset="-122"/>
                <a:cs typeface="Times New Roman" panose="02020603050405020304" pitchFamily="18" charset="0"/>
                <a:sym typeface="Times New Roman" panose="02020603050405020304" pitchFamily="18" charset="0"/>
              </a:rPr>
              <a:t>...</a:t>
            </a:r>
          </a:p>
          <a:p>
            <a:pPr marL="342900" indent="-342900" algn="l">
              <a:buFont typeface="Arial" panose="020B0604020202020204" pitchFamily="34" charset="0"/>
              <a:buChar char="•"/>
            </a:pPr>
            <a:endPar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endParaRPr>
          </a:p>
          <a:p>
            <a:pPr algn="l"/>
            <a:endPar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2"/>
          <p:cNvPicPr>
            <a:picLocks noChangeAspect="1"/>
          </p:cNvPicPr>
          <p:nvPr/>
        </p:nvPicPr>
        <p:blipFill>
          <a:blip r:embed="rId3"/>
          <a:srcRect r="11985" b="22162"/>
          <a:stretch>
            <a:fillRect/>
          </a:stretch>
        </p:blipFill>
        <p:spPr>
          <a:xfrm>
            <a:off x="7893685" y="3014980"/>
            <a:ext cx="4298315" cy="3843020"/>
          </a:xfrm>
          <a:prstGeom prst="rect">
            <a:avLst/>
          </a:prstGeom>
        </p:spPr>
      </p:pic>
      <p:pic>
        <p:nvPicPr>
          <p:cNvPr id="5" name="图片 4" descr="图片1"/>
          <p:cNvPicPr>
            <a:picLocks noChangeAspect="1"/>
          </p:cNvPicPr>
          <p:nvPr/>
        </p:nvPicPr>
        <p:blipFill>
          <a:blip r:embed="rId4"/>
          <a:srcRect t="23023"/>
          <a:stretch>
            <a:fillRect/>
          </a:stretch>
        </p:blipFill>
        <p:spPr>
          <a:xfrm>
            <a:off x="4935855" y="33655"/>
            <a:ext cx="5344795" cy="3437255"/>
          </a:xfrm>
          <a:prstGeom prst="rect">
            <a:avLst/>
          </a:prstGeom>
        </p:spPr>
      </p:pic>
      <p:sp>
        <p:nvSpPr>
          <p:cNvPr id="2" name="文本框 1"/>
          <p:cNvSpPr txBox="1"/>
          <p:nvPr/>
        </p:nvSpPr>
        <p:spPr>
          <a:xfrm>
            <a:off x="635" y="2722245"/>
            <a:ext cx="12191365" cy="922020"/>
          </a:xfrm>
          <a:prstGeom prst="rect">
            <a:avLst/>
          </a:prstGeom>
          <a:noFill/>
        </p:spPr>
        <p:txBody>
          <a:bodyPr wrap="square" rtlCol="0">
            <a:spAutoFit/>
          </a:bodyPr>
          <a:lstStyle/>
          <a:p>
            <a:pPr algn="ctr"/>
            <a:r>
              <a:rPr lang="en-US" altLang="zh-CN" sz="5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Thank You!</a:t>
            </a:r>
          </a:p>
        </p:txBody>
      </p:sp>
      <p:sp>
        <p:nvSpPr>
          <p:cNvPr id="3" name="文本框 2">
            <a:extLst>
              <a:ext uri="{FF2B5EF4-FFF2-40B4-BE49-F238E27FC236}">
                <a16:creationId xmlns:a16="http://schemas.microsoft.com/office/drawing/2014/main" id="{FFAA98A5-D6C2-BE7C-B266-444034603332}"/>
              </a:ext>
            </a:extLst>
          </p:cNvPr>
          <p:cNvSpPr txBox="1"/>
          <p:nvPr/>
        </p:nvSpPr>
        <p:spPr>
          <a:xfrm>
            <a:off x="2418080" y="5739827"/>
            <a:ext cx="7355840" cy="1200329"/>
          </a:xfrm>
          <a:prstGeom prst="rect">
            <a:avLst/>
          </a:prstGeom>
          <a:noFill/>
        </p:spPr>
        <p:txBody>
          <a:bodyPr wrap="square">
            <a:spAutoFit/>
          </a:bodyPr>
          <a:lstStyle/>
          <a:p>
            <a:pPr algn="ctr" fontAlgn="base"/>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44th IEEE International Conference on Distributed Computing Systems</a:t>
            </a:r>
          </a:p>
          <a:p>
            <a:pPr algn="ctr" fontAlgn="base"/>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23 July - 26 July</a:t>
            </a:r>
            <a:b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br>
            <a:r>
              <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rPr>
              <a:t>Jersey City, New Jersey, USA</a:t>
            </a:r>
          </a:p>
          <a:p>
            <a:pPr algn="l" fontAlgn="base"/>
            <a:endParaRPr lang="en" altLang="zh-CN"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 name="文本框 5">
            <a:extLst>
              <a:ext uri="{FF2B5EF4-FFF2-40B4-BE49-F238E27FC236}">
                <a16:creationId xmlns:a16="http://schemas.microsoft.com/office/drawing/2014/main" id="{9CF81F99-39A5-5FA1-B5B8-FEC7D63816A6}"/>
              </a:ext>
            </a:extLst>
          </p:cNvPr>
          <p:cNvSpPr txBox="1"/>
          <p:nvPr/>
        </p:nvSpPr>
        <p:spPr>
          <a:xfrm>
            <a:off x="635" y="4047056"/>
            <a:ext cx="12191365" cy="1692771"/>
          </a:xfrm>
          <a:prstGeom prst="rect">
            <a:avLst/>
          </a:prstGeom>
          <a:noFill/>
        </p:spPr>
        <p:txBody>
          <a:bodyPr wrap="square" rtlCol="0">
            <a:spAutoFit/>
          </a:bodyPr>
          <a:lstStyle/>
          <a:p>
            <a:pPr algn="ctr"/>
            <a:r>
              <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If you have any questions, you can contact us at:</a:t>
            </a:r>
          </a:p>
          <a:p>
            <a:pPr algn="ctr"/>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hlinkClick r:id="rId5"/>
              </a:rPr>
              <a:t>s</a:t>
            </a:r>
            <a:r>
              <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hlinkClick r:id="rId5"/>
              </a:rPr>
              <a:t>enmao_qi@m</a:t>
            </a:r>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hlinkClick r:id="rId5"/>
              </a:rPr>
              <a:t>ail.sdu.edu.cn</a:t>
            </a:r>
            <a:endPar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a:p>
            <a:pPr algn="ctr"/>
            <a:r>
              <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hlinkClick r:id="rId6"/>
              </a:rPr>
              <a:t>yfzou@sdu.edu.cn</a:t>
            </a:r>
            <a:endParaRPr lang="en-US" altLang="zh-CN" sz="24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a:p>
            <a:pPr algn="ctr"/>
            <a:endParaRPr lang="en-US" altLang="zh-CN" sz="3200"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64">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99559" y="1063625"/>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704850" y="159385"/>
            <a:ext cx="7448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endPar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Federated Edge Learning</a:t>
            </a:r>
          </a:p>
        </p:txBody>
      </p:sp>
      <p:grpSp>
        <p:nvGrpSpPr>
          <p:cNvPr id="596" name="组合 595"/>
          <p:cNvGrpSpPr>
            <a:grpSpLocks noChangeAspect="1"/>
          </p:cNvGrpSpPr>
          <p:nvPr/>
        </p:nvGrpSpPr>
        <p:grpSpPr>
          <a:xfrm>
            <a:off x="1452245" y="1840230"/>
            <a:ext cx="8976563" cy="2979420"/>
            <a:chOff x="4432" y="3514"/>
            <a:chExt cx="10712" cy="3555"/>
          </a:xfrm>
        </p:grpSpPr>
        <p:grpSp>
          <p:nvGrpSpPr>
            <p:cNvPr id="410" name="组合 409"/>
            <p:cNvGrpSpPr/>
            <p:nvPr/>
          </p:nvGrpSpPr>
          <p:grpSpPr>
            <a:xfrm>
              <a:off x="4432" y="3660"/>
              <a:ext cx="4647" cy="1972"/>
              <a:chOff x="1247" y="4685"/>
              <a:chExt cx="4647" cy="1972"/>
            </a:xfrm>
          </p:grpSpPr>
          <p:sp>
            <p:nvSpPr>
              <p:cNvPr id="5" name="矩形 4"/>
              <p:cNvSpPr/>
              <p:nvPr/>
            </p:nvSpPr>
            <p:spPr>
              <a:xfrm>
                <a:off x="1247" y="4685"/>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59" name="矩形 358"/>
              <p:cNvSpPr/>
              <p:nvPr>
                <p:custDataLst>
                  <p:tags r:id="rId123"/>
                </p:custDataLst>
              </p:nvPr>
            </p:nvSpPr>
            <p:spPr>
              <a:xfrm>
                <a:off x="1247" y="4687"/>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文本框 7"/>
              <p:cNvSpPr txBox="1"/>
              <p:nvPr>
                <p:custDataLst>
                  <p:tags r:id="rId124"/>
                </p:custDataLst>
              </p:nvPr>
            </p:nvSpPr>
            <p:spPr>
              <a:xfrm>
                <a:off x="2549" y="4847"/>
                <a:ext cx="1734"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Client-K</a:t>
                </a:r>
              </a:p>
            </p:txBody>
          </p:sp>
          <p:grpSp>
            <p:nvGrpSpPr>
              <p:cNvPr id="9" name="组合 8"/>
              <p:cNvGrpSpPr/>
              <p:nvPr/>
            </p:nvGrpSpPr>
            <p:grpSpPr>
              <a:xfrm rot="5400000">
                <a:off x="2351" y="5517"/>
                <a:ext cx="412" cy="628"/>
                <a:chOff x="4261" y="3807"/>
                <a:chExt cx="412" cy="628"/>
              </a:xfrm>
            </p:grpSpPr>
            <p:cxnSp>
              <p:nvCxnSpPr>
                <p:cNvPr id="363" name="直接箭头连接符 362"/>
                <p:cNvCxnSpPr/>
                <p:nvPr>
                  <p:custDataLst>
                    <p:tags r:id="rId160"/>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364" name="直接箭头连接符 363"/>
                <p:cNvCxnSpPr>
                  <a:cxnSpLocks noChangeAspect="1"/>
                </p:cNvCxnSpPr>
                <p:nvPr>
                  <p:custDataLst>
                    <p:tags r:id="rId161"/>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365" name="右箭头 364"/>
              <p:cNvSpPr/>
              <p:nvPr/>
            </p:nvSpPr>
            <p:spPr>
              <a:xfrm>
                <a:off x="4065"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484" name="组合 483"/>
              <p:cNvGrpSpPr/>
              <p:nvPr/>
            </p:nvGrpSpPr>
            <p:grpSpPr>
              <a:xfrm>
                <a:off x="4733" y="5589"/>
                <a:ext cx="593" cy="484"/>
                <a:chOff x="8579" y="2461"/>
                <a:chExt cx="593" cy="484"/>
              </a:xfrm>
            </p:grpSpPr>
            <p:grpSp>
              <p:nvGrpSpPr>
                <p:cNvPr id="485" name="组合 484"/>
                <p:cNvGrpSpPr/>
                <p:nvPr/>
              </p:nvGrpSpPr>
              <p:grpSpPr>
                <a:xfrm>
                  <a:off x="8579" y="2461"/>
                  <a:ext cx="86" cy="484"/>
                  <a:chOff x="6276" y="2384"/>
                  <a:chExt cx="86" cy="484"/>
                </a:xfrm>
              </p:grpSpPr>
              <p:sp>
                <p:nvSpPr>
                  <p:cNvPr id="486" name="椭圆 485"/>
                  <p:cNvSpPr>
                    <a:spLocks noChangeAspect="1"/>
                  </p:cNvSpPr>
                  <p:nvPr>
                    <p:custDataLst>
                      <p:tags r:id="rId155"/>
                    </p:custDataLst>
                  </p:nvPr>
                </p:nvSpPr>
                <p:spPr>
                  <a:xfrm>
                    <a:off x="6276" y="23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7" name="椭圆 486"/>
                  <p:cNvSpPr>
                    <a:spLocks noChangeAspect="1"/>
                  </p:cNvSpPr>
                  <p:nvPr>
                    <p:custDataLst>
                      <p:tags r:id="rId156"/>
                    </p:custDataLst>
                  </p:nvPr>
                </p:nvSpPr>
                <p:spPr>
                  <a:xfrm>
                    <a:off x="6276" y="24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8" name="椭圆 487"/>
                  <p:cNvSpPr>
                    <a:spLocks noChangeAspect="1"/>
                  </p:cNvSpPr>
                  <p:nvPr>
                    <p:custDataLst>
                      <p:tags r:id="rId157"/>
                    </p:custDataLst>
                  </p:nvPr>
                </p:nvSpPr>
                <p:spPr>
                  <a:xfrm>
                    <a:off x="62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9" name="椭圆 488"/>
                  <p:cNvSpPr>
                    <a:spLocks noChangeAspect="1"/>
                  </p:cNvSpPr>
                  <p:nvPr>
                    <p:custDataLst>
                      <p:tags r:id="rId158"/>
                    </p:custDataLst>
                  </p:nvPr>
                </p:nvSpPr>
                <p:spPr>
                  <a:xfrm>
                    <a:off x="62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0" name="椭圆 489"/>
                  <p:cNvSpPr>
                    <a:spLocks noChangeAspect="1"/>
                  </p:cNvSpPr>
                  <p:nvPr>
                    <p:custDataLst>
                      <p:tags r:id="rId159"/>
                    </p:custDataLst>
                  </p:nvPr>
                </p:nvSpPr>
                <p:spPr>
                  <a:xfrm>
                    <a:off x="62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1" name="组合 490"/>
                <p:cNvGrpSpPr/>
                <p:nvPr/>
              </p:nvGrpSpPr>
              <p:grpSpPr>
                <a:xfrm>
                  <a:off x="8754" y="2565"/>
                  <a:ext cx="86" cy="284"/>
                  <a:chOff x="6476" y="2488"/>
                  <a:chExt cx="86" cy="284"/>
                </a:xfrm>
              </p:grpSpPr>
              <p:sp>
                <p:nvSpPr>
                  <p:cNvPr id="492" name="椭圆 491"/>
                  <p:cNvSpPr>
                    <a:spLocks noChangeAspect="1"/>
                  </p:cNvSpPr>
                  <p:nvPr>
                    <p:custDataLst>
                      <p:tags r:id="rId152"/>
                    </p:custDataLst>
                  </p:nvPr>
                </p:nvSpPr>
                <p:spPr>
                  <a:xfrm>
                    <a:off x="6476" y="24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3" name="椭圆 492"/>
                  <p:cNvSpPr>
                    <a:spLocks noChangeAspect="1"/>
                  </p:cNvSpPr>
                  <p:nvPr>
                    <p:custDataLst>
                      <p:tags r:id="rId153"/>
                    </p:custDataLst>
                  </p:nvPr>
                </p:nvSpPr>
                <p:spPr>
                  <a:xfrm>
                    <a:off x="6476" y="25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4" name="椭圆 493"/>
                  <p:cNvSpPr>
                    <a:spLocks noChangeAspect="1"/>
                  </p:cNvSpPr>
                  <p:nvPr>
                    <p:custDataLst>
                      <p:tags r:id="rId154"/>
                    </p:custDataLst>
                  </p:nvPr>
                </p:nvSpPr>
                <p:spPr>
                  <a:xfrm>
                    <a:off x="6476" y="26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5" name="组合 494"/>
                <p:cNvGrpSpPr/>
                <p:nvPr/>
              </p:nvGrpSpPr>
              <p:grpSpPr>
                <a:xfrm>
                  <a:off x="9086" y="2461"/>
                  <a:ext cx="86" cy="484"/>
                  <a:chOff x="6476" y="2584"/>
                  <a:chExt cx="86" cy="484"/>
                </a:xfrm>
              </p:grpSpPr>
              <p:sp>
                <p:nvSpPr>
                  <p:cNvPr id="496" name="椭圆 495"/>
                  <p:cNvSpPr>
                    <a:spLocks noChangeAspect="1"/>
                  </p:cNvSpPr>
                  <p:nvPr>
                    <p:custDataLst>
                      <p:tags r:id="rId147"/>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7" name="椭圆 496"/>
                  <p:cNvSpPr>
                    <a:spLocks noChangeAspect="1"/>
                  </p:cNvSpPr>
                  <p:nvPr>
                    <p:custDataLst>
                      <p:tags r:id="rId148"/>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8" name="椭圆 497"/>
                  <p:cNvSpPr>
                    <a:spLocks noChangeAspect="1"/>
                  </p:cNvSpPr>
                  <p:nvPr>
                    <p:custDataLst>
                      <p:tags r:id="rId149"/>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9" name="椭圆 498"/>
                  <p:cNvSpPr>
                    <a:spLocks noChangeAspect="1"/>
                  </p:cNvSpPr>
                  <p:nvPr>
                    <p:custDataLst>
                      <p:tags r:id="rId150"/>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00" name="椭圆 499"/>
                  <p:cNvSpPr>
                    <a:spLocks noChangeAspect="1"/>
                  </p:cNvSpPr>
                  <p:nvPr>
                    <p:custDataLst>
                      <p:tags r:id="rId151"/>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01" name="直接连接符 500"/>
                <p:cNvCxnSpPr/>
                <p:nvPr>
                  <p:custDataLst>
                    <p:tags r:id="rId126"/>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2" name="直接连接符 501"/>
                <p:cNvCxnSpPr/>
                <p:nvPr>
                  <p:custDataLst>
                    <p:tags r:id="rId127"/>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3" name="直接连接符 502"/>
                <p:cNvCxnSpPr/>
                <p:nvPr>
                  <p:custDataLst>
                    <p:tags r:id="rId128"/>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4" name="直接连接符 503"/>
                <p:cNvCxnSpPr/>
                <p:nvPr>
                  <p:custDataLst>
                    <p:tags r:id="rId129"/>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5" name="直接连接符 504"/>
                <p:cNvCxnSpPr/>
                <p:nvPr>
                  <p:custDataLst>
                    <p:tags r:id="rId130"/>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6" name="直接连接符 505"/>
                <p:cNvCxnSpPr/>
                <p:nvPr>
                  <p:custDataLst>
                    <p:tags r:id="rId131"/>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7" name="直接连接符 506"/>
                <p:cNvCxnSpPr/>
                <p:nvPr>
                  <p:custDataLst>
                    <p:tags r:id="rId132"/>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8" name="直接连接符 507"/>
                <p:cNvCxnSpPr/>
                <p:nvPr>
                  <p:custDataLst>
                    <p:tags r:id="rId133"/>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9" name="直接连接符 508"/>
                <p:cNvCxnSpPr/>
                <p:nvPr>
                  <p:custDataLst>
                    <p:tags r:id="rId134"/>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0" name="直接连接符 509"/>
                <p:cNvCxnSpPr/>
                <p:nvPr>
                  <p:custDataLst>
                    <p:tags r:id="rId135"/>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1" name="直接连接符 510"/>
                <p:cNvCxnSpPr/>
                <p:nvPr>
                  <p:custDataLst>
                    <p:tags r:id="rId136"/>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2" name="直接连接符 511"/>
                <p:cNvCxnSpPr/>
                <p:nvPr>
                  <p:custDataLst>
                    <p:tags r:id="rId137"/>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3" name="直接连接符 512"/>
                <p:cNvCxnSpPr/>
                <p:nvPr>
                  <p:custDataLst>
                    <p:tags r:id="rId138"/>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14" name="组合 513"/>
                <p:cNvGrpSpPr/>
                <p:nvPr/>
              </p:nvGrpSpPr>
              <p:grpSpPr>
                <a:xfrm>
                  <a:off x="8920" y="2561"/>
                  <a:ext cx="57" cy="283"/>
                  <a:chOff x="6635" y="2484"/>
                  <a:chExt cx="87" cy="288"/>
                </a:xfrm>
              </p:grpSpPr>
              <p:sp>
                <p:nvSpPr>
                  <p:cNvPr id="515" name="圆角矩形 514"/>
                  <p:cNvSpPr/>
                  <p:nvPr>
                    <p:custDataLst>
                      <p:tags r:id="rId144"/>
                    </p:custDataLst>
                  </p:nvPr>
                </p:nvSpPr>
                <p:spPr>
                  <a:xfrm>
                    <a:off x="6636" y="2508"/>
                    <a:ext cx="85" cy="249"/>
                  </a:xfrm>
                  <a:prstGeom prst="roundRect">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6" name="椭圆 515"/>
                  <p:cNvSpPr>
                    <a:spLocks noChangeAspect="1"/>
                  </p:cNvSpPr>
                  <p:nvPr>
                    <p:custDataLst>
                      <p:tags r:id="rId145"/>
                    </p:custDataLst>
                  </p:nvPr>
                </p:nvSpPr>
                <p:spPr>
                  <a:xfrm>
                    <a:off x="6635" y="2484"/>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7" name="椭圆 516"/>
                  <p:cNvSpPr>
                    <a:spLocks noChangeAspect="1"/>
                  </p:cNvSpPr>
                  <p:nvPr>
                    <p:custDataLst>
                      <p:tags r:id="rId146"/>
                    </p:custDataLst>
                  </p:nvPr>
                </p:nvSpPr>
                <p:spPr>
                  <a:xfrm>
                    <a:off x="6638" y="2688"/>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18" name="直接连接符 517"/>
                <p:cNvCxnSpPr/>
                <p:nvPr>
                  <p:custDataLst>
                    <p:tags r:id="rId139"/>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9" name="直接连接符 518"/>
                <p:cNvCxnSpPr/>
                <p:nvPr>
                  <p:custDataLst>
                    <p:tags r:id="rId140"/>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0" name="直接连接符 519"/>
                <p:cNvCxnSpPr/>
                <p:nvPr>
                  <p:custDataLst>
                    <p:tags r:id="rId141"/>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1" name="直接连接符 520"/>
                <p:cNvCxnSpPr/>
                <p:nvPr>
                  <p:custDataLst>
                    <p:tags r:id="rId142"/>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2" name="直接连接符 521"/>
                <p:cNvCxnSpPr/>
                <p:nvPr>
                  <p:custDataLst>
                    <p:tags r:id="rId143"/>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405" name="文本框 404"/>
              <p:cNvSpPr txBox="1"/>
              <p:nvPr>
                <p:custDataLst>
                  <p:tags r:id="rId125"/>
                </p:custDataLst>
              </p:nvPr>
            </p:nvSpPr>
            <p:spPr>
              <a:xfrm>
                <a:off x="4283"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p>
            </p:txBody>
          </p:sp>
          <p:sp>
            <p:nvSpPr>
              <p:cNvPr id="406" name="文本框 405"/>
              <p:cNvSpPr txBox="1"/>
              <p:nvPr/>
            </p:nvSpPr>
            <p:spPr>
              <a:xfrm>
                <a:off x="1247" y="4686"/>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sp>
          <p:nvSpPr>
            <p:cNvPr id="409" name="文本框 408"/>
            <p:cNvSpPr txBox="1"/>
            <p:nvPr/>
          </p:nvSpPr>
          <p:spPr>
            <a:xfrm rot="2220000">
              <a:off x="8272" y="3514"/>
              <a:ext cx="2269" cy="770"/>
            </a:xfrm>
            <a:prstGeom prst="rect">
              <a:avLst/>
            </a:prstGeom>
            <a:noFill/>
          </p:spPr>
          <p:txBody>
            <a:bodyPr wrap="square" rtlCol="0">
              <a:spAutoFit/>
            </a:bodyPr>
            <a:lstStyle/>
            <a:p>
              <a:pPr algn="ctr"/>
              <a:r>
                <a:rPr lang="en-US" altLang="zh-CN" sz="360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sp>
          <p:nvSpPr>
            <p:cNvPr id="414" name="矩形 413"/>
            <p:cNvSpPr/>
            <p:nvPr/>
          </p:nvSpPr>
          <p:spPr>
            <a:xfrm>
              <a:off x="12141" y="4209"/>
              <a:ext cx="3002" cy="2259"/>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585" name="组合 584"/>
            <p:cNvGrpSpPr/>
            <p:nvPr/>
          </p:nvGrpSpPr>
          <p:grpSpPr>
            <a:xfrm>
              <a:off x="11979" y="4426"/>
              <a:ext cx="3165" cy="1834"/>
              <a:chOff x="12346" y="4445"/>
              <a:chExt cx="3165" cy="1834"/>
            </a:xfrm>
          </p:grpSpPr>
          <p:sp>
            <p:nvSpPr>
              <p:cNvPr id="417" name="文本框 416"/>
              <p:cNvSpPr txBox="1"/>
              <p:nvPr>
                <p:custDataLst>
                  <p:tags r:id="rId87"/>
                </p:custDataLst>
              </p:nvPr>
            </p:nvSpPr>
            <p:spPr>
              <a:xfrm>
                <a:off x="12346" y="4445"/>
                <a:ext cx="1698" cy="1247"/>
              </a:xfrm>
              <a:prstGeom prst="rect">
                <a:avLst/>
              </a:prstGeom>
              <a:noFill/>
            </p:spPr>
            <p:txBody>
              <a:bodyPr wrap="square" rtlCol="0">
                <a:noAutofit/>
              </a:bodyPr>
              <a:lstStyle/>
              <a:p>
                <a:pPr algn="ctr"/>
                <a:r>
                  <a:rPr lang="en"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Global Aggregation</a:t>
                </a:r>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0" name="文本框 539"/>
              <p:cNvSpPr txBox="1"/>
              <p:nvPr>
                <p:custDataLst>
                  <p:tags r:id="rId88"/>
                </p:custDataLst>
              </p:nvPr>
            </p:nvSpPr>
            <p:spPr>
              <a:xfrm>
                <a:off x="13900" y="4498"/>
                <a:ext cx="1611" cy="819"/>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a:t>
                </a:r>
              </a:p>
            </p:txBody>
          </p:sp>
          <p:pic>
            <p:nvPicPr>
              <p:cNvPr id="543" name="图片 542"/>
              <p:cNvPicPr>
                <a:picLocks noChangeAspect="1"/>
              </p:cNvPicPr>
              <p:nvPr/>
            </p:nvPicPr>
            <p:blipFill>
              <a:blip r:embed="rId166" cstate="print">
                <a:extLst>
                  <a:ext uri="{28A0092B-C50C-407E-A947-70E740481C1C}">
                    <a14:useLocalDpi xmlns:a14="http://schemas.microsoft.com/office/drawing/2010/main" val="0"/>
                  </a:ext>
                </a:extLst>
              </a:blip>
              <a:stretch>
                <a:fillRect/>
              </a:stretch>
            </p:blipFill>
            <p:spPr>
              <a:xfrm>
                <a:off x="14010" y="4926"/>
                <a:ext cx="1353" cy="1353"/>
              </a:xfrm>
              <a:prstGeom prst="rect">
                <a:avLst/>
              </a:prstGeom>
            </p:spPr>
          </p:pic>
          <p:grpSp>
            <p:nvGrpSpPr>
              <p:cNvPr id="544" name="组合 543"/>
              <p:cNvGrpSpPr/>
              <p:nvPr/>
            </p:nvGrpSpPr>
            <p:grpSpPr>
              <a:xfrm>
                <a:off x="12825" y="5238"/>
                <a:ext cx="593" cy="484"/>
                <a:chOff x="8579" y="2461"/>
                <a:chExt cx="593" cy="484"/>
              </a:xfrm>
            </p:grpSpPr>
            <p:grpSp>
              <p:nvGrpSpPr>
                <p:cNvPr id="545" name="组合 544"/>
                <p:cNvGrpSpPr/>
                <p:nvPr/>
              </p:nvGrpSpPr>
              <p:grpSpPr>
                <a:xfrm>
                  <a:off x="8579" y="2461"/>
                  <a:ext cx="86" cy="484"/>
                  <a:chOff x="6276" y="2384"/>
                  <a:chExt cx="86" cy="484"/>
                </a:xfrm>
              </p:grpSpPr>
              <p:sp>
                <p:nvSpPr>
                  <p:cNvPr id="546" name="椭圆 545"/>
                  <p:cNvSpPr>
                    <a:spLocks noChangeAspect="1"/>
                  </p:cNvSpPr>
                  <p:nvPr>
                    <p:custDataLst>
                      <p:tags r:id="rId118"/>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7" name="椭圆 546"/>
                  <p:cNvSpPr>
                    <a:spLocks noChangeAspect="1"/>
                  </p:cNvSpPr>
                  <p:nvPr>
                    <p:custDataLst>
                      <p:tags r:id="rId119"/>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8" name="椭圆 547"/>
                  <p:cNvSpPr>
                    <a:spLocks noChangeAspect="1"/>
                  </p:cNvSpPr>
                  <p:nvPr>
                    <p:custDataLst>
                      <p:tags r:id="rId120"/>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9" name="椭圆 548"/>
                  <p:cNvSpPr>
                    <a:spLocks noChangeAspect="1"/>
                  </p:cNvSpPr>
                  <p:nvPr>
                    <p:custDataLst>
                      <p:tags r:id="rId121"/>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0" name="椭圆 549"/>
                  <p:cNvSpPr>
                    <a:spLocks noChangeAspect="1"/>
                  </p:cNvSpPr>
                  <p:nvPr>
                    <p:custDataLst>
                      <p:tags r:id="rId122"/>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1" name="组合 550"/>
                <p:cNvGrpSpPr/>
                <p:nvPr/>
              </p:nvGrpSpPr>
              <p:grpSpPr>
                <a:xfrm>
                  <a:off x="8754" y="2565"/>
                  <a:ext cx="86" cy="284"/>
                  <a:chOff x="6476" y="2488"/>
                  <a:chExt cx="86" cy="284"/>
                </a:xfrm>
              </p:grpSpPr>
              <p:sp>
                <p:nvSpPr>
                  <p:cNvPr id="552" name="椭圆 551"/>
                  <p:cNvSpPr>
                    <a:spLocks noChangeAspect="1"/>
                  </p:cNvSpPr>
                  <p:nvPr>
                    <p:custDataLst>
                      <p:tags r:id="rId115"/>
                    </p:custDataLst>
                  </p:nvPr>
                </p:nvSpPr>
                <p:spPr>
                  <a:xfrm>
                    <a:off x="6476" y="24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3" name="椭圆 552"/>
                  <p:cNvSpPr>
                    <a:spLocks noChangeAspect="1"/>
                  </p:cNvSpPr>
                  <p:nvPr>
                    <p:custDataLst>
                      <p:tags r:id="rId116"/>
                    </p:custDataLst>
                  </p:nvPr>
                </p:nvSpPr>
                <p:spPr>
                  <a:xfrm>
                    <a:off x="6476" y="25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4" name="椭圆 553"/>
                  <p:cNvSpPr>
                    <a:spLocks noChangeAspect="1"/>
                  </p:cNvSpPr>
                  <p:nvPr>
                    <p:custDataLst>
                      <p:tags r:id="rId117"/>
                    </p:custDataLst>
                  </p:nvPr>
                </p:nvSpPr>
                <p:spPr>
                  <a:xfrm>
                    <a:off x="6476" y="26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5" name="组合 554"/>
                <p:cNvGrpSpPr/>
                <p:nvPr/>
              </p:nvGrpSpPr>
              <p:grpSpPr>
                <a:xfrm>
                  <a:off x="9086" y="2461"/>
                  <a:ext cx="86" cy="484"/>
                  <a:chOff x="6476" y="2584"/>
                  <a:chExt cx="86" cy="484"/>
                </a:xfrm>
              </p:grpSpPr>
              <p:sp>
                <p:nvSpPr>
                  <p:cNvPr id="556" name="椭圆 555"/>
                  <p:cNvSpPr>
                    <a:spLocks noChangeAspect="1"/>
                  </p:cNvSpPr>
                  <p:nvPr>
                    <p:custDataLst>
                      <p:tags r:id="rId110"/>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7" name="椭圆 556"/>
                  <p:cNvSpPr>
                    <a:spLocks noChangeAspect="1"/>
                  </p:cNvSpPr>
                  <p:nvPr>
                    <p:custDataLst>
                      <p:tags r:id="rId111"/>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8" name="椭圆 557"/>
                  <p:cNvSpPr>
                    <a:spLocks noChangeAspect="1"/>
                  </p:cNvSpPr>
                  <p:nvPr>
                    <p:custDataLst>
                      <p:tags r:id="rId112"/>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9" name="椭圆 558"/>
                  <p:cNvSpPr>
                    <a:spLocks noChangeAspect="1"/>
                  </p:cNvSpPr>
                  <p:nvPr>
                    <p:custDataLst>
                      <p:tags r:id="rId113"/>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0" name="椭圆 559"/>
                  <p:cNvSpPr>
                    <a:spLocks noChangeAspect="1"/>
                  </p:cNvSpPr>
                  <p:nvPr>
                    <p:custDataLst>
                      <p:tags r:id="rId114"/>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61" name="直接连接符 560"/>
                <p:cNvCxnSpPr/>
                <p:nvPr>
                  <p:custDataLst>
                    <p:tags r:id="rId89"/>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2" name="直接连接符 561"/>
                <p:cNvCxnSpPr/>
                <p:nvPr>
                  <p:custDataLst>
                    <p:tags r:id="rId90"/>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3" name="直接连接符 562"/>
                <p:cNvCxnSpPr/>
                <p:nvPr>
                  <p:custDataLst>
                    <p:tags r:id="rId91"/>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4" name="直接连接符 563"/>
                <p:cNvCxnSpPr/>
                <p:nvPr>
                  <p:custDataLst>
                    <p:tags r:id="rId92"/>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5" name="直接连接符 564"/>
                <p:cNvCxnSpPr/>
                <p:nvPr>
                  <p:custDataLst>
                    <p:tags r:id="rId93"/>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6" name="直接连接符 565"/>
                <p:cNvCxnSpPr/>
                <p:nvPr>
                  <p:custDataLst>
                    <p:tags r:id="rId94"/>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7" name="直接连接符 566"/>
                <p:cNvCxnSpPr/>
                <p:nvPr>
                  <p:custDataLst>
                    <p:tags r:id="rId95"/>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8" name="直接连接符 567"/>
                <p:cNvCxnSpPr/>
                <p:nvPr>
                  <p:custDataLst>
                    <p:tags r:id="rId96"/>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9" name="直接连接符 568"/>
                <p:cNvCxnSpPr/>
                <p:nvPr>
                  <p:custDataLst>
                    <p:tags r:id="rId97"/>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0" name="直接连接符 569"/>
                <p:cNvCxnSpPr/>
                <p:nvPr>
                  <p:custDataLst>
                    <p:tags r:id="rId98"/>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1" name="直接连接符 570"/>
                <p:cNvCxnSpPr/>
                <p:nvPr>
                  <p:custDataLst>
                    <p:tags r:id="rId99"/>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2" name="直接连接符 571"/>
                <p:cNvCxnSpPr/>
                <p:nvPr>
                  <p:custDataLst>
                    <p:tags r:id="rId100"/>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3" name="直接连接符 572"/>
                <p:cNvCxnSpPr/>
                <p:nvPr>
                  <p:custDataLst>
                    <p:tags r:id="rId101"/>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74" name="组合 573"/>
                <p:cNvGrpSpPr/>
                <p:nvPr/>
              </p:nvGrpSpPr>
              <p:grpSpPr>
                <a:xfrm>
                  <a:off x="8920" y="2561"/>
                  <a:ext cx="57" cy="283"/>
                  <a:chOff x="6635" y="2484"/>
                  <a:chExt cx="87" cy="288"/>
                </a:xfrm>
              </p:grpSpPr>
              <p:sp>
                <p:nvSpPr>
                  <p:cNvPr id="575" name="圆角矩形 574"/>
                  <p:cNvSpPr/>
                  <p:nvPr>
                    <p:custDataLst>
                      <p:tags r:id="rId107"/>
                    </p:custDataLst>
                  </p:nvPr>
                </p:nvSpPr>
                <p:spPr>
                  <a:xfrm>
                    <a:off x="6636" y="2508"/>
                    <a:ext cx="85" cy="249"/>
                  </a:xfrm>
                  <a:prstGeom prst="roundRect">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6" name="椭圆 575"/>
                  <p:cNvSpPr>
                    <a:spLocks noChangeAspect="1"/>
                  </p:cNvSpPr>
                  <p:nvPr>
                    <p:custDataLst>
                      <p:tags r:id="rId108"/>
                    </p:custDataLst>
                  </p:nvPr>
                </p:nvSpPr>
                <p:spPr>
                  <a:xfrm>
                    <a:off x="6635" y="2484"/>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7" name="椭圆 576"/>
                  <p:cNvSpPr>
                    <a:spLocks noChangeAspect="1"/>
                  </p:cNvSpPr>
                  <p:nvPr>
                    <p:custDataLst>
                      <p:tags r:id="rId109"/>
                    </p:custDataLst>
                  </p:nvPr>
                </p:nvSpPr>
                <p:spPr>
                  <a:xfrm>
                    <a:off x="6638" y="2688"/>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8" name="直接连接符 577"/>
                <p:cNvCxnSpPr/>
                <p:nvPr>
                  <p:custDataLst>
                    <p:tags r:id="rId102"/>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9" name="直接连接符 578"/>
                <p:cNvCxnSpPr/>
                <p:nvPr>
                  <p:custDataLst>
                    <p:tags r:id="rId103"/>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0" name="直接连接符 579"/>
                <p:cNvCxnSpPr/>
                <p:nvPr>
                  <p:custDataLst>
                    <p:tags r:id="rId104"/>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1" name="直接连接符 580"/>
                <p:cNvCxnSpPr/>
                <p:nvPr>
                  <p:custDataLst>
                    <p:tags r:id="rId105"/>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2" name="直接连接符 581"/>
                <p:cNvCxnSpPr/>
                <p:nvPr>
                  <p:custDataLst>
                    <p:tags r:id="rId106"/>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cxnSp>
          <p:nvCxnSpPr>
            <p:cNvPr id="591" name="直接箭头连接符 590"/>
            <p:cNvCxnSpPr/>
            <p:nvPr/>
          </p:nvCxnSpPr>
          <p:spPr>
            <a:xfrm>
              <a:off x="8683" y="4723"/>
              <a:ext cx="3591" cy="664"/>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2" name="直接箭头连接符 591"/>
            <p:cNvCxnSpPr/>
            <p:nvPr/>
          </p:nvCxnSpPr>
          <p:spPr>
            <a:xfrm flipV="1">
              <a:off x="9751" y="5504"/>
              <a:ext cx="2540" cy="190"/>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4" name="直接箭头连接符 593"/>
            <p:cNvCxnSpPr/>
            <p:nvPr/>
          </p:nvCxnSpPr>
          <p:spPr>
            <a:xfrm flipV="1">
              <a:off x="9751" y="5577"/>
              <a:ext cx="2540" cy="190"/>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cxnSp>
          <p:nvCxnSpPr>
            <p:cNvPr id="595" name="直接箭头连接符 594"/>
            <p:cNvCxnSpPr/>
            <p:nvPr/>
          </p:nvCxnSpPr>
          <p:spPr>
            <a:xfrm>
              <a:off x="8683" y="4802"/>
              <a:ext cx="3591" cy="664"/>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nvGrpSpPr>
            <p:cNvPr id="411" name="组合 410"/>
            <p:cNvGrpSpPr/>
            <p:nvPr/>
          </p:nvGrpSpPr>
          <p:grpSpPr>
            <a:xfrm>
              <a:off x="5359" y="4548"/>
              <a:ext cx="4646" cy="1972"/>
              <a:chOff x="5854" y="4683"/>
              <a:chExt cx="4646" cy="1972"/>
            </a:xfrm>
          </p:grpSpPr>
          <p:sp>
            <p:nvSpPr>
              <p:cNvPr id="10" name="矩形 9"/>
              <p:cNvSpPr/>
              <p:nvPr/>
            </p:nvSpPr>
            <p:spPr>
              <a:xfrm>
                <a:off x="5854" y="4683"/>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矩形 10"/>
              <p:cNvSpPr/>
              <p:nvPr>
                <p:custDataLst>
                  <p:tags r:id="rId47"/>
                </p:custDataLst>
              </p:nvPr>
            </p:nvSpPr>
            <p:spPr>
              <a:xfrm>
                <a:off x="5854" y="4685"/>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2" name="文本框 11"/>
              <p:cNvSpPr txBox="1"/>
              <p:nvPr>
                <p:custDataLst>
                  <p:tags r:id="rId48"/>
                </p:custDataLst>
              </p:nvPr>
            </p:nvSpPr>
            <p:spPr>
              <a:xfrm>
                <a:off x="7319" y="4847"/>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Client-2</a:t>
                </a:r>
              </a:p>
            </p:txBody>
          </p:sp>
          <p:grpSp>
            <p:nvGrpSpPr>
              <p:cNvPr id="13" name="组合 12"/>
              <p:cNvGrpSpPr/>
              <p:nvPr/>
            </p:nvGrpSpPr>
            <p:grpSpPr>
              <a:xfrm rot="5400000">
                <a:off x="6958" y="5517"/>
                <a:ext cx="412" cy="628"/>
                <a:chOff x="4261" y="3807"/>
                <a:chExt cx="412" cy="628"/>
              </a:xfrm>
            </p:grpSpPr>
            <p:cxnSp>
              <p:nvCxnSpPr>
                <p:cNvPr id="14" name="直接箭头连接符 13"/>
                <p:cNvCxnSpPr/>
                <p:nvPr>
                  <p:custDataLst>
                    <p:tags r:id="rId8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15" name="直接箭头连接符 14"/>
                <p:cNvCxnSpPr>
                  <a:cxnSpLocks noChangeAspect="1"/>
                </p:cNvCxnSpPr>
                <p:nvPr>
                  <p:custDataLst>
                    <p:tags r:id="rId8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17" name="右箭头 16"/>
              <p:cNvSpPr/>
              <p:nvPr/>
            </p:nvSpPr>
            <p:spPr>
              <a:xfrm>
                <a:off x="8672"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8" name="文本框 17"/>
              <p:cNvSpPr txBox="1"/>
              <p:nvPr>
                <p:custDataLst>
                  <p:tags r:id="rId49"/>
                </p:custDataLst>
              </p:nvPr>
            </p:nvSpPr>
            <p:spPr>
              <a:xfrm>
                <a:off x="8890"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9" name="文本框 18"/>
              <p:cNvSpPr txBox="1"/>
              <p:nvPr/>
            </p:nvSpPr>
            <p:spPr>
              <a:xfrm>
                <a:off x="5854" y="4684"/>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0" name="图形 18"/>
              <p:cNvPicPr>
                <a:picLocks noChangeAspect="1"/>
              </p:cNvPicPr>
              <p:nvPr>
                <p:custDataLst>
                  <p:tags r:id="rId50"/>
                </p:custDataLst>
              </p:nvPr>
            </p:nvPicPr>
            <p:blipFill>
              <a:blip r:embed="rId167">
                <a:extLst>
                  <a:ext uri="{28A0092B-C50C-407E-A947-70E740481C1C}">
                    <a14:useLocalDpi xmlns:a14="http://schemas.microsoft.com/office/drawing/2010/main" val="0"/>
                  </a:ext>
                  <a:ext uri="{96DAC541-7B7A-43D3-8B79-37D633B846F1}">
                    <asvg:svgBlip xmlns:asvg="http://schemas.microsoft.com/office/drawing/2016/SVG/main" r:embed="rId168"/>
                  </a:ext>
                </a:extLst>
              </a:blip>
              <a:stretch>
                <a:fillRect/>
              </a:stretch>
            </p:blipFill>
            <p:spPr>
              <a:xfrm>
                <a:off x="7678" y="5406"/>
                <a:ext cx="850" cy="850"/>
              </a:xfrm>
              <a:prstGeom prst="rect">
                <a:avLst/>
              </a:prstGeom>
            </p:spPr>
          </p:pic>
          <p:grpSp>
            <p:nvGrpSpPr>
              <p:cNvPr id="421" name="组合 420"/>
              <p:cNvGrpSpPr/>
              <p:nvPr/>
            </p:nvGrpSpPr>
            <p:grpSpPr>
              <a:xfrm>
                <a:off x="9391" y="5589"/>
                <a:ext cx="593" cy="484"/>
                <a:chOff x="8579" y="2461"/>
                <a:chExt cx="593" cy="484"/>
              </a:xfrm>
            </p:grpSpPr>
            <p:grpSp>
              <p:nvGrpSpPr>
                <p:cNvPr id="422" name="组合 421"/>
                <p:cNvGrpSpPr/>
                <p:nvPr/>
              </p:nvGrpSpPr>
              <p:grpSpPr>
                <a:xfrm>
                  <a:off x="8579" y="2461"/>
                  <a:ext cx="86" cy="484"/>
                  <a:chOff x="6276" y="2384"/>
                  <a:chExt cx="86" cy="484"/>
                </a:xfrm>
              </p:grpSpPr>
              <p:sp>
                <p:nvSpPr>
                  <p:cNvPr id="423" name="椭圆 422"/>
                  <p:cNvSpPr>
                    <a:spLocks noChangeAspect="1"/>
                  </p:cNvSpPr>
                  <p:nvPr>
                    <p:custDataLst>
                      <p:tags r:id="rId80"/>
                    </p:custDataLst>
                  </p:nvPr>
                </p:nvSpPr>
                <p:spPr>
                  <a:xfrm>
                    <a:off x="6276" y="23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4" name="椭圆 423"/>
                  <p:cNvSpPr>
                    <a:spLocks noChangeAspect="1"/>
                  </p:cNvSpPr>
                  <p:nvPr>
                    <p:custDataLst>
                      <p:tags r:id="rId81"/>
                    </p:custDataLst>
                  </p:nvPr>
                </p:nvSpPr>
                <p:spPr>
                  <a:xfrm>
                    <a:off x="6276" y="24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5" name="椭圆 424"/>
                  <p:cNvSpPr>
                    <a:spLocks noChangeAspect="1"/>
                  </p:cNvSpPr>
                  <p:nvPr>
                    <p:custDataLst>
                      <p:tags r:id="rId82"/>
                    </p:custDataLst>
                  </p:nvPr>
                </p:nvSpPr>
                <p:spPr>
                  <a:xfrm>
                    <a:off x="62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6" name="椭圆 425"/>
                  <p:cNvSpPr>
                    <a:spLocks noChangeAspect="1"/>
                  </p:cNvSpPr>
                  <p:nvPr>
                    <p:custDataLst>
                      <p:tags r:id="rId83"/>
                    </p:custDataLst>
                  </p:nvPr>
                </p:nvSpPr>
                <p:spPr>
                  <a:xfrm>
                    <a:off x="62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7" name="椭圆 426"/>
                  <p:cNvSpPr>
                    <a:spLocks noChangeAspect="1"/>
                  </p:cNvSpPr>
                  <p:nvPr>
                    <p:custDataLst>
                      <p:tags r:id="rId84"/>
                    </p:custDataLst>
                  </p:nvPr>
                </p:nvSpPr>
                <p:spPr>
                  <a:xfrm>
                    <a:off x="62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28" name="组合 427"/>
                <p:cNvGrpSpPr/>
                <p:nvPr/>
              </p:nvGrpSpPr>
              <p:grpSpPr>
                <a:xfrm>
                  <a:off x="8754" y="2565"/>
                  <a:ext cx="86" cy="284"/>
                  <a:chOff x="6476" y="2488"/>
                  <a:chExt cx="86" cy="284"/>
                </a:xfrm>
              </p:grpSpPr>
              <p:sp>
                <p:nvSpPr>
                  <p:cNvPr id="429" name="椭圆 428"/>
                  <p:cNvSpPr>
                    <a:spLocks noChangeAspect="1"/>
                  </p:cNvSpPr>
                  <p:nvPr>
                    <p:custDataLst>
                      <p:tags r:id="rId77"/>
                    </p:custDataLst>
                  </p:nvPr>
                </p:nvSpPr>
                <p:spPr>
                  <a:xfrm>
                    <a:off x="6476" y="24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0" name="椭圆 429"/>
                  <p:cNvSpPr>
                    <a:spLocks noChangeAspect="1"/>
                  </p:cNvSpPr>
                  <p:nvPr>
                    <p:custDataLst>
                      <p:tags r:id="rId78"/>
                    </p:custDataLst>
                  </p:nvPr>
                </p:nvSpPr>
                <p:spPr>
                  <a:xfrm>
                    <a:off x="6476" y="25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1" name="椭圆 430"/>
                  <p:cNvSpPr>
                    <a:spLocks noChangeAspect="1"/>
                  </p:cNvSpPr>
                  <p:nvPr>
                    <p:custDataLst>
                      <p:tags r:id="rId79"/>
                    </p:custDataLst>
                  </p:nvPr>
                </p:nvSpPr>
                <p:spPr>
                  <a:xfrm>
                    <a:off x="6476" y="26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32" name="组合 431"/>
                <p:cNvGrpSpPr/>
                <p:nvPr/>
              </p:nvGrpSpPr>
              <p:grpSpPr>
                <a:xfrm>
                  <a:off x="9086" y="2461"/>
                  <a:ext cx="86" cy="484"/>
                  <a:chOff x="6476" y="2584"/>
                  <a:chExt cx="86" cy="484"/>
                </a:xfrm>
              </p:grpSpPr>
              <p:sp>
                <p:nvSpPr>
                  <p:cNvPr id="433" name="椭圆 432"/>
                  <p:cNvSpPr>
                    <a:spLocks noChangeAspect="1"/>
                  </p:cNvSpPr>
                  <p:nvPr>
                    <p:custDataLst>
                      <p:tags r:id="rId72"/>
                    </p:custDataLst>
                  </p:nvPr>
                </p:nvSpPr>
                <p:spPr>
                  <a:xfrm>
                    <a:off x="64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4" name="椭圆 433"/>
                  <p:cNvSpPr>
                    <a:spLocks noChangeAspect="1"/>
                  </p:cNvSpPr>
                  <p:nvPr>
                    <p:custDataLst>
                      <p:tags r:id="rId73"/>
                    </p:custDataLst>
                  </p:nvPr>
                </p:nvSpPr>
                <p:spPr>
                  <a:xfrm>
                    <a:off x="64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5" name="椭圆 434"/>
                  <p:cNvSpPr>
                    <a:spLocks noChangeAspect="1"/>
                  </p:cNvSpPr>
                  <p:nvPr>
                    <p:custDataLst>
                      <p:tags r:id="rId74"/>
                    </p:custDataLst>
                  </p:nvPr>
                </p:nvSpPr>
                <p:spPr>
                  <a:xfrm>
                    <a:off x="64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6" name="椭圆 435"/>
                  <p:cNvSpPr>
                    <a:spLocks noChangeAspect="1"/>
                  </p:cNvSpPr>
                  <p:nvPr>
                    <p:custDataLst>
                      <p:tags r:id="rId75"/>
                    </p:custDataLst>
                  </p:nvPr>
                </p:nvSpPr>
                <p:spPr>
                  <a:xfrm>
                    <a:off x="6476" y="28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7" name="椭圆 436"/>
                  <p:cNvSpPr>
                    <a:spLocks noChangeAspect="1"/>
                  </p:cNvSpPr>
                  <p:nvPr>
                    <p:custDataLst>
                      <p:tags r:id="rId76"/>
                    </p:custDataLst>
                  </p:nvPr>
                </p:nvSpPr>
                <p:spPr>
                  <a:xfrm>
                    <a:off x="6476" y="29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38" name="直接连接符 437"/>
                <p:cNvCxnSpPr/>
                <p:nvPr>
                  <p:custDataLst>
                    <p:tags r:id="rId5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9" name="直接连接符 438"/>
                <p:cNvCxnSpPr/>
                <p:nvPr>
                  <p:custDataLst>
                    <p:tags r:id="rId5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0" name="直接连接符 439"/>
                <p:cNvCxnSpPr/>
                <p:nvPr>
                  <p:custDataLst>
                    <p:tags r:id="rId5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1" name="直接连接符 440"/>
                <p:cNvCxnSpPr/>
                <p:nvPr>
                  <p:custDataLst>
                    <p:tags r:id="rId5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2" name="直接连接符 441"/>
                <p:cNvCxnSpPr/>
                <p:nvPr>
                  <p:custDataLst>
                    <p:tags r:id="rId5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3" name="直接连接符 442"/>
                <p:cNvCxnSpPr/>
                <p:nvPr>
                  <p:custDataLst>
                    <p:tags r:id="rId5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4" name="直接连接符 443"/>
                <p:cNvCxnSpPr/>
                <p:nvPr>
                  <p:custDataLst>
                    <p:tags r:id="rId5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5" name="直接连接符 444"/>
                <p:cNvCxnSpPr/>
                <p:nvPr>
                  <p:custDataLst>
                    <p:tags r:id="rId5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6" name="直接连接符 445"/>
                <p:cNvCxnSpPr/>
                <p:nvPr>
                  <p:custDataLst>
                    <p:tags r:id="rId5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7" name="直接连接符 446"/>
                <p:cNvCxnSpPr/>
                <p:nvPr>
                  <p:custDataLst>
                    <p:tags r:id="rId6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8" name="直接连接符 447"/>
                <p:cNvCxnSpPr/>
                <p:nvPr>
                  <p:custDataLst>
                    <p:tags r:id="rId6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9" name="直接连接符 448"/>
                <p:cNvCxnSpPr/>
                <p:nvPr>
                  <p:custDataLst>
                    <p:tags r:id="rId6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0" name="直接连接符 449"/>
                <p:cNvCxnSpPr/>
                <p:nvPr>
                  <p:custDataLst>
                    <p:tags r:id="rId6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451" name="组合 450"/>
                <p:cNvGrpSpPr/>
                <p:nvPr/>
              </p:nvGrpSpPr>
              <p:grpSpPr>
                <a:xfrm>
                  <a:off x="8920" y="2561"/>
                  <a:ext cx="57" cy="283"/>
                  <a:chOff x="6635" y="2484"/>
                  <a:chExt cx="87" cy="288"/>
                </a:xfrm>
              </p:grpSpPr>
              <p:sp>
                <p:nvSpPr>
                  <p:cNvPr id="452" name="圆角矩形 451"/>
                  <p:cNvSpPr/>
                  <p:nvPr>
                    <p:custDataLst>
                      <p:tags r:id="rId69"/>
                    </p:custDataLst>
                  </p:nvPr>
                </p:nvSpPr>
                <p:spPr>
                  <a:xfrm>
                    <a:off x="6636" y="2508"/>
                    <a:ext cx="85" cy="249"/>
                  </a:xfrm>
                  <a:prstGeom prst="roundRect">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3" name="椭圆 452"/>
                  <p:cNvSpPr>
                    <a:spLocks noChangeAspect="1"/>
                  </p:cNvSpPr>
                  <p:nvPr>
                    <p:custDataLst>
                      <p:tags r:id="rId70"/>
                    </p:custDataLst>
                  </p:nvPr>
                </p:nvSpPr>
                <p:spPr>
                  <a:xfrm>
                    <a:off x="6635" y="2484"/>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4" name="椭圆 453"/>
                  <p:cNvSpPr>
                    <a:spLocks noChangeAspect="1"/>
                  </p:cNvSpPr>
                  <p:nvPr>
                    <p:custDataLst>
                      <p:tags r:id="rId71"/>
                    </p:custDataLst>
                  </p:nvPr>
                </p:nvSpPr>
                <p:spPr>
                  <a:xfrm>
                    <a:off x="6638" y="2688"/>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55" name="直接连接符 454"/>
                <p:cNvCxnSpPr/>
                <p:nvPr>
                  <p:custDataLst>
                    <p:tags r:id="rId6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6" name="直接连接符 455"/>
                <p:cNvCxnSpPr/>
                <p:nvPr>
                  <p:custDataLst>
                    <p:tags r:id="rId6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7" name="直接连接符 456"/>
                <p:cNvCxnSpPr/>
                <p:nvPr>
                  <p:custDataLst>
                    <p:tags r:id="rId6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8" name="直接连接符 457"/>
                <p:cNvCxnSpPr/>
                <p:nvPr>
                  <p:custDataLst>
                    <p:tags r:id="rId6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9" name="直接连接符 458"/>
                <p:cNvCxnSpPr/>
                <p:nvPr>
                  <p:custDataLst>
                    <p:tags r:id="rId6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grpSp>
          <p:nvGrpSpPr>
            <p:cNvPr id="583" name="组合 582"/>
            <p:cNvGrpSpPr/>
            <p:nvPr/>
          </p:nvGrpSpPr>
          <p:grpSpPr>
            <a:xfrm>
              <a:off x="6179" y="5097"/>
              <a:ext cx="4647" cy="1972"/>
              <a:chOff x="6179" y="5097"/>
              <a:chExt cx="4647" cy="1972"/>
            </a:xfrm>
          </p:grpSpPr>
          <p:sp>
            <p:nvSpPr>
              <p:cNvPr id="146" name="矩形 145"/>
              <p:cNvSpPr/>
              <p:nvPr/>
            </p:nvSpPr>
            <p:spPr>
              <a:xfrm>
                <a:off x="6179" y="5097"/>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7" name="矩形 146"/>
              <p:cNvSpPr/>
              <p:nvPr>
                <p:custDataLst>
                  <p:tags r:id="rId7"/>
                </p:custDataLst>
              </p:nvPr>
            </p:nvSpPr>
            <p:spPr>
              <a:xfrm>
                <a:off x="6179" y="5099"/>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48" name="图形 20"/>
              <p:cNvPicPr>
                <a:picLocks noChangeAspect="1"/>
              </p:cNvPicPr>
              <p:nvPr>
                <p:custDataLst>
                  <p:tags r:id="rId8"/>
                </p:custDataLst>
              </p:nvPr>
            </p:nvPicPr>
            <p:blipFill>
              <a:blip r:embed="rId169">
                <a:extLst>
                  <a:ext uri="{28A0092B-C50C-407E-A947-70E740481C1C}">
                    <a14:useLocalDpi xmlns:a14="http://schemas.microsoft.com/office/drawing/2010/main" val="0"/>
                  </a:ext>
                  <a:ext uri="{96DAC541-7B7A-43D3-8B79-37D633B846F1}">
                    <asvg:svgBlip xmlns:asvg="http://schemas.microsoft.com/office/drawing/2016/SVG/main" r:embed="rId170"/>
                  </a:ext>
                </a:extLst>
              </a:blip>
              <a:stretch>
                <a:fillRect/>
              </a:stretch>
            </p:blipFill>
            <p:spPr>
              <a:xfrm>
                <a:off x="7993" y="5838"/>
                <a:ext cx="850" cy="850"/>
              </a:xfrm>
              <a:prstGeom prst="rect">
                <a:avLst/>
              </a:prstGeom>
            </p:spPr>
          </p:pic>
          <p:sp>
            <p:nvSpPr>
              <p:cNvPr id="149" name="文本框 148"/>
              <p:cNvSpPr txBox="1"/>
              <p:nvPr>
                <p:custDataLst>
                  <p:tags r:id="rId9"/>
                </p:custDataLst>
              </p:nvPr>
            </p:nvSpPr>
            <p:spPr>
              <a:xfrm>
                <a:off x="7644" y="5279"/>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Client-1</a:t>
                </a:r>
              </a:p>
            </p:txBody>
          </p:sp>
          <p:grpSp>
            <p:nvGrpSpPr>
              <p:cNvPr id="181" name="组合 180"/>
              <p:cNvGrpSpPr/>
              <p:nvPr/>
            </p:nvGrpSpPr>
            <p:grpSpPr>
              <a:xfrm rot="5400000">
                <a:off x="7283" y="5949"/>
                <a:ext cx="412" cy="628"/>
                <a:chOff x="4261" y="3807"/>
                <a:chExt cx="412" cy="628"/>
              </a:xfrm>
            </p:grpSpPr>
            <p:cxnSp>
              <p:nvCxnSpPr>
                <p:cNvPr id="184" name="直接箭头连接符 183"/>
                <p:cNvCxnSpPr/>
                <p:nvPr>
                  <p:custDataLst>
                    <p:tags r:id="rId4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21" name="直接箭头连接符 20"/>
                <p:cNvCxnSpPr>
                  <a:cxnSpLocks noChangeAspect="1"/>
                </p:cNvCxnSpPr>
                <p:nvPr>
                  <p:custDataLst>
                    <p:tags r:id="rId4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22" name="右箭头 21"/>
              <p:cNvSpPr/>
              <p:nvPr/>
            </p:nvSpPr>
            <p:spPr>
              <a:xfrm>
                <a:off x="8997" y="6110"/>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23" name="组合 22"/>
              <p:cNvGrpSpPr/>
              <p:nvPr/>
            </p:nvGrpSpPr>
            <p:grpSpPr>
              <a:xfrm>
                <a:off x="9665" y="6021"/>
                <a:ext cx="593" cy="484"/>
                <a:chOff x="8579" y="2461"/>
                <a:chExt cx="593" cy="484"/>
              </a:xfrm>
            </p:grpSpPr>
            <p:grpSp>
              <p:nvGrpSpPr>
                <p:cNvPr id="24" name="组合 23"/>
                <p:cNvGrpSpPr/>
                <p:nvPr/>
              </p:nvGrpSpPr>
              <p:grpSpPr>
                <a:xfrm>
                  <a:off x="8579" y="2461"/>
                  <a:ext cx="86" cy="484"/>
                  <a:chOff x="6276" y="2384"/>
                  <a:chExt cx="86" cy="484"/>
                </a:xfrm>
              </p:grpSpPr>
              <p:sp>
                <p:nvSpPr>
                  <p:cNvPr id="25" name="椭圆 24"/>
                  <p:cNvSpPr>
                    <a:spLocks noChangeAspect="1"/>
                  </p:cNvSpPr>
                  <p:nvPr>
                    <p:custDataLst>
                      <p:tags r:id="rId40"/>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6" name="椭圆 25"/>
                  <p:cNvSpPr>
                    <a:spLocks noChangeAspect="1"/>
                  </p:cNvSpPr>
                  <p:nvPr>
                    <p:custDataLst>
                      <p:tags r:id="rId41"/>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7" name="椭圆 26"/>
                  <p:cNvSpPr>
                    <a:spLocks noChangeAspect="1"/>
                  </p:cNvSpPr>
                  <p:nvPr>
                    <p:custDataLst>
                      <p:tags r:id="rId42"/>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8" name="椭圆 27"/>
                  <p:cNvSpPr>
                    <a:spLocks noChangeAspect="1"/>
                  </p:cNvSpPr>
                  <p:nvPr>
                    <p:custDataLst>
                      <p:tags r:id="rId43"/>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9" name="椭圆 28"/>
                  <p:cNvSpPr>
                    <a:spLocks noChangeAspect="1"/>
                  </p:cNvSpPr>
                  <p:nvPr>
                    <p:custDataLst>
                      <p:tags r:id="rId44"/>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0" name="组合 29"/>
                <p:cNvGrpSpPr/>
                <p:nvPr/>
              </p:nvGrpSpPr>
              <p:grpSpPr>
                <a:xfrm>
                  <a:off x="8754" y="2565"/>
                  <a:ext cx="86" cy="284"/>
                  <a:chOff x="6476" y="2488"/>
                  <a:chExt cx="86" cy="284"/>
                </a:xfrm>
              </p:grpSpPr>
              <p:sp>
                <p:nvSpPr>
                  <p:cNvPr id="31" name="椭圆 30"/>
                  <p:cNvSpPr>
                    <a:spLocks noChangeAspect="1"/>
                  </p:cNvSpPr>
                  <p:nvPr>
                    <p:custDataLst>
                      <p:tags r:id="rId37"/>
                    </p:custDataLst>
                  </p:nvPr>
                </p:nvSpPr>
                <p:spPr>
                  <a:xfrm>
                    <a:off x="6476" y="24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 name="椭圆 31"/>
                  <p:cNvSpPr>
                    <a:spLocks noChangeAspect="1"/>
                  </p:cNvSpPr>
                  <p:nvPr>
                    <p:custDataLst>
                      <p:tags r:id="rId38"/>
                    </p:custDataLst>
                  </p:nvPr>
                </p:nvSpPr>
                <p:spPr>
                  <a:xfrm>
                    <a:off x="6476" y="25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 name="椭圆 32"/>
                  <p:cNvSpPr>
                    <a:spLocks noChangeAspect="1"/>
                  </p:cNvSpPr>
                  <p:nvPr>
                    <p:custDataLst>
                      <p:tags r:id="rId39"/>
                    </p:custDataLst>
                  </p:nvPr>
                </p:nvSpPr>
                <p:spPr>
                  <a:xfrm>
                    <a:off x="6476" y="26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4" name="组合 33"/>
                <p:cNvGrpSpPr/>
                <p:nvPr/>
              </p:nvGrpSpPr>
              <p:grpSpPr>
                <a:xfrm>
                  <a:off x="9086" y="2461"/>
                  <a:ext cx="86" cy="484"/>
                  <a:chOff x="6476" y="2584"/>
                  <a:chExt cx="86" cy="484"/>
                </a:xfrm>
              </p:grpSpPr>
              <p:sp>
                <p:nvSpPr>
                  <p:cNvPr id="35" name="椭圆 34"/>
                  <p:cNvSpPr>
                    <a:spLocks noChangeAspect="1"/>
                  </p:cNvSpPr>
                  <p:nvPr>
                    <p:custDataLst>
                      <p:tags r:id="rId32"/>
                    </p:custDataLst>
                  </p:nvPr>
                </p:nvSpPr>
                <p:spPr>
                  <a:xfrm>
                    <a:off x="64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 name="椭圆 35"/>
                  <p:cNvSpPr>
                    <a:spLocks noChangeAspect="1"/>
                  </p:cNvSpPr>
                  <p:nvPr>
                    <p:custDataLst>
                      <p:tags r:id="rId33"/>
                    </p:custDataLst>
                  </p:nvPr>
                </p:nvSpPr>
                <p:spPr>
                  <a:xfrm>
                    <a:off x="64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 name="椭圆 36"/>
                  <p:cNvSpPr>
                    <a:spLocks noChangeAspect="1"/>
                  </p:cNvSpPr>
                  <p:nvPr>
                    <p:custDataLst>
                      <p:tags r:id="rId34"/>
                    </p:custDataLst>
                  </p:nvPr>
                </p:nvSpPr>
                <p:spPr>
                  <a:xfrm>
                    <a:off x="64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8" name="椭圆 37"/>
                  <p:cNvSpPr>
                    <a:spLocks noChangeAspect="1"/>
                  </p:cNvSpPr>
                  <p:nvPr>
                    <p:custDataLst>
                      <p:tags r:id="rId35"/>
                    </p:custDataLst>
                  </p:nvPr>
                </p:nvSpPr>
                <p:spPr>
                  <a:xfrm>
                    <a:off x="6476" y="28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9" name="椭圆 38"/>
                  <p:cNvSpPr>
                    <a:spLocks noChangeAspect="1"/>
                  </p:cNvSpPr>
                  <p:nvPr>
                    <p:custDataLst>
                      <p:tags r:id="rId36"/>
                    </p:custDataLst>
                  </p:nvPr>
                </p:nvSpPr>
                <p:spPr>
                  <a:xfrm>
                    <a:off x="6476" y="29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0" name="直接连接符 39"/>
                <p:cNvCxnSpPr/>
                <p:nvPr>
                  <p:custDataLst>
                    <p:tags r:id="rId1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custDataLst>
                    <p:tags r:id="rId1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custDataLst>
                    <p:tags r:id="rId1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p:custDataLst>
                    <p:tags r:id="rId1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 name="直接连接符 43"/>
                <p:cNvCxnSpPr/>
                <p:nvPr>
                  <p:custDataLst>
                    <p:tags r:id="rId1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 name="直接连接符 44"/>
                <p:cNvCxnSpPr/>
                <p:nvPr>
                  <p:custDataLst>
                    <p:tags r:id="rId1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6" name="直接连接符 45"/>
                <p:cNvCxnSpPr/>
                <p:nvPr>
                  <p:custDataLst>
                    <p:tags r:id="rId1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7" name="直接连接符 46"/>
                <p:cNvCxnSpPr/>
                <p:nvPr>
                  <p:custDataLst>
                    <p:tags r:id="rId1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8" name="直接连接符 47"/>
                <p:cNvCxnSpPr/>
                <p:nvPr>
                  <p:custDataLst>
                    <p:tags r:id="rId1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p:nvPr>
                  <p:custDataLst>
                    <p:tags r:id="rId2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p:custDataLst>
                    <p:tags r:id="rId2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 name="直接连接符 50"/>
                <p:cNvCxnSpPr/>
                <p:nvPr>
                  <p:custDataLst>
                    <p:tags r:id="rId2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 name="直接连接符 51"/>
                <p:cNvCxnSpPr/>
                <p:nvPr>
                  <p:custDataLst>
                    <p:tags r:id="rId2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3" name="组合 52"/>
                <p:cNvGrpSpPr/>
                <p:nvPr/>
              </p:nvGrpSpPr>
              <p:grpSpPr>
                <a:xfrm>
                  <a:off x="8920" y="2561"/>
                  <a:ext cx="57" cy="283"/>
                  <a:chOff x="6635" y="2484"/>
                  <a:chExt cx="87" cy="288"/>
                </a:xfrm>
              </p:grpSpPr>
              <p:sp>
                <p:nvSpPr>
                  <p:cNvPr id="54" name="圆角矩形 53"/>
                  <p:cNvSpPr/>
                  <p:nvPr>
                    <p:custDataLst>
                      <p:tags r:id="rId29"/>
                    </p:custDataLst>
                  </p:nvPr>
                </p:nvSpPr>
                <p:spPr>
                  <a:xfrm>
                    <a:off x="6636" y="2508"/>
                    <a:ext cx="85" cy="249"/>
                  </a:xfrm>
                  <a:prstGeom prst="roundRect">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 name="椭圆 54"/>
                  <p:cNvSpPr>
                    <a:spLocks noChangeAspect="1"/>
                  </p:cNvSpPr>
                  <p:nvPr>
                    <p:custDataLst>
                      <p:tags r:id="rId30"/>
                    </p:custDataLst>
                  </p:nvPr>
                </p:nvSpPr>
                <p:spPr>
                  <a:xfrm>
                    <a:off x="6635" y="2484"/>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 name="椭圆 55"/>
                  <p:cNvSpPr>
                    <a:spLocks noChangeAspect="1"/>
                  </p:cNvSpPr>
                  <p:nvPr>
                    <p:custDataLst>
                      <p:tags r:id="rId31"/>
                    </p:custDataLst>
                  </p:nvPr>
                </p:nvSpPr>
                <p:spPr>
                  <a:xfrm>
                    <a:off x="6638" y="2688"/>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 name="直接连接符 56"/>
                <p:cNvCxnSpPr/>
                <p:nvPr>
                  <p:custDataLst>
                    <p:tags r:id="rId2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 name="直接连接符 57"/>
                <p:cNvCxnSpPr/>
                <p:nvPr>
                  <p:custDataLst>
                    <p:tags r:id="rId2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9" name="直接连接符 58"/>
                <p:cNvCxnSpPr/>
                <p:nvPr>
                  <p:custDataLst>
                    <p:tags r:id="rId2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0" name="直接连接符 59"/>
                <p:cNvCxnSpPr/>
                <p:nvPr>
                  <p:custDataLst>
                    <p:tags r:id="rId2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1" name="直接连接符 60"/>
                <p:cNvCxnSpPr/>
                <p:nvPr>
                  <p:custDataLst>
                    <p:tags r:id="rId2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62" name="文本框 61"/>
              <p:cNvSpPr txBox="1"/>
              <p:nvPr>
                <p:custDataLst>
                  <p:tags r:id="rId10"/>
                </p:custDataLst>
              </p:nvPr>
            </p:nvSpPr>
            <p:spPr>
              <a:xfrm>
                <a:off x="9215" y="5279"/>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3" name="文本框 62"/>
              <p:cNvSpPr txBox="1"/>
              <p:nvPr/>
            </p:nvSpPr>
            <p:spPr>
              <a:xfrm>
                <a:off x="6179" y="5098"/>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90" name="直接箭头连接符 589"/>
            <p:cNvCxnSpPr/>
            <p:nvPr/>
          </p:nvCxnSpPr>
          <p:spPr>
            <a:xfrm flipV="1">
              <a:off x="10405" y="5606"/>
              <a:ext cx="1880" cy="646"/>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3" name="直接箭头连接符 592"/>
            <p:cNvCxnSpPr/>
            <p:nvPr/>
          </p:nvCxnSpPr>
          <p:spPr>
            <a:xfrm flipV="1">
              <a:off x="10411" y="5704"/>
              <a:ext cx="1880" cy="646"/>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3</a:t>
            </a:fld>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69" name="矩形: 圆角 16">
            <a:extLst>
              <a:ext uri="{FF2B5EF4-FFF2-40B4-BE49-F238E27FC236}">
                <a16:creationId xmlns:a16="http://schemas.microsoft.com/office/drawing/2014/main" id="{D7B2539C-0A12-1767-FCF2-AA68EBC5A7B9}"/>
              </a:ext>
            </a:extLst>
          </p:cNvPr>
          <p:cNvSpPr/>
          <p:nvPr/>
        </p:nvSpPr>
        <p:spPr>
          <a:xfrm>
            <a:off x="1568567" y="5027440"/>
            <a:ext cx="8852857" cy="73881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Federated edge</a:t>
            </a:r>
            <a:r>
              <a:rPr lang="zh-CN" altLang="en-US"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 learning (FEEL) </a:t>
            </a: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is a promising</a:t>
            </a:r>
            <a:r>
              <a:rPr lang="zh-CN" altLang="en-US"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paradigm </a:t>
            </a:r>
          </a:p>
          <a:p>
            <a:pPr marR="0" lvl="0" indent="0" algn="ctr" fontAlgn="auto">
              <a:lnSpc>
                <a:spcPct val="100000"/>
              </a:lnSpc>
              <a:spcBef>
                <a:spcPts val="0"/>
              </a:spcBef>
              <a:spcAft>
                <a:spcPts val="0"/>
              </a:spcAft>
              <a:buClrTx/>
              <a:buSzTx/>
              <a:buFontTx/>
              <a:buNone/>
              <a:tabLst/>
              <a:defRPr/>
            </a:pP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that combines edge computing and distributed machine learning.</a:t>
            </a:r>
            <a:endParaRPr lang="zh-CN" altLang="en-US"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64">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99559" y="1063625"/>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704850" y="159385"/>
            <a:ext cx="7448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endPar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 Attack on FEEL</a:t>
            </a:r>
          </a:p>
        </p:txBody>
      </p:sp>
      <p:grpSp>
        <p:nvGrpSpPr>
          <p:cNvPr id="596" name="组合 595"/>
          <p:cNvGrpSpPr>
            <a:grpSpLocks noChangeAspect="1"/>
          </p:cNvGrpSpPr>
          <p:nvPr/>
        </p:nvGrpSpPr>
        <p:grpSpPr>
          <a:xfrm>
            <a:off x="1452245" y="1840230"/>
            <a:ext cx="8976563" cy="2979420"/>
            <a:chOff x="4432" y="3514"/>
            <a:chExt cx="10712" cy="3555"/>
          </a:xfrm>
        </p:grpSpPr>
        <p:grpSp>
          <p:nvGrpSpPr>
            <p:cNvPr id="410" name="组合 409"/>
            <p:cNvGrpSpPr/>
            <p:nvPr/>
          </p:nvGrpSpPr>
          <p:grpSpPr>
            <a:xfrm>
              <a:off x="4432" y="3660"/>
              <a:ext cx="4647" cy="1972"/>
              <a:chOff x="1247" y="4685"/>
              <a:chExt cx="4647" cy="1972"/>
            </a:xfrm>
          </p:grpSpPr>
          <p:sp>
            <p:nvSpPr>
              <p:cNvPr id="5" name="矩形 4"/>
              <p:cNvSpPr/>
              <p:nvPr/>
            </p:nvSpPr>
            <p:spPr>
              <a:xfrm>
                <a:off x="1247" y="4685"/>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59" name="矩形 358"/>
              <p:cNvSpPr/>
              <p:nvPr>
                <p:custDataLst>
                  <p:tags r:id="rId123"/>
                </p:custDataLst>
              </p:nvPr>
            </p:nvSpPr>
            <p:spPr>
              <a:xfrm>
                <a:off x="1247" y="4687"/>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文本框 7"/>
              <p:cNvSpPr txBox="1"/>
              <p:nvPr>
                <p:custDataLst>
                  <p:tags r:id="rId124"/>
                </p:custDataLst>
              </p:nvPr>
            </p:nvSpPr>
            <p:spPr>
              <a:xfrm>
                <a:off x="2549" y="4847"/>
                <a:ext cx="1734"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Client-K</a:t>
                </a:r>
              </a:p>
            </p:txBody>
          </p:sp>
          <p:grpSp>
            <p:nvGrpSpPr>
              <p:cNvPr id="9" name="组合 8"/>
              <p:cNvGrpSpPr/>
              <p:nvPr/>
            </p:nvGrpSpPr>
            <p:grpSpPr>
              <a:xfrm rot="5400000">
                <a:off x="2351" y="5517"/>
                <a:ext cx="412" cy="628"/>
                <a:chOff x="4261" y="3807"/>
                <a:chExt cx="412" cy="628"/>
              </a:xfrm>
            </p:grpSpPr>
            <p:cxnSp>
              <p:nvCxnSpPr>
                <p:cNvPr id="363" name="直接箭头连接符 362"/>
                <p:cNvCxnSpPr/>
                <p:nvPr>
                  <p:custDataLst>
                    <p:tags r:id="rId160"/>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364" name="直接箭头连接符 363"/>
                <p:cNvCxnSpPr>
                  <a:cxnSpLocks noChangeAspect="1"/>
                </p:cNvCxnSpPr>
                <p:nvPr>
                  <p:custDataLst>
                    <p:tags r:id="rId161"/>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365" name="右箭头 364"/>
              <p:cNvSpPr/>
              <p:nvPr/>
            </p:nvSpPr>
            <p:spPr>
              <a:xfrm>
                <a:off x="4065"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484" name="组合 483"/>
              <p:cNvGrpSpPr/>
              <p:nvPr/>
            </p:nvGrpSpPr>
            <p:grpSpPr>
              <a:xfrm>
                <a:off x="4733" y="5589"/>
                <a:ext cx="593" cy="484"/>
                <a:chOff x="8579" y="2461"/>
                <a:chExt cx="593" cy="484"/>
              </a:xfrm>
            </p:grpSpPr>
            <p:grpSp>
              <p:nvGrpSpPr>
                <p:cNvPr id="485" name="组合 484"/>
                <p:cNvGrpSpPr/>
                <p:nvPr/>
              </p:nvGrpSpPr>
              <p:grpSpPr>
                <a:xfrm>
                  <a:off x="8579" y="2461"/>
                  <a:ext cx="86" cy="484"/>
                  <a:chOff x="6276" y="2384"/>
                  <a:chExt cx="86" cy="484"/>
                </a:xfrm>
              </p:grpSpPr>
              <p:sp>
                <p:nvSpPr>
                  <p:cNvPr id="486" name="椭圆 485"/>
                  <p:cNvSpPr>
                    <a:spLocks noChangeAspect="1"/>
                  </p:cNvSpPr>
                  <p:nvPr>
                    <p:custDataLst>
                      <p:tags r:id="rId155"/>
                    </p:custDataLst>
                  </p:nvPr>
                </p:nvSpPr>
                <p:spPr>
                  <a:xfrm>
                    <a:off x="6276" y="23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7" name="椭圆 486"/>
                  <p:cNvSpPr>
                    <a:spLocks noChangeAspect="1"/>
                  </p:cNvSpPr>
                  <p:nvPr>
                    <p:custDataLst>
                      <p:tags r:id="rId156"/>
                    </p:custDataLst>
                  </p:nvPr>
                </p:nvSpPr>
                <p:spPr>
                  <a:xfrm>
                    <a:off x="6276" y="24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8" name="椭圆 487"/>
                  <p:cNvSpPr>
                    <a:spLocks noChangeAspect="1"/>
                  </p:cNvSpPr>
                  <p:nvPr>
                    <p:custDataLst>
                      <p:tags r:id="rId157"/>
                    </p:custDataLst>
                  </p:nvPr>
                </p:nvSpPr>
                <p:spPr>
                  <a:xfrm>
                    <a:off x="62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9" name="椭圆 488"/>
                  <p:cNvSpPr>
                    <a:spLocks noChangeAspect="1"/>
                  </p:cNvSpPr>
                  <p:nvPr>
                    <p:custDataLst>
                      <p:tags r:id="rId158"/>
                    </p:custDataLst>
                  </p:nvPr>
                </p:nvSpPr>
                <p:spPr>
                  <a:xfrm>
                    <a:off x="62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0" name="椭圆 489"/>
                  <p:cNvSpPr>
                    <a:spLocks noChangeAspect="1"/>
                  </p:cNvSpPr>
                  <p:nvPr>
                    <p:custDataLst>
                      <p:tags r:id="rId159"/>
                    </p:custDataLst>
                  </p:nvPr>
                </p:nvSpPr>
                <p:spPr>
                  <a:xfrm>
                    <a:off x="62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1" name="组合 490"/>
                <p:cNvGrpSpPr/>
                <p:nvPr/>
              </p:nvGrpSpPr>
              <p:grpSpPr>
                <a:xfrm>
                  <a:off x="8754" y="2565"/>
                  <a:ext cx="86" cy="284"/>
                  <a:chOff x="6476" y="2488"/>
                  <a:chExt cx="86" cy="284"/>
                </a:xfrm>
              </p:grpSpPr>
              <p:sp>
                <p:nvSpPr>
                  <p:cNvPr id="492" name="椭圆 491"/>
                  <p:cNvSpPr>
                    <a:spLocks noChangeAspect="1"/>
                  </p:cNvSpPr>
                  <p:nvPr>
                    <p:custDataLst>
                      <p:tags r:id="rId152"/>
                    </p:custDataLst>
                  </p:nvPr>
                </p:nvSpPr>
                <p:spPr>
                  <a:xfrm>
                    <a:off x="6476" y="24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3" name="椭圆 492"/>
                  <p:cNvSpPr>
                    <a:spLocks noChangeAspect="1"/>
                  </p:cNvSpPr>
                  <p:nvPr>
                    <p:custDataLst>
                      <p:tags r:id="rId153"/>
                    </p:custDataLst>
                  </p:nvPr>
                </p:nvSpPr>
                <p:spPr>
                  <a:xfrm>
                    <a:off x="6476" y="25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4" name="椭圆 493"/>
                  <p:cNvSpPr>
                    <a:spLocks noChangeAspect="1"/>
                  </p:cNvSpPr>
                  <p:nvPr>
                    <p:custDataLst>
                      <p:tags r:id="rId154"/>
                    </p:custDataLst>
                  </p:nvPr>
                </p:nvSpPr>
                <p:spPr>
                  <a:xfrm>
                    <a:off x="6476" y="26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5" name="组合 494"/>
                <p:cNvGrpSpPr/>
                <p:nvPr/>
              </p:nvGrpSpPr>
              <p:grpSpPr>
                <a:xfrm>
                  <a:off x="9086" y="2461"/>
                  <a:ext cx="86" cy="484"/>
                  <a:chOff x="6476" y="2584"/>
                  <a:chExt cx="86" cy="484"/>
                </a:xfrm>
              </p:grpSpPr>
              <p:sp>
                <p:nvSpPr>
                  <p:cNvPr id="496" name="椭圆 495"/>
                  <p:cNvSpPr>
                    <a:spLocks noChangeAspect="1"/>
                  </p:cNvSpPr>
                  <p:nvPr>
                    <p:custDataLst>
                      <p:tags r:id="rId147"/>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7" name="椭圆 496"/>
                  <p:cNvSpPr>
                    <a:spLocks noChangeAspect="1"/>
                  </p:cNvSpPr>
                  <p:nvPr>
                    <p:custDataLst>
                      <p:tags r:id="rId148"/>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8" name="椭圆 497"/>
                  <p:cNvSpPr>
                    <a:spLocks noChangeAspect="1"/>
                  </p:cNvSpPr>
                  <p:nvPr>
                    <p:custDataLst>
                      <p:tags r:id="rId149"/>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9" name="椭圆 498"/>
                  <p:cNvSpPr>
                    <a:spLocks noChangeAspect="1"/>
                  </p:cNvSpPr>
                  <p:nvPr>
                    <p:custDataLst>
                      <p:tags r:id="rId150"/>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00" name="椭圆 499"/>
                  <p:cNvSpPr>
                    <a:spLocks noChangeAspect="1"/>
                  </p:cNvSpPr>
                  <p:nvPr>
                    <p:custDataLst>
                      <p:tags r:id="rId151"/>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01" name="直接连接符 500"/>
                <p:cNvCxnSpPr/>
                <p:nvPr>
                  <p:custDataLst>
                    <p:tags r:id="rId126"/>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2" name="直接连接符 501"/>
                <p:cNvCxnSpPr/>
                <p:nvPr>
                  <p:custDataLst>
                    <p:tags r:id="rId127"/>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3" name="直接连接符 502"/>
                <p:cNvCxnSpPr/>
                <p:nvPr>
                  <p:custDataLst>
                    <p:tags r:id="rId128"/>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4" name="直接连接符 503"/>
                <p:cNvCxnSpPr/>
                <p:nvPr>
                  <p:custDataLst>
                    <p:tags r:id="rId129"/>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5" name="直接连接符 504"/>
                <p:cNvCxnSpPr/>
                <p:nvPr>
                  <p:custDataLst>
                    <p:tags r:id="rId130"/>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6" name="直接连接符 505"/>
                <p:cNvCxnSpPr/>
                <p:nvPr>
                  <p:custDataLst>
                    <p:tags r:id="rId131"/>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7" name="直接连接符 506"/>
                <p:cNvCxnSpPr/>
                <p:nvPr>
                  <p:custDataLst>
                    <p:tags r:id="rId132"/>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8" name="直接连接符 507"/>
                <p:cNvCxnSpPr/>
                <p:nvPr>
                  <p:custDataLst>
                    <p:tags r:id="rId133"/>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9" name="直接连接符 508"/>
                <p:cNvCxnSpPr/>
                <p:nvPr>
                  <p:custDataLst>
                    <p:tags r:id="rId134"/>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0" name="直接连接符 509"/>
                <p:cNvCxnSpPr/>
                <p:nvPr>
                  <p:custDataLst>
                    <p:tags r:id="rId135"/>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1" name="直接连接符 510"/>
                <p:cNvCxnSpPr/>
                <p:nvPr>
                  <p:custDataLst>
                    <p:tags r:id="rId136"/>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2" name="直接连接符 511"/>
                <p:cNvCxnSpPr/>
                <p:nvPr>
                  <p:custDataLst>
                    <p:tags r:id="rId137"/>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3" name="直接连接符 512"/>
                <p:cNvCxnSpPr/>
                <p:nvPr>
                  <p:custDataLst>
                    <p:tags r:id="rId138"/>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14" name="组合 513"/>
                <p:cNvGrpSpPr/>
                <p:nvPr/>
              </p:nvGrpSpPr>
              <p:grpSpPr>
                <a:xfrm>
                  <a:off x="8920" y="2561"/>
                  <a:ext cx="57" cy="283"/>
                  <a:chOff x="6635" y="2484"/>
                  <a:chExt cx="87" cy="288"/>
                </a:xfrm>
              </p:grpSpPr>
              <p:sp>
                <p:nvSpPr>
                  <p:cNvPr id="515" name="圆角矩形 514"/>
                  <p:cNvSpPr/>
                  <p:nvPr>
                    <p:custDataLst>
                      <p:tags r:id="rId144"/>
                    </p:custDataLst>
                  </p:nvPr>
                </p:nvSpPr>
                <p:spPr>
                  <a:xfrm>
                    <a:off x="6636" y="2508"/>
                    <a:ext cx="85" cy="249"/>
                  </a:xfrm>
                  <a:prstGeom prst="roundRect">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6" name="椭圆 515"/>
                  <p:cNvSpPr>
                    <a:spLocks noChangeAspect="1"/>
                  </p:cNvSpPr>
                  <p:nvPr>
                    <p:custDataLst>
                      <p:tags r:id="rId145"/>
                    </p:custDataLst>
                  </p:nvPr>
                </p:nvSpPr>
                <p:spPr>
                  <a:xfrm>
                    <a:off x="6635" y="2484"/>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7" name="椭圆 516"/>
                  <p:cNvSpPr>
                    <a:spLocks noChangeAspect="1"/>
                  </p:cNvSpPr>
                  <p:nvPr>
                    <p:custDataLst>
                      <p:tags r:id="rId146"/>
                    </p:custDataLst>
                  </p:nvPr>
                </p:nvSpPr>
                <p:spPr>
                  <a:xfrm>
                    <a:off x="6638" y="2688"/>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18" name="直接连接符 517"/>
                <p:cNvCxnSpPr/>
                <p:nvPr>
                  <p:custDataLst>
                    <p:tags r:id="rId139"/>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9" name="直接连接符 518"/>
                <p:cNvCxnSpPr/>
                <p:nvPr>
                  <p:custDataLst>
                    <p:tags r:id="rId140"/>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0" name="直接连接符 519"/>
                <p:cNvCxnSpPr/>
                <p:nvPr>
                  <p:custDataLst>
                    <p:tags r:id="rId141"/>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1" name="直接连接符 520"/>
                <p:cNvCxnSpPr/>
                <p:nvPr>
                  <p:custDataLst>
                    <p:tags r:id="rId142"/>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2" name="直接连接符 521"/>
                <p:cNvCxnSpPr/>
                <p:nvPr>
                  <p:custDataLst>
                    <p:tags r:id="rId143"/>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405" name="文本框 404"/>
              <p:cNvSpPr txBox="1"/>
              <p:nvPr>
                <p:custDataLst>
                  <p:tags r:id="rId125"/>
                </p:custDataLst>
              </p:nvPr>
            </p:nvSpPr>
            <p:spPr>
              <a:xfrm>
                <a:off x="4283"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p>
            </p:txBody>
          </p:sp>
          <p:sp>
            <p:nvSpPr>
              <p:cNvPr id="406" name="文本框 405"/>
              <p:cNvSpPr txBox="1"/>
              <p:nvPr/>
            </p:nvSpPr>
            <p:spPr>
              <a:xfrm>
                <a:off x="1247" y="4686"/>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sp>
          <p:nvSpPr>
            <p:cNvPr id="409" name="文本框 408"/>
            <p:cNvSpPr txBox="1"/>
            <p:nvPr/>
          </p:nvSpPr>
          <p:spPr>
            <a:xfrm rot="2220000">
              <a:off x="8272" y="3514"/>
              <a:ext cx="2269" cy="770"/>
            </a:xfrm>
            <a:prstGeom prst="rect">
              <a:avLst/>
            </a:prstGeom>
            <a:noFill/>
          </p:spPr>
          <p:txBody>
            <a:bodyPr wrap="square" rtlCol="0">
              <a:spAutoFit/>
            </a:bodyPr>
            <a:lstStyle/>
            <a:p>
              <a:pPr algn="ctr"/>
              <a:r>
                <a:rPr lang="en-US" altLang="zh-CN" sz="360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sp>
          <p:nvSpPr>
            <p:cNvPr id="414" name="矩形 413"/>
            <p:cNvSpPr/>
            <p:nvPr/>
          </p:nvSpPr>
          <p:spPr>
            <a:xfrm>
              <a:off x="12141" y="4209"/>
              <a:ext cx="3002" cy="2259"/>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585" name="组合 584"/>
            <p:cNvGrpSpPr/>
            <p:nvPr/>
          </p:nvGrpSpPr>
          <p:grpSpPr>
            <a:xfrm>
              <a:off x="11979" y="4426"/>
              <a:ext cx="3165" cy="1834"/>
              <a:chOff x="12346" y="4445"/>
              <a:chExt cx="3165" cy="1834"/>
            </a:xfrm>
          </p:grpSpPr>
          <p:sp>
            <p:nvSpPr>
              <p:cNvPr id="417" name="文本框 416"/>
              <p:cNvSpPr txBox="1"/>
              <p:nvPr>
                <p:custDataLst>
                  <p:tags r:id="rId87"/>
                </p:custDataLst>
              </p:nvPr>
            </p:nvSpPr>
            <p:spPr>
              <a:xfrm>
                <a:off x="12346" y="4445"/>
                <a:ext cx="1698" cy="1247"/>
              </a:xfrm>
              <a:prstGeom prst="rect">
                <a:avLst/>
              </a:prstGeom>
              <a:noFill/>
            </p:spPr>
            <p:txBody>
              <a:bodyPr wrap="square" rtlCol="0">
                <a:noAutofit/>
              </a:bodyPr>
              <a:lstStyle/>
              <a:p>
                <a:pPr algn="ctr"/>
                <a:r>
                  <a:rPr lang="en"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Global Aggregation</a:t>
                </a:r>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0" name="文本框 539"/>
              <p:cNvSpPr txBox="1"/>
              <p:nvPr>
                <p:custDataLst>
                  <p:tags r:id="rId88"/>
                </p:custDataLst>
              </p:nvPr>
            </p:nvSpPr>
            <p:spPr>
              <a:xfrm>
                <a:off x="13900" y="4498"/>
                <a:ext cx="1611" cy="819"/>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a:t>
                </a:r>
              </a:p>
            </p:txBody>
          </p:sp>
          <p:pic>
            <p:nvPicPr>
              <p:cNvPr id="543" name="图片 542"/>
              <p:cNvPicPr>
                <a:picLocks noChangeAspect="1"/>
              </p:cNvPicPr>
              <p:nvPr/>
            </p:nvPicPr>
            <p:blipFill>
              <a:blip r:embed="rId166" cstate="print">
                <a:extLst>
                  <a:ext uri="{28A0092B-C50C-407E-A947-70E740481C1C}">
                    <a14:useLocalDpi xmlns:a14="http://schemas.microsoft.com/office/drawing/2010/main" val="0"/>
                  </a:ext>
                </a:extLst>
              </a:blip>
              <a:stretch>
                <a:fillRect/>
              </a:stretch>
            </p:blipFill>
            <p:spPr>
              <a:xfrm>
                <a:off x="14010" y="4926"/>
                <a:ext cx="1353" cy="1353"/>
              </a:xfrm>
              <a:prstGeom prst="rect">
                <a:avLst/>
              </a:prstGeom>
            </p:spPr>
          </p:pic>
          <p:grpSp>
            <p:nvGrpSpPr>
              <p:cNvPr id="544" name="组合 543"/>
              <p:cNvGrpSpPr/>
              <p:nvPr/>
            </p:nvGrpSpPr>
            <p:grpSpPr>
              <a:xfrm>
                <a:off x="12825" y="5238"/>
                <a:ext cx="593" cy="484"/>
                <a:chOff x="8579" y="2461"/>
                <a:chExt cx="593" cy="484"/>
              </a:xfrm>
            </p:grpSpPr>
            <p:grpSp>
              <p:nvGrpSpPr>
                <p:cNvPr id="545" name="组合 544"/>
                <p:cNvGrpSpPr/>
                <p:nvPr/>
              </p:nvGrpSpPr>
              <p:grpSpPr>
                <a:xfrm>
                  <a:off x="8579" y="2461"/>
                  <a:ext cx="86" cy="484"/>
                  <a:chOff x="6276" y="2384"/>
                  <a:chExt cx="86" cy="484"/>
                </a:xfrm>
              </p:grpSpPr>
              <p:sp>
                <p:nvSpPr>
                  <p:cNvPr id="546" name="椭圆 545"/>
                  <p:cNvSpPr>
                    <a:spLocks noChangeAspect="1"/>
                  </p:cNvSpPr>
                  <p:nvPr>
                    <p:custDataLst>
                      <p:tags r:id="rId118"/>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7" name="椭圆 546"/>
                  <p:cNvSpPr>
                    <a:spLocks noChangeAspect="1"/>
                  </p:cNvSpPr>
                  <p:nvPr>
                    <p:custDataLst>
                      <p:tags r:id="rId119"/>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8" name="椭圆 547"/>
                  <p:cNvSpPr>
                    <a:spLocks noChangeAspect="1"/>
                  </p:cNvSpPr>
                  <p:nvPr>
                    <p:custDataLst>
                      <p:tags r:id="rId120"/>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9" name="椭圆 548"/>
                  <p:cNvSpPr>
                    <a:spLocks noChangeAspect="1"/>
                  </p:cNvSpPr>
                  <p:nvPr>
                    <p:custDataLst>
                      <p:tags r:id="rId121"/>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0" name="椭圆 549"/>
                  <p:cNvSpPr>
                    <a:spLocks noChangeAspect="1"/>
                  </p:cNvSpPr>
                  <p:nvPr>
                    <p:custDataLst>
                      <p:tags r:id="rId122"/>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1" name="组合 550"/>
                <p:cNvGrpSpPr/>
                <p:nvPr/>
              </p:nvGrpSpPr>
              <p:grpSpPr>
                <a:xfrm>
                  <a:off x="8754" y="2565"/>
                  <a:ext cx="86" cy="284"/>
                  <a:chOff x="6476" y="2488"/>
                  <a:chExt cx="86" cy="284"/>
                </a:xfrm>
              </p:grpSpPr>
              <p:sp>
                <p:nvSpPr>
                  <p:cNvPr id="552" name="椭圆 551"/>
                  <p:cNvSpPr>
                    <a:spLocks noChangeAspect="1"/>
                  </p:cNvSpPr>
                  <p:nvPr>
                    <p:custDataLst>
                      <p:tags r:id="rId115"/>
                    </p:custDataLst>
                  </p:nvPr>
                </p:nvSpPr>
                <p:spPr>
                  <a:xfrm>
                    <a:off x="6476" y="24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3" name="椭圆 552"/>
                  <p:cNvSpPr>
                    <a:spLocks noChangeAspect="1"/>
                  </p:cNvSpPr>
                  <p:nvPr>
                    <p:custDataLst>
                      <p:tags r:id="rId116"/>
                    </p:custDataLst>
                  </p:nvPr>
                </p:nvSpPr>
                <p:spPr>
                  <a:xfrm>
                    <a:off x="6476" y="25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4" name="椭圆 553"/>
                  <p:cNvSpPr>
                    <a:spLocks noChangeAspect="1"/>
                  </p:cNvSpPr>
                  <p:nvPr>
                    <p:custDataLst>
                      <p:tags r:id="rId117"/>
                    </p:custDataLst>
                  </p:nvPr>
                </p:nvSpPr>
                <p:spPr>
                  <a:xfrm>
                    <a:off x="6476" y="26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5" name="组合 554"/>
                <p:cNvGrpSpPr/>
                <p:nvPr/>
              </p:nvGrpSpPr>
              <p:grpSpPr>
                <a:xfrm>
                  <a:off x="9086" y="2461"/>
                  <a:ext cx="86" cy="484"/>
                  <a:chOff x="6476" y="2584"/>
                  <a:chExt cx="86" cy="484"/>
                </a:xfrm>
              </p:grpSpPr>
              <p:sp>
                <p:nvSpPr>
                  <p:cNvPr id="556" name="椭圆 555"/>
                  <p:cNvSpPr>
                    <a:spLocks noChangeAspect="1"/>
                  </p:cNvSpPr>
                  <p:nvPr>
                    <p:custDataLst>
                      <p:tags r:id="rId110"/>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7" name="椭圆 556"/>
                  <p:cNvSpPr>
                    <a:spLocks noChangeAspect="1"/>
                  </p:cNvSpPr>
                  <p:nvPr>
                    <p:custDataLst>
                      <p:tags r:id="rId111"/>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8" name="椭圆 557"/>
                  <p:cNvSpPr>
                    <a:spLocks noChangeAspect="1"/>
                  </p:cNvSpPr>
                  <p:nvPr>
                    <p:custDataLst>
                      <p:tags r:id="rId112"/>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9" name="椭圆 558"/>
                  <p:cNvSpPr>
                    <a:spLocks noChangeAspect="1"/>
                  </p:cNvSpPr>
                  <p:nvPr>
                    <p:custDataLst>
                      <p:tags r:id="rId113"/>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0" name="椭圆 559"/>
                  <p:cNvSpPr>
                    <a:spLocks noChangeAspect="1"/>
                  </p:cNvSpPr>
                  <p:nvPr>
                    <p:custDataLst>
                      <p:tags r:id="rId114"/>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61" name="直接连接符 560"/>
                <p:cNvCxnSpPr/>
                <p:nvPr>
                  <p:custDataLst>
                    <p:tags r:id="rId89"/>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2" name="直接连接符 561"/>
                <p:cNvCxnSpPr/>
                <p:nvPr>
                  <p:custDataLst>
                    <p:tags r:id="rId90"/>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3" name="直接连接符 562"/>
                <p:cNvCxnSpPr/>
                <p:nvPr>
                  <p:custDataLst>
                    <p:tags r:id="rId91"/>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4" name="直接连接符 563"/>
                <p:cNvCxnSpPr/>
                <p:nvPr>
                  <p:custDataLst>
                    <p:tags r:id="rId92"/>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5" name="直接连接符 564"/>
                <p:cNvCxnSpPr/>
                <p:nvPr>
                  <p:custDataLst>
                    <p:tags r:id="rId93"/>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6" name="直接连接符 565"/>
                <p:cNvCxnSpPr/>
                <p:nvPr>
                  <p:custDataLst>
                    <p:tags r:id="rId94"/>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7" name="直接连接符 566"/>
                <p:cNvCxnSpPr/>
                <p:nvPr>
                  <p:custDataLst>
                    <p:tags r:id="rId95"/>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8" name="直接连接符 567"/>
                <p:cNvCxnSpPr/>
                <p:nvPr>
                  <p:custDataLst>
                    <p:tags r:id="rId96"/>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9" name="直接连接符 568"/>
                <p:cNvCxnSpPr/>
                <p:nvPr>
                  <p:custDataLst>
                    <p:tags r:id="rId97"/>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0" name="直接连接符 569"/>
                <p:cNvCxnSpPr/>
                <p:nvPr>
                  <p:custDataLst>
                    <p:tags r:id="rId98"/>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1" name="直接连接符 570"/>
                <p:cNvCxnSpPr/>
                <p:nvPr>
                  <p:custDataLst>
                    <p:tags r:id="rId99"/>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2" name="直接连接符 571"/>
                <p:cNvCxnSpPr/>
                <p:nvPr>
                  <p:custDataLst>
                    <p:tags r:id="rId100"/>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3" name="直接连接符 572"/>
                <p:cNvCxnSpPr/>
                <p:nvPr>
                  <p:custDataLst>
                    <p:tags r:id="rId101"/>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74" name="组合 573"/>
                <p:cNvGrpSpPr/>
                <p:nvPr/>
              </p:nvGrpSpPr>
              <p:grpSpPr>
                <a:xfrm>
                  <a:off x="8920" y="2561"/>
                  <a:ext cx="57" cy="283"/>
                  <a:chOff x="6635" y="2484"/>
                  <a:chExt cx="87" cy="288"/>
                </a:xfrm>
              </p:grpSpPr>
              <p:sp>
                <p:nvSpPr>
                  <p:cNvPr id="575" name="圆角矩形 574"/>
                  <p:cNvSpPr/>
                  <p:nvPr>
                    <p:custDataLst>
                      <p:tags r:id="rId107"/>
                    </p:custDataLst>
                  </p:nvPr>
                </p:nvSpPr>
                <p:spPr>
                  <a:xfrm>
                    <a:off x="6636" y="2508"/>
                    <a:ext cx="85" cy="249"/>
                  </a:xfrm>
                  <a:prstGeom prst="roundRect">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6" name="椭圆 575"/>
                  <p:cNvSpPr>
                    <a:spLocks noChangeAspect="1"/>
                  </p:cNvSpPr>
                  <p:nvPr>
                    <p:custDataLst>
                      <p:tags r:id="rId108"/>
                    </p:custDataLst>
                  </p:nvPr>
                </p:nvSpPr>
                <p:spPr>
                  <a:xfrm>
                    <a:off x="6635" y="2484"/>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7" name="椭圆 576"/>
                  <p:cNvSpPr>
                    <a:spLocks noChangeAspect="1"/>
                  </p:cNvSpPr>
                  <p:nvPr>
                    <p:custDataLst>
                      <p:tags r:id="rId109"/>
                    </p:custDataLst>
                  </p:nvPr>
                </p:nvSpPr>
                <p:spPr>
                  <a:xfrm>
                    <a:off x="6638" y="2688"/>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8" name="直接连接符 577"/>
                <p:cNvCxnSpPr/>
                <p:nvPr>
                  <p:custDataLst>
                    <p:tags r:id="rId102"/>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9" name="直接连接符 578"/>
                <p:cNvCxnSpPr/>
                <p:nvPr>
                  <p:custDataLst>
                    <p:tags r:id="rId103"/>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0" name="直接连接符 579"/>
                <p:cNvCxnSpPr/>
                <p:nvPr>
                  <p:custDataLst>
                    <p:tags r:id="rId104"/>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1" name="直接连接符 580"/>
                <p:cNvCxnSpPr/>
                <p:nvPr>
                  <p:custDataLst>
                    <p:tags r:id="rId105"/>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2" name="直接连接符 581"/>
                <p:cNvCxnSpPr/>
                <p:nvPr>
                  <p:custDataLst>
                    <p:tags r:id="rId106"/>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cxnSp>
          <p:nvCxnSpPr>
            <p:cNvPr id="591" name="直接箭头连接符 590"/>
            <p:cNvCxnSpPr/>
            <p:nvPr/>
          </p:nvCxnSpPr>
          <p:spPr>
            <a:xfrm>
              <a:off x="8683" y="4723"/>
              <a:ext cx="3591" cy="664"/>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2" name="直接箭头连接符 591"/>
            <p:cNvCxnSpPr/>
            <p:nvPr/>
          </p:nvCxnSpPr>
          <p:spPr>
            <a:xfrm flipV="1">
              <a:off x="9751" y="5504"/>
              <a:ext cx="2540" cy="190"/>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4" name="直接箭头连接符 593"/>
            <p:cNvCxnSpPr/>
            <p:nvPr/>
          </p:nvCxnSpPr>
          <p:spPr>
            <a:xfrm flipV="1">
              <a:off x="9751" y="5577"/>
              <a:ext cx="2540" cy="190"/>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cxnSp>
          <p:nvCxnSpPr>
            <p:cNvPr id="595" name="直接箭头连接符 594"/>
            <p:cNvCxnSpPr/>
            <p:nvPr/>
          </p:nvCxnSpPr>
          <p:spPr>
            <a:xfrm>
              <a:off x="8683" y="4802"/>
              <a:ext cx="3591" cy="664"/>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nvGrpSpPr>
            <p:cNvPr id="411" name="组合 410"/>
            <p:cNvGrpSpPr/>
            <p:nvPr/>
          </p:nvGrpSpPr>
          <p:grpSpPr>
            <a:xfrm>
              <a:off x="5359" y="4548"/>
              <a:ext cx="4646" cy="1972"/>
              <a:chOff x="5854" y="4683"/>
              <a:chExt cx="4646" cy="1972"/>
            </a:xfrm>
          </p:grpSpPr>
          <p:sp>
            <p:nvSpPr>
              <p:cNvPr id="10" name="矩形 9"/>
              <p:cNvSpPr/>
              <p:nvPr/>
            </p:nvSpPr>
            <p:spPr>
              <a:xfrm>
                <a:off x="5854" y="4683"/>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矩形 10"/>
              <p:cNvSpPr/>
              <p:nvPr>
                <p:custDataLst>
                  <p:tags r:id="rId47"/>
                </p:custDataLst>
              </p:nvPr>
            </p:nvSpPr>
            <p:spPr>
              <a:xfrm>
                <a:off x="5854" y="4685"/>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2" name="文本框 11"/>
              <p:cNvSpPr txBox="1"/>
              <p:nvPr>
                <p:custDataLst>
                  <p:tags r:id="rId48"/>
                </p:custDataLst>
              </p:nvPr>
            </p:nvSpPr>
            <p:spPr>
              <a:xfrm>
                <a:off x="7319" y="4847"/>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Client-2</a:t>
                </a:r>
              </a:p>
            </p:txBody>
          </p:sp>
          <p:grpSp>
            <p:nvGrpSpPr>
              <p:cNvPr id="13" name="组合 12"/>
              <p:cNvGrpSpPr/>
              <p:nvPr/>
            </p:nvGrpSpPr>
            <p:grpSpPr>
              <a:xfrm rot="5400000">
                <a:off x="6958" y="5517"/>
                <a:ext cx="412" cy="628"/>
                <a:chOff x="4261" y="3807"/>
                <a:chExt cx="412" cy="628"/>
              </a:xfrm>
            </p:grpSpPr>
            <p:cxnSp>
              <p:nvCxnSpPr>
                <p:cNvPr id="14" name="直接箭头连接符 13"/>
                <p:cNvCxnSpPr/>
                <p:nvPr>
                  <p:custDataLst>
                    <p:tags r:id="rId8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15" name="直接箭头连接符 14"/>
                <p:cNvCxnSpPr>
                  <a:cxnSpLocks noChangeAspect="1"/>
                </p:cNvCxnSpPr>
                <p:nvPr>
                  <p:custDataLst>
                    <p:tags r:id="rId8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17" name="右箭头 16"/>
              <p:cNvSpPr/>
              <p:nvPr/>
            </p:nvSpPr>
            <p:spPr>
              <a:xfrm>
                <a:off x="8672"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8" name="文本框 17"/>
              <p:cNvSpPr txBox="1"/>
              <p:nvPr>
                <p:custDataLst>
                  <p:tags r:id="rId49"/>
                </p:custDataLst>
              </p:nvPr>
            </p:nvSpPr>
            <p:spPr>
              <a:xfrm>
                <a:off x="8890"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9" name="文本框 18"/>
              <p:cNvSpPr txBox="1"/>
              <p:nvPr/>
            </p:nvSpPr>
            <p:spPr>
              <a:xfrm>
                <a:off x="5854" y="4684"/>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0" name="图形 18"/>
              <p:cNvPicPr>
                <a:picLocks noChangeAspect="1"/>
              </p:cNvPicPr>
              <p:nvPr>
                <p:custDataLst>
                  <p:tags r:id="rId50"/>
                </p:custDataLst>
              </p:nvPr>
            </p:nvPicPr>
            <p:blipFill>
              <a:blip r:embed="rId167">
                <a:extLst>
                  <a:ext uri="{28A0092B-C50C-407E-A947-70E740481C1C}">
                    <a14:useLocalDpi xmlns:a14="http://schemas.microsoft.com/office/drawing/2010/main" val="0"/>
                  </a:ext>
                  <a:ext uri="{96DAC541-7B7A-43D3-8B79-37D633B846F1}">
                    <asvg:svgBlip xmlns:asvg="http://schemas.microsoft.com/office/drawing/2016/SVG/main" r:embed="rId168"/>
                  </a:ext>
                </a:extLst>
              </a:blip>
              <a:stretch>
                <a:fillRect/>
              </a:stretch>
            </p:blipFill>
            <p:spPr>
              <a:xfrm>
                <a:off x="7678" y="5406"/>
                <a:ext cx="850" cy="850"/>
              </a:xfrm>
              <a:prstGeom prst="rect">
                <a:avLst/>
              </a:prstGeom>
            </p:spPr>
          </p:pic>
          <p:grpSp>
            <p:nvGrpSpPr>
              <p:cNvPr id="421" name="组合 420"/>
              <p:cNvGrpSpPr/>
              <p:nvPr/>
            </p:nvGrpSpPr>
            <p:grpSpPr>
              <a:xfrm>
                <a:off x="9391" y="5589"/>
                <a:ext cx="593" cy="484"/>
                <a:chOff x="8579" y="2461"/>
                <a:chExt cx="593" cy="484"/>
              </a:xfrm>
            </p:grpSpPr>
            <p:grpSp>
              <p:nvGrpSpPr>
                <p:cNvPr id="422" name="组合 421"/>
                <p:cNvGrpSpPr/>
                <p:nvPr/>
              </p:nvGrpSpPr>
              <p:grpSpPr>
                <a:xfrm>
                  <a:off x="8579" y="2461"/>
                  <a:ext cx="86" cy="484"/>
                  <a:chOff x="6276" y="2384"/>
                  <a:chExt cx="86" cy="484"/>
                </a:xfrm>
              </p:grpSpPr>
              <p:sp>
                <p:nvSpPr>
                  <p:cNvPr id="423" name="椭圆 422"/>
                  <p:cNvSpPr>
                    <a:spLocks noChangeAspect="1"/>
                  </p:cNvSpPr>
                  <p:nvPr>
                    <p:custDataLst>
                      <p:tags r:id="rId80"/>
                    </p:custDataLst>
                  </p:nvPr>
                </p:nvSpPr>
                <p:spPr>
                  <a:xfrm>
                    <a:off x="6276" y="23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4" name="椭圆 423"/>
                  <p:cNvSpPr>
                    <a:spLocks noChangeAspect="1"/>
                  </p:cNvSpPr>
                  <p:nvPr>
                    <p:custDataLst>
                      <p:tags r:id="rId81"/>
                    </p:custDataLst>
                  </p:nvPr>
                </p:nvSpPr>
                <p:spPr>
                  <a:xfrm>
                    <a:off x="6276" y="24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5" name="椭圆 424"/>
                  <p:cNvSpPr>
                    <a:spLocks noChangeAspect="1"/>
                  </p:cNvSpPr>
                  <p:nvPr>
                    <p:custDataLst>
                      <p:tags r:id="rId82"/>
                    </p:custDataLst>
                  </p:nvPr>
                </p:nvSpPr>
                <p:spPr>
                  <a:xfrm>
                    <a:off x="62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6" name="椭圆 425"/>
                  <p:cNvSpPr>
                    <a:spLocks noChangeAspect="1"/>
                  </p:cNvSpPr>
                  <p:nvPr>
                    <p:custDataLst>
                      <p:tags r:id="rId83"/>
                    </p:custDataLst>
                  </p:nvPr>
                </p:nvSpPr>
                <p:spPr>
                  <a:xfrm>
                    <a:off x="62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7" name="椭圆 426"/>
                  <p:cNvSpPr>
                    <a:spLocks noChangeAspect="1"/>
                  </p:cNvSpPr>
                  <p:nvPr>
                    <p:custDataLst>
                      <p:tags r:id="rId84"/>
                    </p:custDataLst>
                  </p:nvPr>
                </p:nvSpPr>
                <p:spPr>
                  <a:xfrm>
                    <a:off x="62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28" name="组合 427"/>
                <p:cNvGrpSpPr/>
                <p:nvPr/>
              </p:nvGrpSpPr>
              <p:grpSpPr>
                <a:xfrm>
                  <a:off x="8754" y="2565"/>
                  <a:ext cx="86" cy="284"/>
                  <a:chOff x="6476" y="2488"/>
                  <a:chExt cx="86" cy="284"/>
                </a:xfrm>
              </p:grpSpPr>
              <p:sp>
                <p:nvSpPr>
                  <p:cNvPr id="429" name="椭圆 428"/>
                  <p:cNvSpPr>
                    <a:spLocks noChangeAspect="1"/>
                  </p:cNvSpPr>
                  <p:nvPr>
                    <p:custDataLst>
                      <p:tags r:id="rId77"/>
                    </p:custDataLst>
                  </p:nvPr>
                </p:nvSpPr>
                <p:spPr>
                  <a:xfrm>
                    <a:off x="6476" y="24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0" name="椭圆 429"/>
                  <p:cNvSpPr>
                    <a:spLocks noChangeAspect="1"/>
                  </p:cNvSpPr>
                  <p:nvPr>
                    <p:custDataLst>
                      <p:tags r:id="rId78"/>
                    </p:custDataLst>
                  </p:nvPr>
                </p:nvSpPr>
                <p:spPr>
                  <a:xfrm>
                    <a:off x="6476" y="25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1" name="椭圆 430"/>
                  <p:cNvSpPr>
                    <a:spLocks noChangeAspect="1"/>
                  </p:cNvSpPr>
                  <p:nvPr>
                    <p:custDataLst>
                      <p:tags r:id="rId79"/>
                    </p:custDataLst>
                  </p:nvPr>
                </p:nvSpPr>
                <p:spPr>
                  <a:xfrm>
                    <a:off x="6476" y="26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32" name="组合 431"/>
                <p:cNvGrpSpPr/>
                <p:nvPr/>
              </p:nvGrpSpPr>
              <p:grpSpPr>
                <a:xfrm>
                  <a:off x="9086" y="2461"/>
                  <a:ext cx="86" cy="484"/>
                  <a:chOff x="6476" y="2584"/>
                  <a:chExt cx="86" cy="484"/>
                </a:xfrm>
              </p:grpSpPr>
              <p:sp>
                <p:nvSpPr>
                  <p:cNvPr id="433" name="椭圆 432"/>
                  <p:cNvSpPr>
                    <a:spLocks noChangeAspect="1"/>
                  </p:cNvSpPr>
                  <p:nvPr>
                    <p:custDataLst>
                      <p:tags r:id="rId72"/>
                    </p:custDataLst>
                  </p:nvPr>
                </p:nvSpPr>
                <p:spPr>
                  <a:xfrm>
                    <a:off x="64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4" name="椭圆 433"/>
                  <p:cNvSpPr>
                    <a:spLocks noChangeAspect="1"/>
                  </p:cNvSpPr>
                  <p:nvPr>
                    <p:custDataLst>
                      <p:tags r:id="rId73"/>
                    </p:custDataLst>
                  </p:nvPr>
                </p:nvSpPr>
                <p:spPr>
                  <a:xfrm>
                    <a:off x="64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5" name="椭圆 434"/>
                  <p:cNvSpPr>
                    <a:spLocks noChangeAspect="1"/>
                  </p:cNvSpPr>
                  <p:nvPr>
                    <p:custDataLst>
                      <p:tags r:id="rId74"/>
                    </p:custDataLst>
                  </p:nvPr>
                </p:nvSpPr>
                <p:spPr>
                  <a:xfrm>
                    <a:off x="64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6" name="椭圆 435"/>
                  <p:cNvSpPr>
                    <a:spLocks noChangeAspect="1"/>
                  </p:cNvSpPr>
                  <p:nvPr>
                    <p:custDataLst>
                      <p:tags r:id="rId75"/>
                    </p:custDataLst>
                  </p:nvPr>
                </p:nvSpPr>
                <p:spPr>
                  <a:xfrm>
                    <a:off x="6476" y="28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7" name="椭圆 436"/>
                  <p:cNvSpPr>
                    <a:spLocks noChangeAspect="1"/>
                  </p:cNvSpPr>
                  <p:nvPr>
                    <p:custDataLst>
                      <p:tags r:id="rId76"/>
                    </p:custDataLst>
                  </p:nvPr>
                </p:nvSpPr>
                <p:spPr>
                  <a:xfrm>
                    <a:off x="6476" y="29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38" name="直接连接符 437"/>
                <p:cNvCxnSpPr/>
                <p:nvPr>
                  <p:custDataLst>
                    <p:tags r:id="rId5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9" name="直接连接符 438"/>
                <p:cNvCxnSpPr/>
                <p:nvPr>
                  <p:custDataLst>
                    <p:tags r:id="rId5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0" name="直接连接符 439"/>
                <p:cNvCxnSpPr/>
                <p:nvPr>
                  <p:custDataLst>
                    <p:tags r:id="rId5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1" name="直接连接符 440"/>
                <p:cNvCxnSpPr/>
                <p:nvPr>
                  <p:custDataLst>
                    <p:tags r:id="rId5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2" name="直接连接符 441"/>
                <p:cNvCxnSpPr/>
                <p:nvPr>
                  <p:custDataLst>
                    <p:tags r:id="rId5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3" name="直接连接符 442"/>
                <p:cNvCxnSpPr/>
                <p:nvPr>
                  <p:custDataLst>
                    <p:tags r:id="rId5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4" name="直接连接符 443"/>
                <p:cNvCxnSpPr/>
                <p:nvPr>
                  <p:custDataLst>
                    <p:tags r:id="rId5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5" name="直接连接符 444"/>
                <p:cNvCxnSpPr/>
                <p:nvPr>
                  <p:custDataLst>
                    <p:tags r:id="rId5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6" name="直接连接符 445"/>
                <p:cNvCxnSpPr/>
                <p:nvPr>
                  <p:custDataLst>
                    <p:tags r:id="rId5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7" name="直接连接符 446"/>
                <p:cNvCxnSpPr/>
                <p:nvPr>
                  <p:custDataLst>
                    <p:tags r:id="rId6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8" name="直接连接符 447"/>
                <p:cNvCxnSpPr/>
                <p:nvPr>
                  <p:custDataLst>
                    <p:tags r:id="rId6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9" name="直接连接符 448"/>
                <p:cNvCxnSpPr/>
                <p:nvPr>
                  <p:custDataLst>
                    <p:tags r:id="rId6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0" name="直接连接符 449"/>
                <p:cNvCxnSpPr/>
                <p:nvPr>
                  <p:custDataLst>
                    <p:tags r:id="rId6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451" name="组合 450"/>
                <p:cNvGrpSpPr/>
                <p:nvPr/>
              </p:nvGrpSpPr>
              <p:grpSpPr>
                <a:xfrm>
                  <a:off x="8920" y="2561"/>
                  <a:ext cx="57" cy="283"/>
                  <a:chOff x="6635" y="2484"/>
                  <a:chExt cx="87" cy="288"/>
                </a:xfrm>
              </p:grpSpPr>
              <p:sp>
                <p:nvSpPr>
                  <p:cNvPr id="452" name="圆角矩形 451"/>
                  <p:cNvSpPr/>
                  <p:nvPr>
                    <p:custDataLst>
                      <p:tags r:id="rId69"/>
                    </p:custDataLst>
                  </p:nvPr>
                </p:nvSpPr>
                <p:spPr>
                  <a:xfrm>
                    <a:off x="6636" y="2508"/>
                    <a:ext cx="85" cy="249"/>
                  </a:xfrm>
                  <a:prstGeom prst="roundRect">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3" name="椭圆 452"/>
                  <p:cNvSpPr>
                    <a:spLocks noChangeAspect="1"/>
                  </p:cNvSpPr>
                  <p:nvPr>
                    <p:custDataLst>
                      <p:tags r:id="rId70"/>
                    </p:custDataLst>
                  </p:nvPr>
                </p:nvSpPr>
                <p:spPr>
                  <a:xfrm>
                    <a:off x="6635" y="2484"/>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4" name="椭圆 453"/>
                  <p:cNvSpPr>
                    <a:spLocks noChangeAspect="1"/>
                  </p:cNvSpPr>
                  <p:nvPr>
                    <p:custDataLst>
                      <p:tags r:id="rId71"/>
                    </p:custDataLst>
                  </p:nvPr>
                </p:nvSpPr>
                <p:spPr>
                  <a:xfrm>
                    <a:off x="6638" y="2688"/>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55" name="直接连接符 454"/>
                <p:cNvCxnSpPr/>
                <p:nvPr>
                  <p:custDataLst>
                    <p:tags r:id="rId6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6" name="直接连接符 455"/>
                <p:cNvCxnSpPr/>
                <p:nvPr>
                  <p:custDataLst>
                    <p:tags r:id="rId6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7" name="直接连接符 456"/>
                <p:cNvCxnSpPr/>
                <p:nvPr>
                  <p:custDataLst>
                    <p:tags r:id="rId6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8" name="直接连接符 457"/>
                <p:cNvCxnSpPr/>
                <p:nvPr>
                  <p:custDataLst>
                    <p:tags r:id="rId6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9" name="直接连接符 458"/>
                <p:cNvCxnSpPr/>
                <p:nvPr>
                  <p:custDataLst>
                    <p:tags r:id="rId6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grpSp>
          <p:nvGrpSpPr>
            <p:cNvPr id="583" name="组合 582"/>
            <p:cNvGrpSpPr/>
            <p:nvPr/>
          </p:nvGrpSpPr>
          <p:grpSpPr>
            <a:xfrm>
              <a:off x="6179" y="5097"/>
              <a:ext cx="4647" cy="1972"/>
              <a:chOff x="6179" y="5097"/>
              <a:chExt cx="4647" cy="1972"/>
            </a:xfrm>
          </p:grpSpPr>
          <p:sp>
            <p:nvSpPr>
              <p:cNvPr id="146" name="矩形 145"/>
              <p:cNvSpPr/>
              <p:nvPr/>
            </p:nvSpPr>
            <p:spPr>
              <a:xfrm>
                <a:off x="6179" y="5097"/>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7" name="矩形 146"/>
              <p:cNvSpPr/>
              <p:nvPr>
                <p:custDataLst>
                  <p:tags r:id="rId7"/>
                </p:custDataLst>
              </p:nvPr>
            </p:nvSpPr>
            <p:spPr>
              <a:xfrm>
                <a:off x="6179" y="5099"/>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48" name="图形 20"/>
              <p:cNvPicPr>
                <a:picLocks noChangeAspect="1"/>
              </p:cNvPicPr>
              <p:nvPr>
                <p:custDataLst>
                  <p:tags r:id="rId8"/>
                </p:custDataLst>
              </p:nvPr>
            </p:nvPicPr>
            <p:blipFill>
              <a:blip r:embed="rId169">
                <a:extLst>
                  <a:ext uri="{28A0092B-C50C-407E-A947-70E740481C1C}">
                    <a14:useLocalDpi xmlns:a14="http://schemas.microsoft.com/office/drawing/2010/main" val="0"/>
                  </a:ext>
                  <a:ext uri="{96DAC541-7B7A-43D3-8B79-37D633B846F1}">
                    <asvg:svgBlip xmlns:asvg="http://schemas.microsoft.com/office/drawing/2016/SVG/main" r:embed="rId170"/>
                  </a:ext>
                </a:extLst>
              </a:blip>
              <a:stretch>
                <a:fillRect/>
              </a:stretch>
            </p:blipFill>
            <p:spPr>
              <a:xfrm>
                <a:off x="7993" y="5838"/>
                <a:ext cx="850" cy="850"/>
              </a:xfrm>
              <a:prstGeom prst="rect">
                <a:avLst/>
              </a:prstGeom>
            </p:spPr>
          </p:pic>
          <p:sp>
            <p:nvSpPr>
              <p:cNvPr id="149" name="文本框 148"/>
              <p:cNvSpPr txBox="1"/>
              <p:nvPr>
                <p:custDataLst>
                  <p:tags r:id="rId9"/>
                </p:custDataLst>
              </p:nvPr>
            </p:nvSpPr>
            <p:spPr>
              <a:xfrm>
                <a:off x="7644" y="5279"/>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Client-1</a:t>
                </a:r>
              </a:p>
            </p:txBody>
          </p:sp>
          <p:grpSp>
            <p:nvGrpSpPr>
              <p:cNvPr id="181" name="组合 180"/>
              <p:cNvGrpSpPr/>
              <p:nvPr/>
            </p:nvGrpSpPr>
            <p:grpSpPr>
              <a:xfrm rot="5400000">
                <a:off x="7283" y="5949"/>
                <a:ext cx="412" cy="628"/>
                <a:chOff x="4261" y="3807"/>
                <a:chExt cx="412" cy="628"/>
              </a:xfrm>
            </p:grpSpPr>
            <p:cxnSp>
              <p:nvCxnSpPr>
                <p:cNvPr id="184" name="直接箭头连接符 183"/>
                <p:cNvCxnSpPr/>
                <p:nvPr>
                  <p:custDataLst>
                    <p:tags r:id="rId4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21" name="直接箭头连接符 20"/>
                <p:cNvCxnSpPr>
                  <a:cxnSpLocks noChangeAspect="1"/>
                </p:cNvCxnSpPr>
                <p:nvPr>
                  <p:custDataLst>
                    <p:tags r:id="rId4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22" name="右箭头 21"/>
              <p:cNvSpPr/>
              <p:nvPr/>
            </p:nvSpPr>
            <p:spPr>
              <a:xfrm>
                <a:off x="8997" y="6110"/>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23" name="组合 22"/>
              <p:cNvGrpSpPr/>
              <p:nvPr/>
            </p:nvGrpSpPr>
            <p:grpSpPr>
              <a:xfrm>
                <a:off x="9665" y="6021"/>
                <a:ext cx="593" cy="484"/>
                <a:chOff x="8579" y="2461"/>
                <a:chExt cx="593" cy="484"/>
              </a:xfrm>
            </p:grpSpPr>
            <p:grpSp>
              <p:nvGrpSpPr>
                <p:cNvPr id="24" name="组合 23"/>
                <p:cNvGrpSpPr/>
                <p:nvPr/>
              </p:nvGrpSpPr>
              <p:grpSpPr>
                <a:xfrm>
                  <a:off x="8579" y="2461"/>
                  <a:ext cx="86" cy="484"/>
                  <a:chOff x="6276" y="2384"/>
                  <a:chExt cx="86" cy="484"/>
                </a:xfrm>
              </p:grpSpPr>
              <p:sp>
                <p:nvSpPr>
                  <p:cNvPr id="25" name="椭圆 24"/>
                  <p:cNvSpPr>
                    <a:spLocks noChangeAspect="1"/>
                  </p:cNvSpPr>
                  <p:nvPr>
                    <p:custDataLst>
                      <p:tags r:id="rId40"/>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6" name="椭圆 25"/>
                  <p:cNvSpPr>
                    <a:spLocks noChangeAspect="1"/>
                  </p:cNvSpPr>
                  <p:nvPr>
                    <p:custDataLst>
                      <p:tags r:id="rId41"/>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7" name="椭圆 26"/>
                  <p:cNvSpPr>
                    <a:spLocks noChangeAspect="1"/>
                  </p:cNvSpPr>
                  <p:nvPr>
                    <p:custDataLst>
                      <p:tags r:id="rId42"/>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8" name="椭圆 27"/>
                  <p:cNvSpPr>
                    <a:spLocks noChangeAspect="1"/>
                  </p:cNvSpPr>
                  <p:nvPr>
                    <p:custDataLst>
                      <p:tags r:id="rId43"/>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9" name="椭圆 28"/>
                  <p:cNvSpPr>
                    <a:spLocks noChangeAspect="1"/>
                  </p:cNvSpPr>
                  <p:nvPr>
                    <p:custDataLst>
                      <p:tags r:id="rId44"/>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0" name="组合 29"/>
                <p:cNvGrpSpPr/>
                <p:nvPr/>
              </p:nvGrpSpPr>
              <p:grpSpPr>
                <a:xfrm>
                  <a:off x="8754" y="2565"/>
                  <a:ext cx="86" cy="284"/>
                  <a:chOff x="6476" y="2488"/>
                  <a:chExt cx="86" cy="284"/>
                </a:xfrm>
              </p:grpSpPr>
              <p:sp>
                <p:nvSpPr>
                  <p:cNvPr id="31" name="椭圆 30"/>
                  <p:cNvSpPr>
                    <a:spLocks noChangeAspect="1"/>
                  </p:cNvSpPr>
                  <p:nvPr>
                    <p:custDataLst>
                      <p:tags r:id="rId37"/>
                    </p:custDataLst>
                  </p:nvPr>
                </p:nvSpPr>
                <p:spPr>
                  <a:xfrm>
                    <a:off x="6476" y="24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 name="椭圆 31"/>
                  <p:cNvSpPr>
                    <a:spLocks noChangeAspect="1"/>
                  </p:cNvSpPr>
                  <p:nvPr>
                    <p:custDataLst>
                      <p:tags r:id="rId38"/>
                    </p:custDataLst>
                  </p:nvPr>
                </p:nvSpPr>
                <p:spPr>
                  <a:xfrm>
                    <a:off x="6476" y="25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 name="椭圆 32"/>
                  <p:cNvSpPr>
                    <a:spLocks noChangeAspect="1"/>
                  </p:cNvSpPr>
                  <p:nvPr>
                    <p:custDataLst>
                      <p:tags r:id="rId39"/>
                    </p:custDataLst>
                  </p:nvPr>
                </p:nvSpPr>
                <p:spPr>
                  <a:xfrm>
                    <a:off x="6476" y="26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4" name="组合 33"/>
                <p:cNvGrpSpPr/>
                <p:nvPr/>
              </p:nvGrpSpPr>
              <p:grpSpPr>
                <a:xfrm>
                  <a:off x="9086" y="2461"/>
                  <a:ext cx="86" cy="484"/>
                  <a:chOff x="6476" y="2584"/>
                  <a:chExt cx="86" cy="484"/>
                </a:xfrm>
              </p:grpSpPr>
              <p:sp>
                <p:nvSpPr>
                  <p:cNvPr id="35" name="椭圆 34"/>
                  <p:cNvSpPr>
                    <a:spLocks noChangeAspect="1"/>
                  </p:cNvSpPr>
                  <p:nvPr>
                    <p:custDataLst>
                      <p:tags r:id="rId32"/>
                    </p:custDataLst>
                  </p:nvPr>
                </p:nvSpPr>
                <p:spPr>
                  <a:xfrm>
                    <a:off x="64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 name="椭圆 35"/>
                  <p:cNvSpPr>
                    <a:spLocks noChangeAspect="1"/>
                  </p:cNvSpPr>
                  <p:nvPr>
                    <p:custDataLst>
                      <p:tags r:id="rId33"/>
                    </p:custDataLst>
                  </p:nvPr>
                </p:nvSpPr>
                <p:spPr>
                  <a:xfrm>
                    <a:off x="64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 name="椭圆 36"/>
                  <p:cNvSpPr>
                    <a:spLocks noChangeAspect="1"/>
                  </p:cNvSpPr>
                  <p:nvPr>
                    <p:custDataLst>
                      <p:tags r:id="rId34"/>
                    </p:custDataLst>
                  </p:nvPr>
                </p:nvSpPr>
                <p:spPr>
                  <a:xfrm>
                    <a:off x="64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8" name="椭圆 37"/>
                  <p:cNvSpPr>
                    <a:spLocks noChangeAspect="1"/>
                  </p:cNvSpPr>
                  <p:nvPr>
                    <p:custDataLst>
                      <p:tags r:id="rId35"/>
                    </p:custDataLst>
                  </p:nvPr>
                </p:nvSpPr>
                <p:spPr>
                  <a:xfrm>
                    <a:off x="6476" y="28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9" name="椭圆 38"/>
                  <p:cNvSpPr>
                    <a:spLocks noChangeAspect="1"/>
                  </p:cNvSpPr>
                  <p:nvPr>
                    <p:custDataLst>
                      <p:tags r:id="rId36"/>
                    </p:custDataLst>
                  </p:nvPr>
                </p:nvSpPr>
                <p:spPr>
                  <a:xfrm>
                    <a:off x="6476" y="29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0" name="直接连接符 39"/>
                <p:cNvCxnSpPr/>
                <p:nvPr>
                  <p:custDataLst>
                    <p:tags r:id="rId1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custDataLst>
                    <p:tags r:id="rId1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custDataLst>
                    <p:tags r:id="rId1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p:custDataLst>
                    <p:tags r:id="rId1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 name="直接连接符 43"/>
                <p:cNvCxnSpPr/>
                <p:nvPr>
                  <p:custDataLst>
                    <p:tags r:id="rId1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 name="直接连接符 44"/>
                <p:cNvCxnSpPr/>
                <p:nvPr>
                  <p:custDataLst>
                    <p:tags r:id="rId1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6" name="直接连接符 45"/>
                <p:cNvCxnSpPr/>
                <p:nvPr>
                  <p:custDataLst>
                    <p:tags r:id="rId1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7" name="直接连接符 46"/>
                <p:cNvCxnSpPr/>
                <p:nvPr>
                  <p:custDataLst>
                    <p:tags r:id="rId1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8" name="直接连接符 47"/>
                <p:cNvCxnSpPr/>
                <p:nvPr>
                  <p:custDataLst>
                    <p:tags r:id="rId1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p:nvPr>
                  <p:custDataLst>
                    <p:tags r:id="rId2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p:custDataLst>
                    <p:tags r:id="rId2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 name="直接连接符 50"/>
                <p:cNvCxnSpPr/>
                <p:nvPr>
                  <p:custDataLst>
                    <p:tags r:id="rId2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 name="直接连接符 51"/>
                <p:cNvCxnSpPr/>
                <p:nvPr>
                  <p:custDataLst>
                    <p:tags r:id="rId2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3" name="组合 52"/>
                <p:cNvGrpSpPr/>
                <p:nvPr/>
              </p:nvGrpSpPr>
              <p:grpSpPr>
                <a:xfrm>
                  <a:off x="8920" y="2561"/>
                  <a:ext cx="57" cy="283"/>
                  <a:chOff x="6635" y="2484"/>
                  <a:chExt cx="87" cy="288"/>
                </a:xfrm>
              </p:grpSpPr>
              <p:sp>
                <p:nvSpPr>
                  <p:cNvPr id="54" name="圆角矩形 53"/>
                  <p:cNvSpPr/>
                  <p:nvPr>
                    <p:custDataLst>
                      <p:tags r:id="rId29"/>
                    </p:custDataLst>
                  </p:nvPr>
                </p:nvSpPr>
                <p:spPr>
                  <a:xfrm>
                    <a:off x="6636" y="2508"/>
                    <a:ext cx="85" cy="249"/>
                  </a:xfrm>
                  <a:prstGeom prst="roundRect">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 name="椭圆 54"/>
                  <p:cNvSpPr>
                    <a:spLocks noChangeAspect="1"/>
                  </p:cNvSpPr>
                  <p:nvPr>
                    <p:custDataLst>
                      <p:tags r:id="rId30"/>
                    </p:custDataLst>
                  </p:nvPr>
                </p:nvSpPr>
                <p:spPr>
                  <a:xfrm>
                    <a:off x="6635" y="2484"/>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 name="椭圆 55"/>
                  <p:cNvSpPr>
                    <a:spLocks noChangeAspect="1"/>
                  </p:cNvSpPr>
                  <p:nvPr>
                    <p:custDataLst>
                      <p:tags r:id="rId31"/>
                    </p:custDataLst>
                  </p:nvPr>
                </p:nvSpPr>
                <p:spPr>
                  <a:xfrm>
                    <a:off x="6638" y="2688"/>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 name="直接连接符 56"/>
                <p:cNvCxnSpPr/>
                <p:nvPr>
                  <p:custDataLst>
                    <p:tags r:id="rId2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 name="直接连接符 57"/>
                <p:cNvCxnSpPr/>
                <p:nvPr>
                  <p:custDataLst>
                    <p:tags r:id="rId2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9" name="直接连接符 58"/>
                <p:cNvCxnSpPr/>
                <p:nvPr>
                  <p:custDataLst>
                    <p:tags r:id="rId2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0" name="直接连接符 59"/>
                <p:cNvCxnSpPr/>
                <p:nvPr>
                  <p:custDataLst>
                    <p:tags r:id="rId2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1" name="直接连接符 60"/>
                <p:cNvCxnSpPr/>
                <p:nvPr>
                  <p:custDataLst>
                    <p:tags r:id="rId2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62" name="文本框 61"/>
              <p:cNvSpPr txBox="1"/>
              <p:nvPr>
                <p:custDataLst>
                  <p:tags r:id="rId10"/>
                </p:custDataLst>
              </p:nvPr>
            </p:nvSpPr>
            <p:spPr>
              <a:xfrm>
                <a:off x="9215" y="5279"/>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3" name="文本框 62"/>
              <p:cNvSpPr txBox="1"/>
              <p:nvPr/>
            </p:nvSpPr>
            <p:spPr>
              <a:xfrm>
                <a:off x="6179" y="5098"/>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90" name="直接箭头连接符 589"/>
            <p:cNvCxnSpPr/>
            <p:nvPr/>
          </p:nvCxnSpPr>
          <p:spPr>
            <a:xfrm flipV="1">
              <a:off x="10405" y="5606"/>
              <a:ext cx="1880" cy="646"/>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3" name="直接箭头连接符 592"/>
            <p:cNvCxnSpPr/>
            <p:nvPr/>
          </p:nvCxnSpPr>
          <p:spPr>
            <a:xfrm flipV="1">
              <a:off x="10411" y="5704"/>
              <a:ext cx="1880" cy="646"/>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4</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 name="图片 1" descr="monster">
            <a:extLst>
              <a:ext uri="{FF2B5EF4-FFF2-40B4-BE49-F238E27FC236}">
                <a16:creationId xmlns:a16="http://schemas.microsoft.com/office/drawing/2014/main" id="{7E6D62F8-1DDD-AE3E-680E-27837472A055}"/>
              </a:ext>
            </a:extLst>
          </p:cNvPr>
          <p:cNvPicPr>
            <a:picLocks noChangeAspect="1"/>
          </p:cNvPicPr>
          <p:nvPr/>
        </p:nvPicPr>
        <p:blipFill>
          <a:blip r:embed="rId171"/>
          <a:stretch>
            <a:fillRect/>
          </a:stretch>
        </p:blipFill>
        <p:spPr>
          <a:xfrm>
            <a:off x="4707255" y="4148455"/>
            <a:ext cx="431800" cy="431800"/>
          </a:xfrm>
          <a:prstGeom prst="rect">
            <a:avLst/>
          </a:prstGeom>
        </p:spPr>
      </p:pic>
      <p:pic>
        <p:nvPicPr>
          <p:cNvPr id="3" name="图片 2" descr="internet">
            <a:extLst>
              <a:ext uri="{FF2B5EF4-FFF2-40B4-BE49-F238E27FC236}">
                <a16:creationId xmlns:a16="http://schemas.microsoft.com/office/drawing/2014/main" id="{E9E343BA-79F8-BC65-A6BF-71C090023820}"/>
              </a:ext>
            </a:extLst>
          </p:cNvPr>
          <p:cNvPicPr>
            <a:picLocks noChangeAspect="1"/>
          </p:cNvPicPr>
          <p:nvPr/>
        </p:nvPicPr>
        <p:blipFill>
          <a:blip r:embed="rId172"/>
          <a:stretch>
            <a:fillRect/>
          </a:stretch>
        </p:blipFill>
        <p:spPr>
          <a:xfrm>
            <a:off x="5829300" y="3872865"/>
            <a:ext cx="504825" cy="504825"/>
          </a:xfrm>
          <a:prstGeom prst="rect">
            <a:avLst/>
          </a:prstGeom>
        </p:spPr>
      </p:pic>
      <p:pic>
        <p:nvPicPr>
          <p:cNvPr id="4" name="图片 3" descr="internet">
            <a:extLst>
              <a:ext uri="{FF2B5EF4-FFF2-40B4-BE49-F238E27FC236}">
                <a16:creationId xmlns:a16="http://schemas.microsoft.com/office/drawing/2014/main" id="{183EDFD1-4100-DDB7-F547-DAEBB4D7476C}"/>
              </a:ext>
            </a:extLst>
          </p:cNvPr>
          <p:cNvPicPr>
            <a:picLocks noChangeAspect="1"/>
          </p:cNvPicPr>
          <p:nvPr/>
        </p:nvPicPr>
        <p:blipFill>
          <a:blip r:embed="rId172"/>
          <a:stretch>
            <a:fillRect/>
          </a:stretch>
        </p:blipFill>
        <p:spPr>
          <a:xfrm>
            <a:off x="8146957" y="3223628"/>
            <a:ext cx="504825" cy="504825"/>
          </a:xfrm>
          <a:prstGeom prst="rect">
            <a:avLst/>
          </a:prstGeom>
        </p:spPr>
      </p:pic>
      <p:sp>
        <p:nvSpPr>
          <p:cNvPr id="460" name="矩形: 圆角 16">
            <a:extLst>
              <a:ext uri="{FF2B5EF4-FFF2-40B4-BE49-F238E27FC236}">
                <a16:creationId xmlns:a16="http://schemas.microsoft.com/office/drawing/2014/main" id="{86854948-DAC0-A0DB-472A-37F7722DDB31}"/>
              </a:ext>
            </a:extLst>
          </p:cNvPr>
          <p:cNvSpPr/>
          <p:nvPr/>
        </p:nvSpPr>
        <p:spPr>
          <a:xfrm>
            <a:off x="1525829" y="5153994"/>
            <a:ext cx="8852857" cy="5207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200" b="1" dirty="0">
              <a:solidFill>
                <a:srgbClr val="003B6E"/>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a:p>
            <a:pPr algn="ctr"/>
            <a:r>
              <a:rPr lang="en-US" altLang="zh-CN" sz="22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Byzantine clients significantly degrade learning performance！</a:t>
            </a:r>
          </a:p>
          <a:p>
            <a:pPr algn="ctr"/>
            <a:endParaRPr lang="en-US" altLang="zh-CN" sz="2200" b="1" dirty="0">
              <a:solidFill>
                <a:srgbClr val="003B6E"/>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77184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64">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99559" y="1063625"/>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704850" y="159385"/>
            <a:ext cx="7448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endPar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Byzantine-resilient FEEL</a:t>
            </a:r>
          </a:p>
        </p:txBody>
      </p:sp>
      <p:grpSp>
        <p:nvGrpSpPr>
          <p:cNvPr id="596" name="组合 595"/>
          <p:cNvGrpSpPr>
            <a:grpSpLocks noChangeAspect="1"/>
          </p:cNvGrpSpPr>
          <p:nvPr/>
        </p:nvGrpSpPr>
        <p:grpSpPr>
          <a:xfrm>
            <a:off x="1452245" y="1840230"/>
            <a:ext cx="8976563" cy="2979420"/>
            <a:chOff x="4432" y="3514"/>
            <a:chExt cx="10712" cy="3555"/>
          </a:xfrm>
        </p:grpSpPr>
        <p:grpSp>
          <p:nvGrpSpPr>
            <p:cNvPr id="410" name="组合 409"/>
            <p:cNvGrpSpPr/>
            <p:nvPr/>
          </p:nvGrpSpPr>
          <p:grpSpPr>
            <a:xfrm>
              <a:off x="4432" y="3660"/>
              <a:ext cx="4647" cy="1972"/>
              <a:chOff x="1247" y="4685"/>
              <a:chExt cx="4647" cy="1972"/>
            </a:xfrm>
          </p:grpSpPr>
          <p:sp>
            <p:nvSpPr>
              <p:cNvPr id="5" name="矩形 4"/>
              <p:cNvSpPr/>
              <p:nvPr/>
            </p:nvSpPr>
            <p:spPr>
              <a:xfrm>
                <a:off x="1247" y="4685"/>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59" name="矩形 358"/>
              <p:cNvSpPr/>
              <p:nvPr>
                <p:custDataLst>
                  <p:tags r:id="rId123"/>
                </p:custDataLst>
              </p:nvPr>
            </p:nvSpPr>
            <p:spPr>
              <a:xfrm>
                <a:off x="1247" y="4687"/>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文本框 7"/>
              <p:cNvSpPr txBox="1"/>
              <p:nvPr>
                <p:custDataLst>
                  <p:tags r:id="rId124"/>
                </p:custDataLst>
              </p:nvPr>
            </p:nvSpPr>
            <p:spPr>
              <a:xfrm>
                <a:off x="2549" y="4847"/>
                <a:ext cx="1734"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Client-K</a:t>
                </a:r>
              </a:p>
            </p:txBody>
          </p:sp>
          <p:grpSp>
            <p:nvGrpSpPr>
              <p:cNvPr id="9" name="组合 8"/>
              <p:cNvGrpSpPr/>
              <p:nvPr/>
            </p:nvGrpSpPr>
            <p:grpSpPr>
              <a:xfrm rot="5400000">
                <a:off x="2351" y="5517"/>
                <a:ext cx="412" cy="628"/>
                <a:chOff x="4261" y="3807"/>
                <a:chExt cx="412" cy="628"/>
              </a:xfrm>
            </p:grpSpPr>
            <p:cxnSp>
              <p:nvCxnSpPr>
                <p:cNvPr id="363" name="直接箭头连接符 362"/>
                <p:cNvCxnSpPr/>
                <p:nvPr>
                  <p:custDataLst>
                    <p:tags r:id="rId160"/>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364" name="直接箭头连接符 363"/>
                <p:cNvCxnSpPr>
                  <a:cxnSpLocks noChangeAspect="1"/>
                </p:cNvCxnSpPr>
                <p:nvPr>
                  <p:custDataLst>
                    <p:tags r:id="rId161"/>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365" name="右箭头 364"/>
              <p:cNvSpPr/>
              <p:nvPr/>
            </p:nvSpPr>
            <p:spPr>
              <a:xfrm>
                <a:off x="4065"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484" name="组合 483"/>
              <p:cNvGrpSpPr/>
              <p:nvPr/>
            </p:nvGrpSpPr>
            <p:grpSpPr>
              <a:xfrm>
                <a:off x="4733" y="5589"/>
                <a:ext cx="593" cy="484"/>
                <a:chOff x="8579" y="2461"/>
                <a:chExt cx="593" cy="484"/>
              </a:xfrm>
            </p:grpSpPr>
            <p:grpSp>
              <p:nvGrpSpPr>
                <p:cNvPr id="485" name="组合 484"/>
                <p:cNvGrpSpPr/>
                <p:nvPr/>
              </p:nvGrpSpPr>
              <p:grpSpPr>
                <a:xfrm>
                  <a:off x="8579" y="2461"/>
                  <a:ext cx="86" cy="484"/>
                  <a:chOff x="6276" y="2384"/>
                  <a:chExt cx="86" cy="484"/>
                </a:xfrm>
              </p:grpSpPr>
              <p:sp>
                <p:nvSpPr>
                  <p:cNvPr id="486" name="椭圆 485"/>
                  <p:cNvSpPr>
                    <a:spLocks noChangeAspect="1"/>
                  </p:cNvSpPr>
                  <p:nvPr>
                    <p:custDataLst>
                      <p:tags r:id="rId155"/>
                    </p:custDataLst>
                  </p:nvPr>
                </p:nvSpPr>
                <p:spPr>
                  <a:xfrm>
                    <a:off x="6276" y="23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7" name="椭圆 486"/>
                  <p:cNvSpPr>
                    <a:spLocks noChangeAspect="1"/>
                  </p:cNvSpPr>
                  <p:nvPr>
                    <p:custDataLst>
                      <p:tags r:id="rId156"/>
                    </p:custDataLst>
                  </p:nvPr>
                </p:nvSpPr>
                <p:spPr>
                  <a:xfrm>
                    <a:off x="6276" y="24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8" name="椭圆 487"/>
                  <p:cNvSpPr>
                    <a:spLocks noChangeAspect="1"/>
                  </p:cNvSpPr>
                  <p:nvPr>
                    <p:custDataLst>
                      <p:tags r:id="rId157"/>
                    </p:custDataLst>
                  </p:nvPr>
                </p:nvSpPr>
                <p:spPr>
                  <a:xfrm>
                    <a:off x="62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9" name="椭圆 488"/>
                  <p:cNvSpPr>
                    <a:spLocks noChangeAspect="1"/>
                  </p:cNvSpPr>
                  <p:nvPr>
                    <p:custDataLst>
                      <p:tags r:id="rId158"/>
                    </p:custDataLst>
                  </p:nvPr>
                </p:nvSpPr>
                <p:spPr>
                  <a:xfrm>
                    <a:off x="62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0" name="椭圆 489"/>
                  <p:cNvSpPr>
                    <a:spLocks noChangeAspect="1"/>
                  </p:cNvSpPr>
                  <p:nvPr>
                    <p:custDataLst>
                      <p:tags r:id="rId159"/>
                    </p:custDataLst>
                  </p:nvPr>
                </p:nvSpPr>
                <p:spPr>
                  <a:xfrm>
                    <a:off x="62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1" name="组合 490"/>
                <p:cNvGrpSpPr/>
                <p:nvPr/>
              </p:nvGrpSpPr>
              <p:grpSpPr>
                <a:xfrm>
                  <a:off x="8754" y="2565"/>
                  <a:ext cx="86" cy="284"/>
                  <a:chOff x="6476" y="2488"/>
                  <a:chExt cx="86" cy="284"/>
                </a:xfrm>
              </p:grpSpPr>
              <p:sp>
                <p:nvSpPr>
                  <p:cNvPr id="492" name="椭圆 491"/>
                  <p:cNvSpPr>
                    <a:spLocks noChangeAspect="1"/>
                  </p:cNvSpPr>
                  <p:nvPr>
                    <p:custDataLst>
                      <p:tags r:id="rId152"/>
                    </p:custDataLst>
                  </p:nvPr>
                </p:nvSpPr>
                <p:spPr>
                  <a:xfrm>
                    <a:off x="6476" y="24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3" name="椭圆 492"/>
                  <p:cNvSpPr>
                    <a:spLocks noChangeAspect="1"/>
                  </p:cNvSpPr>
                  <p:nvPr>
                    <p:custDataLst>
                      <p:tags r:id="rId153"/>
                    </p:custDataLst>
                  </p:nvPr>
                </p:nvSpPr>
                <p:spPr>
                  <a:xfrm>
                    <a:off x="6476" y="25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4" name="椭圆 493"/>
                  <p:cNvSpPr>
                    <a:spLocks noChangeAspect="1"/>
                  </p:cNvSpPr>
                  <p:nvPr>
                    <p:custDataLst>
                      <p:tags r:id="rId154"/>
                    </p:custDataLst>
                  </p:nvPr>
                </p:nvSpPr>
                <p:spPr>
                  <a:xfrm>
                    <a:off x="6476" y="26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5" name="组合 494"/>
                <p:cNvGrpSpPr/>
                <p:nvPr/>
              </p:nvGrpSpPr>
              <p:grpSpPr>
                <a:xfrm>
                  <a:off x="9086" y="2461"/>
                  <a:ext cx="86" cy="484"/>
                  <a:chOff x="6476" y="2584"/>
                  <a:chExt cx="86" cy="484"/>
                </a:xfrm>
              </p:grpSpPr>
              <p:sp>
                <p:nvSpPr>
                  <p:cNvPr id="496" name="椭圆 495"/>
                  <p:cNvSpPr>
                    <a:spLocks noChangeAspect="1"/>
                  </p:cNvSpPr>
                  <p:nvPr>
                    <p:custDataLst>
                      <p:tags r:id="rId147"/>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7" name="椭圆 496"/>
                  <p:cNvSpPr>
                    <a:spLocks noChangeAspect="1"/>
                  </p:cNvSpPr>
                  <p:nvPr>
                    <p:custDataLst>
                      <p:tags r:id="rId148"/>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8" name="椭圆 497"/>
                  <p:cNvSpPr>
                    <a:spLocks noChangeAspect="1"/>
                  </p:cNvSpPr>
                  <p:nvPr>
                    <p:custDataLst>
                      <p:tags r:id="rId149"/>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9" name="椭圆 498"/>
                  <p:cNvSpPr>
                    <a:spLocks noChangeAspect="1"/>
                  </p:cNvSpPr>
                  <p:nvPr>
                    <p:custDataLst>
                      <p:tags r:id="rId150"/>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00" name="椭圆 499"/>
                  <p:cNvSpPr>
                    <a:spLocks noChangeAspect="1"/>
                  </p:cNvSpPr>
                  <p:nvPr>
                    <p:custDataLst>
                      <p:tags r:id="rId151"/>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01" name="直接连接符 500"/>
                <p:cNvCxnSpPr/>
                <p:nvPr>
                  <p:custDataLst>
                    <p:tags r:id="rId126"/>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2" name="直接连接符 501"/>
                <p:cNvCxnSpPr/>
                <p:nvPr>
                  <p:custDataLst>
                    <p:tags r:id="rId127"/>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3" name="直接连接符 502"/>
                <p:cNvCxnSpPr/>
                <p:nvPr>
                  <p:custDataLst>
                    <p:tags r:id="rId128"/>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4" name="直接连接符 503"/>
                <p:cNvCxnSpPr/>
                <p:nvPr>
                  <p:custDataLst>
                    <p:tags r:id="rId129"/>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5" name="直接连接符 504"/>
                <p:cNvCxnSpPr/>
                <p:nvPr>
                  <p:custDataLst>
                    <p:tags r:id="rId130"/>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6" name="直接连接符 505"/>
                <p:cNvCxnSpPr/>
                <p:nvPr>
                  <p:custDataLst>
                    <p:tags r:id="rId131"/>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7" name="直接连接符 506"/>
                <p:cNvCxnSpPr/>
                <p:nvPr>
                  <p:custDataLst>
                    <p:tags r:id="rId132"/>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8" name="直接连接符 507"/>
                <p:cNvCxnSpPr/>
                <p:nvPr>
                  <p:custDataLst>
                    <p:tags r:id="rId133"/>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9" name="直接连接符 508"/>
                <p:cNvCxnSpPr/>
                <p:nvPr>
                  <p:custDataLst>
                    <p:tags r:id="rId134"/>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0" name="直接连接符 509"/>
                <p:cNvCxnSpPr/>
                <p:nvPr>
                  <p:custDataLst>
                    <p:tags r:id="rId135"/>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1" name="直接连接符 510"/>
                <p:cNvCxnSpPr/>
                <p:nvPr>
                  <p:custDataLst>
                    <p:tags r:id="rId136"/>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2" name="直接连接符 511"/>
                <p:cNvCxnSpPr/>
                <p:nvPr>
                  <p:custDataLst>
                    <p:tags r:id="rId137"/>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3" name="直接连接符 512"/>
                <p:cNvCxnSpPr/>
                <p:nvPr>
                  <p:custDataLst>
                    <p:tags r:id="rId138"/>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14" name="组合 513"/>
                <p:cNvGrpSpPr/>
                <p:nvPr/>
              </p:nvGrpSpPr>
              <p:grpSpPr>
                <a:xfrm>
                  <a:off x="8920" y="2561"/>
                  <a:ext cx="57" cy="283"/>
                  <a:chOff x="6635" y="2484"/>
                  <a:chExt cx="87" cy="288"/>
                </a:xfrm>
              </p:grpSpPr>
              <p:sp>
                <p:nvSpPr>
                  <p:cNvPr id="515" name="圆角矩形 514"/>
                  <p:cNvSpPr/>
                  <p:nvPr>
                    <p:custDataLst>
                      <p:tags r:id="rId144"/>
                    </p:custDataLst>
                  </p:nvPr>
                </p:nvSpPr>
                <p:spPr>
                  <a:xfrm>
                    <a:off x="6636" y="2508"/>
                    <a:ext cx="85" cy="249"/>
                  </a:xfrm>
                  <a:prstGeom prst="roundRect">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6" name="椭圆 515"/>
                  <p:cNvSpPr>
                    <a:spLocks noChangeAspect="1"/>
                  </p:cNvSpPr>
                  <p:nvPr>
                    <p:custDataLst>
                      <p:tags r:id="rId145"/>
                    </p:custDataLst>
                  </p:nvPr>
                </p:nvSpPr>
                <p:spPr>
                  <a:xfrm>
                    <a:off x="6635" y="2484"/>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7" name="椭圆 516"/>
                  <p:cNvSpPr>
                    <a:spLocks noChangeAspect="1"/>
                  </p:cNvSpPr>
                  <p:nvPr>
                    <p:custDataLst>
                      <p:tags r:id="rId146"/>
                    </p:custDataLst>
                  </p:nvPr>
                </p:nvSpPr>
                <p:spPr>
                  <a:xfrm>
                    <a:off x="6638" y="2688"/>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18" name="直接连接符 517"/>
                <p:cNvCxnSpPr/>
                <p:nvPr>
                  <p:custDataLst>
                    <p:tags r:id="rId139"/>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9" name="直接连接符 518"/>
                <p:cNvCxnSpPr/>
                <p:nvPr>
                  <p:custDataLst>
                    <p:tags r:id="rId140"/>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0" name="直接连接符 519"/>
                <p:cNvCxnSpPr/>
                <p:nvPr>
                  <p:custDataLst>
                    <p:tags r:id="rId141"/>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1" name="直接连接符 520"/>
                <p:cNvCxnSpPr/>
                <p:nvPr>
                  <p:custDataLst>
                    <p:tags r:id="rId142"/>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2" name="直接连接符 521"/>
                <p:cNvCxnSpPr/>
                <p:nvPr>
                  <p:custDataLst>
                    <p:tags r:id="rId143"/>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405" name="文本框 404"/>
              <p:cNvSpPr txBox="1"/>
              <p:nvPr>
                <p:custDataLst>
                  <p:tags r:id="rId125"/>
                </p:custDataLst>
              </p:nvPr>
            </p:nvSpPr>
            <p:spPr>
              <a:xfrm>
                <a:off x="4283"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p>
            </p:txBody>
          </p:sp>
          <p:sp>
            <p:nvSpPr>
              <p:cNvPr id="406" name="文本框 405"/>
              <p:cNvSpPr txBox="1"/>
              <p:nvPr/>
            </p:nvSpPr>
            <p:spPr>
              <a:xfrm>
                <a:off x="1247" y="4686"/>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sp>
          <p:nvSpPr>
            <p:cNvPr id="409" name="文本框 408"/>
            <p:cNvSpPr txBox="1"/>
            <p:nvPr/>
          </p:nvSpPr>
          <p:spPr>
            <a:xfrm rot="2220000">
              <a:off x="8272" y="3514"/>
              <a:ext cx="2269" cy="770"/>
            </a:xfrm>
            <a:prstGeom prst="rect">
              <a:avLst/>
            </a:prstGeom>
            <a:noFill/>
          </p:spPr>
          <p:txBody>
            <a:bodyPr wrap="square" rtlCol="0">
              <a:spAutoFit/>
            </a:bodyPr>
            <a:lstStyle/>
            <a:p>
              <a:pPr algn="ctr"/>
              <a:r>
                <a:rPr lang="en-US" altLang="zh-CN" sz="360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sp>
          <p:nvSpPr>
            <p:cNvPr id="414" name="矩形 413"/>
            <p:cNvSpPr/>
            <p:nvPr/>
          </p:nvSpPr>
          <p:spPr>
            <a:xfrm>
              <a:off x="12141" y="4209"/>
              <a:ext cx="3002" cy="2259"/>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585" name="组合 584"/>
            <p:cNvGrpSpPr/>
            <p:nvPr/>
          </p:nvGrpSpPr>
          <p:grpSpPr>
            <a:xfrm>
              <a:off x="11979" y="4426"/>
              <a:ext cx="3165" cy="1834"/>
              <a:chOff x="12346" y="4445"/>
              <a:chExt cx="3165" cy="1834"/>
            </a:xfrm>
          </p:grpSpPr>
          <p:sp>
            <p:nvSpPr>
              <p:cNvPr id="417" name="文本框 416"/>
              <p:cNvSpPr txBox="1"/>
              <p:nvPr>
                <p:custDataLst>
                  <p:tags r:id="rId87"/>
                </p:custDataLst>
              </p:nvPr>
            </p:nvSpPr>
            <p:spPr>
              <a:xfrm>
                <a:off x="12346" y="4445"/>
                <a:ext cx="1698" cy="1247"/>
              </a:xfrm>
              <a:prstGeom prst="rect">
                <a:avLst/>
              </a:prstGeom>
              <a:noFill/>
            </p:spPr>
            <p:txBody>
              <a:bodyPr wrap="square" rtlCol="0">
                <a:noAutofit/>
              </a:bodyPr>
              <a:lstStyle/>
              <a:p>
                <a:pPr algn="ctr"/>
                <a:r>
                  <a:rPr lang="en"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 Defense</a:t>
                </a:r>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0" name="文本框 539"/>
              <p:cNvSpPr txBox="1"/>
              <p:nvPr>
                <p:custDataLst>
                  <p:tags r:id="rId88"/>
                </p:custDataLst>
              </p:nvPr>
            </p:nvSpPr>
            <p:spPr>
              <a:xfrm>
                <a:off x="13900" y="4498"/>
                <a:ext cx="1611" cy="819"/>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a:t>
                </a:r>
              </a:p>
            </p:txBody>
          </p:sp>
          <p:pic>
            <p:nvPicPr>
              <p:cNvPr id="543" name="图片 542"/>
              <p:cNvPicPr>
                <a:picLocks noChangeAspect="1"/>
              </p:cNvPicPr>
              <p:nvPr/>
            </p:nvPicPr>
            <p:blipFill>
              <a:blip r:embed="rId166" cstate="print">
                <a:extLst>
                  <a:ext uri="{28A0092B-C50C-407E-A947-70E740481C1C}">
                    <a14:useLocalDpi xmlns:a14="http://schemas.microsoft.com/office/drawing/2010/main" val="0"/>
                  </a:ext>
                </a:extLst>
              </a:blip>
              <a:stretch>
                <a:fillRect/>
              </a:stretch>
            </p:blipFill>
            <p:spPr>
              <a:xfrm>
                <a:off x="14010" y="4926"/>
                <a:ext cx="1353" cy="1353"/>
              </a:xfrm>
              <a:prstGeom prst="rect">
                <a:avLst/>
              </a:prstGeom>
            </p:spPr>
          </p:pic>
          <p:grpSp>
            <p:nvGrpSpPr>
              <p:cNvPr id="544" name="组合 543"/>
              <p:cNvGrpSpPr/>
              <p:nvPr/>
            </p:nvGrpSpPr>
            <p:grpSpPr>
              <a:xfrm>
                <a:off x="12825" y="5238"/>
                <a:ext cx="593" cy="484"/>
                <a:chOff x="8579" y="2461"/>
                <a:chExt cx="593" cy="484"/>
              </a:xfrm>
            </p:grpSpPr>
            <p:grpSp>
              <p:nvGrpSpPr>
                <p:cNvPr id="545" name="组合 544"/>
                <p:cNvGrpSpPr/>
                <p:nvPr/>
              </p:nvGrpSpPr>
              <p:grpSpPr>
                <a:xfrm>
                  <a:off x="8579" y="2461"/>
                  <a:ext cx="86" cy="484"/>
                  <a:chOff x="6276" y="2384"/>
                  <a:chExt cx="86" cy="484"/>
                </a:xfrm>
              </p:grpSpPr>
              <p:sp>
                <p:nvSpPr>
                  <p:cNvPr id="546" name="椭圆 545"/>
                  <p:cNvSpPr>
                    <a:spLocks noChangeAspect="1"/>
                  </p:cNvSpPr>
                  <p:nvPr>
                    <p:custDataLst>
                      <p:tags r:id="rId118"/>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7" name="椭圆 546"/>
                  <p:cNvSpPr>
                    <a:spLocks noChangeAspect="1"/>
                  </p:cNvSpPr>
                  <p:nvPr>
                    <p:custDataLst>
                      <p:tags r:id="rId119"/>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8" name="椭圆 547"/>
                  <p:cNvSpPr>
                    <a:spLocks noChangeAspect="1"/>
                  </p:cNvSpPr>
                  <p:nvPr>
                    <p:custDataLst>
                      <p:tags r:id="rId120"/>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9" name="椭圆 548"/>
                  <p:cNvSpPr>
                    <a:spLocks noChangeAspect="1"/>
                  </p:cNvSpPr>
                  <p:nvPr>
                    <p:custDataLst>
                      <p:tags r:id="rId121"/>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0" name="椭圆 549"/>
                  <p:cNvSpPr>
                    <a:spLocks noChangeAspect="1"/>
                  </p:cNvSpPr>
                  <p:nvPr>
                    <p:custDataLst>
                      <p:tags r:id="rId122"/>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1" name="组合 550"/>
                <p:cNvGrpSpPr/>
                <p:nvPr/>
              </p:nvGrpSpPr>
              <p:grpSpPr>
                <a:xfrm>
                  <a:off x="8754" y="2565"/>
                  <a:ext cx="86" cy="284"/>
                  <a:chOff x="6476" y="2488"/>
                  <a:chExt cx="86" cy="284"/>
                </a:xfrm>
              </p:grpSpPr>
              <p:sp>
                <p:nvSpPr>
                  <p:cNvPr id="552" name="椭圆 551"/>
                  <p:cNvSpPr>
                    <a:spLocks noChangeAspect="1"/>
                  </p:cNvSpPr>
                  <p:nvPr>
                    <p:custDataLst>
                      <p:tags r:id="rId115"/>
                    </p:custDataLst>
                  </p:nvPr>
                </p:nvSpPr>
                <p:spPr>
                  <a:xfrm>
                    <a:off x="6476" y="24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3" name="椭圆 552"/>
                  <p:cNvSpPr>
                    <a:spLocks noChangeAspect="1"/>
                  </p:cNvSpPr>
                  <p:nvPr>
                    <p:custDataLst>
                      <p:tags r:id="rId116"/>
                    </p:custDataLst>
                  </p:nvPr>
                </p:nvSpPr>
                <p:spPr>
                  <a:xfrm>
                    <a:off x="6476" y="25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4" name="椭圆 553"/>
                  <p:cNvSpPr>
                    <a:spLocks noChangeAspect="1"/>
                  </p:cNvSpPr>
                  <p:nvPr>
                    <p:custDataLst>
                      <p:tags r:id="rId117"/>
                    </p:custDataLst>
                  </p:nvPr>
                </p:nvSpPr>
                <p:spPr>
                  <a:xfrm>
                    <a:off x="6476" y="26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5" name="组合 554"/>
                <p:cNvGrpSpPr/>
                <p:nvPr/>
              </p:nvGrpSpPr>
              <p:grpSpPr>
                <a:xfrm>
                  <a:off x="9086" y="2461"/>
                  <a:ext cx="86" cy="484"/>
                  <a:chOff x="6476" y="2584"/>
                  <a:chExt cx="86" cy="484"/>
                </a:xfrm>
              </p:grpSpPr>
              <p:sp>
                <p:nvSpPr>
                  <p:cNvPr id="556" name="椭圆 555"/>
                  <p:cNvSpPr>
                    <a:spLocks noChangeAspect="1"/>
                  </p:cNvSpPr>
                  <p:nvPr>
                    <p:custDataLst>
                      <p:tags r:id="rId110"/>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7" name="椭圆 556"/>
                  <p:cNvSpPr>
                    <a:spLocks noChangeAspect="1"/>
                  </p:cNvSpPr>
                  <p:nvPr>
                    <p:custDataLst>
                      <p:tags r:id="rId111"/>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8" name="椭圆 557"/>
                  <p:cNvSpPr>
                    <a:spLocks noChangeAspect="1"/>
                  </p:cNvSpPr>
                  <p:nvPr>
                    <p:custDataLst>
                      <p:tags r:id="rId112"/>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9" name="椭圆 558"/>
                  <p:cNvSpPr>
                    <a:spLocks noChangeAspect="1"/>
                  </p:cNvSpPr>
                  <p:nvPr>
                    <p:custDataLst>
                      <p:tags r:id="rId113"/>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0" name="椭圆 559"/>
                  <p:cNvSpPr>
                    <a:spLocks noChangeAspect="1"/>
                  </p:cNvSpPr>
                  <p:nvPr>
                    <p:custDataLst>
                      <p:tags r:id="rId114"/>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61" name="直接连接符 560"/>
                <p:cNvCxnSpPr/>
                <p:nvPr>
                  <p:custDataLst>
                    <p:tags r:id="rId89"/>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2" name="直接连接符 561"/>
                <p:cNvCxnSpPr/>
                <p:nvPr>
                  <p:custDataLst>
                    <p:tags r:id="rId90"/>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3" name="直接连接符 562"/>
                <p:cNvCxnSpPr/>
                <p:nvPr>
                  <p:custDataLst>
                    <p:tags r:id="rId91"/>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4" name="直接连接符 563"/>
                <p:cNvCxnSpPr/>
                <p:nvPr>
                  <p:custDataLst>
                    <p:tags r:id="rId92"/>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5" name="直接连接符 564"/>
                <p:cNvCxnSpPr/>
                <p:nvPr>
                  <p:custDataLst>
                    <p:tags r:id="rId93"/>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6" name="直接连接符 565"/>
                <p:cNvCxnSpPr/>
                <p:nvPr>
                  <p:custDataLst>
                    <p:tags r:id="rId94"/>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7" name="直接连接符 566"/>
                <p:cNvCxnSpPr/>
                <p:nvPr>
                  <p:custDataLst>
                    <p:tags r:id="rId95"/>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8" name="直接连接符 567"/>
                <p:cNvCxnSpPr/>
                <p:nvPr>
                  <p:custDataLst>
                    <p:tags r:id="rId96"/>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9" name="直接连接符 568"/>
                <p:cNvCxnSpPr/>
                <p:nvPr>
                  <p:custDataLst>
                    <p:tags r:id="rId97"/>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0" name="直接连接符 569"/>
                <p:cNvCxnSpPr/>
                <p:nvPr>
                  <p:custDataLst>
                    <p:tags r:id="rId98"/>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1" name="直接连接符 570"/>
                <p:cNvCxnSpPr/>
                <p:nvPr>
                  <p:custDataLst>
                    <p:tags r:id="rId99"/>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2" name="直接连接符 571"/>
                <p:cNvCxnSpPr/>
                <p:nvPr>
                  <p:custDataLst>
                    <p:tags r:id="rId100"/>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3" name="直接连接符 572"/>
                <p:cNvCxnSpPr/>
                <p:nvPr>
                  <p:custDataLst>
                    <p:tags r:id="rId101"/>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74" name="组合 573"/>
                <p:cNvGrpSpPr/>
                <p:nvPr/>
              </p:nvGrpSpPr>
              <p:grpSpPr>
                <a:xfrm>
                  <a:off x="8920" y="2561"/>
                  <a:ext cx="57" cy="283"/>
                  <a:chOff x="6635" y="2484"/>
                  <a:chExt cx="87" cy="288"/>
                </a:xfrm>
              </p:grpSpPr>
              <p:sp>
                <p:nvSpPr>
                  <p:cNvPr id="575" name="圆角矩形 574"/>
                  <p:cNvSpPr/>
                  <p:nvPr>
                    <p:custDataLst>
                      <p:tags r:id="rId107"/>
                    </p:custDataLst>
                  </p:nvPr>
                </p:nvSpPr>
                <p:spPr>
                  <a:xfrm>
                    <a:off x="6636" y="2508"/>
                    <a:ext cx="85" cy="249"/>
                  </a:xfrm>
                  <a:prstGeom prst="roundRect">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6" name="椭圆 575"/>
                  <p:cNvSpPr>
                    <a:spLocks noChangeAspect="1"/>
                  </p:cNvSpPr>
                  <p:nvPr>
                    <p:custDataLst>
                      <p:tags r:id="rId108"/>
                    </p:custDataLst>
                  </p:nvPr>
                </p:nvSpPr>
                <p:spPr>
                  <a:xfrm>
                    <a:off x="6635" y="2484"/>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7" name="椭圆 576"/>
                  <p:cNvSpPr>
                    <a:spLocks noChangeAspect="1"/>
                  </p:cNvSpPr>
                  <p:nvPr>
                    <p:custDataLst>
                      <p:tags r:id="rId109"/>
                    </p:custDataLst>
                  </p:nvPr>
                </p:nvSpPr>
                <p:spPr>
                  <a:xfrm>
                    <a:off x="6638" y="2688"/>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8" name="直接连接符 577"/>
                <p:cNvCxnSpPr/>
                <p:nvPr>
                  <p:custDataLst>
                    <p:tags r:id="rId102"/>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9" name="直接连接符 578"/>
                <p:cNvCxnSpPr/>
                <p:nvPr>
                  <p:custDataLst>
                    <p:tags r:id="rId103"/>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0" name="直接连接符 579"/>
                <p:cNvCxnSpPr/>
                <p:nvPr>
                  <p:custDataLst>
                    <p:tags r:id="rId104"/>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1" name="直接连接符 580"/>
                <p:cNvCxnSpPr/>
                <p:nvPr>
                  <p:custDataLst>
                    <p:tags r:id="rId105"/>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2" name="直接连接符 581"/>
                <p:cNvCxnSpPr/>
                <p:nvPr>
                  <p:custDataLst>
                    <p:tags r:id="rId106"/>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cxnSp>
          <p:nvCxnSpPr>
            <p:cNvPr id="591" name="直接箭头连接符 590"/>
            <p:cNvCxnSpPr/>
            <p:nvPr/>
          </p:nvCxnSpPr>
          <p:spPr>
            <a:xfrm>
              <a:off x="8683" y="4723"/>
              <a:ext cx="3591" cy="664"/>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2" name="直接箭头连接符 591"/>
            <p:cNvCxnSpPr/>
            <p:nvPr/>
          </p:nvCxnSpPr>
          <p:spPr>
            <a:xfrm flipV="1">
              <a:off x="9751" y="5504"/>
              <a:ext cx="2540" cy="190"/>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4" name="直接箭头连接符 593"/>
            <p:cNvCxnSpPr/>
            <p:nvPr/>
          </p:nvCxnSpPr>
          <p:spPr>
            <a:xfrm flipV="1">
              <a:off x="9751" y="5577"/>
              <a:ext cx="2540" cy="190"/>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cxnSp>
          <p:nvCxnSpPr>
            <p:cNvPr id="595" name="直接箭头连接符 594"/>
            <p:cNvCxnSpPr/>
            <p:nvPr/>
          </p:nvCxnSpPr>
          <p:spPr>
            <a:xfrm>
              <a:off x="8683" y="4802"/>
              <a:ext cx="3591" cy="664"/>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nvGrpSpPr>
            <p:cNvPr id="411" name="组合 410"/>
            <p:cNvGrpSpPr/>
            <p:nvPr/>
          </p:nvGrpSpPr>
          <p:grpSpPr>
            <a:xfrm>
              <a:off x="5359" y="4548"/>
              <a:ext cx="4646" cy="1972"/>
              <a:chOff x="5854" y="4683"/>
              <a:chExt cx="4646" cy="1972"/>
            </a:xfrm>
          </p:grpSpPr>
          <p:sp>
            <p:nvSpPr>
              <p:cNvPr id="10" name="矩形 9"/>
              <p:cNvSpPr/>
              <p:nvPr/>
            </p:nvSpPr>
            <p:spPr>
              <a:xfrm>
                <a:off x="5854" y="4683"/>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矩形 10"/>
              <p:cNvSpPr/>
              <p:nvPr>
                <p:custDataLst>
                  <p:tags r:id="rId47"/>
                </p:custDataLst>
              </p:nvPr>
            </p:nvSpPr>
            <p:spPr>
              <a:xfrm>
                <a:off x="5854" y="4685"/>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2" name="文本框 11"/>
              <p:cNvSpPr txBox="1"/>
              <p:nvPr>
                <p:custDataLst>
                  <p:tags r:id="rId48"/>
                </p:custDataLst>
              </p:nvPr>
            </p:nvSpPr>
            <p:spPr>
              <a:xfrm>
                <a:off x="7319" y="4847"/>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Client-2</a:t>
                </a:r>
              </a:p>
            </p:txBody>
          </p:sp>
          <p:grpSp>
            <p:nvGrpSpPr>
              <p:cNvPr id="13" name="组合 12"/>
              <p:cNvGrpSpPr/>
              <p:nvPr/>
            </p:nvGrpSpPr>
            <p:grpSpPr>
              <a:xfrm rot="5400000">
                <a:off x="6958" y="5517"/>
                <a:ext cx="412" cy="628"/>
                <a:chOff x="4261" y="3807"/>
                <a:chExt cx="412" cy="628"/>
              </a:xfrm>
            </p:grpSpPr>
            <p:cxnSp>
              <p:nvCxnSpPr>
                <p:cNvPr id="14" name="直接箭头连接符 13"/>
                <p:cNvCxnSpPr/>
                <p:nvPr>
                  <p:custDataLst>
                    <p:tags r:id="rId8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15" name="直接箭头连接符 14"/>
                <p:cNvCxnSpPr>
                  <a:cxnSpLocks noChangeAspect="1"/>
                </p:cNvCxnSpPr>
                <p:nvPr>
                  <p:custDataLst>
                    <p:tags r:id="rId8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17" name="右箭头 16"/>
              <p:cNvSpPr/>
              <p:nvPr/>
            </p:nvSpPr>
            <p:spPr>
              <a:xfrm>
                <a:off x="8672"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8" name="文本框 17"/>
              <p:cNvSpPr txBox="1"/>
              <p:nvPr>
                <p:custDataLst>
                  <p:tags r:id="rId49"/>
                </p:custDataLst>
              </p:nvPr>
            </p:nvSpPr>
            <p:spPr>
              <a:xfrm>
                <a:off x="8890"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9" name="文本框 18"/>
              <p:cNvSpPr txBox="1"/>
              <p:nvPr/>
            </p:nvSpPr>
            <p:spPr>
              <a:xfrm>
                <a:off x="5854" y="4684"/>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0" name="图形 18"/>
              <p:cNvPicPr>
                <a:picLocks noChangeAspect="1"/>
              </p:cNvPicPr>
              <p:nvPr>
                <p:custDataLst>
                  <p:tags r:id="rId50"/>
                </p:custDataLst>
              </p:nvPr>
            </p:nvPicPr>
            <p:blipFill>
              <a:blip r:embed="rId167">
                <a:extLst>
                  <a:ext uri="{28A0092B-C50C-407E-A947-70E740481C1C}">
                    <a14:useLocalDpi xmlns:a14="http://schemas.microsoft.com/office/drawing/2010/main" val="0"/>
                  </a:ext>
                  <a:ext uri="{96DAC541-7B7A-43D3-8B79-37D633B846F1}">
                    <asvg:svgBlip xmlns:asvg="http://schemas.microsoft.com/office/drawing/2016/SVG/main" r:embed="rId168"/>
                  </a:ext>
                </a:extLst>
              </a:blip>
              <a:stretch>
                <a:fillRect/>
              </a:stretch>
            </p:blipFill>
            <p:spPr>
              <a:xfrm>
                <a:off x="7678" y="5406"/>
                <a:ext cx="850" cy="850"/>
              </a:xfrm>
              <a:prstGeom prst="rect">
                <a:avLst/>
              </a:prstGeom>
            </p:spPr>
          </p:pic>
          <p:grpSp>
            <p:nvGrpSpPr>
              <p:cNvPr id="421" name="组合 420"/>
              <p:cNvGrpSpPr/>
              <p:nvPr/>
            </p:nvGrpSpPr>
            <p:grpSpPr>
              <a:xfrm>
                <a:off x="9391" y="5589"/>
                <a:ext cx="593" cy="484"/>
                <a:chOff x="8579" y="2461"/>
                <a:chExt cx="593" cy="484"/>
              </a:xfrm>
            </p:grpSpPr>
            <p:grpSp>
              <p:nvGrpSpPr>
                <p:cNvPr id="422" name="组合 421"/>
                <p:cNvGrpSpPr/>
                <p:nvPr/>
              </p:nvGrpSpPr>
              <p:grpSpPr>
                <a:xfrm>
                  <a:off x="8579" y="2461"/>
                  <a:ext cx="86" cy="484"/>
                  <a:chOff x="6276" y="2384"/>
                  <a:chExt cx="86" cy="484"/>
                </a:xfrm>
              </p:grpSpPr>
              <p:sp>
                <p:nvSpPr>
                  <p:cNvPr id="423" name="椭圆 422"/>
                  <p:cNvSpPr>
                    <a:spLocks noChangeAspect="1"/>
                  </p:cNvSpPr>
                  <p:nvPr>
                    <p:custDataLst>
                      <p:tags r:id="rId80"/>
                    </p:custDataLst>
                  </p:nvPr>
                </p:nvSpPr>
                <p:spPr>
                  <a:xfrm>
                    <a:off x="6276" y="23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4" name="椭圆 423"/>
                  <p:cNvSpPr>
                    <a:spLocks noChangeAspect="1"/>
                  </p:cNvSpPr>
                  <p:nvPr>
                    <p:custDataLst>
                      <p:tags r:id="rId81"/>
                    </p:custDataLst>
                  </p:nvPr>
                </p:nvSpPr>
                <p:spPr>
                  <a:xfrm>
                    <a:off x="6276" y="24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5" name="椭圆 424"/>
                  <p:cNvSpPr>
                    <a:spLocks noChangeAspect="1"/>
                  </p:cNvSpPr>
                  <p:nvPr>
                    <p:custDataLst>
                      <p:tags r:id="rId82"/>
                    </p:custDataLst>
                  </p:nvPr>
                </p:nvSpPr>
                <p:spPr>
                  <a:xfrm>
                    <a:off x="62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6" name="椭圆 425"/>
                  <p:cNvSpPr>
                    <a:spLocks noChangeAspect="1"/>
                  </p:cNvSpPr>
                  <p:nvPr>
                    <p:custDataLst>
                      <p:tags r:id="rId83"/>
                    </p:custDataLst>
                  </p:nvPr>
                </p:nvSpPr>
                <p:spPr>
                  <a:xfrm>
                    <a:off x="62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7" name="椭圆 426"/>
                  <p:cNvSpPr>
                    <a:spLocks noChangeAspect="1"/>
                  </p:cNvSpPr>
                  <p:nvPr>
                    <p:custDataLst>
                      <p:tags r:id="rId84"/>
                    </p:custDataLst>
                  </p:nvPr>
                </p:nvSpPr>
                <p:spPr>
                  <a:xfrm>
                    <a:off x="62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28" name="组合 427"/>
                <p:cNvGrpSpPr/>
                <p:nvPr/>
              </p:nvGrpSpPr>
              <p:grpSpPr>
                <a:xfrm>
                  <a:off x="8754" y="2565"/>
                  <a:ext cx="86" cy="284"/>
                  <a:chOff x="6476" y="2488"/>
                  <a:chExt cx="86" cy="284"/>
                </a:xfrm>
              </p:grpSpPr>
              <p:sp>
                <p:nvSpPr>
                  <p:cNvPr id="429" name="椭圆 428"/>
                  <p:cNvSpPr>
                    <a:spLocks noChangeAspect="1"/>
                  </p:cNvSpPr>
                  <p:nvPr>
                    <p:custDataLst>
                      <p:tags r:id="rId77"/>
                    </p:custDataLst>
                  </p:nvPr>
                </p:nvSpPr>
                <p:spPr>
                  <a:xfrm>
                    <a:off x="6476" y="24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0" name="椭圆 429"/>
                  <p:cNvSpPr>
                    <a:spLocks noChangeAspect="1"/>
                  </p:cNvSpPr>
                  <p:nvPr>
                    <p:custDataLst>
                      <p:tags r:id="rId78"/>
                    </p:custDataLst>
                  </p:nvPr>
                </p:nvSpPr>
                <p:spPr>
                  <a:xfrm>
                    <a:off x="6476" y="25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1" name="椭圆 430"/>
                  <p:cNvSpPr>
                    <a:spLocks noChangeAspect="1"/>
                  </p:cNvSpPr>
                  <p:nvPr>
                    <p:custDataLst>
                      <p:tags r:id="rId79"/>
                    </p:custDataLst>
                  </p:nvPr>
                </p:nvSpPr>
                <p:spPr>
                  <a:xfrm>
                    <a:off x="6476" y="26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32" name="组合 431"/>
                <p:cNvGrpSpPr/>
                <p:nvPr/>
              </p:nvGrpSpPr>
              <p:grpSpPr>
                <a:xfrm>
                  <a:off x="9086" y="2461"/>
                  <a:ext cx="86" cy="484"/>
                  <a:chOff x="6476" y="2584"/>
                  <a:chExt cx="86" cy="484"/>
                </a:xfrm>
              </p:grpSpPr>
              <p:sp>
                <p:nvSpPr>
                  <p:cNvPr id="433" name="椭圆 432"/>
                  <p:cNvSpPr>
                    <a:spLocks noChangeAspect="1"/>
                  </p:cNvSpPr>
                  <p:nvPr>
                    <p:custDataLst>
                      <p:tags r:id="rId72"/>
                    </p:custDataLst>
                  </p:nvPr>
                </p:nvSpPr>
                <p:spPr>
                  <a:xfrm>
                    <a:off x="64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4" name="椭圆 433"/>
                  <p:cNvSpPr>
                    <a:spLocks noChangeAspect="1"/>
                  </p:cNvSpPr>
                  <p:nvPr>
                    <p:custDataLst>
                      <p:tags r:id="rId73"/>
                    </p:custDataLst>
                  </p:nvPr>
                </p:nvSpPr>
                <p:spPr>
                  <a:xfrm>
                    <a:off x="64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5" name="椭圆 434"/>
                  <p:cNvSpPr>
                    <a:spLocks noChangeAspect="1"/>
                  </p:cNvSpPr>
                  <p:nvPr>
                    <p:custDataLst>
                      <p:tags r:id="rId74"/>
                    </p:custDataLst>
                  </p:nvPr>
                </p:nvSpPr>
                <p:spPr>
                  <a:xfrm>
                    <a:off x="64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6" name="椭圆 435"/>
                  <p:cNvSpPr>
                    <a:spLocks noChangeAspect="1"/>
                  </p:cNvSpPr>
                  <p:nvPr>
                    <p:custDataLst>
                      <p:tags r:id="rId75"/>
                    </p:custDataLst>
                  </p:nvPr>
                </p:nvSpPr>
                <p:spPr>
                  <a:xfrm>
                    <a:off x="6476" y="28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7" name="椭圆 436"/>
                  <p:cNvSpPr>
                    <a:spLocks noChangeAspect="1"/>
                  </p:cNvSpPr>
                  <p:nvPr>
                    <p:custDataLst>
                      <p:tags r:id="rId76"/>
                    </p:custDataLst>
                  </p:nvPr>
                </p:nvSpPr>
                <p:spPr>
                  <a:xfrm>
                    <a:off x="6476" y="29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38" name="直接连接符 437"/>
                <p:cNvCxnSpPr/>
                <p:nvPr>
                  <p:custDataLst>
                    <p:tags r:id="rId5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9" name="直接连接符 438"/>
                <p:cNvCxnSpPr/>
                <p:nvPr>
                  <p:custDataLst>
                    <p:tags r:id="rId5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0" name="直接连接符 439"/>
                <p:cNvCxnSpPr/>
                <p:nvPr>
                  <p:custDataLst>
                    <p:tags r:id="rId5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1" name="直接连接符 440"/>
                <p:cNvCxnSpPr/>
                <p:nvPr>
                  <p:custDataLst>
                    <p:tags r:id="rId5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2" name="直接连接符 441"/>
                <p:cNvCxnSpPr/>
                <p:nvPr>
                  <p:custDataLst>
                    <p:tags r:id="rId5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3" name="直接连接符 442"/>
                <p:cNvCxnSpPr/>
                <p:nvPr>
                  <p:custDataLst>
                    <p:tags r:id="rId5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4" name="直接连接符 443"/>
                <p:cNvCxnSpPr/>
                <p:nvPr>
                  <p:custDataLst>
                    <p:tags r:id="rId5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5" name="直接连接符 444"/>
                <p:cNvCxnSpPr/>
                <p:nvPr>
                  <p:custDataLst>
                    <p:tags r:id="rId5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6" name="直接连接符 445"/>
                <p:cNvCxnSpPr/>
                <p:nvPr>
                  <p:custDataLst>
                    <p:tags r:id="rId5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7" name="直接连接符 446"/>
                <p:cNvCxnSpPr/>
                <p:nvPr>
                  <p:custDataLst>
                    <p:tags r:id="rId6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8" name="直接连接符 447"/>
                <p:cNvCxnSpPr/>
                <p:nvPr>
                  <p:custDataLst>
                    <p:tags r:id="rId6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9" name="直接连接符 448"/>
                <p:cNvCxnSpPr/>
                <p:nvPr>
                  <p:custDataLst>
                    <p:tags r:id="rId6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0" name="直接连接符 449"/>
                <p:cNvCxnSpPr/>
                <p:nvPr>
                  <p:custDataLst>
                    <p:tags r:id="rId6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451" name="组合 450"/>
                <p:cNvGrpSpPr/>
                <p:nvPr/>
              </p:nvGrpSpPr>
              <p:grpSpPr>
                <a:xfrm>
                  <a:off x="8920" y="2561"/>
                  <a:ext cx="57" cy="283"/>
                  <a:chOff x="6635" y="2484"/>
                  <a:chExt cx="87" cy="288"/>
                </a:xfrm>
              </p:grpSpPr>
              <p:sp>
                <p:nvSpPr>
                  <p:cNvPr id="452" name="圆角矩形 451"/>
                  <p:cNvSpPr/>
                  <p:nvPr>
                    <p:custDataLst>
                      <p:tags r:id="rId69"/>
                    </p:custDataLst>
                  </p:nvPr>
                </p:nvSpPr>
                <p:spPr>
                  <a:xfrm>
                    <a:off x="6636" y="2508"/>
                    <a:ext cx="85" cy="249"/>
                  </a:xfrm>
                  <a:prstGeom prst="roundRect">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3" name="椭圆 452"/>
                  <p:cNvSpPr>
                    <a:spLocks noChangeAspect="1"/>
                  </p:cNvSpPr>
                  <p:nvPr>
                    <p:custDataLst>
                      <p:tags r:id="rId70"/>
                    </p:custDataLst>
                  </p:nvPr>
                </p:nvSpPr>
                <p:spPr>
                  <a:xfrm>
                    <a:off x="6635" y="2484"/>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4" name="椭圆 453"/>
                  <p:cNvSpPr>
                    <a:spLocks noChangeAspect="1"/>
                  </p:cNvSpPr>
                  <p:nvPr>
                    <p:custDataLst>
                      <p:tags r:id="rId71"/>
                    </p:custDataLst>
                  </p:nvPr>
                </p:nvSpPr>
                <p:spPr>
                  <a:xfrm>
                    <a:off x="6638" y="2688"/>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55" name="直接连接符 454"/>
                <p:cNvCxnSpPr/>
                <p:nvPr>
                  <p:custDataLst>
                    <p:tags r:id="rId6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6" name="直接连接符 455"/>
                <p:cNvCxnSpPr/>
                <p:nvPr>
                  <p:custDataLst>
                    <p:tags r:id="rId6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7" name="直接连接符 456"/>
                <p:cNvCxnSpPr/>
                <p:nvPr>
                  <p:custDataLst>
                    <p:tags r:id="rId6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8" name="直接连接符 457"/>
                <p:cNvCxnSpPr/>
                <p:nvPr>
                  <p:custDataLst>
                    <p:tags r:id="rId6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9" name="直接连接符 458"/>
                <p:cNvCxnSpPr/>
                <p:nvPr>
                  <p:custDataLst>
                    <p:tags r:id="rId6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grpSp>
          <p:nvGrpSpPr>
            <p:cNvPr id="583" name="组合 582"/>
            <p:cNvGrpSpPr/>
            <p:nvPr/>
          </p:nvGrpSpPr>
          <p:grpSpPr>
            <a:xfrm>
              <a:off x="6179" y="5097"/>
              <a:ext cx="4647" cy="1972"/>
              <a:chOff x="6179" y="5097"/>
              <a:chExt cx="4647" cy="1972"/>
            </a:xfrm>
          </p:grpSpPr>
          <p:sp>
            <p:nvSpPr>
              <p:cNvPr id="146" name="矩形 145"/>
              <p:cNvSpPr/>
              <p:nvPr/>
            </p:nvSpPr>
            <p:spPr>
              <a:xfrm>
                <a:off x="6179" y="5097"/>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7" name="矩形 146"/>
              <p:cNvSpPr/>
              <p:nvPr>
                <p:custDataLst>
                  <p:tags r:id="rId7"/>
                </p:custDataLst>
              </p:nvPr>
            </p:nvSpPr>
            <p:spPr>
              <a:xfrm>
                <a:off x="6179" y="5099"/>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48" name="图形 20"/>
              <p:cNvPicPr>
                <a:picLocks noChangeAspect="1"/>
              </p:cNvPicPr>
              <p:nvPr>
                <p:custDataLst>
                  <p:tags r:id="rId8"/>
                </p:custDataLst>
              </p:nvPr>
            </p:nvPicPr>
            <p:blipFill>
              <a:blip r:embed="rId169">
                <a:extLst>
                  <a:ext uri="{28A0092B-C50C-407E-A947-70E740481C1C}">
                    <a14:useLocalDpi xmlns:a14="http://schemas.microsoft.com/office/drawing/2010/main" val="0"/>
                  </a:ext>
                  <a:ext uri="{96DAC541-7B7A-43D3-8B79-37D633B846F1}">
                    <asvg:svgBlip xmlns:asvg="http://schemas.microsoft.com/office/drawing/2016/SVG/main" r:embed="rId170"/>
                  </a:ext>
                </a:extLst>
              </a:blip>
              <a:stretch>
                <a:fillRect/>
              </a:stretch>
            </p:blipFill>
            <p:spPr>
              <a:xfrm>
                <a:off x="7993" y="5838"/>
                <a:ext cx="850" cy="850"/>
              </a:xfrm>
              <a:prstGeom prst="rect">
                <a:avLst/>
              </a:prstGeom>
            </p:spPr>
          </p:pic>
          <p:sp>
            <p:nvSpPr>
              <p:cNvPr id="149" name="文本框 148"/>
              <p:cNvSpPr txBox="1"/>
              <p:nvPr>
                <p:custDataLst>
                  <p:tags r:id="rId9"/>
                </p:custDataLst>
              </p:nvPr>
            </p:nvSpPr>
            <p:spPr>
              <a:xfrm>
                <a:off x="7644" y="5279"/>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Client-1</a:t>
                </a:r>
              </a:p>
            </p:txBody>
          </p:sp>
          <p:grpSp>
            <p:nvGrpSpPr>
              <p:cNvPr id="181" name="组合 180"/>
              <p:cNvGrpSpPr/>
              <p:nvPr/>
            </p:nvGrpSpPr>
            <p:grpSpPr>
              <a:xfrm rot="5400000">
                <a:off x="7283" y="5949"/>
                <a:ext cx="412" cy="628"/>
                <a:chOff x="4261" y="3807"/>
                <a:chExt cx="412" cy="628"/>
              </a:xfrm>
            </p:grpSpPr>
            <p:cxnSp>
              <p:nvCxnSpPr>
                <p:cNvPr id="184" name="直接箭头连接符 183"/>
                <p:cNvCxnSpPr/>
                <p:nvPr>
                  <p:custDataLst>
                    <p:tags r:id="rId4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21" name="直接箭头连接符 20"/>
                <p:cNvCxnSpPr>
                  <a:cxnSpLocks noChangeAspect="1"/>
                </p:cNvCxnSpPr>
                <p:nvPr>
                  <p:custDataLst>
                    <p:tags r:id="rId4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22" name="右箭头 21"/>
              <p:cNvSpPr/>
              <p:nvPr/>
            </p:nvSpPr>
            <p:spPr>
              <a:xfrm>
                <a:off x="8997" y="6110"/>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23" name="组合 22"/>
              <p:cNvGrpSpPr/>
              <p:nvPr/>
            </p:nvGrpSpPr>
            <p:grpSpPr>
              <a:xfrm>
                <a:off x="9665" y="6021"/>
                <a:ext cx="593" cy="484"/>
                <a:chOff x="8579" y="2461"/>
                <a:chExt cx="593" cy="484"/>
              </a:xfrm>
            </p:grpSpPr>
            <p:grpSp>
              <p:nvGrpSpPr>
                <p:cNvPr id="24" name="组合 23"/>
                <p:cNvGrpSpPr/>
                <p:nvPr/>
              </p:nvGrpSpPr>
              <p:grpSpPr>
                <a:xfrm>
                  <a:off x="8579" y="2461"/>
                  <a:ext cx="86" cy="484"/>
                  <a:chOff x="6276" y="2384"/>
                  <a:chExt cx="86" cy="484"/>
                </a:xfrm>
              </p:grpSpPr>
              <p:sp>
                <p:nvSpPr>
                  <p:cNvPr id="25" name="椭圆 24"/>
                  <p:cNvSpPr>
                    <a:spLocks noChangeAspect="1"/>
                  </p:cNvSpPr>
                  <p:nvPr>
                    <p:custDataLst>
                      <p:tags r:id="rId40"/>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6" name="椭圆 25"/>
                  <p:cNvSpPr>
                    <a:spLocks noChangeAspect="1"/>
                  </p:cNvSpPr>
                  <p:nvPr>
                    <p:custDataLst>
                      <p:tags r:id="rId41"/>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7" name="椭圆 26"/>
                  <p:cNvSpPr>
                    <a:spLocks noChangeAspect="1"/>
                  </p:cNvSpPr>
                  <p:nvPr>
                    <p:custDataLst>
                      <p:tags r:id="rId42"/>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8" name="椭圆 27"/>
                  <p:cNvSpPr>
                    <a:spLocks noChangeAspect="1"/>
                  </p:cNvSpPr>
                  <p:nvPr>
                    <p:custDataLst>
                      <p:tags r:id="rId43"/>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9" name="椭圆 28"/>
                  <p:cNvSpPr>
                    <a:spLocks noChangeAspect="1"/>
                  </p:cNvSpPr>
                  <p:nvPr>
                    <p:custDataLst>
                      <p:tags r:id="rId44"/>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0" name="组合 29"/>
                <p:cNvGrpSpPr/>
                <p:nvPr/>
              </p:nvGrpSpPr>
              <p:grpSpPr>
                <a:xfrm>
                  <a:off x="8754" y="2565"/>
                  <a:ext cx="86" cy="284"/>
                  <a:chOff x="6476" y="2488"/>
                  <a:chExt cx="86" cy="284"/>
                </a:xfrm>
              </p:grpSpPr>
              <p:sp>
                <p:nvSpPr>
                  <p:cNvPr id="31" name="椭圆 30"/>
                  <p:cNvSpPr>
                    <a:spLocks noChangeAspect="1"/>
                  </p:cNvSpPr>
                  <p:nvPr>
                    <p:custDataLst>
                      <p:tags r:id="rId37"/>
                    </p:custDataLst>
                  </p:nvPr>
                </p:nvSpPr>
                <p:spPr>
                  <a:xfrm>
                    <a:off x="6476" y="24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 name="椭圆 31"/>
                  <p:cNvSpPr>
                    <a:spLocks noChangeAspect="1"/>
                  </p:cNvSpPr>
                  <p:nvPr>
                    <p:custDataLst>
                      <p:tags r:id="rId38"/>
                    </p:custDataLst>
                  </p:nvPr>
                </p:nvSpPr>
                <p:spPr>
                  <a:xfrm>
                    <a:off x="6476" y="25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 name="椭圆 32"/>
                  <p:cNvSpPr>
                    <a:spLocks noChangeAspect="1"/>
                  </p:cNvSpPr>
                  <p:nvPr>
                    <p:custDataLst>
                      <p:tags r:id="rId39"/>
                    </p:custDataLst>
                  </p:nvPr>
                </p:nvSpPr>
                <p:spPr>
                  <a:xfrm>
                    <a:off x="6476" y="26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4" name="组合 33"/>
                <p:cNvGrpSpPr/>
                <p:nvPr/>
              </p:nvGrpSpPr>
              <p:grpSpPr>
                <a:xfrm>
                  <a:off x="9086" y="2461"/>
                  <a:ext cx="86" cy="484"/>
                  <a:chOff x="6476" y="2584"/>
                  <a:chExt cx="86" cy="484"/>
                </a:xfrm>
              </p:grpSpPr>
              <p:sp>
                <p:nvSpPr>
                  <p:cNvPr id="35" name="椭圆 34"/>
                  <p:cNvSpPr>
                    <a:spLocks noChangeAspect="1"/>
                  </p:cNvSpPr>
                  <p:nvPr>
                    <p:custDataLst>
                      <p:tags r:id="rId32"/>
                    </p:custDataLst>
                  </p:nvPr>
                </p:nvSpPr>
                <p:spPr>
                  <a:xfrm>
                    <a:off x="64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 name="椭圆 35"/>
                  <p:cNvSpPr>
                    <a:spLocks noChangeAspect="1"/>
                  </p:cNvSpPr>
                  <p:nvPr>
                    <p:custDataLst>
                      <p:tags r:id="rId33"/>
                    </p:custDataLst>
                  </p:nvPr>
                </p:nvSpPr>
                <p:spPr>
                  <a:xfrm>
                    <a:off x="64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 name="椭圆 36"/>
                  <p:cNvSpPr>
                    <a:spLocks noChangeAspect="1"/>
                  </p:cNvSpPr>
                  <p:nvPr>
                    <p:custDataLst>
                      <p:tags r:id="rId34"/>
                    </p:custDataLst>
                  </p:nvPr>
                </p:nvSpPr>
                <p:spPr>
                  <a:xfrm>
                    <a:off x="64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8" name="椭圆 37"/>
                  <p:cNvSpPr>
                    <a:spLocks noChangeAspect="1"/>
                  </p:cNvSpPr>
                  <p:nvPr>
                    <p:custDataLst>
                      <p:tags r:id="rId35"/>
                    </p:custDataLst>
                  </p:nvPr>
                </p:nvSpPr>
                <p:spPr>
                  <a:xfrm>
                    <a:off x="6476" y="28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9" name="椭圆 38"/>
                  <p:cNvSpPr>
                    <a:spLocks noChangeAspect="1"/>
                  </p:cNvSpPr>
                  <p:nvPr>
                    <p:custDataLst>
                      <p:tags r:id="rId36"/>
                    </p:custDataLst>
                  </p:nvPr>
                </p:nvSpPr>
                <p:spPr>
                  <a:xfrm>
                    <a:off x="6476" y="29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0" name="直接连接符 39"/>
                <p:cNvCxnSpPr/>
                <p:nvPr>
                  <p:custDataLst>
                    <p:tags r:id="rId1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custDataLst>
                    <p:tags r:id="rId1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custDataLst>
                    <p:tags r:id="rId1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p:custDataLst>
                    <p:tags r:id="rId1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 name="直接连接符 43"/>
                <p:cNvCxnSpPr/>
                <p:nvPr>
                  <p:custDataLst>
                    <p:tags r:id="rId1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 name="直接连接符 44"/>
                <p:cNvCxnSpPr/>
                <p:nvPr>
                  <p:custDataLst>
                    <p:tags r:id="rId1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6" name="直接连接符 45"/>
                <p:cNvCxnSpPr/>
                <p:nvPr>
                  <p:custDataLst>
                    <p:tags r:id="rId1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7" name="直接连接符 46"/>
                <p:cNvCxnSpPr/>
                <p:nvPr>
                  <p:custDataLst>
                    <p:tags r:id="rId1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8" name="直接连接符 47"/>
                <p:cNvCxnSpPr/>
                <p:nvPr>
                  <p:custDataLst>
                    <p:tags r:id="rId1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p:nvPr>
                  <p:custDataLst>
                    <p:tags r:id="rId2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p:custDataLst>
                    <p:tags r:id="rId2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 name="直接连接符 50"/>
                <p:cNvCxnSpPr/>
                <p:nvPr>
                  <p:custDataLst>
                    <p:tags r:id="rId2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 name="直接连接符 51"/>
                <p:cNvCxnSpPr/>
                <p:nvPr>
                  <p:custDataLst>
                    <p:tags r:id="rId2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3" name="组合 52"/>
                <p:cNvGrpSpPr/>
                <p:nvPr/>
              </p:nvGrpSpPr>
              <p:grpSpPr>
                <a:xfrm>
                  <a:off x="8920" y="2561"/>
                  <a:ext cx="57" cy="283"/>
                  <a:chOff x="6635" y="2484"/>
                  <a:chExt cx="87" cy="288"/>
                </a:xfrm>
              </p:grpSpPr>
              <p:sp>
                <p:nvSpPr>
                  <p:cNvPr id="54" name="圆角矩形 53"/>
                  <p:cNvSpPr/>
                  <p:nvPr>
                    <p:custDataLst>
                      <p:tags r:id="rId29"/>
                    </p:custDataLst>
                  </p:nvPr>
                </p:nvSpPr>
                <p:spPr>
                  <a:xfrm>
                    <a:off x="6636" y="2508"/>
                    <a:ext cx="85" cy="249"/>
                  </a:xfrm>
                  <a:prstGeom prst="roundRect">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 name="椭圆 54"/>
                  <p:cNvSpPr>
                    <a:spLocks noChangeAspect="1"/>
                  </p:cNvSpPr>
                  <p:nvPr>
                    <p:custDataLst>
                      <p:tags r:id="rId30"/>
                    </p:custDataLst>
                  </p:nvPr>
                </p:nvSpPr>
                <p:spPr>
                  <a:xfrm>
                    <a:off x="6635" y="2484"/>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 name="椭圆 55"/>
                  <p:cNvSpPr>
                    <a:spLocks noChangeAspect="1"/>
                  </p:cNvSpPr>
                  <p:nvPr>
                    <p:custDataLst>
                      <p:tags r:id="rId31"/>
                    </p:custDataLst>
                  </p:nvPr>
                </p:nvSpPr>
                <p:spPr>
                  <a:xfrm>
                    <a:off x="6638" y="2688"/>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 name="直接连接符 56"/>
                <p:cNvCxnSpPr/>
                <p:nvPr>
                  <p:custDataLst>
                    <p:tags r:id="rId2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 name="直接连接符 57"/>
                <p:cNvCxnSpPr/>
                <p:nvPr>
                  <p:custDataLst>
                    <p:tags r:id="rId2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9" name="直接连接符 58"/>
                <p:cNvCxnSpPr/>
                <p:nvPr>
                  <p:custDataLst>
                    <p:tags r:id="rId2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0" name="直接连接符 59"/>
                <p:cNvCxnSpPr/>
                <p:nvPr>
                  <p:custDataLst>
                    <p:tags r:id="rId2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1" name="直接连接符 60"/>
                <p:cNvCxnSpPr/>
                <p:nvPr>
                  <p:custDataLst>
                    <p:tags r:id="rId2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62" name="文本框 61"/>
              <p:cNvSpPr txBox="1"/>
              <p:nvPr>
                <p:custDataLst>
                  <p:tags r:id="rId10"/>
                </p:custDataLst>
              </p:nvPr>
            </p:nvSpPr>
            <p:spPr>
              <a:xfrm>
                <a:off x="9215" y="5279"/>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3" name="文本框 62"/>
              <p:cNvSpPr txBox="1"/>
              <p:nvPr/>
            </p:nvSpPr>
            <p:spPr>
              <a:xfrm>
                <a:off x="6179" y="5098"/>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90" name="直接箭头连接符 589"/>
            <p:cNvCxnSpPr/>
            <p:nvPr/>
          </p:nvCxnSpPr>
          <p:spPr>
            <a:xfrm flipV="1">
              <a:off x="10405" y="5606"/>
              <a:ext cx="1880" cy="646"/>
            </a:xfrm>
            <a:prstGeom prst="straightConnector1">
              <a:avLst/>
            </a:prstGeom>
            <a:ln w="9525" cmpd="sng">
              <a:solidFill>
                <a:schemeClr val="tx1">
                  <a:lumMod val="65000"/>
                  <a:lumOff val="35000"/>
                </a:schemeClr>
              </a:solidFill>
              <a:prstDash val="solid"/>
              <a:tailEnd type="triangle" w="sm" len="sm"/>
            </a:ln>
          </p:spPr>
          <p:style>
            <a:lnRef idx="2">
              <a:schemeClr val="accent1"/>
            </a:lnRef>
            <a:fillRef idx="0">
              <a:srgbClr val="FFFFFF"/>
            </a:fillRef>
            <a:effectRef idx="0">
              <a:srgbClr val="FFFFFF"/>
            </a:effectRef>
            <a:fontRef idx="minor">
              <a:schemeClr val="tx1"/>
            </a:fontRef>
          </p:style>
        </p:cxnSp>
        <p:cxnSp>
          <p:nvCxnSpPr>
            <p:cNvPr id="593" name="直接箭头连接符 592"/>
            <p:cNvCxnSpPr/>
            <p:nvPr/>
          </p:nvCxnSpPr>
          <p:spPr>
            <a:xfrm flipV="1">
              <a:off x="10411" y="5704"/>
              <a:ext cx="1880" cy="646"/>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5</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 name="图片 1" descr="monster">
            <a:extLst>
              <a:ext uri="{FF2B5EF4-FFF2-40B4-BE49-F238E27FC236}">
                <a16:creationId xmlns:a16="http://schemas.microsoft.com/office/drawing/2014/main" id="{7E6D62F8-1DDD-AE3E-680E-27837472A055}"/>
              </a:ext>
            </a:extLst>
          </p:cNvPr>
          <p:cNvPicPr>
            <a:picLocks noChangeAspect="1"/>
          </p:cNvPicPr>
          <p:nvPr/>
        </p:nvPicPr>
        <p:blipFill>
          <a:blip r:embed="rId171"/>
          <a:stretch>
            <a:fillRect/>
          </a:stretch>
        </p:blipFill>
        <p:spPr>
          <a:xfrm>
            <a:off x="4707255" y="4148455"/>
            <a:ext cx="431800" cy="431800"/>
          </a:xfrm>
          <a:prstGeom prst="rect">
            <a:avLst/>
          </a:prstGeom>
        </p:spPr>
      </p:pic>
      <p:pic>
        <p:nvPicPr>
          <p:cNvPr id="461" name="图片 460" descr="insurance">
            <a:extLst>
              <a:ext uri="{FF2B5EF4-FFF2-40B4-BE49-F238E27FC236}">
                <a16:creationId xmlns:a16="http://schemas.microsoft.com/office/drawing/2014/main" id="{6763962A-2034-0B4E-DD69-8A19FA3EAD5D}"/>
              </a:ext>
            </a:extLst>
          </p:cNvPr>
          <p:cNvPicPr>
            <a:picLocks noChangeAspect="1"/>
          </p:cNvPicPr>
          <p:nvPr/>
        </p:nvPicPr>
        <p:blipFill>
          <a:blip r:embed="rId172"/>
          <a:stretch>
            <a:fillRect/>
          </a:stretch>
        </p:blipFill>
        <p:spPr>
          <a:xfrm>
            <a:off x="9695815" y="3440430"/>
            <a:ext cx="608965" cy="608965"/>
          </a:xfrm>
          <a:prstGeom prst="rect">
            <a:avLst/>
          </a:prstGeom>
        </p:spPr>
      </p:pic>
      <p:pic>
        <p:nvPicPr>
          <p:cNvPr id="463" name="图形 462">
            <a:extLst>
              <a:ext uri="{FF2B5EF4-FFF2-40B4-BE49-F238E27FC236}">
                <a16:creationId xmlns:a16="http://schemas.microsoft.com/office/drawing/2014/main" id="{6304DA81-9C5A-24E3-50F7-704B71015ADC}"/>
              </a:ext>
            </a:extLst>
          </p:cNvPr>
          <p:cNvPicPr>
            <a:picLocks noChangeAspect="1"/>
          </p:cNvPicPr>
          <p:nvPr/>
        </p:nvPicPr>
        <p:blipFill>
          <a:blip r:embed="rId173">
            <a:extLst>
              <a:ext uri="{96DAC541-7B7A-43D3-8B79-37D633B846F1}">
                <asvg:svgBlip xmlns:asvg="http://schemas.microsoft.com/office/drawing/2016/SVG/main" r:embed="rId174"/>
              </a:ext>
            </a:extLst>
          </a:blip>
          <a:stretch>
            <a:fillRect/>
          </a:stretch>
        </p:blipFill>
        <p:spPr>
          <a:xfrm>
            <a:off x="8280615" y="3323649"/>
            <a:ext cx="489837" cy="489837"/>
          </a:xfrm>
          <a:prstGeom prst="rect">
            <a:avLst/>
          </a:prstGeom>
        </p:spPr>
      </p:pic>
      <p:sp>
        <p:nvSpPr>
          <p:cNvPr id="464" name="文本框 463">
            <a:extLst>
              <a:ext uri="{FF2B5EF4-FFF2-40B4-BE49-F238E27FC236}">
                <a16:creationId xmlns:a16="http://schemas.microsoft.com/office/drawing/2014/main" id="{18746FD5-70A3-F6EC-8D24-6605AF9FFBD7}"/>
              </a:ext>
            </a:extLst>
          </p:cNvPr>
          <p:cNvSpPr txBox="1"/>
          <p:nvPr/>
        </p:nvSpPr>
        <p:spPr>
          <a:xfrm>
            <a:off x="7821136" y="4812363"/>
            <a:ext cx="3833495" cy="429895"/>
          </a:xfrm>
          <a:prstGeom prst="rect">
            <a:avLst/>
          </a:prstGeom>
          <a:noFill/>
        </p:spPr>
        <p:txBody>
          <a:bodyPr wrap="square" rtlCol="0" anchor="t">
            <a:spAutoFit/>
          </a:bodyPr>
          <a:lstStyle/>
          <a:p>
            <a:pPr algn="ctr"/>
            <a:r>
              <a:rPr lang="en-US" altLang="zh-CN" sz="2200" b="1" dirty="0">
                <a:solidFill>
                  <a:srgbClr val="003B6E"/>
                </a:solidFill>
                <a:latin typeface="Times New Roman" panose="02020603050405020304" pitchFamily="18" charset="0"/>
                <a:ea typeface="微软雅黑" panose="020B0503020204020204" pitchFamily="34" charset="-122"/>
                <a:cs typeface="+mn-ea"/>
                <a:sym typeface="Times New Roman" panose="02020603050405020304" pitchFamily="18" charset="0"/>
              </a:rPr>
              <a:t>a trustworthy server</a:t>
            </a:r>
          </a:p>
        </p:txBody>
      </p:sp>
      <p:sp>
        <p:nvSpPr>
          <p:cNvPr id="465" name="上箭头 464">
            <a:extLst>
              <a:ext uri="{FF2B5EF4-FFF2-40B4-BE49-F238E27FC236}">
                <a16:creationId xmlns:a16="http://schemas.microsoft.com/office/drawing/2014/main" id="{6B4E2BA5-8B49-B066-36CC-BC07F67050E4}"/>
              </a:ext>
            </a:extLst>
          </p:cNvPr>
          <p:cNvSpPr/>
          <p:nvPr/>
        </p:nvSpPr>
        <p:spPr>
          <a:xfrm>
            <a:off x="9658985" y="4086860"/>
            <a:ext cx="226060" cy="838835"/>
          </a:xfrm>
          <a:prstGeom prst="upArrow">
            <a:avLst>
              <a:gd name="adj1" fmla="val 32048"/>
              <a:gd name="adj2" fmla="val 113253"/>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460" name="图片 459" descr="internet">
            <a:extLst>
              <a:ext uri="{FF2B5EF4-FFF2-40B4-BE49-F238E27FC236}">
                <a16:creationId xmlns:a16="http://schemas.microsoft.com/office/drawing/2014/main" id="{A4FC0A23-52C9-4B68-057C-CDDE8A2F8666}"/>
              </a:ext>
            </a:extLst>
          </p:cNvPr>
          <p:cNvPicPr>
            <a:picLocks noChangeAspect="1"/>
          </p:cNvPicPr>
          <p:nvPr/>
        </p:nvPicPr>
        <p:blipFill>
          <a:blip r:embed="rId175"/>
          <a:stretch>
            <a:fillRect/>
          </a:stretch>
        </p:blipFill>
        <p:spPr>
          <a:xfrm>
            <a:off x="5829300" y="3872865"/>
            <a:ext cx="504825" cy="504825"/>
          </a:xfrm>
          <a:prstGeom prst="rect">
            <a:avLst/>
          </a:prstGeom>
        </p:spPr>
      </p:pic>
      <p:sp>
        <p:nvSpPr>
          <p:cNvPr id="3" name="矩形: 圆角 16">
            <a:extLst>
              <a:ext uri="{FF2B5EF4-FFF2-40B4-BE49-F238E27FC236}">
                <a16:creationId xmlns:a16="http://schemas.microsoft.com/office/drawing/2014/main" id="{6DE1063B-20E5-401E-B576-251109B79271}"/>
              </a:ext>
            </a:extLst>
          </p:cNvPr>
          <p:cNvSpPr/>
          <p:nvPr/>
        </p:nvSpPr>
        <p:spPr>
          <a:xfrm>
            <a:off x="1525829" y="5238108"/>
            <a:ext cx="8852857" cy="52070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Existing work needs to rely on a trustworthy parameter server.</a:t>
            </a:r>
          </a:p>
        </p:txBody>
      </p:sp>
      <p:sp>
        <p:nvSpPr>
          <p:cNvPr id="4" name="iconfont-11592-5504295">
            <a:extLst>
              <a:ext uri="{FF2B5EF4-FFF2-40B4-BE49-F238E27FC236}">
                <a16:creationId xmlns:a16="http://schemas.microsoft.com/office/drawing/2014/main" id="{0C9F8A96-13A0-DC93-EFB1-219FA1C4A7F6}"/>
              </a:ext>
            </a:extLst>
          </p:cNvPr>
          <p:cNvSpPr/>
          <p:nvPr/>
        </p:nvSpPr>
        <p:spPr>
          <a:xfrm>
            <a:off x="7068751" y="3714055"/>
            <a:ext cx="314023" cy="301864"/>
          </a:xfrm>
          <a:custGeom>
            <a:avLst/>
            <a:gdLst>
              <a:gd name="T0" fmla="*/ 5928 w 11841"/>
              <a:gd name="T1" fmla="*/ 5174 h 11841"/>
              <a:gd name="T2" fmla="*/ 972 w 11841"/>
              <a:gd name="T3" fmla="*/ 218 h 11841"/>
              <a:gd name="T4" fmla="*/ 211 w 11841"/>
              <a:gd name="T5" fmla="*/ 211 h 11841"/>
              <a:gd name="T6" fmla="*/ 218 w 11841"/>
              <a:gd name="T7" fmla="*/ 972 h 11841"/>
              <a:gd name="T8" fmla="*/ 5174 w 11841"/>
              <a:gd name="T9" fmla="*/ 5928 h 11841"/>
              <a:gd name="T10" fmla="*/ 218 w 11841"/>
              <a:gd name="T11" fmla="*/ 10884 h 11841"/>
              <a:gd name="T12" fmla="*/ 224 w 11841"/>
              <a:gd name="T13" fmla="*/ 11632 h 11841"/>
              <a:gd name="T14" fmla="*/ 972 w 11841"/>
              <a:gd name="T15" fmla="*/ 11638 h 11841"/>
              <a:gd name="T16" fmla="*/ 5928 w 11841"/>
              <a:gd name="T17" fmla="*/ 6682 h 11841"/>
              <a:gd name="T18" fmla="*/ 10884 w 11841"/>
              <a:gd name="T19" fmla="*/ 11638 h 11841"/>
              <a:gd name="T20" fmla="*/ 11632 w 11841"/>
              <a:gd name="T21" fmla="*/ 11632 h 11841"/>
              <a:gd name="T22" fmla="*/ 11638 w 11841"/>
              <a:gd name="T23" fmla="*/ 10884 h 11841"/>
              <a:gd name="T24" fmla="*/ 6682 w 11841"/>
              <a:gd name="T25" fmla="*/ 5928 h 11841"/>
              <a:gd name="T26" fmla="*/ 11638 w 11841"/>
              <a:gd name="T27" fmla="*/ 972 h 11841"/>
              <a:gd name="T28" fmla="*/ 11632 w 11841"/>
              <a:gd name="T29" fmla="*/ 224 h 11841"/>
              <a:gd name="T30" fmla="*/ 10884 w 11841"/>
              <a:gd name="T31" fmla="*/ 218 h 11841"/>
              <a:gd name="T32" fmla="*/ 5928 w 11841"/>
              <a:gd name="T33" fmla="*/ 5174 h 118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1841" h="11841">
                <a:moveTo>
                  <a:pt x="5928" y="5174"/>
                </a:moveTo>
                <a:lnTo>
                  <a:pt x="972" y="218"/>
                </a:lnTo>
                <a:cubicBezTo>
                  <a:pt x="765" y="3"/>
                  <a:pt x="422" y="0"/>
                  <a:pt x="211" y="211"/>
                </a:cubicBezTo>
                <a:cubicBezTo>
                  <a:pt x="0" y="422"/>
                  <a:pt x="3" y="765"/>
                  <a:pt x="218" y="972"/>
                </a:cubicBezTo>
                <a:lnTo>
                  <a:pt x="5174" y="5928"/>
                </a:lnTo>
                <a:lnTo>
                  <a:pt x="218" y="10884"/>
                </a:lnTo>
                <a:cubicBezTo>
                  <a:pt x="15" y="11094"/>
                  <a:pt x="18" y="11426"/>
                  <a:pt x="224" y="11632"/>
                </a:cubicBezTo>
                <a:cubicBezTo>
                  <a:pt x="430" y="11838"/>
                  <a:pt x="762" y="11841"/>
                  <a:pt x="972" y="11638"/>
                </a:cubicBezTo>
                <a:lnTo>
                  <a:pt x="5928" y="6682"/>
                </a:lnTo>
                <a:lnTo>
                  <a:pt x="10884" y="11638"/>
                </a:lnTo>
                <a:cubicBezTo>
                  <a:pt x="11094" y="11841"/>
                  <a:pt x="11426" y="11838"/>
                  <a:pt x="11632" y="11632"/>
                </a:cubicBezTo>
                <a:cubicBezTo>
                  <a:pt x="11838" y="11426"/>
                  <a:pt x="11841" y="11094"/>
                  <a:pt x="11638" y="10884"/>
                </a:cubicBezTo>
                <a:lnTo>
                  <a:pt x="6682" y="5928"/>
                </a:lnTo>
                <a:lnTo>
                  <a:pt x="11638" y="972"/>
                </a:lnTo>
                <a:cubicBezTo>
                  <a:pt x="11841" y="762"/>
                  <a:pt x="11838" y="430"/>
                  <a:pt x="11632" y="224"/>
                </a:cubicBezTo>
                <a:cubicBezTo>
                  <a:pt x="11426" y="18"/>
                  <a:pt x="11094" y="15"/>
                  <a:pt x="10884" y="218"/>
                </a:cubicBezTo>
                <a:lnTo>
                  <a:pt x="5928" y="5174"/>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26251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64">
            <a:extLst>
              <a:ext uri="{28A0092B-C50C-407E-A947-70E740481C1C}">
                <a14:useLocalDpi xmlns:a14="http://schemas.microsoft.com/office/drawing/2010/main" val="0"/>
              </a:ext>
              <a:ext uri="{96DAC541-7B7A-43D3-8B79-37D633B846F1}">
                <asvg:svgBlip xmlns:asvg="http://schemas.microsoft.com/office/drawing/2016/SVG/main" r:embed="rId165"/>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763905" y="1117600"/>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99559" y="1063625"/>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704850" y="159385"/>
            <a:ext cx="7448550" cy="583565"/>
          </a:xfrm>
          <a:prstGeom prst="rect">
            <a:avLst/>
          </a:prstGeom>
          <a:noFill/>
        </p:spPr>
        <p:txBody>
          <a:bodyPr wrap="square" rtlCol="0">
            <a:spAutoFit/>
          </a:bodyPr>
          <a:lstStyle/>
          <a:p>
            <a:pPr algn="l"/>
            <a:r>
              <a:rPr lang="en-US" altLang="zh-CN" sz="3200" b="1" dirty="0">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endPar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a:t>
            </a:r>
            <a:r>
              <a:rPr lang="zh-CN" altLang="en-US" sz="2800" b="1"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Attack</a:t>
            </a:r>
            <a:r>
              <a:rPr lang="zh-CN" altLang="en-US" sz="2800" b="1" dirty="0">
                <a:latin typeface="Times New Roman" panose="02020603050405020304" pitchFamily="18" charset="0"/>
                <a:ea typeface="微软雅黑" panose="020B0503020204020204" pitchFamily="34" charset="-122"/>
                <a:cs typeface="+mn-ea"/>
                <a:sym typeface="Times New Roman" panose="02020603050405020304" pitchFamily="18" charset="0"/>
              </a:rPr>
              <a:t> </a:t>
            </a:r>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on Server</a:t>
            </a:r>
          </a:p>
        </p:txBody>
      </p:sp>
      <p:grpSp>
        <p:nvGrpSpPr>
          <p:cNvPr id="596" name="组合 595"/>
          <p:cNvGrpSpPr>
            <a:grpSpLocks noChangeAspect="1"/>
          </p:cNvGrpSpPr>
          <p:nvPr/>
        </p:nvGrpSpPr>
        <p:grpSpPr>
          <a:xfrm>
            <a:off x="1452245" y="1840230"/>
            <a:ext cx="8976563" cy="2979420"/>
            <a:chOff x="4432" y="3514"/>
            <a:chExt cx="10712" cy="3555"/>
          </a:xfrm>
        </p:grpSpPr>
        <p:grpSp>
          <p:nvGrpSpPr>
            <p:cNvPr id="410" name="组合 409"/>
            <p:cNvGrpSpPr/>
            <p:nvPr/>
          </p:nvGrpSpPr>
          <p:grpSpPr>
            <a:xfrm>
              <a:off x="4432" y="3660"/>
              <a:ext cx="4647" cy="1972"/>
              <a:chOff x="1247" y="4685"/>
              <a:chExt cx="4647" cy="1972"/>
            </a:xfrm>
          </p:grpSpPr>
          <p:sp>
            <p:nvSpPr>
              <p:cNvPr id="5" name="矩形 4"/>
              <p:cNvSpPr/>
              <p:nvPr/>
            </p:nvSpPr>
            <p:spPr>
              <a:xfrm>
                <a:off x="1247" y="4685"/>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59" name="矩形 358"/>
              <p:cNvSpPr/>
              <p:nvPr>
                <p:custDataLst>
                  <p:tags r:id="rId123"/>
                </p:custDataLst>
              </p:nvPr>
            </p:nvSpPr>
            <p:spPr>
              <a:xfrm>
                <a:off x="1247" y="4687"/>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8" name="文本框 7"/>
              <p:cNvSpPr txBox="1"/>
              <p:nvPr>
                <p:custDataLst>
                  <p:tags r:id="rId124"/>
                </p:custDataLst>
              </p:nvPr>
            </p:nvSpPr>
            <p:spPr>
              <a:xfrm>
                <a:off x="2549" y="4847"/>
                <a:ext cx="1734"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Client-K</a:t>
                </a:r>
              </a:p>
            </p:txBody>
          </p:sp>
          <p:grpSp>
            <p:nvGrpSpPr>
              <p:cNvPr id="9" name="组合 8"/>
              <p:cNvGrpSpPr/>
              <p:nvPr/>
            </p:nvGrpSpPr>
            <p:grpSpPr>
              <a:xfrm rot="5400000">
                <a:off x="2351" y="5517"/>
                <a:ext cx="412" cy="628"/>
                <a:chOff x="4261" y="3807"/>
                <a:chExt cx="412" cy="628"/>
              </a:xfrm>
            </p:grpSpPr>
            <p:cxnSp>
              <p:nvCxnSpPr>
                <p:cNvPr id="363" name="直接箭头连接符 362"/>
                <p:cNvCxnSpPr/>
                <p:nvPr>
                  <p:custDataLst>
                    <p:tags r:id="rId160"/>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364" name="直接箭头连接符 363"/>
                <p:cNvCxnSpPr>
                  <a:cxnSpLocks noChangeAspect="1"/>
                </p:cNvCxnSpPr>
                <p:nvPr>
                  <p:custDataLst>
                    <p:tags r:id="rId161"/>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365" name="右箭头 364"/>
              <p:cNvSpPr/>
              <p:nvPr/>
            </p:nvSpPr>
            <p:spPr>
              <a:xfrm>
                <a:off x="4065"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484" name="组合 483"/>
              <p:cNvGrpSpPr/>
              <p:nvPr/>
            </p:nvGrpSpPr>
            <p:grpSpPr>
              <a:xfrm>
                <a:off x="4733" y="5589"/>
                <a:ext cx="593" cy="484"/>
                <a:chOff x="8579" y="2461"/>
                <a:chExt cx="593" cy="484"/>
              </a:xfrm>
            </p:grpSpPr>
            <p:grpSp>
              <p:nvGrpSpPr>
                <p:cNvPr id="485" name="组合 484"/>
                <p:cNvGrpSpPr/>
                <p:nvPr/>
              </p:nvGrpSpPr>
              <p:grpSpPr>
                <a:xfrm>
                  <a:off x="8579" y="2461"/>
                  <a:ext cx="86" cy="484"/>
                  <a:chOff x="6276" y="2384"/>
                  <a:chExt cx="86" cy="484"/>
                </a:xfrm>
              </p:grpSpPr>
              <p:sp>
                <p:nvSpPr>
                  <p:cNvPr id="486" name="椭圆 485"/>
                  <p:cNvSpPr>
                    <a:spLocks noChangeAspect="1"/>
                  </p:cNvSpPr>
                  <p:nvPr>
                    <p:custDataLst>
                      <p:tags r:id="rId155"/>
                    </p:custDataLst>
                  </p:nvPr>
                </p:nvSpPr>
                <p:spPr>
                  <a:xfrm>
                    <a:off x="6276" y="23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7" name="椭圆 486"/>
                  <p:cNvSpPr>
                    <a:spLocks noChangeAspect="1"/>
                  </p:cNvSpPr>
                  <p:nvPr>
                    <p:custDataLst>
                      <p:tags r:id="rId156"/>
                    </p:custDataLst>
                  </p:nvPr>
                </p:nvSpPr>
                <p:spPr>
                  <a:xfrm>
                    <a:off x="6276" y="24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8" name="椭圆 487"/>
                  <p:cNvSpPr>
                    <a:spLocks noChangeAspect="1"/>
                  </p:cNvSpPr>
                  <p:nvPr>
                    <p:custDataLst>
                      <p:tags r:id="rId157"/>
                    </p:custDataLst>
                  </p:nvPr>
                </p:nvSpPr>
                <p:spPr>
                  <a:xfrm>
                    <a:off x="62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9" name="椭圆 488"/>
                  <p:cNvSpPr>
                    <a:spLocks noChangeAspect="1"/>
                  </p:cNvSpPr>
                  <p:nvPr>
                    <p:custDataLst>
                      <p:tags r:id="rId158"/>
                    </p:custDataLst>
                  </p:nvPr>
                </p:nvSpPr>
                <p:spPr>
                  <a:xfrm>
                    <a:off x="62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0" name="椭圆 489"/>
                  <p:cNvSpPr>
                    <a:spLocks noChangeAspect="1"/>
                  </p:cNvSpPr>
                  <p:nvPr>
                    <p:custDataLst>
                      <p:tags r:id="rId159"/>
                    </p:custDataLst>
                  </p:nvPr>
                </p:nvSpPr>
                <p:spPr>
                  <a:xfrm>
                    <a:off x="62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1" name="组合 490"/>
                <p:cNvGrpSpPr/>
                <p:nvPr/>
              </p:nvGrpSpPr>
              <p:grpSpPr>
                <a:xfrm>
                  <a:off x="8754" y="2565"/>
                  <a:ext cx="86" cy="284"/>
                  <a:chOff x="6476" y="2488"/>
                  <a:chExt cx="86" cy="284"/>
                </a:xfrm>
              </p:grpSpPr>
              <p:sp>
                <p:nvSpPr>
                  <p:cNvPr id="492" name="椭圆 491"/>
                  <p:cNvSpPr>
                    <a:spLocks noChangeAspect="1"/>
                  </p:cNvSpPr>
                  <p:nvPr>
                    <p:custDataLst>
                      <p:tags r:id="rId152"/>
                    </p:custDataLst>
                  </p:nvPr>
                </p:nvSpPr>
                <p:spPr>
                  <a:xfrm>
                    <a:off x="6476" y="24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3" name="椭圆 492"/>
                  <p:cNvSpPr>
                    <a:spLocks noChangeAspect="1"/>
                  </p:cNvSpPr>
                  <p:nvPr>
                    <p:custDataLst>
                      <p:tags r:id="rId153"/>
                    </p:custDataLst>
                  </p:nvPr>
                </p:nvSpPr>
                <p:spPr>
                  <a:xfrm>
                    <a:off x="6476" y="25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4" name="椭圆 493"/>
                  <p:cNvSpPr>
                    <a:spLocks noChangeAspect="1"/>
                  </p:cNvSpPr>
                  <p:nvPr>
                    <p:custDataLst>
                      <p:tags r:id="rId154"/>
                    </p:custDataLst>
                  </p:nvPr>
                </p:nvSpPr>
                <p:spPr>
                  <a:xfrm>
                    <a:off x="6476" y="26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95" name="组合 494"/>
                <p:cNvGrpSpPr/>
                <p:nvPr/>
              </p:nvGrpSpPr>
              <p:grpSpPr>
                <a:xfrm>
                  <a:off x="9086" y="2461"/>
                  <a:ext cx="86" cy="484"/>
                  <a:chOff x="6476" y="2584"/>
                  <a:chExt cx="86" cy="484"/>
                </a:xfrm>
              </p:grpSpPr>
              <p:sp>
                <p:nvSpPr>
                  <p:cNvPr id="496" name="椭圆 495"/>
                  <p:cNvSpPr>
                    <a:spLocks noChangeAspect="1"/>
                  </p:cNvSpPr>
                  <p:nvPr>
                    <p:custDataLst>
                      <p:tags r:id="rId147"/>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7" name="椭圆 496"/>
                  <p:cNvSpPr>
                    <a:spLocks noChangeAspect="1"/>
                  </p:cNvSpPr>
                  <p:nvPr>
                    <p:custDataLst>
                      <p:tags r:id="rId148"/>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8" name="椭圆 497"/>
                  <p:cNvSpPr>
                    <a:spLocks noChangeAspect="1"/>
                  </p:cNvSpPr>
                  <p:nvPr>
                    <p:custDataLst>
                      <p:tags r:id="rId149"/>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99" name="椭圆 498"/>
                  <p:cNvSpPr>
                    <a:spLocks noChangeAspect="1"/>
                  </p:cNvSpPr>
                  <p:nvPr>
                    <p:custDataLst>
                      <p:tags r:id="rId150"/>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00" name="椭圆 499"/>
                  <p:cNvSpPr>
                    <a:spLocks noChangeAspect="1"/>
                  </p:cNvSpPr>
                  <p:nvPr>
                    <p:custDataLst>
                      <p:tags r:id="rId151"/>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01" name="直接连接符 500"/>
                <p:cNvCxnSpPr/>
                <p:nvPr>
                  <p:custDataLst>
                    <p:tags r:id="rId126"/>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2" name="直接连接符 501"/>
                <p:cNvCxnSpPr/>
                <p:nvPr>
                  <p:custDataLst>
                    <p:tags r:id="rId127"/>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3" name="直接连接符 502"/>
                <p:cNvCxnSpPr/>
                <p:nvPr>
                  <p:custDataLst>
                    <p:tags r:id="rId128"/>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4" name="直接连接符 503"/>
                <p:cNvCxnSpPr/>
                <p:nvPr>
                  <p:custDataLst>
                    <p:tags r:id="rId129"/>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5" name="直接连接符 504"/>
                <p:cNvCxnSpPr/>
                <p:nvPr>
                  <p:custDataLst>
                    <p:tags r:id="rId130"/>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6" name="直接连接符 505"/>
                <p:cNvCxnSpPr/>
                <p:nvPr>
                  <p:custDataLst>
                    <p:tags r:id="rId131"/>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7" name="直接连接符 506"/>
                <p:cNvCxnSpPr/>
                <p:nvPr>
                  <p:custDataLst>
                    <p:tags r:id="rId132"/>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8" name="直接连接符 507"/>
                <p:cNvCxnSpPr/>
                <p:nvPr>
                  <p:custDataLst>
                    <p:tags r:id="rId133"/>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9" name="直接连接符 508"/>
                <p:cNvCxnSpPr/>
                <p:nvPr>
                  <p:custDataLst>
                    <p:tags r:id="rId134"/>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0" name="直接连接符 509"/>
                <p:cNvCxnSpPr/>
                <p:nvPr>
                  <p:custDataLst>
                    <p:tags r:id="rId135"/>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1" name="直接连接符 510"/>
                <p:cNvCxnSpPr/>
                <p:nvPr>
                  <p:custDataLst>
                    <p:tags r:id="rId136"/>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2" name="直接连接符 511"/>
                <p:cNvCxnSpPr/>
                <p:nvPr>
                  <p:custDataLst>
                    <p:tags r:id="rId137"/>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3" name="直接连接符 512"/>
                <p:cNvCxnSpPr/>
                <p:nvPr>
                  <p:custDataLst>
                    <p:tags r:id="rId138"/>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14" name="组合 513"/>
                <p:cNvGrpSpPr/>
                <p:nvPr/>
              </p:nvGrpSpPr>
              <p:grpSpPr>
                <a:xfrm>
                  <a:off x="8920" y="2561"/>
                  <a:ext cx="57" cy="283"/>
                  <a:chOff x="6635" y="2484"/>
                  <a:chExt cx="87" cy="288"/>
                </a:xfrm>
              </p:grpSpPr>
              <p:sp>
                <p:nvSpPr>
                  <p:cNvPr id="515" name="圆角矩形 514"/>
                  <p:cNvSpPr/>
                  <p:nvPr>
                    <p:custDataLst>
                      <p:tags r:id="rId144"/>
                    </p:custDataLst>
                  </p:nvPr>
                </p:nvSpPr>
                <p:spPr>
                  <a:xfrm>
                    <a:off x="6636" y="2508"/>
                    <a:ext cx="85" cy="249"/>
                  </a:xfrm>
                  <a:prstGeom prst="roundRect">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6" name="椭圆 515"/>
                  <p:cNvSpPr>
                    <a:spLocks noChangeAspect="1"/>
                  </p:cNvSpPr>
                  <p:nvPr>
                    <p:custDataLst>
                      <p:tags r:id="rId145"/>
                    </p:custDataLst>
                  </p:nvPr>
                </p:nvSpPr>
                <p:spPr>
                  <a:xfrm>
                    <a:off x="6635" y="2484"/>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17" name="椭圆 516"/>
                  <p:cNvSpPr>
                    <a:spLocks noChangeAspect="1"/>
                  </p:cNvSpPr>
                  <p:nvPr>
                    <p:custDataLst>
                      <p:tags r:id="rId146"/>
                    </p:custDataLst>
                  </p:nvPr>
                </p:nvSpPr>
                <p:spPr>
                  <a:xfrm>
                    <a:off x="6638" y="2688"/>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18" name="直接连接符 517"/>
                <p:cNvCxnSpPr/>
                <p:nvPr>
                  <p:custDataLst>
                    <p:tags r:id="rId139"/>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9" name="直接连接符 518"/>
                <p:cNvCxnSpPr/>
                <p:nvPr>
                  <p:custDataLst>
                    <p:tags r:id="rId140"/>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0" name="直接连接符 519"/>
                <p:cNvCxnSpPr/>
                <p:nvPr>
                  <p:custDataLst>
                    <p:tags r:id="rId141"/>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1" name="直接连接符 520"/>
                <p:cNvCxnSpPr/>
                <p:nvPr>
                  <p:custDataLst>
                    <p:tags r:id="rId142"/>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2" name="直接连接符 521"/>
                <p:cNvCxnSpPr/>
                <p:nvPr>
                  <p:custDataLst>
                    <p:tags r:id="rId143"/>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405" name="文本框 404"/>
              <p:cNvSpPr txBox="1"/>
              <p:nvPr>
                <p:custDataLst>
                  <p:tags r:id="rId125"/>
                </p:custDataLst>
              </p:nvPr>
            </p:nvSpPr>
            <p:spPr>
              <a:xfrm>
                <a:off x="4283"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p>
            </p:txBody>
          </p:sp>
          <p:sp>
            <p:nvSpPr>
              <p:cNvPr id="406" name="文本框 405"/>
              <p:cNvSpPr txBox="1"/>
              <p:nvPr/>
            </p:nvSpPr>
            <p:spPr>
              <a:xfrm>
                <a:off x="1247" y="4686"/>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sp>
          <p:nvSpPr>
            <p:cNvPr id="409" name="文本框 408"/>
            <p:cNvSpPr txBox="1"/>
            <p:nvPr/>
          </p:nvSpPr>
          <p:spPr>
            <a:xfrm rot="2220000">
              <a:off x="8272" y="3514"/>
              <a:ext cx="2269" cy="770"/>
            </a:xfrm>
            <a:prstGeom prst="rect">
              <a:avLst/>
            </a:prstGeom>
            <a:noFill/>
          </p:spPr>
          <p:txBody>
            <a:bodyPr wrap="square" rtlCol="0">
              <a:spAutoFit/>
            </a:bodyPr>
            <a:lstStyle/>
            <a:p>
              <a:pPr algn="ctr"/>
              <a:r>
                <a:rPr lang="en-US" altLang="zh-CN" sz="360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sp>
          <p:nvSpPr>
            <p:cNvPr id="414" name="矩形 413"/>
            <p:cNvSpPr/>
            <p:nvPr/>
          </p:nvSpPr>
          <p:spPr>
            <a:xfrm>
              <a:off x="12141" y="4209"/>
              <a:ext cx="3002" cy="2259"/>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585" name="组合 584"/>
            <p:cNvGrpSpPr/>
            <p:nvPr/>
          </p:nvGrpSpPr>
          <p:grpSpPr>
            <a:xfrm>
              <a:off x="11979" y="4426"/>
              <a:ext cx="3165" cy="1834"/>
              <a:chOff x="12346" y="4445"/>
              <a:chExt cx="3165" cy="1834"/>
            </a:xfrm>
          </p:grpSpPr>
          <p:sp>
            <p:nvSpPr>
              <p:cNvPr id="417" name="文本框 416"/>
              <p:cNvSpPr txBox="1"/>
              <p:nvPr>
                <p:custDataLst>
                  <p:tags r:id="rId87"/>
                </p:custDataLst>
              </p:nvPr>
            </p:nvSpPr>
            <p:spPr>
              <a:xfrm>
                <a:off x="12346" y="4445"/>
                <a:ext cx="1698" cy="1247"/>
              </a:xfrm>
              <a:prstGeom prst="rect">
                <a:avLst/>
              </a:prstGeom>
              <a:noFill/>
            </p:spPr>
            <p:txBody>
              <a:bodyPr wrap="square" rtlCol="0">
                <a:noAutofit/>
              </a:bodyPr>
              <a:lstStyle/>
              <a:p>
                <a:pPr algn="ctr"/>
                <a:r>
                  <a:rPr lang="en"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 Defense</a:t>
                </a:r>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0" name="文本框 539"/>
              <p:cNvSpPr txBox="1"/>
              <p:nvPr>
                <p:custDataLst>
                  <p:tags r:id="rId88"/>
                </p:custDataLst>
              </p:nvPr>
            </p:nvSpPr>
            <p:spPr>
              <a:xfrm>
                <a:off x="13900" y="4498"/>
                <a:ext cx="1611" cy="819"/>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a:t>
                </a:r>
              </a:p>
            </p:txBody>
          </p:sp>
          <p:pic>
            <p:nvPicPr>
              <p:cNvPr id="543" name="图片 542"/>
              <p:cNvPicPr>
                <a:picLocks noChangeAspect="1"/>
              </p:cNvPicPr>
              <p:nvPr/>
            </p:nvPicPr>
            <p:blipFill>
              <a:blip r:embed="rId166" cstate="print">
                <a:extLst>
                  <a:ext uri="{28A0092B-C50C-407E-A947-70E740481C1C}">
                    <a14:useLocalDpi xmlns:a14="http://schemas.microsoft.com/office/drawing/2010/main" val="0"/>
                  </a:ext>
                </a:extLst>
              </a:blip>
              <a:stretch>
                <a:fillRect/>
              </a:stretch>
            </p:blipFill>
            <p:spPr>
              <a:xfrm>
                <a:off x="14010" y="4926"/>
                <a:ext cx="1353" cy="1353"/>
              </a:xfrm>
              <a:prstGeom prst="rect">
                <a:avLst/>
              </a:prstGeom>
            </p:spPr>
          </p:pic>
          <p:grpSp>
            <p:nvGrpSpPr>
              <p:cNvPr id="544" name="组合 543"/>
              <p:cNvGrpSpPr/>
              <p:nvPr/>
            </p:nvGrpSpPr>
            <p:grpSpPr>
              <a:xfrm>
                <a:off x="12825" y="5238"/>
                <a:ext cx="593" cy="484"/>
                <a:chOff x="8579" y="2461"/>
                <a:chExt cx="593" cy="484"/>
              </a:xfrm>
            </p:grpSpPr>
            <p:grpSp>
              <p:nvGrpSpPr>
                <p:cNvPr id="545" name="组合 544"/>
                <p:cNvGrpSpPr/>
                <p:nvPr/>
              </p:nvGrpSpPr>
              <p:grpSpPr>
                <a:xfrm>
                  <a:off x="8579" y="2461"/>
                  <a:ext cx="86" cy="484"/>
                  <a:chOff x="6276" y="2384"/>
                  <a:chExt cx="86" cy="484"/>
                </a:xfrm>
              </p:grpSpPr>
              <p:sp>
                <p:nvSpPr>
                  <p:cNvPr id="546" name="椭圆 545"/>
                  <p:cNvSpPr>
                    <a:spLocks noChangeAspect="1"/>
                  </p:cNvSpPr>
                  <p:nvPr>
                    <p:custDataLst>
                      <p:tags r:id="rId118"/>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7" name="椭圆 546"/>
                  <p:cNvSpPr>
                    <a:spLocks noChangeAspect="1"/>
                  </p:cNvSpPr>
                  <p:nvPr>
                    <p:custDataLst>
                      <p:tags r:id="rId119"/>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8" name="椭圆 547"/>
                  <p:cNvSpPr>
                    <a:spLocks noChangeAspect="1"/>
                  </p:cNvSpPr>
                  <p:nvPr>
                    <p:custDataLst>
                      <p:tags r:id="rId120"/>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49" name="椭圆 548"/>
                  <p:cNvSpPr>
                    <a:spLocks noChangeAspect="1"/>
                  </p:cNvSpPr>
                  <p:nvPr>
                    <p:custDataLst>
                      <p:tags r:id="rId121"/>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0" name="椭圆 549"/>
                  <p:cNvSpPr>
                    <a:spLocks noChangeAspect="1"/>
                  </p:cNvSpPr>
                  <p:nvPr>
                    <p:custDataLst>
                      <p:tags r:id="rId122"/>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1" name="组合 550"/>
                <p:cNvGrpSpPr/>
                <p:nvPr/>
              </p:nvGrpSpPr>
              <p:grpSpPr>
                <a:xfrm>
                  <a:off x="8754" y="2565"/>
                  <a:ext cx="86" cy="284"/>
                  <a:chOff x="6476" y="2488"/>
                  <a:chExt cx="86" cy="284"/>
                </a:xfrm>
              </p:grpSpPr>
              <p:sp>
                <p:nvSpPr>
                  <p:cNvPr id="552" name="椭圆 551"/>
                  <p:cNvSpPr>
                    <a:spLocks noChangeAspect="1"/>
                  </p:cNvSpPr>
                  <p:nvPr>
                    <p:custDataLst>
                      <p:tags r:id="rId115"/>
                    </p:custDataLst>
                  </p:nvPr>
                </p:nvSpPr>
                <p:spPr>
                  <a:xfrm>
                    <a:off x="6476" y="24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3" name="椭圆 552"/>
                  <p:cNvSpPr>
                    <a:spLocks noChangeAspect="1"/>
                  </p:cNvSpPr>
                  <p:nvPr>
                    <p:custDataLst>
                      <p:tags r:id="rId116"/>
                    </p:custDataLst>
                  </p:nvPr>
                </p:nvSpPr>
                <p:spPr>
                  <a:xfrm>
                    <a:off x="6476" y="25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4" name="椭圆 553"/>
                  <p:cNvSpPr>
                    <a:spLocks noChangeAspect="1"/>
                  </p:cNvSpPr>
                  <p:nvPr>
                    <p:custDataLst>
                      <p:tags r:id="rId117"/>
                    </p:custDataLst>
                  </p:nvPr>
                </p:nvSpPr>
                <p:spPr>
                  <a:xfrm>
                    <a:off x="6476" y="2688"/>
                    <a:ext cx="86" cy="85"/>
                  </a:xfrm>
                  <a:prstGeom prst="ellipse">
                    <a:avLst/>
                  </a:prstGeom>
                  <a:solidFill>
                    <a:schemeClr val="accent2">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55" name="组合 554"/>
                <p:cNvGrpSpPr/>
                <p:nvPr/>
              </p:nvGrpSpPr>
              <p:grpSpPr>
                <a:xfrm>
                  <a:off x="9086" y="2461"/>
                  <a:ext cx="86" cy="484"/>
                  <a:chOff x="6476" y="2584"/>
                  <a:chExt cx="86" cy="484"/>
                </a:xfrm>
              </p:grpSpPr>
              <p:sp>
                <p:nvSpPr>
                  <p:cNvPr id="556" name="椭圆 555"/>
                  <p:cNvSpPr>
                    <a:spLocks noChangeAspect="1"/>
                  </p:cNvSpPr>
                  <p:nvPr>
                    <p:custDataLst>
                      <p:tags r:id="rId110"/>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7" name="椭圆 556"/>
                  <p:cNvSpPr>
                    <a:spLocks noChangeAspect="1"/>
                  </p:cNvSpPr>
                  <p:nvPr>
                    <p:custDataLst>
                      <p:tags r:id="rId111"/>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8" name="椭圆 557"/>
                  <p:cNvSpPr>
                    <a:spLocks noChangeAspect="1"/>
                  </p:cNvSpPr>
                  <p:nvPr>
                    <p:custDataLst>
                      <p:tags r:id="rId112"/>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9" name="椭圆 558"/>
                  <p:cNvSpPr>
                    <a:spLocks noChangeAspect="1"/>
                  </p:cNvSpPr>
                  <p:nvPr>
                    <p:custDataLst>
                      <p:tags r:id="rId113"/>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0" name="椭圆 559"/>
                  <p:cNvSpPr>
                    <a:spLocks noChangeAspect="1"/>
                  </p:cNvSpPr>
                  <p:nvPr>
                    <p:custDataLst>
                      <p:tags r:id="rId114"/>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61" name="直接连接符 560"/>
                <p:cNvCxnSpPr/>
                <p:nvPr>
                  <p:custDataLst>
                    <p:tags r:id="rId89"/>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2" name="直接连接符 561"/>
                <p:cNvCxnSpPr/>
                <p:nvPr>
                  <p:custDataLst>
                    <p:tags r:id="rId90"/>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3" name="直接连接符 562"/>
                <p:cNvCxnSpPr/>
                <p:nvPr>
                  <p:custDataLst>
                    <p:tags r:id="rId91"/>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4" name="直接连接符 563"/>
                <p:cNvCxnSpPr/>
                <p:nvPr>
                  <p:custDataLst>
                    <p:tags r:id="rId92"/>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5" name="直接连接符 564"/>
                <p:cNvCxnSpPr/>
                <p:nvPr>
                  <p:custDataLst>
                    <p:tags r:id="rId93"/>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6" name="直接连接符 565"/>
                <p:cNvCxnSpPr/>
                <p:nvPr>
                  <p:custDataLst>
                    <p:tags r:id="rId94"/>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7" name="直接连接符 566"/>
                <p:cNvCxnSpPr/>
                <p:nvPr>
                  <p:custDataLst>
                    <p:tags r:id="rId95"/>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8" name="直接连接符 567"/>
                <p:cNvCxnSpPr/>
                <p:nvPr>
                  <p:custDataLst>
                    <p:tags r:id="rId96"/>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69" name="直接连接符 568"/>
                <p:cNvCxnSpPr/>
                <p:nvPr>
                  <p:custDataLst>
                    <p:tags r:id="rId97"/>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0" name="直接连接符 569"/>
                <p:cNvCxnSpPr/>
                <p:nvPr>
                  <p:custDataLst>
                    <p:tags r:id="rId98"/>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1" name="直接连接符 570"/>
                <p:cNvCxnSpPr/>
                <p:nvPr>
                  <p:custDataLst>
                    <p:tags r:id="rId99"/>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2" name="直接连接符 571"/>
                <p:cNvCxnSpPr/>
                <p:nvPr>
                  <p:custDataLst>
                    <p:tags r:id="rId100"/>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3" name="直接连接符 572"/>
                <p:cNvCxnSpPr/>
                <p:nvPr>
                  <p:custDataLst>
                    <p:tags r:id="rId101"/>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74" name="组合 573"/>
                <p:cNvGrpSpPr/>
                <p:nvPr/>
              </p:nvGrpSpPr>
              <p:grpSpPr>
                <a:xfrm>
                  <a:off x="8920" y="2561"/>
                  <a:ext cx="57" cy="283"/>
                  <a:chOff x="6635" y="2484"/>
                  <a:chExt cx="87" cy="288"/>
                </a:xfrm>
              </p:grpSpPr>
              <p:sp>
                <p:nvSpPr>
                  <p:cNvPr id="575" name="圆角矩形 574"/>
                  <p:cNvSpPr/>
                  <p:nvPr>
                    <p:custDataLst>
                      <p:tags r:id="rId107"/>
                    </p:custDataLst>
                  </p:nvPr>
                </p:nvSpPr>
                <p:spPr>
                  <a:xfrm>
                    <a:off x="6636" y="2508"/>
                    <a:ext cx="85" cy="249"/>
                  </a:xfrm>
                  <a:prstGeom prst="roundRect">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6" name="椭圆 575"/>
                  <p:cNvSpPr>
                    <a:spLocks noChangeAspect="1"/>
                  </p:cNvSpPr>
                  <p:nvPr>
                    <p:custDataLst>
                      <p:tags r:id="rId108"/>
                    </p:custDataLst>
                  </p:nvPr>
                </p:nvSpPr>
                <p:spPr>
                  <a:xfrm>
                    <a:off x="6635" y="2484"/>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77" name="椭圆 576"/>
                  <p:cNvSpPr>
                    <a:spLocks noChangeAspect="1"/>
                  </p:cNvSpPr>
                  <p:nvPr>
                    <p:custDataLst>
                      <p:tags r:id="rId109"/>
                    </p:custDataLst>
                  </p:nvPr>
                </p:nvSpPr>
                <p:spPr>
                  <a:xfrm>
                    <a:off x="6638" y="2688"/>
                    <a:ext cx="85" cy="85"/>
                  </a:xfrm>
                  <a:prstGeom prst="ellipse">
                    <a:avLst/>
                  </a:prstGeom>
                  <a:solidFill>
                    <a:schemeClr val="accent4">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8" name="直接连接符 577"/>
                <p:cNvCxnSpPr/>
                <p:nvPr>
                  <p:custDataLst>
                    <p:tags r:id="rId102"/>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79" name="直接连接符 578"/>
                <p:cNvCxnSpPr/>
                <p:nvPr>
                  <p:custDataLst>
                    <p:tags r:id="rId103"/>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0" name="直接连接符 579"/>
                <p:cNvCxnSpPr/>
                <p:nvPr>
                  <p:custDataLst>
                    <p:tags r:id="rId104"/>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1" name="直接连接符 580"/>
                <p:cNvCxnSpPr/>
                <p:nvPr>
                  <p:custDataLst>
                    <p:tags r:id="rId105"/>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2" name="直接连接符 581"/>
                <p:cNvCxnSpPr/>
                <p:nvPr>
                  <p:custDataLst>
                    <p:tags r:id="rId106"/>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cxnSp>
          <p:nvCxnSpPr>
            <p:cNvPr id="594" name="直接箭头连接符 593"/>
            <p:cNvCxnSpPr/>
            <p:nvPr/>
          </p:nvCxnSpPr>
          <p:spPr>
            <a:xfrm flipV="1">
              <a:off x="9751" y="5577"/>
              <a:ext cx="2540" cy="190"/>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cxnSp>
          <p:nvCxnSpPr>
            <p:cNvPr id="595" name="直接箭头连接符 594"/>
            <p:cNvCxnSpPr/>
            <p:nvPr/>
          </p:nvCxnSpPr>
          <p:spPr>
            <a:xfrm>
              <a:off x="8683" y="4802"/>
              <a:ext cx="3591" cy="664"/>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nvGrpSpPr>
            <p:cNvPr id="411" name="组合 410"/>
            <p:cNvGrpSpPr/>
            <p:nvPr/>
          </p:nvGrpSpPr>
          <p:grpSpPr>
            <a:xfrm>
              <a:off x="5359" y="4548"/>
              <a:ext cx="4646" cy="1972"/>
              <a:chOff x="5854" y="4683"/>
              <a:chExt cx="4646" cy="1972"/>
            </a:xfrm>
          </p:grpSpPr>
          <p:sp>
            <p:nvSpPr>
              <p:cNvPr id="10" name="矩形 9"/>
              <p:cNvSpPr/>
              <p:nvPr/>
            </p:nvSpPr>
            <p:spPr>
              <a:xfrm>
                <a:off x="5854" y="4683"/>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1" name="矩形 10"/>
              <p:cNvSpPr/>
              <p:nvPr>
                <p:custDataLst>
                  <p:tags r:id="rId47"/>
                </p:custDataLst>
              </p:nvPr>
            </p:nvSpPr>
            <p:spPr>
              <a:xfrm>
                <a:off x="5854" y="4685"/>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2" name="文本框 11"/>
              <p:cNvSpPr txBox="1"/>
              <p:nvPr>
                <p:custDataLst>
                  <p:tags r:id="rId48"/>
                </p:custDataLst>
              </p:nvPr>
            </p:nvSpPr>
            <p:spPr>
              <a:xfrm>
                <a:off x="7319" y="4847"/>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Client-2</a:t>
                </a:r>
              </a:p>
            </p:txBody>
          </p:sp>
          <p:grpSp>
            <p:nvGrpSpPr>
              <p:cNvPr id="13" name="组合 12"/>
              <p:cNvGrpSpPr/>
              <p:nvPr/>
            </p:nvGrpSpPr>
            <p:grpSpPr>
              <a:xfrm rot="5400000">
                <a:off x="6958" y="5517"/>
                <a:ext cx="412" cy="628"/>
                <a:chOff x="4261" y="3807"/>
                <a:chExt cx="412" cy="628"/>
              </a:xfrm>
            </p:grpSpPr>
            <p:cxnSp>
              <p:nvCxnSpPr>
                <p:cNvPr id="14" name="直接箭头连接符 13"/>
                <p:cNvCxnSpPr/>
                <p:nvPr>
                  <p:custDataLst>
                    <p:tags r:id="rId8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15" name="直接箭头连接符 14"/>
                <p:cNvCxnSpPr>
                  <a:cxnSpLocks noChangeAspect="1"/>
                </p:cNvCxnSpPr>
                <p:nvPr>
                  <p:custDataLst>
                    <p:tags r:id="rId8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17" name="右箭头 16"/>
              <p:cNvSpPr/>
              <p:nvPr/>
            </p:nvSpPr>
            <p:spPr>
              <a:xfrm>
                <a:off x="8672"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8" name="文本框 17"/>
              <p:cNvSpPr txBox="1"/>
              <p:nvPr>
                <p:custDataLst>
                  <p:tags r:id="rId49"/>
                </p:custDataLst>
              </p:nvPr>
            </p:nvSpPr>
            <p:spPr>
              <a:xfrm>
                <a:off x="8890"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9" name="文本框 18"/>
              <p:cNvSpPr txBox="1"/>
              <p:nvPr/>
            </p:nvSpPr>
            <p:spPr>
              <a:xfrm>
                <a:off x="5854" y="4684"/>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0" name="图形 18"/>
              <p:cNvPicPr>
                <a:picLocks noChangeAspect="1"/>
              </p:cNvPicPr>
              <p:nvPr>
                <p:custDataLst>
                  <p:tags r:id="rId50"/>
                </p:custDataLst>
              </p:nvPr>
            </p:nvPicPr>
            <p:blipFill>
              <a:blip r:embed="rId167">
                <a:extLst>
                  <a:ext uri="{28A0092B-C50C-407E-A947-70E740481C1C}">
                    <a14:useLocalDpi xmlns:a14="http://schemas.microsoft.com/office/drawing/2010/main" val="0"/>
                  </a:ext>
                  <a:ext uri="{96DAC541-7B7A-43D3-8B79-37D633B846F1}">
                    <asvg:svgBlip xmlns:asvg="http://schemas.microsoft.com/office/drawing/2016/SVG/main" r:embed="rId168"/>
                  </a:ext>
                </a:extLst>
              </a:blip>
              <a:stretch>
                <a:fillRect/>
              </a:stretch>
            </p:blipFill>
            <p:spPr>
              <a:xfrm>
                <a:off x="7678" y="5406"/>
                <a:ext cx="850" cy="850"/>
              </a:xfrm>
              <a:prstGeom prst="rect">
                <a:avLst/>
              </a:prstGeom>
            </p:spPr>
          </p:pic>
          <p:grpSp>
            <p:nvGrpSpPr>
              <p:cNvPr id="421" name="组合 420"/>
              <p:cNvGrpSpPr/>
              <p:nvPr/>
            </p:nvGrpSpPr>
            <p:grpSpPr>
              <a:xfrm>
                <a:off x="9391" y="5589"/>
                <a:ext cx="593" cy="484"/>
                <a:chOff x="8579" y="2461"/>
                <a:chExt cx="593" cy="484"/>
              </a:xfrm>
            </p:grpSpPr>
            <p:grpSp>
              <p:nvGrpSpPr>
                <p:cNvPr id="422" name="组合 421"/>
                <p:cNvGrpSpPr/>
                <p:nvPr/>
              </p:nvGrpSpPr>
              <p:grpSpPr>
                <a:xfrm>
                  <a:off x="8579" y="2461"/>
                  <a:ext cx="86" cy="484"/>
                  <a:chOff x="6276" y="2384"/>
                  <a:chExt cx="86" cy="484"/>
                </a:xfrm>
              </p:grpSpPr>
              <p:sp>
                <p:nvSpPr>
                  <p:cNvPr id="423" name="椭圆 422"/>
                  <p:cNvSpPr>
                    <a:spLocks noChangeAspect="1"/>
                  </p:cNvSpPr>
                  <p:nvPr>
                    <p:custDataLst>
                      <p:tags r:id="rId80"/>
                    </p:custDataLst>
                  </p:nvPr>
                </p:nvSpPr>
                <p:spPr>
                  <a:xfrm>
                    <a:off x="6276" y="23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4" name="椭圆 423"/>
                  <p:cNvSpPr>
                    <a:spLocks noChangeAspect="1"/>
                  </p:cNvSpPr>
                  <p:nvPr>
                    <p:custDataLst>
                      <p:tags r:id="rId81"/>
                    </p:custDataLst>
                  </p:nvPr>
                </p:nvSpPr>
                <p:spPr>
                  <a:xfrm>
                    <a:off x="6276" y="24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5" name="椭圆 424"/>
                  <p:cNvSpPr>
                    <a:spLocks noChangeAspect="1"/>
                  </p:cNvSpPr>
                  <p:nvPr>
                    <p:custDataLst>
                      <p:tags r:id="rId82"/>
                    </p:custDataLst>
                  </p:nvPr>
                </p:nvSpPr>
                <p:spPr>
                  <a:xfrm>
                    <a:off x="62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6" name="椭圆 425"/>
                  <p:cNvSpPr>
                    <a:spLocks noChangeAspect="1"/>
                  </p:cNvSpPr>
                  <p:nvPr>
                    <p:custDataLst>
                      <p:tags r:id="rId83"/>
                    </p:custDataLst>
                  </p:nvPr>
                </p:nvSpPr>
                <p:spPr>
                  <a:xfrm>
                    <a:off x="62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27" name="椭圆 426"/>
                  <p:cNvSpPr>
                    <a:spLocks noChangeAspect="1"/>
                  </p:cNvSpPr>
                  <p:nvPr>
                    <p:custDataLst>
                      <p:tags r:id="rId84"/>
                    </p:custDataLst>
                  </p:nvPr>
                </p:nvSpPr>
                <p:spPr>
                  <a:xfrm>
                    <a:off x="62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28" name="组合 427"/>
                <p:cNvGrpSpPr/>
                <p:nvPr/>
              </p:nvGrpSpPr>
              <p:grpSpPr>
                <a:xfrm>
                  <a:off x="8754" y="2565"/>
                  <a:ext cx="86" cy="284"/>
                  <a:chOff x="6476" y="2488"/>
                  <a:chExt cx="86" cy="284"/>
                </a:xfrm>
              </p:grpSpPr>
              <p:sp>
                <p:nvSpPr>
                  <p:cNvPr id="429" name="椭圆 428"/>
                  <p:cNvSpPr>
                    <a:spLocks noChangeAspect="1"/>
                  </p:cNvSpPr>
                  <p:nvPr>
                    <p:custDataLst>
                      <p:tags r:id="rId77"/>
                    </p:custDataLst>
                  </p:nvPr>
                </p:nvSpPr>
                <p:spPr>
                  <a:xfrm>
                    <a:off x="6476" y="24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0" name="椭圆 429"/>
                  <p:cNvSpPr>
                    <a:spLocks noChangeAspect="1"/>
                  </p:cNvSpPr>
                  <p:nvPr>
                    <p:custDataLst>
                      <p:tags r:id="rId78"/>
                    </p:custDataLst>
                  </p:nvPr>
                </p:nvSpPr>
                <p:spPr>
                  <a:xfrm>
                    <a:off x="6476" y="25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1" name="椭圆 430"/>
                  <p:cNvSpPr>
                    <a:spLocks noChangeAspect="1"/>
                  </p:cNvSpPr>
                  <p:nvPr>
                    <p:custDataLst>
                      <p:tags r:id="rId79"/>
                    </p:custDataLst>
                  </p:nvPr>
                </p:nvSpPr>
                <p:spPr>
                  <a:xfrm>
                    <a:off x="6476" y="26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32" name="组合 431"/>
                <p:cNvGrpSpPr/>
                <p:nvPr/>
              </p:nvGrpSpPr>
              <p:grpSpPr>
                <a:xfrm>
                  <a:off x="9086" y="2461"/>
                  <a:ext cx="86" cy="484"/>
                  <a:chOff x="6476" y="2584"/>
                  <a:chExt cx="86" cy="484"/>
                </a:xfrm>
              </p:grpSpPr>
              <p:sp>
                <p:nvSpPr>
                  <p:cNvPr id="433" name="椭圆 432"/>
                  <p:cNvSpPr>
                    <a:spLocks noChangeAspect="1"/>
                  </p:cNvSpPr>
                  <p:nvPr>
                    <p:custDataLst>
                      <p:tags r:id="rId72"/>
                    </p:custDataLst>
                  </p:nvPr>
                </p:nvSpPr>
                <p:spPr>
                  <a:xfrm>
                    <a:off x="64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4" name="椭圆 433"/>
                  <p:cNvSpPr>
                    <a:spLocks noChangeAspect="1"/>
                  </p:cNvSpPr>
                  <p:nvPr>
                    <p:custDataLst>
                      <p:tags r:id="rId73"/>
                    </p:custDataLst>
                  </p:nvPr>
                </p:nvSpPr>
                <p:spPr>
                  <a:xfrm>
                    <a:off x="64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5" name="椭圆 434"/>
                  <p:cNvSpPr>
                    <a:spLocks noChangeAspect="1"/>
                  </p:cNvSpPr>
                  <p:nvPr>
                    <p:custDataLst>
                      <p:tags r:id="rId74"/>
                    </p:custDataLst>
                  </p:nvPr>
                </p:nvSpPr>
                <p:spPr>
                  <a:xfrm>
                    <a:off x="64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6" name="椭圆 435"/>
                  <p:cNvSpPr>
                    <a:spLocks noChangeAspect="1"/>
                  </p:cNvSpPr>
                  <p:nvPr>
                    <p:custDataLst>
                      <p:tags r:id="rId75"/>
                    </p:custDataLst>
                  </p:nvPr>
                </p:nvSpPr>
                <p:spPr>
                  <a:xfrm>
                    <a:off x="6476" y="28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37" name="椭圆 436"/>
                  <p:cNvSpPr>
                    <a:spLocks noChangeAspect="1"/>
                  </p:cNvSpPr>
                  <p:nvPr>
                    <p:custDataLst>
                      <p:tags r:id="rId76"/>
                    </p:custDataLst>
                  </p:nvPr>
                </p:nvSpPr>
                <p:spPr>
                  <a:xfrm>
                    <a:off x="6476" y="29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38" name="直接连接符 437"/>
                <p:cNvCxnSpPr/>
                <p:nvPr>
                  <p:custDataLst>
                    <p:tags r:id="rId5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9" name="直接连接符 438"/>
                <p:cNvCxnSpPr/>
                <p:nvPr>
                  <p:custDataLst>
                    <p:tags r:id="rId5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0" name="直接连接符 439"/>
                <p:cNvCxnSpPr/>
                <p:nvPr>
                  <p:custDataLst>
                    <p:tags r:id="rId5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1" name="直接连接符 440"/>
                <p:cNvCxnSpPr/>
                <p:nvPr>
                  <p:custDataLst>
                    <p:tags r:id="rId5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2" name="直接连接符 441"/>
                <p:cNvCxnSpPr/>
                <p:nvPr>
                  <p:custDataLst>
                    <p:tags r:id="rId5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3" name="直接连接符 442"/>
                <p:cNvCxnSpPr/>
                <p:nvPr>
                  <p:custDataLst>
                    <p:tags r:id="rId5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4" name="直接连接符 443"/>
                <p:cNvCxnSpPr/>
                <p:nvPr>
                  <p:custDataLst>
                    <p:tags r:id="rId5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5" name="直接连接符 444"/>
                <p:cNvCxnSpPr/>
                <p:nvPr>
                  <p:custDataLst>
                    <p:tags r:id="rId5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6" name="直接连接符 445"/>
                <p:cNvCxnSpPr/>
                <p:nvPr>
                  <p:custDataLst>
                    <p:tags r:id="rId5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7" name="直接连接符 446"/>
                <p:cNvCxnSpPr/>
                <p:nvPr>
                  <p:custDataLst>
                    <p:tags r:id="rId6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8" name="直接连接符 447"/>
                <p:cNvCxnSpPr/>
                <p:nvPr>
                  <p:custDataLst>
                    <p:tags r:id="rId6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9" name="直接连接符 448"/>
                <p:cNvCxnSpPr/>
                <p:nvPr>
                  <p:custDataLst>
                    <p:tags r:id="rId6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0" name="直接连接符 449"/>
                <p:cNvCxnSpPr/>
                <p:nvPr>
                  <p:custDataLst>
                    <p:tags r:id="rId6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451" name="组合 450"/>
                <p:cNvGrpSpPr/>
                <p:nvPr/>
              </p:nvGrpSpPr>
              <p:grpSpPr>
                <a:xfrm>
                  <a:off x="8920" y="2561"/>
                  <a:ext cx="57" cy="283"/>
                  <a:chOff x="6635" y="2484"/>
                  <a:chExt cx="87" cy="288"/>
                </a:xfrm>
              </p:grpSpPr>
              <p:sp>
                <p:nvSpPr>
                  <p:cNvPr id="452" name="圆角矩形 451"/>
                  <p:cNvSpPr/>
                  <p:nvPr>
                    <p:custDataLst>
                      <p:tags r:id="rId69"/>
                    </p:custDataLst>
                  </p:nvPr>
                </p:nvSpPr>
                <p:spPr>
                  <a:xfrm>
                    <a:off x="6636" y="2508"/>
                    <a:ext cx="85" cy="249"/>
                  </a:xfrm>
                  <a:prstGeom prst="roundRect">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3" name="椭圆 452"/>
                  <p:cNvSpPr>
                    <a:spLocks noChangeAspect="1"/>
                  </p:cNvSpPr>
                  <p:nvPr>
                    <p:custDataLst>
                      <p:tags r:id="rId70"/>
                    </p:custDataLst>
                  </p:nvPr>
                </p:nvSpPr>
                <p:spPr>
                  <a:xfrm>
                    <a:off x="6635" y="2484"/>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54" name="椭圆 453"/>
                  <p:cNvSpPr>
                    <a:spLocks noChangeAspect="1"/>
                  </p:cNvSpPr>
                  <p:nvPr>
                    <p:custDataLst>
                      <p:tags r:id="rId71"/>
                    </p:custDataLst>
                  </p:nvPr>
                </p:nvSpPr>
                <p:spPr>
                  <a:xfrm>
                    <a:off x="6638" y="2688"/>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55" name="直接连接符 454"/>
                <p:cNvCxnSpPr/>
                <p:nvPr>
                  <p:custDataLst>
                    <p:tags r:id="rId6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6" name="直接连接符 455"/>
                <p:cNvCxnSpPr/>
                <p:nvPr>
                  <p:custDataLst>
                    <p:tags r:id="rId6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7" name="直接连接符 456"/>
                <p:cNvCxnSpPr/>
                <p:nvPr>
                  <p:custDataLst>
                    <p:tags r:id="rId6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8" name="直接连接符 457"/>
                <p:cNvCxnSpPr/>
                <p:nvPr>
                  <p:custDataLst>
                    <p:tags r:id="rId6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9" name="直接连接符 458"/>
                <p:cNvCxnSpPr/>
                <p:nvPr>
                  <p:custDataLst>
                    <p:tags r:id="rId6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grpSp>
          <p:nvGrpSpPr>
            <p:cNvPr id="583" name="组合 582"/>
            <p:cNvGrpSpPr/>
            <p:nvPr/>
          </p:nvGrpSpPr>
          <p:grpSpPr>
            <a:xfrm>
              <a:off x="6179" y="5097"/>
              <a:ext cx="4647" cy="1972"/>
              <a:chOff x="6179" y="5097"/>
              <a:chExt cx="4647" cy="1972"/>
            </a:xfrm>
          </p:grpSpPr>
          <p:sp>
            <p:nvSpPr>
              <p:cNvPr id="146" name="矩形 145"/>
              <p:cNvSpPr/>
              <p:nvPr/>
            </p:nvSpPr>
            <p:spPr>
              <a:xfrm>
                <a:off x="6179" y="5097"/>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7" name="矩形 146"/>
              <p:cNvSpPr/>
              <p:nvPr>
                <p:custDataLst>
                  <p:tags r:id="rId7"/>
                </p:custDataLst>
              </p:nvPr>
            </p:nvSpPr>
            <p:spPr>
              <a:xfrm>
                <a:off x="6179" y="5099"/>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48" name="图形 20"/>
              <p:cNvPicPr>
                <a:picLocks noChangeAspect="1"/>
              </p:cNvPicPr>
              <p:nvPr>
                <p:custDataLst>
                  <p:tags r:id="rId8"/>
                </p:custDataLst>
              </p:nvPr>
            </p:nvPicPr>
            <p:blipFill>
              <a:blip r:embed="rId169">
                <a:extLst>
                  <a:ext uri="{28A0092B-C50C-407E-A947-70E740481C1C}">
                    <a14:useLocalDpi xmlns:a14="http://schemas.microsoft.com/office/drawing/2010/main" val="0"/>
                  </a:ext>
                  <a:ext uri="{96DAC541-7B7A-43D3-8B79-37D633B846F1}">
                    <asvg:svgBlip xmlns:asvg="http://schemas.microsoft.com/office/drawing/2016/SVG/main" r:embed="rId170"/>
                  </a:ext>
                </a:extLst>
              </a:blip>
              <a:stretch>
                <a:fillRect/>
              </a:stretch>
            </p:blipFill>
            <p:spPr>
              <a:xfrm>
                <a:off x="7993" y="5838"/>
                <a:ext cx="850" cy="850"/>
              </a:xfrm>
              <a:prstGeom prst="rect">
                <a:avLst/>
              </a:prstGeom>
            </p:spPr>
          </p:pic>
          <p:sp>
            <p:nvSpPr>
              <p:cNvPr id="149" name="文本框 148"/>
              <p:cNvSpPr txBox="1"/>
              <p:nvPr>
                <p:custDataLst>
                  <p:tags r:id="rId9"/>
                </p:custDataLst>
              </p:nvPr>
            </p:nvSpPr>
            <p:spPr>
              <a:xfrm>
                <a:off x="7644" y="5279"/>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Client-1</a:t>
                </a:r>
              </a:p>
            </p:txBody>
          </p:sp>
          <p:grpSp>
            <p:nvGrpSpPr>
              <p:cNvPr id="181" name="组合 180"/>
              <p:cNvGrpSpPr/>
              <p:nvPr/>
            </p:nvGrpSpPr>
            <p:grpSpPr>
              <a:xfrm rot="5400000">
                <a:off x="7283" y="5949"/>
                <a:ext cx="412" cy="628"/>
                <a:chOff x="4261" y="3807"/>
                <a:chExt cx="412" cy="628"/>
              </a:xfrm>
            </p:grpSpPr>
            <p:cxnSp>
              <p:nvCxnSpPr>
                <p:cNvPr id="184" name="直接箭头连接符 183"/>
                <p:cNvCxnSpPr/>
                <p:nvPr>
                  <p:custDataLst>
                    <p:tags r:id="rId45"/>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21" name="直接箭头连接符 20"/>
                <p:cNvCxnSpPr>
                  <a:cxnSpLocks noChangeAspect="1"/>
                </p:cNvCxnSpPr>
                <p:nvPr>
                  <p:custDataLst>
                    <p:tags r:id="rId46"/>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22" name="右箭头 21"/>
              <p:cNvSpPr/>
              <p:nvPr/>
            </p:nvSpPr>
            <p:spPr>
              <a:xfrm>
                <a:off x="8997" y="6110"/>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23" name="组合 22"/>
              <p:cNvGrpSpPr/>
              <p:nvPr/>
            </p:nvGrpSpPr>
            <p:grpSpPr>
              <a:xfrm>
                <a:off x="9665" y="6021"/>
                <a:ext cx="593" cy="484"/>
                <a:chOff x="8579" y="2461"/>
                <a:chExt cx="593" cy="484"/>
              </a:xfrm>
            </p:grpSpPr>
            <p:grpSp>
              <p:nvGrpSpPr>
                <p:cNvPr id="24" name="组合 23"/>
                <p:cNvGrpSpPr/>
                <p:nvPr/>
              </p:nvGrpSpPr>
              <p:grpSpPr>
                <a:xfrm>
                  <a:off x="8579" y="2461"/>
                  <a:ext cx="86" cy="484"/>
                  <a:chOff x="6276" y="2384"/>
                  <a:chExt cx="86" cy="484"/>
                </a:xfrm>
              </p:grpSpPr>
              <p:sp>
                <p:nvSpPr>
                  <p:cNvPr id="25" name="椭圆 24"/>
                  <p:cNvSpPr>
                    <a:spLocks noChangeAspect="1"/>
                  </p:cNvSpPr>
                  <p:nvPr>
                    <p:custDataLst>
                      <p:tags r:id="rId40"/>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6" name="椭圆 25"/>
                  <p:cNvSpPr>
                    <a:spLocks noChangeAspect="1"/>
                  </p:cNvSpPr>
                  <p:nvPr>
                    <p:custDataLst>
                      <p:tags r:id="rId41"/>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7" name="椭圆 26"/>
                  <p:cNvSpPr>
                    <a:spLocks noChangeAspect="1"/>
                  </p:cNvSpPr>
                  <p:nvPr>
                    <p:custDataLst>
                      <p:tags r:id="rId42"/>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8" name="椭圆 27"/>
                  <p:cNvSpPr>
                    <a:spLocks noChangeAspect="1"/>
                  </p:cNvSpPr>
                  <p:nvPr>
                    <p:custDataLst>
                      <p:tags r:id="rId43"/>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9" name="椭圆 28"/>
                  <p:cNvSpPr>
                    <a:spLocks noChangeAspect="1"/>
                  </p:cNvSpPr>
                  <p:nvPr>
                    <p:custDataLst>
                      <p:tags r:id="rId44"/>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0" name="组合 29"/>
                <p:cNvGrpSpPr/>
                <p:nvPr/>
              </p:nvGrpSpPr>
              <p:grpSpPr>
                <a:xfrm>
                  <a:off x="8754" y="2565"/>
                  <a:ext cx="86" cy="284"/>
                  <a:chOff x="6476" y="2488"/>
                  <a:chExt cx="86" cy="284"/>
                </a:xfrm>
              </p:grpSpPr>
              <p:sp>
                <p:nvSpPr>
                  <p:cNvPr id="31" name="椭圆 30"/>
                  <p:cNvSpPr>
                    <a:spLocks noChangeAspect="1"/>
                  </p:cNvSpPr>
                  <p:nvPr>
                    <p:custDataLst>
                      <p:tags r:id="rId37"/>
                    </p:custDataLst>
                  </p:nvPr>
                </p:nvSpPr>
                <p:spPr>
                  <a:xfrm>
                    <a:off x="6476" y="24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 name="椭圆 31"/>
                  <p:cNvSpPr>
                    <a:spLocks noChangeAspect="1"/>
                  </p:cNvSpPr>
                  <p:nvPr>
                    <p:custDataLst>
                      <p:tags r:id="rId38"/>
                    </p:custDataLst>
                  </p:nvPr>
                </p:nvSpPr>
                <p:spPr>
                  <a:xfrm>
                    <a:off x="6476" y="25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3" name="椭圆 32"/>
                  <p:cNvSpPr>
                    <a:spLocks noChangeAspect="1"/>
                  </p:cNvSpPr>
                  <p:nvPr>
                    <p:custDataLst>
                      <p:tags r:id="rId39"/>
                    </p:custDataLst>
                  </p:nvPr>
                </p:nvSpPr>
                <p:spPr>
                  <a:xfrm>
                    <a:off x="6476" y="26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4" name="组合 33"/>
                <p:cNvGrpSpPr/>
                <p:nvPr/>
              </p:nvGrpSpPr>
              <p:grpSpPr>
                <a:xfrm>
                  <a:off x="9086" y="2461"/>
                  <a:ext cx="86" cy="484"/>
                  <a:chOff x="6476" y="2584"/>
                  <a:chExt cx="86" cy="484"/>
                </a:xfrm>
              </p:grpSpPr>
              <p:sp>
                <p:nvSpPr>
                  <p:cNvPr id="35" name="椭圆 34"/>
                  <p:cNvSpPr>
                    <a:spLocks noChangeAspect="1"/>
                  </p:cNvSpPr>
                  <p:nvPr>
                    <p:custDataLst>
                      <p:tags r:id="rId32"/>
                    </p:custDataLst>
                  </p:nvPr>
                </p:nvSpPr>
                <p:spPr>
                  <a:xfrm>
                    <a:off x="64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 name="椭圆 35"/>
                  <p:cNvSpPr>
                    <a:spLocks noChangeAspect="1"/>
                  </p:cNvSpPr>
                  <p:nvPr>
                    <p:custDataLst>
                      <p:tags r:id="rId33"/>
                    </p:custDataLst>
                  </p:nvPr>
                </p:nvSpPr>
                <p:spPr>
                  <a:xfrm>
                    <a:off x="64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 name="椭圆 36"/>
                  <p:cNvSpPr>
                    <a:spLocks noChangeAspect="1"/>
                  </p:cNvSpPr>
                  <p:nvPr>
                    <p:custDataLst>
                      <p:tags r:id="rId34"/>
                    </p:custDataLst>
                  </p:nvPr>
                </p:nvSpPr>
                <p:spPr>
                  <a:xfrm>
                    <a:off x="64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8" name="椭圆 37"/>
                  <p:cNvSpPr>
                    <a:spLocks noChangeAspect="1"/>
                  </p:cNvSpPr>
                  <p:nvPr>
                    <p:custDataLst>
                      <p:tags r:id="rId35"/>
                    </p:custDataLst>
                  </p:nvPr>
                </p:nvSpPr>
                <p:spPr>
                  <a:xfrm>
                    <a:off x="6476" y="28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9" name="椭圆 38"/>
                  <p:cNvSpPr>
                    <a:spLocks noChangeAspect="1"/>
                  </p:cNvSpPr>
                  <p:nvPr>
                    <p:custDataLst>
                      <p:tags r:id="rId36"/>
                    </p:custDataLst>
                  </p:nvPr>
                </p:nvSpPr>
                <p:spPr>
                  <a:xfrm>
                    <a:off x="6476" y="29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40" name="直接连接符 39"/>
                <p:cNvCxnSpPr/>
                <p:nvPr>
                  <p:custDataLst>
                    <p:tags r:id="rId11"/>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custDataLst>
                    <p:tags r:id="rId12"/>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custDataLst>
                    <p:tags r:id="rId13"/>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3" name="直接连接符 42"/>
                <p:cNvCxnSpPr/>
                <p:nvPr>
                  <p:custDataLst>
                    <p:tags r:id="rId14"/>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4" name="直接连接符 43"/>
                <p:cNvCxnSpPr/>
                <p:nvPr>
                  <p:custDataLst>
                    <p:tags r:id="rId15"/>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5" name="直接连接符 44"/>
                <p:cNvCxnSpPr/>
                <p:nvPr>
                  <p:custDataLst>
                    <p:tags r:id="rId16"/>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6" name="直接连接符 45"/>
                <p:cNvCxnSpPr/>
                <p:nvPr>
                  <p:custDataLst>
                    <p:tags r:id="rId17"/>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7" name="直接连接符 46"/>
                <p:cNvCxnSpPr/>
                <p:nvPr>
                  <p:custDataLst>
                    <p:tags r:id="rId18"/>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8" name="直接连接符 47"/>
                <p:cNvCxnSpPr/>
                <p:nvPr>
                  <p:custDataLst>
                    <p:tags r:id="rId19"/>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49" name="直接连接符 48"/>
                <p:cNvCxnSpPr/>
                <p:nvPr>
                  <p:custDataLst>
                    <p:tags r:id="rId20"/>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0" name="直接连接符 49"/>
                <p:cNvCxnSpPr/>
                <p:nvPr>
                  <p:custDataLst>
                    <p:tags r:id="rId21"/>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1" name="直接连接符 50"/>
                <p:cNvCxnSpPr/>
                <p:nvPr>
                  <p:custDataLst>
                    <p:tags r:id="rId22"/>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 name="直接连接符 51"/>
                <p:cNvCxnSpPr/>
                <p:nvPr>
                  <p:custDataLst>
                    <p:tags r:id="rId23"/>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3" name="组合 52"/>
                <p:cNvGrpSpPr/>
                <p:nvPr/>
              </p:nvGrpSpPr>
              <p:grpSpPr>
                <a:xfrm>
                  <a:off x="8920" y="2561"/>
                  <a:ext cx="57" cy="283"/>
                  <a:chOff x="6635" y="2484"/>
                  <a:chExt cx="87" cy="288"/>
                </a:xfrm>
              </p:grpSpPr>
              <p:sp>
                <p:nvSpPr>
                  <p:cNvPr id="54" name="圆角矩形 53"/>
                  <p:cNvSpPr/>
                  <p:nvPr>
                    <p:custDataLst>
                      <p:tags r:id="rId29"/>
                    </p:custDataLst>
                  </p:nvPr>
                </p:nvSpPr>
                <p:spPr>
                  <a:xfrm>
                    <a:off x="6636" y="2508"/>
                    <a:ext cx="85" cy="249"/>
                  </a:xfrm>
                  <a:prstGeom prst="roundRect">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5" name="椭圆 54"/>
                  <p:cNvSpPr>
                    <a:spLocks noChangeAspect="1"/>
                  </p:cNvSpPr>
                  <p:nvPr>
                    <p:custDataLst>
                      <p:tags r:id="rId30"/>
                    </p:custDataLst>
                  </p:nvPr>
                </p:nvSpPr>
                <p:spPr>
                  <a:xfrm>
                    <a:off x="6635" y="2484"/>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6" name="椭圆 55"/>
                  <p:cNvSpPr>
                    <a:spLocks noChangeAspect="1"/>
                  </p:cNvSpPr>
                  <p:nvPr>
                    <p:custDataLst>
                      <p:tags r:id="rId31"/>
                    </p:custDataLst>
                  </p:nvPr>
                </p:nvSpPr>
                <p:spPr>
                  <a:xfrm>
                    <a:off x="6638" y="2688"/>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7" name="直接连接符 56"/>
                <p:cNvCxnSpPr/>
                <p:nvPr>
                  <p:custDataLst>
                    <p:tags r:id="rId24"/>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 name="直接连接符 57"/>
                <p:cNvCxnSpPr/>
                <p:nvPr>
                  <p:custDataLst>
                    <p:tags r:id="rId25"/>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9" name="直接连接符 58"/>
                <p:cNvCxnSpPr/>
                <p:nvPr>
                  <p:custDataLst>
                    <p:tags r:id="rId26"/>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0" name="直接连接符 59"/>
                <p:cNvCxnSpPr/>
                <p:nvPr>
                  <p:custDataLst>
                    <p:tags r:id="rId27"/>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1" name="直接连接符 60"/>
                <p:cNvCxnSpPr/>
                <p:nvPr>
                  <p:custDataLst>
                    <p:tags r:id="rId28"/>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62" name="文本框 61"/>
              <p:cNvSpPr txBox="1"/>
              <p:nvPr>
                <p:custDataLst>
                  <p:tags r:id="rId10"/>
                </p:custDataLst>
              </p:nvPr>
            </p:nvSpPr>
            <p:spPr>
              <a:xfrm>
                <a:off x="9215" y="5279"/>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3" name="文本框 62"/>
              <p:cNvSpPr txBox="1"/>
              <p:nvPr/>
            </p:nvSpPr>
            <p:spPr>
              <a:xfrm>
                <a:off x="6179" y="5098"/>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93" name="直接箭头连接符 592"/>
            <p:cNvCxnSpPr/>
            <p:nvPr/>
          </p:nvCxnSpPr>
          <p:spPr>
            <a:xfrm flipV="1">
              <a:off x="10411" y="5704"/>
              <a:ext cx="1880" cy="646"/>
            </a:xfrm>
            <a:prstGeom prst="straightConnector1">
              <a:avLst/>
            </a:prstGeom>
            <a:ln w="12700" cmpd="sng">
              <a:solidFill>
                <a:schemeClr val="bg1">
                  <a:lumMod val="75000"/>
                </a:schemeClr>
              </a:solidFill>
              <a:prstDash val="sysDot"/>
              <a:headEnd type="triangle"/>
              <a:tailEnd type="none" w="sm" len="sm"/>
            </a:ln>
          </p:spPr>
          <p:style>
            <a:lnRef idx="2">
              <a:schemeClr val="accent1"/>
            </a:lnRef>
            <a:fillRef idx="0">
              <a:srgbClr val="FFFFFF"/>
            </a:fillRef>
            <a:effectRef idx="0">
              <a:srgbClr val="FFFFFF"/>
            </a:effectRef>
            <a:fontRef idx="minor">
              <a:schemeClr val="tx1"/>
            </a:fontRef>
          </p:style>
        </p:cxnSp>
      </p:gr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6</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64" name="文本框 463">
            <a:extLst>
              <a:ext uri="{FF2B5EF4-FFF2-40B4-BE49-F238E27FC236}">
                <a16:creationId xmlns:a16="http://schemas.microsoft.com/office/drawing/2014/main" id="{18746FD5-70A3-F6EC-8D24-6605AF9FFBD7}"/>
              </a:ext>
            </a:extLst>
          </p:cNvPr>
          <p:cNvSpPr txBox="1"/>
          <p:nvPr/>
        </p:nvSpPr>
        <p:spPr>
          <a:xfrm>
            <a:off x="7658946" y="4886525"/>
            <a:ext cx="3833495" cy="429895"/>
          </a:xfrm>
          <a:prstGeom prst="rect">
            <a:avLst/>
          </a:prstGeom>
          <a:noFill/>
        </p:spPr>
        <p:txBody>
          <a:bodyPr wrap="square" rtlCol="0" anchor="t">
            <a:spAutoFit/>
          </a:bodyPr>
          <a:lstStyle/>
          <a:p>
            <a:pPr algn="ctr"/>
            <a:r>
              <a:rPr lang="en-US" altLang="zh-CN" sz="2200" b="1" dirty="0">
                <a:solidFill>
                  <a:srgbClr val="003B6E"/>
                </a:solidFill>
                <a:latin typeface="Times New Roman" panose="02020603050405020304" pitchFamily="18" charset="0"/>
                <a:ea typeface="微软雅黑" panose="020B0503020204020204" pitchFamily="34" charset="-122"/>
                <a:cs typeface="+mn-ea"/>
                <a:sym typeface="Times New Roman" panose="02020603050405020304" pitchFamily="18" charset="0"/>
              </a:rPr>
              <a:t>a byzantine server</a:t>
            </a:r>
          </a:p>
        </p:txBody>
      </p:sp>
      <p:sp>
        <p:nvSpPr>
          <p:cNvPr id="465" name="上箭头 464">
            <a:extLst>
              <a:ext uri="{FF2B5EF4-FFF2-40B4-BE49-F238E27FC236}">
                <a16:creationId xmlns:a16="http://schemas.microsoft.com/office/drawing/2014/main" id="{6B4E2BA5-8B49-B066-36CC-BC07F67050E4}"/>
              </a:ext>
            </a:extLst>
          </p:cNvPr>
          <p:cNvSpPr/>
          <p:nvPr/>
        </p:nvSpPr>
        <p:spPr>
          <a:xfrm>
            <a:off x="9658985" y="4086860"/>
            <a:ext cx="226060" cy="838835"/>
          </a:xfrm>
          <a:prstGeom prst="upArrow">
            <a:avLst>
              <a:gd name="adj1" fmla="val 32048"/>
              <a:gd name="adj2" fmla="val 113253"/>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4" name="图片 3" descr="internet">
            <a:extLst>
              <a:ext uri="{FF2B5EF4-FFF2-40B4-BE49-F238E27FC236}">
                <a16:creationId xmlns:a16="http://schemas.microsoft.com/office/drawing/2014/main" id="{3CBB73CA-D6AB-E75D-E46F-3F0D0E305E19}"/>
              </a:ext>
            </a:extLst>
          </p:cNvPr>
          <p:cNvPicPr>
            <a:picLocks noChangeAspect="1"/>
          </p:cNvPicPr>
          <p:nvPr/>
        </p:nvPicPr>
        <p:blipFill>
          <a:blip r:embed="rId171"/>
          <a:stretch>
            <a:fillRect/>
          </a:stretch>
        </p:blipFill>
        <p:spPr>
          <a:xfrm>
            <a:off x="8146957" y="3223628"/>
            <a:ext cx="504825" cy="504825"/>
          </a:xfrm>
          <a:prstGeom prst="rect">
            <a:avLst/>
          </a:prstGeom>
        </p:spPr>
      </p:pic>
      <p:pic>
        <p:nvPicPr>
          <p:cNvPr id="460" name="图片 459" descr="monster">
            <a:extLst>
              <a:ext uri="{FF2B5EF4-FFF2-40B4-BE49-F238E27FC236}">
                <a16:creationId xmlns:a16="http://schemas.microsoft.com/office/drawing/2014/main" id="{140DD21E-2784-11D1-57E1-5ED809931A50}"/>
              </a:ext>
            </a:extLst>
          </p:cNvPr>
          <p:cNvPicPr>
            <a:picLocks noChangeAspect="1"/>
          </p:cNvPicPr>
          <p:nvPr/>
        </p:nvPicPr>
        <p:blipFill>
          <a:blip r:embed="rId172"/>
          <a:stretch>
            <a:fillRect/>
          </a:stretch>
        </p:blipFill>
        <p:spPr>
          <a:xfrm>
            <a:off x="9859365" y="3680500"/>
            <a:ext cx="431800" cy="431800"/>
          </a:xfrm>
          <a:prstGeom prst="rect">
            <a:avLst/>
          </a:prstGeom>
        </p:spPr>
      </p:pic>
      <p:sp>
        <p:nvSpPr>
          <p:cNvPr id="461" name="矩形: 圆角 16">
            <a:extLst>
              <a:ext uri="{FF2B5EF4-FFF2-40B4-BE49-F238E27FC236}">
                <a16:creationId xmlns:a16="http://schemas.microsoft.com/office/drawing/2014/main" id="{F9B044DB-FBE9-54BD-FB60-C8213C7AB7CF}"/>
              </a:ext>
            </a:extLst>
          </p:cNvPr>
          <p:cNvSpPr/>
          <p:nvPr/>
        </p:nvSpPr>
        <p:spPr>
          <a:xfrm>
            <a:off x="1319685" y="5277249"/>
            <a:ext cx="9254818" cy="50241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altLang="zh-CN" sz="22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A malicious global model will be broadcast if server is untrustworthy!</a:t>
            </a:r>
            <a:endParaRPr lang="zh-CN" altLang="en-US" sz="22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462" name="图片 461" descr="internet">
            <a:extLst>
              <a:ext uri="{FF2B5EF4-FFF2-40B4-BE49-F238E27FC236}">
                <a16:creationId xmlns:a16="http://schemas.microsoft.com/office/drawing/2014/main" id="{F750ED97-A531-FB28-9B9F-CC6E369852FD}"/>
              </a:ext>
            </a:extLst>
          </p:cNvPr>
          <p:cNvPicPr>
            <a:picLocks noChangeAspect="1"/>
          </p:cNvPicPr>
          <p:nvPr/>
        </p:nvPicPr>
        <p:blipFill>
          <a:blip r:embed="rId171"/>
          <a:stretch>
            <a:fillRect/>
          </a:stretch>
        </p:blipFill>
        <p:spPr>
          <a:xfrm>
            <a:off x="5807890" y="3894841"/>
            <a:ext cx="504825" cy="504825"/>
          </a:xfrm>
          <a:prstGeom prst="rect">
            <a:avLst/>
          </a:prstGeom>
        </p:spPr>
      </p:pic>
    </p:spTree>
    <p:extLst>
      <p:ext uri="{BB962C8B-B14F-4D97-AF65-F5344CB8AC3E}">
        <p14:creationId xmlns:p14="http://schemas.microsoft.com/office/powerpoint/2010/main" val="149624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userDrawn="1">
            <p:custDataLst>
              <p:tags r:id="rId1"/>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2"/>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3"/>
            </p:custDataLst>
          </p:nvPr>
        </p:nvSpPr>
        <p:spPr>
          <a:xfrm>
            <a:off x="704850" y="159385"/>
            <a:ext cx="7448550" cy="583565"/>
          </a:xfrm>
          <a:prstGeom prst="rect">
            <a:avLst/>
          </a:prstGeom>
          <a:noFill/>
        </p:spPr>
        <p:txBody>
          <a:bodyPr wrap="square" rtlCol="0">
            <a:spAutoFit/>
          </a:bodyPr>
          <a:lstStyle/>
          <a:p>
            <a:pPr algn="l"/>
            <a:r>
              <a:rPr lang="en-US" altLang="zh-CN" sz="3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Contents</a:t>
            </a:r>
          </a:p>
        </p:txBody>
      </p:sp>
      <p:sp>
        <p:nvSpPr>
          <p:cNvPr id="13" name="文本框 12"/>
          <p:cNvSpPr txBox="1"/>
          <p:nvPr userDrawn="1">
            <p:custDataLst>
              <p:tags r:id="rId4"/>
            </p:custDataLst>
          </p:nvPr>
        </p:nvSpPr>
        <p:spPr>
          <a:xfrm>
            <a:off x="720090" y="1712595"/>
            <a:ext cx="10751185" cy="3562322"/>
          </a:xfrm>
          <a:prstGeom prst="rect">
            <a:avLst/>
          </a:prstGeom>
          <a:noFill/>
        </p:spPr>
        <p:txBody>
          <a:bodyPr wrap="square" rtlCol="0">
            <a:spAutoFit/>
          </a:bodyPr>
          <a:lstStyle/>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Background and Motivation</a:t>
            </a:r>
          </a:p>
          <a:p>
            <a:pPr marL="514350" indent="-514350">
              <a:lnSpc>
                <a:spcPct val="160000"/>
              </a:lnSpc>
              <a:buFont typeface="Wingdings" panose="05000000000000000000" charset="0"/>
              <a:buChar char="Ø"/>
            </a:pP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Fault Tolerant Federated Edge Learning with Multiple Byzantine Servers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Theoretical Guarantee</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Experimental Results</a:t>
            </a:r>
          </a:p>
          <a:p>
            <a:pPr marL="514350" indent="-514350" algn="l">
              <a:lnSpc>
                <a:spcPct val="160000"/>
              </a:lnSpc>
              <a:buFont typeface="Wingdings" panose="05000000000000000000" charset="0"/>
              <a:buChar char="Ø"/>
            </a:pPr>
            <a:r>
              <a:rPr lang="en-US" altLang="zh-CN" sz="2400" b="1" dirty="0">
                <a:solidFill>
                  <a:schemeClr val="bg1">
                    <a:lumMod val="65000"/>
                  </a:schemeClr>
                </a:solidFill>
                <a:latin typeface="Times New Roman" panose="02020603050405020304" pitchFamily="18" charset="0"/>
                <a:ea typeface="微软雅黑" panose="020B0503020204020204" pitchFamily="34" charset="-122"/>
                <a:cs typeface="+mn-ea"/>
                <a:sym typeface="Times New Roman" panose="02020603050405020304" pitchFamily="18" charset="0"/>
              </a:rPr>
              <a:t>Conclusion and Future Work</a:t>
            </a:r>
          </a:p>
        </p:txBody>
      </p:sp>
      <p:sp>
        <p:nvSpPr>
          <p:cNvPr id="14" name="灯片编号占位符 1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7</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01347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676910" y="1007184"/>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56148" y="866386"/>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gradFill>
            <a:gsLst>
              <a:gs pos="100000">
                <a:srgbClr val="F3F6FC"/>
              </a:gs>
              <a:gs pos="0">
                <a:schemeClr val="bg1"/>
              </a:gs>
              <a:gs pos="100000">
                <a:schemeClr val="accent1">
                  <a:lumMod val="60000"/>
                  <a:lumOff val="40000"/>
                </a:schemeClr>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674581" y="-49670"/>
            <a:ext cx="7448550" cy="779444"/>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FEEL with Byzantine Servers</a:t>
            </a:r>
          </a:p>
        </p:txBody>
      </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8</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2" name="图形 24">
            <a:extLst>
              <a:ext uri="{FF2B5EF4-FFF2-40B4-BE49-F238E27FC236}">
                <a16:creationId xmlns:a16="http://schemas.microsoft.com/office/drawing/2014/main" id="{B52DD5BE-6CE9-C24B-B2D9-5E16202DD54C}"/>
              </a:ext>
            </a:extLst>
          </p:cNvPr>
          <p:cNvPicPr>
            <a:picLocks noChangeAspect="1"/>
          </p:cNvPicPr>
          <p:nvPr>
            <p:custDataLst>
              <p:tags r:id="rId7"/>
            </p:custDataLst>
          </p:nvPr>
        </p:nvPicPr>
        <p:blipFill>
          <a:blip r:embed="rId132">
            <a:extLst>
              <a:ext uri="{28A0092B-C50C-407E-A947-70E740481C1C}">
                <a14:useLocalDpi xmlns:a14="http://schemas.microsoft.com/office/drawing/2010/main" val="0"/>
              </a:ext>
              <a:ext uri="{96DAC541-7B7A-43D3-8B79-37D633B846F1}">
                <asvg:svgBlip xmlns:asvg="http://schemas.microsoft.com/office/drawing/2016/SVG/main" r:embed="rId133"/>
              </a:ext>
            </a:extLst>
          </a:blip>
          <a:stretch>
            <a:fillRect/>
          </a:stretch>
        </p:blipFill>
        <p:spPr>
          <a:xfrm>
            <a:off x="2921009" y="2456228"/>
            <a:ext cx="712293" cy="712379"/>
          </a:xfrm>
          <a:prstGeom prst="rect">
            <a:avLst/>
          </a:prstGeom>
        </p:spPr>
      </p:pic>
      <p:grpSp>
        <p:nvGrpSpPr>
          <p:cNvPr id="4" name="组合 3">
            <a:extLst>
              <a:ext uri="{FF2B5EF4-FFF2-40B4-BE49-F238E27FC236}">
                <a16:creationId xmlns:a16="http://schemas.microsoft.com/office/drawing/2014/main" id="{1097434A-7373-9821-9C5B-CF4428D064A0}"/>
              </a:ext>
            </a:extLst>
          </p:cNvPr>
          <p:cNvGrpSpPr/>
          <p:nvPr/>
        </p:nvGrpSpPr>
        <p:grpSpPr>
          <a:xfrm>
            <a:off x="1486535" y="1993155"/>
            <a:ext cx="3894146" cy="1652719"/>
            <a:chOff x="1247" y="4685"/>
            <a:chExt cx="4647" cy="1972"/>
          </a:xfrm>
        </p:grpSpPr>
        <p:sp>
          <p:nvSpPr>
            <p:cNvPr id="324" name="矩形 323">
              <a:extLst>
                <a:ext uri="{FF2B5EF4-FFF2-40B4-BE49-F238E27FC236}">
                  <a16:creationId xmlns:a16="http://schemas.microsoft.com/office/drawing/2014/main" id="{D9AA8C89-0F58-9C6C-C401-13E8776D2C6A}"/>
                </a:ext>
              </a:extLst>
            </p:cNvPr>
            <p:cNvSpPr/>
            <p:nvPr/>
          </p:nvSpPr>
          <p:spPr>
            <a:xfrm>
              <a:off x="1247" y="4685"/>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5" name="矩形 324">
              <a:extLst>
                <a:ext uri="{FF2B5EF4-FFF2-40B4-BE49-F238E27FC236}">
                  <a16:creationId xmlns:a16="http://schemas.microsoft.com/office/drawing/2014/main" id="{9C9AE723-84FE-64AE-DD38-AD78B1837F4C}"/>
                </a:ext>
              </a:extLst>
            </p:cNvPr>
            <p:cNvSpPr/>
            <p:nvPr>
              <p:custDataLst>
                <p:tags r:id="rId91"/>
              </p:custDataLst>
            </p:nvPr>
          </p:nvSpPr>
          <p:spPr>
            <a:xfrm>
              <a:off x="1247" y="4687"/>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26" name="文本框 325">
              <a:extLst>
                <a:ext uri="{FF2B5EF4-FFF2-40B4-BE49-F238E27FC236}">
                  <a16:creationId xmlns:a16="http://schemas.microsoft.com/office/drawing/2014/main" id="{BC5310A5-BD78-C540-B33F-04DA0FBBC4F9}"/>
                </a:ext>
              </a:extLst>
            </p:cNvPr>
            <p:cNvSpPr txBox="1"/>
            <p:nvPr>
              <p:custDataLst>
                <p:tags r:id="rId92"/>
              </p:custDataLst>
            </p:nvPr>
          </p:nvSpPr>
          <p:spPr>
            <a:xfrm>
              <a:off x="2549" y="4847"/>
              <a:ext cx="1734"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Client-K</a:t>
              </a:r>
            </a:p>
          </p:txBody>
        </p:sp>
        <p:grpSp>
          <p:nvGrpSpPr>
            <p:cNvPr id="327" name="组合 326">
              <a:extLst>
                <a:ext uri="{FF2B5EF4-FFF2-40B4-BE49-F238E27FC236}">
                  <a16:creationId xmlns:a16="http://schemas.microsoft.com/office/drawing/2014/main" id="{34853CE1-AEE1-1CA5-9F0A-361089137452}"/>
                </a:ext>
              </a:extLst>
            </p:cNvPr>
            <p:cNvGrpSpPr/>
            <p:nvPr/>
          </p:nvGrpSpPr>
          <p:grpSpPr>
            <a:xfrm rot="5400000">
              <a:off x="2351" y="5517"/>
              <a:ext cx="412" cy="628"/>
              <a:chOff x="4261" y="3807"/>
              <a:chExt cx="412" cy="628"/>
            </a:xfrm>
          </p:grpSpPr>
          <p:cxnSp>
            <p:nvCxnSpPr>
              <p:cNvPr id="379" name="直接箭头连接符 378">
                <a:extLst>
                  <a:ext uri="{FF2B5EF4-FFF2-40B4-BE49-F238E27FC236}">
                    <a16:creationId xmlns:a16="http://schemas.microsoft.com/office/drawing/2014/main" id="{0F911662-C469-F063-F8DA-3824BFDA3018}"/>
                  </a:ext>
                </a:extLst>
              </p:cNvPr>
              <p:cNvCxnSpPr/>
              <p:nvPr>
                <p:custDataLst>
                  <p:tags r:id="rId128"/>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380" name="直接箭头连接符 379">
                <a:extLst>
                  <a:ext uri="{FF2B5EF4-FFF2-40B4-BE49-F238E27FC236}">
                    <a16:creationId xmlns:a16="http://schemas.microsoft.com/office/drawing/2014/main" id="{3824C55F-6327-37C6-BECD-B3A255894676}"/>
                  </a:ext>
                </a:extLst>
              </p:cNvPr>
              <p:cNvCxnSpPr>
                <a:cxnSpLocks noChangeAspect="1"/>
              </p:cNvCxnSpPr>
              <p:nvPr>
                <p:custDataLst>
                  <p:tags r:id="rId129"/>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328" name="右箭头 364">
              <a:extLst>
                <a:ext uri="{FF2B5EF4-FFF2-40B4-BE49-F238E27FC236}">
                  <a16:creationId xmlns:a16="http://schemas.microsoft.com/office/drawing/2014/main" id="{9A4736A2-EF0C-AECA-C25B-35427F8C5FE0}"/>
                </a:ext>
              </a:extLst>
            </p:cNvPr>
            <p:cNvSpPr/>
            <p:nvPr/>
          </p:nvSpPr>
          <p:spPr>
            <a:xfrm>
              <a:off x="4065"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329" name="组合 328">
              <a:extLst>
                <a:ext uri="{FF2B5EF4-FFF2-40B4-BE49-F238E27FC236}">
                  <a16:creationId xmlns:a16="http://schemas.microsoft.com/office/drawing/2014/main" id="{80870961-4829-818C-87EA-9CCA411E4B89}"/>
                </a:ext>
              </a:extLst>
            </p:cNvPr>
            <p:cNvGrpSpPr/>
            <p:nvPr/>
          </p:nvGrpSpPr>
          <p:grpSpPr>
            <a:xfrm>
              <a:off x="4733" y="5589"/>
              <a:ext cx="593" cy="484"/>
              <a:chOff x="8579" y="2461"/>
              <a:chExt cx="593" cy="484"/>
            </a:xfrm>
          </p:grpSpPr>
          <p:grpSp>
            <p:nvGrpSpPr>
              <p:cNvPr id="332" name="组合 331">
                <a:extLst>
                  <a:ext uri="{FF2B5EF4-FFF2-40B4-BE49-F238E27FC236}">
                    <a16:creationId xmlns:a16="http://schemas.microsoft.com/office/drawing/2014/main" id="{B31700D4-00A6-1736-71A2-3B6844AC89D9}"/>
                  </a:ext>
                </a:extLst>
              </p:cNvPr>
              <p:cNvGrpSpPr/>
              <p:nvPr/>
            </p:nvGrpSpPr>
            <p:grpSpPr>
              <a:xfrm>
                <a:off x="8579" y="2461"/>
                <a:ext cx="86" cy="484"/>
                <a:chOff x="6276" y="2384"/>
                <a:chExt cx="86" cy="484"/>
              </a:xfrm>
            </p:grpSpPr>
            <p:sp>
              <p:nvSpPr>
                <p:cNvPr id="374" name="椭圆 373">
                  <a:extLst>
                    <a:ext uri="{FF2B5EF4-FFF2-40B4-BE49-F238E27FC236}">
                      <a16:creationId xmlns:a16="http://schemas.microsoft.com/office/drawing/2014/main" id="{776B7EB1-E113-E84E-418C-6646162296B1}"/>
                    </a:ext>
                  </a:extLst>
                </p:cNvPr>
                <p:cNvSpPr>
                  <a:spLocks noChangeAspect="1"/>
                </p:cNvSpPr>
                <p:nvPr>
                  <p:custDataLst>
                    <p:tags r:id="rId123"/>
                  </p:custDataLst>
                </p:nvPr>
              </p:nvSpPr>
              <p:spPr>
                <a:xfrm>
                  <a:off x="6276" y="23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5" name="椭圆 374">
                  <a:extLst>
                    <a:ext uri="{FF2B5EF4-FFF2-40B4-BE49-F238E27FC236}">
                      <a16:creationId xmlns:a16="http://schemas.microsoft.com/office/drawing/2014/main" id="{B224C55E-0D3F-9F1F-4798-AF2B01E2D17B}"/>
                    </a:ext>
                  </a:extLst>
                </p:cNvPr>
                <p:cNvSpPr>
                  <a:spLocks noChangeAspect="1"/>
                </p:cNvSpPr>
                <p:nvPr>
                  <p:custDataLst>
                    <p:tags r:id="rId124"/>
                  </p:custDataLst>
                </p:nvPr>
              </p:nvSpPr>
              <p:spPr>
                <a:xfrm>
                  <a:off x="6276" y="24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6" name="椭圆 375">
                  <a:extLst>
                    <a:ext uri="{FF2B5EF4-FFF2-40B4-BE49-F238E27FC236}">
                      <a16:creationId xmlns:a16="http://schemas.microsoft.com/office/drawing/2014/main" id="{84415FC5-FEDD-9334-EFF0-A3D9E6FDD9B3}"/>
                    </a:ext>
                  </a:extLst>
                </p:cNvPr>
                <p:cNvSpPr>
                  <a:spLocks noChangeAspect="1"/>
                </p:cNvSpPr>
                <p:nvPr>
                  <p:custDataLst>
                    <p:tags r:id="rId125"/>
                  </p:custDataLst>
                </p:nvPr>
              </p:nvSpPr>
              <p:spPr>
                <a:xfrm>
                  <a:off x="62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7" name="椭圆 376">
                  <a:extLst>
                    <a:ext uri="{FF2B5EF4-FFF2-40B4-BE49-F238E27FC236}">
                      <a16:creationId xmlns:a16="http://schemas.microsoft.com/office/drawing/2014/main" id="{501CD08B-5715-CF0F-5744-E7152D369A48}"/>
                    </a:ext>
                  </a:extLst>
                </p:cNvPr>
                <p:cNvSpPr>
                  <a:spLocks noChangeAspect="1"/>
                </p:cNvSpPr>
                <p:nvPr>
                  <p:custDataLst>
                    <p:tags r:id="rId126"/>
                  </p:custDataLst>
                </p:nvPr>
              </p:nvSpPr>
              <p:spPr>
                <a:xfrm>
                  <a:off x="62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8" name="椭圆 377">
                  <a:extLst>
                    <a:ext uri="{FF2B5EF4-FFF2-40B4-BE49-F238E27FC236}">
                      <a16:creationId xmlns:a16="http://schemas.microsoft.com/office/drawing/2014/main" id="{C1709AB7-5B6B-FE9B-165F-5D7B86FAB8A7}"/>
                    </a:ext>
                  </a:extLst>
                </p:cNvPr>
                <p:cNvSpPr>
                  <a:spLocks noChangeAspect="1"/>
                </p:cNvSpPr>
                <p:nvPr>
                  <p:custDataLst>
                    <p:tags r:id="rId127"/>
                  </p:custDataLst>
                </p:nvPr>
              </p:nvSpPr>
              <p:spPr>
                <a:xfrm>
                  <a:off x="62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33" name="组合 332">
                <a:extLst>
                  <a:ext uri="{FF2B5EF4-FFF2-40B4-BE49-F238E27FC236}">
                    <a16:creationId xmlns:a16="http://schemas.microsoft.com/office/drawing/2014/main" id="{FCECD0FF-BDA7-F000-C0AD-2EB4E69B2EF2}"/>
                  </a:ext>
                </a:extLst>
              </p:cNvPr>
              <p:cNvGrpSpPr/>
              <p:nvPr/>
            </p:nvGrpSpPr>
            <p:grpSpPr>
              <a:xfrm>
                <a:off x="8754" y="2565"/>
                <a:ext cx="86" cy="284"/>
                <a:chOff x="6476" y="2488"/>
                <a:chExt cx="86" cy="284"/>
              </a:xfrm>
            </p:grpSpPr>
            <p:sp>
              <p:nvSpPr>
                <p:cNvPr id="371" name="椭圆 370">
                  <a:extLst>
                    <a:ext uri="{FF2B5EF4-FFF2-40B4-BE49-F238E27FC236}">
                      <a16:creationId xmlns:a16="http://schemas.microsoft.com/office/drawing/2014/main" id="{63BE1035-99F5-7D91-8B87-4D7394A493E4}"/>
                    </a:ext>
                  </a:extLst>
                </p:cNvPr>
                <p:cNvSpPr>
                  <a:spLocks noChangeAspect="1"/>
                </p:cNvSpPr>
                <p:nvPr>
                  <p:custDataLst>
                    <p:tags r:id="rId120"/>
                  </p:custDataLst>
                </p:nvPr>
              </p:nvSpPr>
              <p:spPr>
                <a:xfrm>
                  <a:off x="6476" y="24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2" name="椭圆 371">
                  <a:extLst>
                    <a:ext uri="{FF2B5EF4-FFF2-40B4-BE49-F238E27FC236}">
                      <a16:creationId xmlns:a16="http://schemas.microsoft.com/office/drawing/2014/main" id="{53EA3DEC-9CFC-5A82-25F7-ADA44A487A9A}"/>
                    </a:ext>
                  </a:extLst>
                </p:cNvPr>
                <p:cNvSpPr>
                  <a:spLocks noChangeAspect="1"/>
                </p:cNvSpPr>
                <p:nvPr>
                  <p:custDataLst>
                    <p:tags r:id="rId121"/>
                  </p:custDataLst>
                </p:nvPr>
              </p:nvSpPr>
              <p:spPr>
                <a:xfrm>
                  <a:off x="6476" y="25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3" name="椭圆 372">
                  <a:extLst>
                    <a:ext uri="{FF2B5EF4-FFF2-40B4-BE49-F238E27FC236}">
                      <a16:creationId xmlns:a16="http://schemas.microsoft.com/office/drawing/2014/main" id="{1E94CA30-A346-E7CD-58DD-1110A6EEC9BF}"/>
                    </a:ext>
                  </a:extLst>
                </p:cNvPr>
                <p:cNvSpPr>
                  <a:spLocks noChangeAspect="1"/>
                </p:cNvSpPr>
                <p:nvPr>
                  <p:custDataLst>
                    <p:tags r:id="rId122"/>
                  </p:custDataLst>
                </p:nvPr>
              </p:nvSpPr>
              <p:spPr>
                <a:xfrm>
                  <a:off x="6476" y="2688"/>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34" name="组合 333">
                <a:extLst>
                  <a:ext uri="{FF2B5EF4-FFF2-40B4-BE49-F238E27FC236}">
                    <a16:creationId xmlns:a16="http://schemas.microsoft.com/office/drawing/2014/main" id="{943AB5EA-9362-6352-169B-05D1645CEB84}"/>
                  </a:ext>
                </a:extLst>
              </p:cNvPr>
              <p:cNvGrpSpPr/>
              <p:nvPr/>
            </p:nvGrpSpPr>
            <p:grpSpPr>
              <a:xfrm>
                <a:off x="9086" y="2461"/>
                <a:ext cx="86" cy="484"/>
                <a:chOff x="6476" y="2584"/>
                <a:chExt cx="86" cy="484"/>
              </a:xfrm>
            </p:grpSpPr>
            <p:sp>
              <p:nvSpPr>
                <p:cNvPr id="366" name="椭圆 365">
                  <a:extLst>
                    <a:ext uri="{FF2B5EF4-FFF2-40B4-BE49-F238E27FC236}">
                      <a16:creationId xmlns:a16="http://schemas.microsoft.com/office/drawing/2014/main" id="{DDF0F39D-176A-2552-3287-9C2883A1B440}"/>
                    </a:ext>
                  </a:extLst>
                </p:cNvPr>
                <p:cNvSpPr>
                  <a:spLocks noChangeAspect="1"/>
                </p:cNvSpPr>
                <p:nvPr>
                  <p:custDataLst>
                    <p:tags r:id="rId115"/>
                  </p:custDataLst>
                </p:nvPr>
              </p:nvSpPr>
              <p:spPr>
                <a:xfrm>
                  <a:off x="6476" y="25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7" name="椭圆 366">
                  <a:extLst>
                    <a:ext uri="{FF2B5EF4-FFF2-40B4-BE49-F238E27FC236}">
                      <a16:creationId xmlns:a16="http://schemas.microsoft.com/office/drawing/2014/main" id="{8764081E-5E91-833D-A9A4-665151C24B12}"/>
                    </a:ext>
                  </a:extLst>
                </p:cNvPr>
                <p:cNvSpPr>
                  <a:spLocks noChangeAspect="1"/>
                </p:cNvSpPr>
                <p:nvPr>
                  <p:custDataLst>
                    <p:tags r:id="rId116"/>
                  </p:custDataLst>
                </p:nvPr>
              </p:nvSpPr>
              <p:spPr>
                <a:xfrm>
                  <a:off x="6476" y="26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8" name="椭圆 367">
                  <a:extLst>
                    <a:ext uri="{FF2B5EF4-FFF2-40B4-BE49-F238E27FC236}">
                      <a16:creationId xmlns:a16="http://schemas.microsoft.com/office/drawing/2014/main" id="{B89053FE-6B77-8CBD-99ED-9605F27C80AF}"/>
                    </a:ext>
                  </a:extLst>
                </p:cNvPr>
                <p:cNvSpPr>
                  <a:spLocks noChangeAspect="1"/>
                </p:cNvSpPr>
                <p:nvPr>
                  <p:custDataLst>
                    <p:tags r:id="rId117"/>
                  </p:custDataLst>
                </p:nvPr>
              </p:nvSpPr>
              <p:spPr>
                <a:xfrm>
                  <a:off x="6476" y="27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9" name="椭圆 368">
                  <a:extLst>
                    <a:ext uri="{FF2B5EF4-FFF2-40B4-BE49-F238E27FC236}">
                      <a16:creationId xmlns:a16="http://schemas.microsoft.com/office/drawing/2014/main" id="{51D08C77-5F4F-4EA3-A19B-7620EE3193D0}"/>
                    </a:ext>
                  </a:extLst>
                </p:cNvPr>
                <p:cNvSpPr>
                  <a:spLocks noChangeAspect="1"/>
                </p:cNvSpPr>
                <p:nvPr>
                  <p:custDataLst>
                    <p:tags r:id="rId118"/>
                  </p:custDataLst>
                </p:nvPr>
              </p:nvSpPr>
              <p:spPr>
                <a:xfrm>
                  <a:off x="6476" y="28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70" name="椭圆 369">
                  <a:extLst>
                    <a:ext uri="{FF2B5EF4-FFF2-40B4-BE49-F238E27FC236}">
                      <a16:creationId xmlns:a16="http://schemas.microsoft.com/office/drawing/2014/main" id="{41872DD1-3BAB-7028-769E-A2C14DCDC171}"/>
                    </a:ext>
                  </a:extLst>
                </p:cNvPr>
                <p:cNvSpPr>
                  <a:spLocks noChangeAspect="1"/>
                </p:cNvSpPr>
                <p:nvPr>
                  <p:custDataLst>
                    <p:tags r:id="rId119"/>
                  </p:custDataLst>
                </p:nvPr>
              </p:nvSpPr>
              <p:spPr>
                <a:xfrm>
                  <a:off x="6476" y="2984"/>
                  <a:ext cx="86"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335" name="直接连接符 334">
                <a:extLst>
                  <a:ext uri="{FF2B5EF4-FFF2-40B4-BE49-F238E27FC236}">
                    <a16:creationId xmlns:a16="http://schemas.microsoft.com/office/drawing/2014/main" id="{B1119781-B3DB-6796-D568-D3E513630639}"/>
                  </a:ext>
                </a:extLst>
              </p:cNvPr>
              <p:cNvCxnSpPr/>
              <p:nvPr>
                <p:custDataLst>
                  <p:tags r:id="rId94"/>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36" name="直接连接符 335">
                <a:extLst>
                  <a:ext uri="{FF2B5EF4-FFF2-40B4-BE49-F238E27FC236}">
                    <a16:creationId xmlns:a16="http://schemas.microsoft.com/office/drawing/2014/main" id="{49FA56A5-A1D2-6916-49AD-CA2B427C0AA6}"/>
                  </a:ext>
                </a:extLst>
              </p:cNvPr>
              <p:cNvCxnSpPr/>
              <p:nvPr>
                <p:custDataLst>
                  <p:tags r:id="rId95"/>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37" name="直接连接符 336">
                <a:extLst>
                  <a:ext uri="{FF2B5EF4-FFF2-40B4-BE49-F238E27FC236}">
                    <a16:creationId xmlns:a16="http://schemas.microsoft.com/office/drawing/2014/main" id="{8DD813B6-EA3B-9838-D170-2550C53E1452}"/>
                  </a:ext>
                </a:extLst>
              </p:cNvPr>
              <p:cNvCxnSpPr/>
              <p:nvPr>
                <p:custDataLst>
                  <p:tags r:id="rId96"/>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38" name="直接连接符 337">
                <a:extLst>
                  <a:ext uri="{FF2B5EF4-FFF2-40B4-BE49-F238E27FC236}">
                    <a16:creationId xmlns:a16="http://schemas.microsoft.com/office/drawing/2014/main" id="{68A53956-E8FE-9905-4F36-4EF397667062}"/>
                  </a:ext>
                </a:extLst>
              </p:cNvPr>
              <p:cNvCxnSpPr/>
              <p:nvPr>
                <p:custDataLst>
                  <p:tags r:id="rId97"/>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0" name="直接连接符 339">
                <a:extLst>
                  <a:ext uri="{FF2B5EF4-FFF2-40B4-BE49-F238E27FC236}">
                    <a16:creationId xmlns:a16="http://schemas.microsoft.com/office/drawing/2014/main" id="{875C65B0-0003-5ABC-90FB-88625EDEB7FF}"/>
                  </a:ext>
                </a:extLst>
              </p:cNvPr>
              <p:cNvCxnSpPr/>
              <p:nvPr>
                <p:custDataLst>
                  <p:tags r:id="rId98"/>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5" name="直接连接符 344">
                <a:extLst>
                  <a:ext uri="{FF2B5EF4-FFF2-40B4-BE49-F238E27FC236}">
                    <a16:creationId xmlns:a16="http://schemas.microsoft.com/office/drawing/2014/main" id="{545E958D-A034-B974-44DF-8070D59043E1}"/>
                  </a:ext>
                </a:extLst>
              </p:cNvPr>
              <p:cNvCxnSpPr/>
              <p:nvPr>
                <p:custDataLst>
                  <p:tags r:id="rId99"/>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6" name="直接连接符 345">
                <a:extLst>
                  <a:ext uri="{FF2B5EF4-FFF2-40B4-BE49-F238E27FC236}">
                    <a16:creationId xmlns:a16="http://schemas.microsoft.com/office/drawing/2014/main" id="{FAC58FDD-0AD7-D9CA-5483-652231B0B9AE}"/>
                  </a:ext>
                </a:extLst>
              </p:cNvPr>
              <p:cNvCxnSpPr/>
              <p:nvPr>
                <p:custDataLst>
                  <p:tags r:id="rId100"/>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7" name="直接连接符 346">
                <a:extLst>
                  <a:ext uri="{FF2B5EF4-FFF2-40B4-BE49-F238E27FC236}">
                    <a16:creationId xmlns:a16="http://schemas.microsoft.com/office/drawing/2014/main" id="{C51841AA-1277-8A7C-4312-5B48974BBF05}"/>
                  </a:ext>
                </a:extLst>
              </p:cNvPr>
              <p:cNvCxnSpPr/>
              <p:nvPr>
                <p:custDataLst>
                  <p:tags r:id="rId101"/>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8" name="直接连接符 347">
                <a:extLst>
                  <a:ext uri="{FF2B5EF4-FFF2-40B4-BE49-F238E27FC236}">
                    <a16:creationId xmlns:a16="http://schemas.microsoft.com/office/drawing/2014/main" id="{7BAD816C-4690-A1F6-534B-AADA02E15DEB}"/>
                  </a:ext>
                </a:extLst>
              </p:cNvPr>
              <p:cNvCxnSpPr/>
              <p:nvPr>
                <p:custDataLst>
                  <p:tags r:id="rId102"/>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49" name="直接连接符 348">
                <a:extLst>
                  <a:ext uri="{FF2B5EF4-FFF2-40B4-BE49-F238E27FC236}">
                    <a16:creationId xmlns:a16="http://schemas.microsoft.com/office/drawing/2014/main" id="{9B5A7A73-C9A3-2CA1-2329-7E246933B6F4}"/>
                  </a:ext>
                </a:extLst>
              </p:cNvPr>
              <p:cNvCxnSpPr/>
              <p:nvPr>
                <p:custDataLst>
                  <p:tags r:id="rId103"/>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0" name="直接连接符 349">
                <a:extLst>
                  <a:ext uri="{FF2B5EF4-FFF2-40B4-BE49-F238E27FC236}">
                    <a16:creationId xmlns:a16="http://schemas.microsoft.com/office/drawing/2014/main" id="{B8B359CE-31E4-9D26-ADC4-3C10F233677D}"/>
                  </a:ext>
                </a:extLst>
              </p:cNvPr>
              <p:cNvCxnSpPr/>
              <p:nvPr>
                <p:custDataLst>
                  <p:tags r:id="rId104"/>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1" name="直接连接符 350">
                <a:extLst>
                  <a:ext uri="{FF2B5EF4-FFF2-40B4-BE49-F238E27FC236}">
                    <a16:creationId xmlns:a16="http://schemas.microsoft.com/office/drawing/2014/main" id="{71A59E99-D8BE-9A34-E2F6-385650A4FF47}"/>
                  </a:ext>
                </a:extLst>
              </p:cNvPr>
              <p:cNvCxnSpPr/>
              <p:nvPr>
                <p:custDataLst>
                  <p:tags r:id="rId105"/>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2" name="直接连接符 351">
                <a:extLst>
                  <a:ext uri="{FF2B5EF4-FFF2-40B4-BE49-F238E27FC236}">
                    <a16:creationId xmlns:a16="http://schemas.microsoft.com/office/drawing/2014/main" id="{219C6F2C-7279-029E-2E95-DBC19ABEB5CF}"/>
                  </a:ext>
                </a:extLst>
              </p:cNvPr>
              <p:cNvCxnSpPr/>
              <p:nvPr>
                <p:custDataLst>
                  <p:tags r:id="rId106"/>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353" name="组合 352">
                <a:extLst>
                  <a:ext uri="{FF2B5EF4-FFF2-40B4-BE49-F238E27FC236}">
                    <a16:creationId xmlns:a16="http://schemas.microsoft.com/office/drawing/2014/main" id="{E84A9295-2B85-52A7-66BF-B033284F97CF}"/>
                  </a:ext>
                </a:extLst>
              </p:cNvPr>
              <p:cNvGrpSpPr/>
              <p:nvPr/>
            </p:nvGrpSpPr>
            <p:grpSpPr>
              <a:xfrm>
                <a:off x="8920" y="2561"/>
                <a:ext cx="57" cy="283"/>
                <a:chOff x="6635" y="2484"/>
                <a:chExt cx="87" cy="288"/>
              </a:xfrm>
            </p:grpSpPr>
            <p:sp>
              <p:nvSpPr>
                <p:cNvPr id="360" name="圆角矩形 514">
                  <a:extLst>
                    <a:ext uri="{FF2B5EF4-FFF2-40B4-BE49-F238E27FC236}">
                      <a16:creationId xmlns:a16="http://schemas.microsoft.com/office/drawing/2014/main" id="{2ADDCC59-508A-08C3-23CF-6300612F2FA0}"/>
                    </a:ext>
                  </a:extLst>
                </p:cNvPr>
                <p:cNvSpPr/>
                <p:nvPr>
                  <p:custDataLst>
                    <p:tags r:id="rId112"/>
                  </p:custDataLst>
                </p:nvPr>
              </p:nvSpPr>
              <p:spPr>
                <a:xfrm>
                  <a:off x="6636" y="2508"/>
                  <a:ext cx="85" cy="249"/>
                </a:xfrm>
                <a:prstGeom prst="roundRect">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1" name="椭圆 360">
                  <a:extLst>
                    <a:ext uri="{FF2B5EF4-FFF2-40B4-BE49-F238E27FC236}">
                      <a16:creationId xmlns:a16="http://schemas.microsoft.com/office/drawing/2014/main" id="{114A5EE0-6D67-0DA2-D86E-6A6BC3118C3C}"/>
                    </a:ext>
                  </a:extLst>
                </p:cNvPr>
                <p:cNvSpPr>
                  <a:spLocks noChangeAspect="1"/>
                </p:cNvSpPr>
                <p:nvPr>
                  <p:custDataLst>
                    <p:tags r:id="rId113"/>
                  </p:custDataLst>
                </p:nvPr>
              </p:nvSpPr>
              <p:spPr>
                <a:xfrm>
                  <a:off x="6635" y="2484"/>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62" name="椭圆 361">
                  <a:extLst>
                    <a:ext uri="{FF2B5EF4-FFF2-40B4-BE49-F238E27FC236}">
                      <a16:creationId xmlns:a16="http://schemas.microsoft.com/office/drawing/2014/main" id="{65FC6D56-B771-35A9-FD60-87E264D2C4E7}"/>
                    </a:ext>
                  </a:extLst>
                </p:cNvPr>
                <p:cNvSpPr>
                  <a:spLocks noChangeAspect="1"/>
                </p:cNvSpPr>
                <p:nvPr>
                  <p:custDataLst>
                    <p:tags r:id="rId114"/>
                  </p:custDataLst>
                </p:nvPr>
              </p:nvSpPr>
              <p:spPr>
                <a:xfrm>
                  <a:off x="6638" y="2688"/>
                  <a:ext cx="85" cy="85"/>
                </a:xfrm>
                <a:prstGeom prst="ellipse">
                  <a:avLst/>
                </a:prstGeom>
                <a:solidFill>
                  <a:schemeClr val="accent6">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354" name="直接连接符 353">
                <a:extLst>
                  <a:ext uri="{FF2B5EF4-FFF2-40B4-BE49-F238E27FC236}">
                    <a16:creationId xmlns:a16="http://schemas.microsoft.com/office/drawing/2014/main" id="{7F0DAC13-CE66-7CAC-F361-6A7D2F3D2112}"/>
                  </a:ext>
                </a:extLst>
              </p:cNvPr>
              <p:cNvCxnSpPr/>
              <p:nvPr>
                <p:custDataLst>
                  <p:tags r:id="rId107"/>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5" name="直接连接符 354">
                <a:extLst>
                  <a:ext uri="{FF2B5EF4-FFF2-40B4-BE49-F238E27FC236}">
                    <a16:creationId xmlns:a16="http://schemas.microsoft.com/office/drawing/2014/main" id="{6C1BD9E0-0C72-6F38-4775-A59CB26D555C}"/>
                  </a:ext>
                </a:extLst>
              </p:cNvPr>
              <p:cNvCxnSpPr/>
              <p:nvPr>
                <p:custDataLst>
                  <p:tags r:id="rId108"/>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6" name="直接连接符 355">
                <a:extLst>
                  <a:ext uri="{FF2B5EF4-FFF2-40B4-BE49-F238E27FC236}">
                    <a16:creationId xmlns:a16="http://schemas.microsoft.com/office/drawing/2014/main" id="{87E5300D-0FD8-F228-AB8F-3FB5BF7850E3}"/>
                  </a:ext>
                </a:extLst>
              </p:cNvPr>
              <p:cNvCxnSpPr/>
              <p:nvPr>
                <p:custDataLst>
                  <p:tags r:id="rId109"/>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7" name="直接连接符 356">
                <a:extLst>
                  <a:ext uri="{FF2B5EF4-FFF2-40B4-BE49-F238E27FC236}">
                    <a16:creationId xmlns:a16="http://schemas.microsoft.com/office/drawing/2014/main" id="{6D0A85EF-B188-B593-C75F-52E329B987A7}"/>
                  </a:ext>
                </a:extLst>
              </p:cNvPr>
              <p:cNvCxnSpPr/>
              <p:nvPr>
                <p:custDataLst>
                  <p:tags r:id="rId110"/>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358" name="直接连接符 357">
                <a:extLst>
                  <a:ext uri="{FF2B5EF4-FFF2-40B4-BE49-F238E27FC236}">
                    <a16:creationId xmlns:a16="http://schemas.microsoft.com/office/drawing/2014/main" id="{E9FEE90D-6ED5-E69E-4DBE-8C73F0BF895D}"/>
                  </a:ext>
                </a:extLst>
              </p:cNvPr>
              <p:cNvCxnSpPr/>
              <p:nvPr>
                <p:custDataLst>
                  <p:tags r:id="rId111"/>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330" name="文本框 329">
              <a:extLst>
                <a:ext uri="{FF2B5EF4-FFF2-40B4-BE49-F238E27FC236}">
                  <a16:creationId xmlns:a16="http://schemas.microsoft.com/office/drawing/2014/main" id="{61E1AE1A-35AA-9DBE-59D0-2CE368CBFB70}"/>
                </a:ext>
              </a:extLst>
            </p:cNvPr>
            <p:cNvSpPr txBox="1"/>
            <p:nvPr>
              <p:custDataLst>
                <p:tags r:id="rId93"/>
              </p:custDataLst>
            </p:nvPr>
          </p:nvSpPr>
          <p:spPr>
            <a:xfrm>
              <a:off x="4283"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p>
          </p:txBody>
        </p:sp>
        <p:sp>
          <p:nvSpPr>
            <p:cNvPr id="331" name="文本框 330">
              <a:extLst>
                <a:ext uri="{FF2B5EF4-FFF2-40B4-BE49-F238E27FC236}">
                  <a16:creationId xmlns:a16="http://schemas.microsoft.com/office/drawing/2014/main" id="{800A9ACC-FBBA-4F13-37C4-CF208ED1C431}"/>
                </a:ext>
              </a:extLst>
            </p:cNvPr>
            <p:cNvSpPr txBox="1"/>
            <p:nvPr/>
          </p:nvSpPr>
          <p:spPr>
            <a:xfrm>
              <a:off x="1247" y="4686"/>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sp>
        <p:nvSpPr>
          <p:cNvPr id="460" name="文本框 459">
            <a:extLst>
              <a:ext uri="{FF2B5EF4-FFF2-40B4-BE49-F238E27FC236}">
                <a16:creationId xmlns:a16="http://schemas.microsoft.com/office/drawing/2014/main" id="{EF50EE58-F3FF-57F1-D5D6-458BD270F7E8}"/>
              </a:ext>
            </a:extLst>
          </p:cNvPr>
          <p:cNvSpPr txBox="1"/>
          <p:nvPr/>
        </p:nvSpPr>
        <p:spPr>
          <a:xfrm rot="2220000">
            <a:off x="4704422" y="1870793"/>
            <a:ext cx="1901402" cy="645331"/>
          </a:xfrm>
          <a:prstGeom prst="rect">
            <a:avLst/>
          </a:prstGeom>
          <a:noFill/>
        </p:spPr>
        <p:txBody>
          <a:bodyPr wrap="square" rtlCol="0">
            <a:spAutoFit/>
          </a:bodyPr>
          <a:lstStyle/>
          <a:p>
            <a:pPr algn="ctr"/>
            <a:r>
              <a:rPr lang="en-US" altLang="zh-CN" sz="3600" dirty="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grpSp>
        <p:nvGrpSpPr>
          <p:cNvPr id="385" name="组合 384">
            <a:extLst>
              <a:ext uri="{FF2B5EF4-FFF2-40B4-BE49-F238E27FC236}">
                <a16:creationId xmlns:a16="http://schemas.microsoft.com/office/drawing/2014/main" id="{D371DD96-9D23-5779-CA67-B86FC3BF0EC6}"/>
              </a:ext>
            </a:extLst>
          </p:cNvPr>
          <p:cNvGrpSpPr/>
          <p:nvPr/>
        </p:nvGrpSpPr>
        <p:grpSpPr>
          <a:xfrm>
            <a:off x="9515340" y="1866184"/>
            <a:ext cx="1433247" cy="1492098"/>
            <a:chOff x="9055550" y="2680098"/>
            <a:chExt cx="1433247" cy="1492098"/>
          </a:xfrm>
        </p:grpSpPr>
        <p:sp>
          <p:nvSpPr>
            <p:cNvPr id="153" name="文本框 152">
              <a:extLst>
                <a:ext uri="{FF2B5EF4-FFF2-40B4-BE49-F238E27FC236}">
                  <a16:creationId xmlns:a16="http://schemas.microsoft.com/office/drawing/2014/main" id="{ED2923F8-A506-14B1-4D37-1B92E475091C}"/>
                </a:ext>
              </a:extLst>
            </p:cNvPr>
            <p:cNvSpPr txBox="1"/>
            <p:nvPr>
              <p:custDataLst>
                <p:tags r:id="rId90"/>
              </p:custDataLst>
            </p:nvPr>
          </p:nvSpPr>
          <p:spPr>
            <a:xfrm>
              <a:off x="9055550" y="2680098"/>
              <a:ext cx="1433247" cy="686398"/>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Server-2</a:t>
              </a:r>
            </a:p>
          </p:txBody>
        </p:sp>
        <p:pic>
          <p:nvPicPr>
            <p:cNvPr id="154" name="图片 153">
              <a:extLst>
                <a:ext uri="{FF2B5EF4-FFF2-40B4-BE49-F238E27FC236}">
                  <a16:creationId xmlns:a16="http://schemas.microsoft.com/office/drawing/2014/main" id="{C48431A3-4CB6-5DA8-7A78-C44381CA02A2}"/>
                </a:ext>
              </a:extLst>
            </p:cNvPr>
            <p:cNvPicPr>
              <a:picLocks noChangeAspect="1"/>
            </p:cNvPicPr>
            <p:nvPr/>
          </p:nvPicPr>
          <p:blipFill>
            <a:blip r:embed="rId134" cstate="print">
              <a:extLst>
                <a:ext uri="{28A0092B-C50C-407E-A947-70E740481C1C}">
                  <a14:useLocalDpi xmlns:a14="http://schemas.microsoft.com/office/drawing/2010/main" val="0"/>
                </a:ext>
              </a:extLst>
            </a:blip>
            <a:stretch>
              <a:fillRect/>
            </a:stretch>
          </p:blipFill>
          <p:spPr>
            <a:xfrm>
              <a:off x="9205273" y="3038257"/>
              <a:ext cx="1133802" cy="1133939"/>
            </a:xfrm>
            <a:prstGeom prst="rect">
              <a:avLst/>
            </a:prstGeom>
          </p:spPr>
        </p:pic>
      </p:grpSp>
      <p:grpSp>
        <p:nvGrpSpPr>
          <p:cNvPr id="467" name="组合 466">
            <a:extLst>
              <a:ext uri="{FF2B5EF4-FFF2-40B4-BE49-F238E27FC236}">
                <a16:creationId xmlns:a16="http://schemas.microsoft.com/office/drawing/2014/main" id="{D4E83A31-BCAA-FB4C-39DB-AB1888F9C2C2}"/>
              </a:ext>
            </a:extLst>
          </p:cNvPr>
          <p:cNvGrpSpPr/>
          <p:nvPr/>
        </p:nvGrpSpPr>
        <p:grpSpPr>
          <a:xfrm>
            <a:off x="2263353" y="2737381"/>
            <a:ext cx="3893308" cy="1652719"/>
            <a:chOff x="5854" y="4683"/>
            <a:chExt cx="4646" cy="1972"/>
          </a:xfrm>
        </p:grpSpPr>
        <p:sp>
          <p:nvSpPr>
            <p:cNvPr id="611" name="矩形 610">
              <a:extLst>
                <a:ext uri="{FF2B5EF4-FFF2-40B4-BE49-F238E27FC236}">
                  <a16:creationId xmlns:a16="http://schemas.microsoft.com/office/drawing/2014/main" id="{7E1A959D-3910-9D9D-8982-4EC8A4B90764}"/>
                </a:ext>
              </a:extLst>
            </p:cNvPr>
            <p:cNvSpPr/>
            <p:nvPr/>
          </p:nvSpPr>
          <p:spPr>
            <a:xfrm>
              <a:off x="5854" y="4683"/>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12" name="矩形 611">
              <a:extLst>
                <a:ext uri="{FF2B5EF4-FFF2-40B4-BE49-F238E27FC236}">
                  <a16:creationId xmlns:a16="http://schemas.microsoft.com/office/drawing/2014/main" id="{EB2EBCE1-91FB-BED9-C2E2-210DAF21F1BF}"/>
                </a:ext>
              </a:extLst>
            </p:cNvPr>
            <p:cNvSpPr/>
            <p:nvPr>
              <p:custDataLst>
                <p:tags r:id="rId50"/>
              </p:custDataLst>
            </p:nvPr>
          </p:nvSpPr>
          <p:spPr>
            <a:xfrm>
              <a:off x="5854" y="4685"/>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13" name="文本框 612">
              <a:extLst>
                <a:ext uri="{FF2B5EF4-FFF2-40B4-BE49-F238E27FC236}">
                  <a16:creationId xmlns:a16="http://schemas.microsoft.com/office/drawing/2014/main" id="{AE1AFC3B-AD39-A267-AEDF-34E978AF118F}"/>
                </a:ext>
              </a:extLst>
            </p:cNvPr>
            <p:cNvSpPr txBox="1"/>
            <p:nvPr>
              <p:custDataLst>
                <p:tags r:id="rId51"/>
              </p:custDataLst>
            </p:nvPr>
          </p:nvSpPr>
          <p:spPr>
            <a:xfrm>
              <a:off x="7319" y="4847"/>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Client-2</a:t>
              </a:r>
            </a:p>
          </p:txBody>
        </p:sp>
        <p:grpSp>
          <p:nvGrpSpPr>
            <p:cNvPr id="614" name="组合 613">
              <a:extLst>
                <a:ext uri="{FF2B5EF4-FFF2-40B4-BE49-F238E27FC236}">
                  <a16:creationId xmlns:a16="http://schemas.microsoft.com/office/drawing/2014/main" id="{0E8CFA18-813B-AE15-5A6C-A75892140A99}"/>
                </a:ext>
              </a:extLst>
            </p:cNvPr>
            <p:cNvGrpSpPr/>
            <p:nvPr/>
          </p:nvGrpSpPr>
          <p:grpSpPr>
            <a:xfrm rot="5400000">
              <a:off x="6958" y="5517"/>
              <a:ext cx="412" cy="628"/>
              <a:chOff x="4261" y="3807"/>
              <a:chExt cx="412" cy="628"/>
            </a:xfrm>
          </p:grpSpPr>
          <p:cxnSp>
            <p:nvCxnSpPr>
              <p:cNvPr id="150" name="直接箭头连接符 149">
                <a:extLst>
                  <a:ext uri="{FF2B5EF4-FFF2-40B4-BE49-F238E27FC236}">
                    <a16:creationId xmlns:a16="http://schemas.microsoft.com/office/drawing/2014/main" id="{F737A094-843D-37E0-6D2C-D26016954665}"/>
                  </a:ext>
                </a:extLst>
              </p:cNvPr>
              <p:cNvCxnSpPr/>
              <p:nvPr>
                <p:custDataLst>
                  <p:tags r:id="rId88"/>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151" name="直接箭头连接符 150">
                <a:extLst>
                  <a:ext uri="{FF2B5EF4-FFF2-40B4-BE49-F238E27FC236}">
                    <a16:creationId xmlns:a16="http://schemas.microsoft.com/office/drawing/2014/main" id="{43D2DCA9-E2E8-BD32-28CE-90C607F82007}"/>
                  </a:ext>
                </a:extLst>
              </p:cNvPr>
              <p:cNvCxnSpPr>
                <a:cxnSpLocks noChangeAspect="1"/>
              </p:cNvCxnSpPr>
              <p:nvPr>
                <p:custDataLst>
                  <p:tags r:id="rId89"/>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615" name="右箭头 16">
              <a:extLst>
                <a:ext uri="{FF2B5EF4-FFF2-40B4-BE49-F238E27FC236}">
                  <a16:creationId xmlns:a16="http://schemas.microsoft.com/office/drawing/2014/main" id="{CAEA417F-99E1-ACA4-6459-95974EE3D418}"/>
                </a:ext>
              </a:extLst>
            </p:cNvPr>
            <p:cNvSpPr/>
            <p:nvPr/>
          </p:nvSpPr>
          <p:spPr>
            <a:xfrm>
              <a:off x="8672" y="5678"/>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16" name="文本框 615">
              <a:extLst>
                <a:ext uri="{FF2B5EF4-FFF2-40B4-BE49-F238E27FC236}">
                  <a16:creationId xmlns:a16="http://schemas.microsoft.com/office/drawing/2014/main" id="{85FC18C0-1CBA-1CDD-1760-C051E6ABCAC6}"/>
                </a:ext>
              </a:extLst>
            </p:cNvPr>
            <p:cNvSpPr txBox="1"/>
            <p:nvPr>
              <p:custDataLst>
                <p:tags r:id="rId52"/>
              </p:custDataLst>
            </p:nvPr>
          </p:nvSpPr>
          <p:spPr>
            <a:xfrm>
              <a:off x="8890" y="4847"/>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17" name="文本框 616">
              <a:extLst>
                <a:ext uri="{FF2B5EF4-FFF2-40B4-BE49-F238E27FC236}">
                  <a16:creationId xmlns:a16="http://schemas.microsoft.com/office/drawing/2014/main" id="{6F191BD2-7D7A-38AF-99F7-7B3855B12E69}"/>
                </a:ext>
              </a:extLst>
            </p:cNvPr>
            <p:cNvSpPr txBox="1"/>
            <p:nvPr/>
          </p:nvSpPr>
          <p:spPr>
            <a:xfrm>
              <a:off x="5854" y="4684"/>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618" name="图形 18">
              <a:extLst>
                <a:ext uri="{FF2B5EF4-FFF2-40B4-BE49-F238E27FC236}">
                  <a16:creationId xmlns:a16="http://schemas.microsoft.com/office/drawing/2014/main" id="{EF3E679E-F4FA-F692-A2F9-F1330B4F3ECE}"/>
                </a:ext>
              </a:extLst>
            </p:cNvPr>
            <p:cNvPicPr>
              <a:picLocks noChangeAspect="1"/>
            </p:cNvPicPr>
            <p:nvPr>
              <p:custDataLst>
                <p:tags r:id="rId53"/>
              </p:custDataLst>
            </p:nvPr>
          </p:nvPicPr>
          <p:blipFill>
            <a:blip r:embed="rId135">
              <a:extLst>
                <a:ext uri="{28A0092B-C50C-407E-A947-70E740481C1C}">
                  <a14:useLocalDpi xmlns:a14="http://schemas.microsoft.com/office/drawing/2010/main" val="0"/>
                </a:ext>
                <a:ext uri="{96DAC541-7B7A-43D3-8B79-37D633B846F1}">
                  <asvg:svgBlip xmlns:asvg="http://schemas.microsoft.com/office/drawing/2016/SVG/main" r:embed="rId136"/>
                </a:ext>
              </a:extLst>
            </a:blip>
            <a:stretch>
              <a:fillRect/>
            </a:stretch>
          </p:blipFill>
          <p:spPr>
            <a:xfrm>
              <a:off x="7678" y="5406"/>
              <a:ext cx="850" cy="850"/>
            </a:xfrm>
            <a:prstGeom prst="rect">
              <a:avLst/>
            </a:prstGeom>
          </p:spPr>
        </p:pic>
        <p:grpSp>
          <p:nvGrpSpPr>
            <p:cNvPr id="619" name="组合 618">
              <a:extLst>
                <a:ext uri="{FF2B5EF4-FFF2-40B4-BE49-F238E27FC236}">
                  <a16:creationId xmlns:a16="http://schemas.microsoft.com/office/drawing/2014/main" id="{6FDA5E16-7169-3D2F-F3AB-178159092A03}"/>
                </a:ext>
              </a:extLst>
            </p:cNvPr>
            <p:cNvGrpSpPr/>
            <p:nvPr/>
          </p:nvGrpSpPr>
          <p:grpSpPr>
            <a:xfrm>
              <a:off x="9391" y="5589"/>
              <a:ext cx="593" cy="484"/>
              <a:chOff x="8579" y="2461"/>
              <a:chExt cx="593" cy="484"/>
            </a:xfrm>
          </p:grpSpPr>
          <p:grpSp>
            <p:nvGrpSpPr>
              <p:cNvPr id="620" name="组合 619">
                <a:extLst>
                  <a:ext uri="{FF2B5EF4-FFF2-40B4-BE49-F238E27FC236}">
                    <a16:creationId xmlns:a16="http://schemas.microsoft.com/office/drawing/2014/main" id="{2126F013-678D-0EC4-FD4E-563BF8A348F3}"/>
                  </a:ext>
                </a:extLst>
              </p:cNvPr>
              <p:cNvGrpSpPr/>
              <p:nvPr/>
            </p:nvGrpSpPr>
            <p:grpSpPr>
              <a:xfrm>
                <a:off x="8579" y="2461"/>
                <a:ext cx="86" cy="484"/>
                <a:chOff x="6276" y="2384"/>
                <a:chExt cx="86" cy="484"/>
              </a:xfrm>
            </p:grpSpPr>
            <p:sp>
              <p:nvSpPr>
                <p:cNvPr id="141" name="椭圆 140">
                  <a:extLst>
                    <a:ext uri="{FF2B5EF4-FFF2-40B4-BE49-F238E27FC236}">
                      <a16:creationId xmlns:a16="http://schemas.microsoft.com/office/drawing/2014/main" id="{78F5718D-6458-B011-8433-3AC6D1D3819E}"/>
                    </a:ext>
                  </a:extLst>
                </p:cNvPr>
                <p:cNvSpPr>
                  <a:spLocks noChangeAspect="1"/>
                </p:cNvSpPr>
                <p:nvPr>
                  <p:custDataLst>
                    <p:tags r:id="rId83"/>
                  </p:custDataLst>
                </p:nvPr>
              </p:nvSpPr>
              <p:spPr>
                <a:xfrm>
                  <a:off x="6276" y="23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2" name="椭圆 141">
                  <a:extLst>
                    <a:ext uri="{FF2B5EF4-FFF2-40B4-BE49-F238E27FC236}">
                      <a16:creationId xmlns:a16="http://schemas.microsoft.com/office/drawing/2014/main" id="{30303D2D-903C-EB79-6F62-B60F0D36ABFE}"/>
                    </a:ext>
                  </a:extLst>
                </p:cNvPr>
                <p:cNvSpPr>
                  <a:spLocks noChangeAspect="1"/>
                </p:cNvSpPr>
                <p:nvPr>
                  <p:custDataLst>
                    <p:tags r:id="rId84"/>
                  </p:custDataLst>
                </p:nvPr>
              </p:nvSpPr>
              <p:spPr>
                <a:xfrm>
                  <a:off x="6276" y="24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3" name="椭圆 142">
                  <a:extLst>
                    <a:ext uri="{FF2B5EF4-FFF2-40B4-BE49-F238E27FC236}">
                      <a16:creationId xmlns:a16="http://schemas.microsoft.com/office/drawing/2014/main" id="{991D097D-7286-5513-1EFC-C3D32EF997E4}"/>
                    </a:ext>
                  </a:extLst>
                </p:cNvPr>
                <p:cNvSpPr>
                  <a:spLocks noChangeAspect="1"/>
                </p:cNvSpPr>
                <p:nvPr>
                  <p:custDataLst>
                    <p:tags r:id="rId85"/>
                  </p:custDataLst>
                </p:nvPr>
              </p:nvSpPr>
              <p:spPr>
                <a:xfrm>
                  <a:off x="62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4" name="椭圆 143">
                  <a:extLst>
                    <a:ext uri="{FF2B5EF4-FFF2-40B4-BE49-F238E27FC236}">
                      <a16:creationId xmlns:a16="http://schemas.microsoft.com/office/drawing/2014/main" id="{7E03AFF5-07CD-A9CE-EED9-92ECBE716BBA}"/>
                    </a:ext>
                  </a:extLst>
                </p:cNvPr>
                <p:cNvSpPr>
                  <a:spLocks noChangeAspect="1"/>
                </p:cNvSpPr>
                <p:nvPr>
                  <p:custDataLst>
                    <p:tags r:id="rId86"/>
                  </p:custDataLst>
                </p:nvPr>
              </p:nvSpPr>
              <p:spPr>
                <a:xfrm>
                  <a:off x="62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5" name="椭圆 144">
                  <a:extLst>
                    <a:ext uri="{FF2B5EF4-FFF2-40B4-BE49-F238E27FC236}">
                      <a16:creationId xmlns:a16="http://schemas.microsoft.com/office/drawing/2014/main" id="{22662B2E-7753-7344-1005-8EF4BED58B12}"/>
                    </a:ext>
                  </a:extLst>
                </p:cNvPr>
                <p:cNvSpPr>
                  <a:spLocks noChangeAspect="1"/>
                </p:cNvSpPr>
                <p:nvPr>
                  <p:custDataLst>
                    <p:tags r:id="rId87"/>
                  </p:custDataLst>
                </p:nvPr>
              </p:nvSpPr>
              <p:spPr>
                <a:xfrm>
                  <a:off x="62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621" name="组合 620">
                <a:extLst>
                  <a:ext uri="{FF2B5EF4-FFF2-40B4-BE49-F238E27FC236}">
                    <a16:creationId xmlns:a16="http://schemas.microsoft.com/office/drawing/2014/main" id="{427350D8-D974-B644-80D0-35B93DF5C9A6}"/>
                  </a:ext>
                </a:extLst>
              </p:cNvPr>
              <p:cNvGrpSpPr/>
              <p:nvPr/>
            </p:nvGrpSpPr>
            <p:grpSpPr>
              <a:xfrm>
                <a:off x="8754" y="2565"/>
                <a:ext cx="86" cy="284"/>
                <a:chOff x="6476" y="2488"/>
                <a:chExt cx="86" cy="284"/>
              </a:xfrm>
            </p:grpSpPr>
            <p:sp>
              <p:nvSpPr>
                <p:cNvPr id="138" name="椭圆 137">
                  <a:extLst>
                    <a:ext uri="{FF2B5EF4-FFF2-40B4-BE49-F238E27FC236}">
                      <a16:creationId xmlns:a16="http://schemas.microsoft.com/office/drawing/2014/main" id="{A2A4568E-055D-B456-A496-6BBDC9F1BEAF}"/>
                    </a:ext>
                  </a:extLst>
                </p:cNvPr>
                <p:cNvSpPr>
                  <a:spLocks noChangeAspect="1"/>
                </p:cNvSpPr>
                <p:nvPr>
                  <p:custDataLst>
                    <p:tags r:id="rId80"/>
                  </p:custDataLst>
                </p:nvPr>
              </p:nvSpPr>
              <p:spPr>
                <a:xfrm>
                  <a:off x="6476" y="24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9" name="椭圆 138">
                  <a:extLst>
                    <a:ext uri="{FF2B5EF4-FFF2-40B4-BE49-F238E27FC236}">
                      <a16:creationId xmlns:a16="http://schemas.microsoft.com/office/drawing/2014/main" id="{E49BB790-7E7D-93B2-81BA-19C0604FBC5D}"/>
                    </a:ext>
                  </a:extLst>
                </p:cNvPr>
                <p:cNvSpPr>
                  <a:spLocks noChangeAspect="1"/>
                </p:cNvSpPr>
                <p:nvPr>
                  <p:custDataLst>
                    <p:tags r:id="rId81"/>
                  </p:custDataLst>
                </p:nvPr>
              </p:nvSpPr>
              <p:spPr>
                <a:xfrm>
                  <a:off x="6476" y="25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40" name="椭圆 139">
                  <a:extLst>
                    <a:ext uri="{FF2B5EF4-FFF2-40B4-BE49-F238E27FC236}">
                      <a16:creationId xmlns:a16="http://schemas.microsoft.com/office/drawing/2014/main" id="{E19B74D0-D546-FAAD-127C-A1401D7AAE02}"/>
                    </a:ext>
                  </a:extLst>
                </p:cNvPr>
                <p:cNvSpPr>
                  <a:spLocks noChangeAspect="1"/>
                </p:cNvSpPr>
                <p:nvPr>
                  <p:custDataLst>
                    <p:tags r:id="rId82"/>
                  </p:custDataLst>
                </p:nvPr>
              </p:nvSpPr>
              <p:spPr>
                <a:xfrm>
                  <a:off x="6476" y="2688"/>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622" name="组合 621">
                <a:extLst>
                  <a:ext uri="{FF2B5EF4-FFF2-40B4-BE49-F238E27FC236}">
                    <a16:creationId xmlns:a16="http://schemas.microsoft.com/office/drawing/2014/main" id="{FF1F2C4D-A5F3-6E1D-D53A-F864395EACC0}"/>
                  </a:ext>
                </a:extLst>
              </p:cNvPr>
              <p:cNvGrpSpPr/>
              <p:nvPr/>
            </p:nvGrpSpPr>
            <p:grpSpPr>
              <a:xfrm>
                <a:off x="9086" y="2461"/>
                <a:ext cx="86" cy="484"/>
                <a:chOff x="6476" y="2584"/>
                <a:chExt cx="86" cy="484"/>
              </a:xfrm>
            </p:grpSpPr>
            <p:sp>
              <p:nvSpPr>
                <p:cNvPr id="133" name="椭圆 132">
                  <a:extLst>
                    <a:ext uri="{FF2B5EF4-FFF2-40B4-BE49-F238E27FC236}">
                      <a16:creationId xmlns:a16="http://schemas.microsoft.com/office/drawing/2014/main" id="{F2A6626B-D399-C7AE-4C98-DE524D49BE46}"/>
                    </a:ext>
                  </a:extLst>
                </p:cNvPr>
                <p:cNvSpPr>
                  <a:spLocks noChangeAspect="1"/>
                </p:cNvSpPr>
                <p:nvPr>
                  <p:custDataLst>
                    <p:tags r:id="rId75"/>
                  </p:custDataLst>
                </p:nvPr>
              </p:nvSpPr>
              <p:spPr>
                <a:xfrm>
                  <a:off x="6476" y="25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4" name="椭圆 133">
                  <a:extLst>
                    <a:ext uri="{FF2B5EF4-FFF2-40B4-BE49-F238E27FC236}">
                      <a16:creationId xmlns:a16="http://schemas.microsoft.com/office/drawing/2014/main" id="{33121FC4-7B2D-8F3C-B4C0-F145E9BCDAAA}"/>
                    </a:ext>
                  </a:extLst>
                </p:cNvPr>
                <p:cNvSpPr>
                  <a:spLocks noChangeAspect="1"/>
                </p:cNvSpPr>
                <p:nvPr>
                  <p:custDataLst>
                    <p:tags r:id="rId76"/>
                  </p:custDataLst>
                </p:nvPr>
              </p:nvSpPr>
              <p:spPr>
                <a:xfrm>
                  <a:off x="6476" y="26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5" name="椭圆 134">
                  <a:extLst>
                    <a:ext uri="{FF2B5EF4-FFF2-40B4-BE49-F238E27FC236}">
                      <a16:creationId xmlns:a16="http://schemas.microsoft.com/office/drawing/2014/main" id="{C85C25C2-B68C-A983-0F44-E1EC32E0FDA9}"/>
                    </a:ext>
                  </a:extLst>
                </p:cNvPr>
                <p:cNvSpPr>
                  <a:spLocks noChangeAspect="1"/>
                </p:cNvSpPr>
                <p:nvPr>
                  <p:custDataLst>
                    <p:tags r:id="rId77"/>
                  </p:custDataLst>
                </p:nvPr>
              </p:nvSpPr>
              <p:spPr>
                <a:xfrm>
                  <a:off x="6476" y="27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6" name="椭圆 135">
                  <a:extLst>
                    <a:ext uri="{FF2B5EF4-FFF2-40B4-BE49-F238E27FC236}">
                      <a16:creationId xmlns:a16="http://schemas.microsoft.com/office/drawing/2014/main" id="{819EB1D1-6604-1E3C-41EB-0D1078C7735C}"/>
                    </a:ext>
                  </a:extLst>
                </p:cNvPr>
                <p:cNvSpPr>
                  <a:spLocks noChangeAspect="1"/>
                </p:cNvSpPr>
                <p:nvPr>
                  <p:custDataLst>
                    <p:tags r:id="rId78"/>
                  </p:custDataLst>
                </p:nvPr>
              </p:nvSpPr>
              <p:spPr>
                <a:xfrm>
                  <a:off x="6476" y="28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7" name="椭圆 136">
                  <a:extLst>
                    <a:ext uri="{FF2B5EF4-FFF2-40B4-BE49-F238E27FC236}">
                      <a16:creationId xmlns:a16="http://schemas.microsoft.com/office/drawing/2014/main" id="{6BF62A50-E941-9D20-8056-92CBD80FF746}"/>
                    </a:ext>
                  </a:extLst>
                </p:cNvPr>
                <p:cNvSpPr>
                  <a:spLocks noChangeAspect="1"/>
                </p:cNvSpPr>
                <p:nvPr>
                  <p:custDataLst>
                    <p:tags r:id="rId79"/>
                  </p:custDataLst>
                </p:nvPr>
              </p:nvSpPr>
              <p:spPr>
                <a:xfrm>
                  <a:off x="6476" y="2984"/>
                  <a:ext cx="86"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623" name="直接连接符 622">
                <a:extLst>
                  <a:ext uri="{FF2B5EF4-FFF2-40B4-BE49-F238E27FC236}">
                    <a16:creationId xmlns:a16="http://schemas.microsoft.com/office/drawing/2014/main" id="{7ACF448B-C674-2770-2444-FA6AA3EB6C80}"/>
                  </a:ext>
                </a:extLst>
              </p:cNvPr>
              <p:cNvCxnSpPr/>
              <p:nvPr>
                <p:custDataLst>
                  <p:tags r:id="rId54"/>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4" name="直接连接符 623">
                <a:extLst>
                  <a:ext uri="{FF2B5EF4-FFF2-40B4-BE49-F238E27FC236}">
                    <a16:creationId xmlns:a16="http://schemas.microsoft.com/office/drawing/2014/main" id="{7B08993C-D948-3814-AE65-FCC252AEF820}"/>
                  </a:ext>
                </a:extLst>
              </p:cNvPr>
              <p:cNvCxnSpPr/>
              <p:nvPr>
                <p:custDataLst>
                  <p:tags r:id="rId55"/>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5" name="直接连接符 624">
                <a:extLst>
                  <a:ext uri="{FF2B5EF4-FFF2-40B4-BE49-F238E27FC236}">
                    <a16:creationId xmlns:a16="http://schemas.microsoft.com/office/drawing/2014/main" id="{D909BE13-0650-8EAD-3439-501F2C5E7F52}"/>
                  </a:ext>
                </a:extLst>
              </p:cNvPr>
              <p:cNvCxnSpPr/>
              <p:nvPr>
                <p:custDataLst>
                  <p:tags r:id="rId56"/>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6" name="直接连接符 625">
                <a:extLst>
                  <a:ext uri="{FF2B5EF4-FFF2-40B4-BE49-F238E27FC236}">
                    <a16:creationId xmlns:a16="http://schemas.microsoft.com/office/drawing/2014/main" id="{5FB255C9-3801-CAC8-3A41-4DD63AC92DF8}"/>
                  </a:ext>
                </a:extLst>
              </p:cNvPr>
              <p:cNvCxnSpPr/>
              <p:nvPr>
                <p:custDataLst>
                  <p:tags r:id="rId57"/>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7" name="直接连接符 626">
                <a:extLst>
                  <a:ext uri="{FF2B5EF4-FFF2-40B4-BE49-F238E27FC236}">
                    <a16:creationId xmlns:a16="http://schemas.microsoft.com/office/drawing/2014/main" id="{E6A971FF-82E6-DA4D-553F-3109F8A99CDE}"/>
                  </a:ext>
                </a:extLst>
              </p:cNvPr>
              <p:cNvCxnSpPr/>
              <p:nvPr>
                <p:custDataLst>
                  <p:tags r:id="rId58"/>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8" name="直接连接符 627">
                <a:extLst>
                  <a:ext uri="{FF2B5EF4-FFF2-40B4-BE49-F238E27FC236}">
                    <a16:creationId xmlns:a16="http://schemas.microsoft.com/office/drawing/2014/main" id="{74507452-1D5E-EFEB-4EA1-ED1D466B13B6}"/>
                  </a:ext>
                </a:extLst>
              </p:cNvPr>
              <p:cNvCxnSpPr/>
              <p:nvPr>
                <p:custDataLst>
                  <p:tags r:id="rId59"/>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29" name="直接连接符 628">
                <a:extLst>
                  <a:ext uri="{FF2B5EF4-FFF2-40B4-BE49-F238E27FC236}">
                    <a16:creationId xmlns:a16="http://schemas.microsoft.com/office/drawing/2014/main" id="{6982669B-7968-477B-412B-E8D3E9ECD599}"/>
                  </a:ext>
                </a:extLst>
              </p:cNvPr>
              <p:cNvCxnSpPr/>
              <p:nvPr>
                <p:custDataLst>
                  <p:tags r:id="rId60"/>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0" name="直接连接符 629">
                <a:extLst>
                  <a:ext uri="{FF2B5EF4-FFF2-40B4-BE49-F238E27FC236}">
                    <a16:creationId xmlns:a16="http://schemas.microsoft.com/office/drawing/2014/main" id="{922E089E-70AD-92D6-F988-037B3933600B}"/>
                  </a:ext>
                </a:extLst>
              </p:cNvPr>
              <p:cNvCxnSpPr/>
              <p:nvPr>
                <p:custDataLst>
                  <p:tags r:id="rId61"/>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1" name="直接连接符 630">
                <a:extLst>
                  <a:ext uri="{FF2B5EF4-FFF2-40B4-BE49-F238E27FC236}">
                    <a16:creationId xmlns:a16="http://schemas.microsoft.com/office/drawing/2014/main" id="{6BFE8048-6A02-4A5F-4794-90061188C474}"/>
                  </a:ext>
                </a:extLst>
              </p:cNvPr>
              <p:cNvCxnSpPr/>
              <p:nvPr>
                <p:custDataLst>
                  <p:tags r:id="rId62"/>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2" name="直接连接符 631">
                <a:extLst>
                  <a:ext uri="{FF2B5EF4-FFF2-40B4-BE49-F238E27FC236}">
                    <a16:creationId xmlns:a16="http://schemas.microsoft.com/office/drawing/2014/main" id="{2DC6CA4F-09F2-A846-E991-AF4DCC58C59F}"/>
                  </a:ext>
                </a:extLst>
              </p:cNvPr>
              <p:cNvCxnSpPr/>
              <p:nvPr>
                <p:custDataLst>
                  <p:tags r:id="rId63"/>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3" name="直接连接符 632">
                <a:extLst>
                  <a:ext uri="{FF2B5EF4-FFF2-40B4-BE49-F238E27FC236}">
                    <a16:creationId xmlns:a16="http://schemas.microsoft.com/office/drawing/2014/main" id="{B2E27F06-164C-DE28-6403-C6FC1D37C9EC}"/>
                  </a:ext>
                </a:extLst>
              </p:cNvPr>
              <p:cNvCxnSpPr/>
              <p:nvPr>
                <p:custDataLst>
                  <p:tags r:id="rId64"/>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4" name="直接连接符 633">
                <a:extLst>
                  <a:ext uri="{FF2B5EF4-FFF2-40B4-BE49-F238E27FC236}">
                    <a16:creationId xmlns:a16="http://schemas.microsoft.com/office/drawing/2014/main" id="{2A0898D7-5EC3-3449-5D92-756DAA1B2567}"/>
                  </a:ext>
                </a:extLst>
              </p:cNvPr>
              <p:cNvCxnSpPr/>
              <p:nvPr>
                <p:custDataLst>
                  <p:tags r:id="rId65"/>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5" name="直接连接符 634">
                <a:extLst>
                  <a:ext uri="{FF2B5EF4-FFF2-40B4-BE49-F238E27FC236}">
                    <a16:creationId xmlns:a16="http://schemas.microsoft.com/office/drawing/2014/main" id="{7AF440DE-5B8A-F40B-B43A-CCF30B6F27D9}"/>
                  </a:ext>
                </a:extLst>
              </p:cNvPr>
              <p:cNvCxnSpPr/>
              <p:nvPr>
                <p:custDataLst>
                  <p:tags r:id="rId66"/>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636" name="组合 635">
                <a:extLst>
                  <a:ext uri="{FF2B5EF4-FFF2-40B4-BE49-F238E27FC236}">
                    <a16:creationId xmlns:a16="http://schemas.microsoft.com/office/drawing/2014/main" id="{4C98A391-3897-39F8-4608-4EC6B2F0B218}"/>
                  </a:ext>
                </a:extLst>
              </p:cNvPr>
              <p:cNvGrpSpPr/>
              <p:nvPr/>
            </p:nvGrpSpPr>
            <p:grpSpPr>
              <a:xfrm>
                <a:off x="8920" y="2561"/>
                <a:ext cx="57" cy="283"/>
                <a:chOff x="6635" y="2484"/>
                <a:chExt cx="87" cy="288"/>
              </a:xfrm>
            </p:grpSpPr>
            <p:sp>
              <p:nvSpPr>
                <p:cNvPr id="130" name="圆角矩形 451">
                  <a:extLst>
                    <a:ext uri="{FF2B5EF4-FFF2-40B4-BE49-F238E27FC236}">
                      <a16:creationId xmlns:a16="http://schemas.microsoft.com/office/drawing/2014/main" id="{011D0D93-56A5-677C-F220-841B732BFAAD}"/>
                    </a:ext>
                  </a:extLst>
                </p:cNvPr>
                <p:cNvSpPr/>
                <p:nvPr>
                  <p:custDataLst>
                    <p:tags r:id="rId72"/>
                  </p:custDataLst>
                </p:nvPr>
              </p:nvSpPr>
              <p:spPr>
                <a:xfrm>
                  <a:off x="6636" y="2508"/>
                  <a:ext cx="85" cy="249"/>
                </a:xfrm>
                <a:prstGeom prst="roundRect">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1" name="椭圆 130">
                  <a:extLst>
                    <a:ext uri="{FF2B5EF4-FFF2-40B4-BE49-F238E27FC236}">
                      <a16:creationId xmlns:a16="http://schemas.microsoft.com/office/drawing/2014/main" id="{27546B94-3C1D-1BBC-4162-B15A2A82341D}"/>
                    </a:ext>
                  </a:extLst>
                </p:cNvPr>
                <p:cNvSpPr>
                  <a:spLocks noChangeAspect="1"/>
                </p:cNvSpPr>
                <p:nvPr>
                  <p:custDataLst>
                    <p:tags r:id="rId73"/>
                  </p:custDataLst>
                </p:nvPr>
              </p:nvSpPr>
              <p:spPr>
                <a:xfrm>
                  <a:off x="6635" y="2484"/>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132" name="椭圆 131">
                  <a:extLst>
                    <a:ext uri="{FF2B5EF4-FFF2-40B4-BE49-F238E27FC236}">
                      <a16:creationId xmlns:a16="http://schemas.microsoft.com/office/drawing/2014/main" id="{E0137D1F-BA80-77F4-C0C0-B9B30111C9E3}"/>
                    </a:ext>
                  </a:extLst>
                </p:cNvPr>
                <p:cNvSpPr>
                  <a:spLocks noChangeAspect="1"/>
                </p:cNvSpPr>
                <p:nvPr>
                  <p:custDataLst>
                    <p:tags r:id="rId74"/>
                  </p:custDataLst>
                </p:nvPr>
              </p:nvSpPr>
              <p:spPr>
                <a:xfrm>
                  <a:off x="6638" y="2688"/>
                  <a:ext cx="85" cy="85"/>
                </a:xfrm>
                <a:prstGeom prst="ellipse">
                  <a:avLst/>
                </a:prstGeom>
                <a:solidFill>
                  <a:srgbClr val="8B8C1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637" name="直接连接符 636">
                <a:extLst>
                  <a:ext uri="{FF2B5EF4-FFF2-40B4-BE49-F238E27FC236}">
                    <a16:creationId xmlns:a16="http://schemas.microsoft.com/office/drawing/2014/main" id="{E1BB6CEF-5B16-8D0C-8767-8A1EA62FB5FD}"/>
                  </a:ext>
                </a:extLst>
              </p:cNvPr>
              <p:cNvCxnSpPr/>
              <p:nvPr>
                <p:custDataLst>
                  <p:tags r:id="rId67"/>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8" name="直接连接符 637">
                <a:extLst>
                  <a:ext uri="{FF2B5EF4-FFF2-40B4-BE49-F238E27FC236}">
                    <a16:creationId xmlns:a16="http://schemas.microsoft.com/office/drawing/2014/main" id="{BD050384-AC11-A540-59BB-1779047F6CD5}"/>
                  </a:ext>
                </a:extLst>
              </p:cNvPr>
              <p:cNvCxnSpPr/>
              <p:nvPr>
                <p:custDataLst>
                  <p:tags r:id="rId68"/>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639" name="直接连接符 638">
                <a:extLst>
                  <a:ext uri="{FF2B5EF4-FFF2-40B4-BE49-F238E27FC236}">
                    <a16:creationId xmlns:a16="http://schemas.microsoft.com/office/drawing/2014/main" id="{2AE341FD-33C1-F8F3-5577-F46098327BB9}"/>
                  </a:ext>
                </a:extLst>
              </p:cNvPr>
              <p:cNvCxnSpPr/>
              <p:nvPr>
                <p:custDataLst>
                  <p:tags r:id="rId69"/>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128" name="直接连接符 127">
                <a:extLst>
                  <a:ext uri="{FF2B5EF4-FFF2-40B4-BE49-F238E27FC236}">
                    <a16:creationId xmlns:a16="http://schemas.microsoft.com/office/drawing/2014/main" id="{38E82E38-B7C1-1E98-2B17-879AB76309F1}"/>
                  </a:ext>
                </a:extLst>
              </p:cNvPr>
              <p:cNvCxnSpPr/>
              <p:nvPr>
                <p:custDataLst>
                  <p:tags r:id="rId70"/>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129" name="直接连接符 128">
                <a:extLst>
                  <a:ext uri="{FF2B5EF4-FFF2-40B4-BE49-F238E27FC236}">
                    <a16:creationId xmlns:a16="http://schemas.microsoft.com/office/drawing/2014/main" id="{3EFC617F-45D4-617B-2A4C-8DCF5C091B66}"/>
                  </a:ext>
                </a:extLst>
              </p:cNvPr>
              <p:cNvCxnSpPr/>
              <p:nvPr>
                <p:custDataLst>
                  <p:tags r:id="rId71"/>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grpSp>
      <p:grpSp>
        <p:nvGrpSpPr>
          <p:cNvPr id="470" name="组合 469">
            <a:extLst>
              <a:ext uri="{FF2B5EF4-FFF2-40B4-BE49-F238E27FC236}">
                <a16:creationId xmlns:a16="http://schemas.microsoft.com/office/drawing/2014/main" id="{51ED38B7-6B8D-7676-1FB1-E12BB99DA710}"/>
              </a:ext>
            </a:extLst>
          </p:cNvPr>
          <p:cNvGrpSpPr/>
          <p:nvPr/>
        </p:nvGrpSpPr>
        <p:grpSpPr>
          <a:xfrm>
            <a:off x="2950506" y="3197494"/>
            <a:ext cx="3894146" cy="1652719"/>
            <a:chOff x="6179" y="5097"/>
            <a:chExt cx="4647" cy="1972"/>
          </a:xfrm>
        </p:grpSpPr>
        <p:sp>
          <p:nvSpPr>
            <p:cNvPr id="473" name="矩形 472">
              <a:extLst>
                <a:ext uri="{FF2B5EF4-FFF2-40B4-BE49-F238E27FC236}">
                  <a16:creationId xmlns:a16="http://schemas.microsoft.com/office/drawing/2014/main" id="{00A6C4E6-659B-F4E2-A446-5D251855B300}"/>
                </a:ext>
              </a:extLst>
            </p:cNvPr>
            <p:cNvSpPr/>
            <p:nvPr/>
          </p:nvSpPr>
          <p:spPr>
            <a:xfrm>
              <a:off x="6179" y="5097"/>
              <a:ext cx="4499" cy="1971"/>
            </a:xfrm>
            <a:prstGeom prst="rect">
              <a:avLst/>
            </a:prstGeom>
            <a:solidFill>
              <a:schemeClr val="bg1"/>
            </a:solidFill>
            <a:ln w="12700" cmpd="sng">
              <a:solidFill>
                <a:schemeClr val="tx1">
                  <a:lumMod val="50000"/>
                  <a:lumOff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74" name="矩形 473">
              <a:extLst>
                <a:ext uri="{FF2B5EF4-FFF2-40B4-BE49-F238E27FC236}">
                  <a16:creationId xmlns:a16="http://schemas.microsoft.com/office/drawing/2014/main" id="{1B5389B4-79A4-3B0D-E768-FE7EB43C22E0}"/>
                </a:ext>
              </a:extLst>
            </p:cNvPr>
            <p:cNvSpPr/>
            <p:nvPr>
              <p:custDataLst>
                <p:tags r:id="rId10"/>
              </p:custDataLst>
            </p:nvPr>
          </p:nvSpPr>
          <p:spPr>
            <a:xfrm>
              <a:off x="6179" y="5099"/>
              <a:ext cx="820" cy="1970"/>
            </a:xfrm>
            <a:prstGeom prst="rect">
              <a:avLst/>
            </a:prstGeom>
            <a:solidFill>
              <a:schemeClr val="bg2">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475" name="图形 20">
              <a:extLst>
                <a:ext uri="{FF2B5EF4-FFF2-40B4-BE49-F238E27FC236}">
                  <a16:creationId xmlns:a16="http://schemas.microsoft.com/office/drawing/2014/main" id="{9AE706D6-39E2-77EA-8C45-9C3A32905603}"/>
                </a:ext>
              </a:extLst>
            </p:cNvPr>
            <p:cNvPicPr>
              <a:picLocks noChangeAspect="1"/>
            </p:cNvPicPr>
            <p:nvPr>
              <p:custDataLst>
                <p:tags r:id="rId11"/>
              </p:custDataLst>
            </p:nvPr>
          </p:nvPicPr>
          <p:blipFill>
            <a:blip r:embed="rId137">
              <a:extLst>
                <a:ext uri="{28A0092B-C50C-407E-A947-70E740481C1C}">
                  <a14:useLocalDpi xmlns:a14="http://schemas.microsoft.com/office/drawing/2010/main" val="0"/>
                </a:ext>
                <a:ext uri="{96DAC541-7B7A-43D3-8B79-37D633B846F1}">
                  <asvg:svgBlip xmlns:asvg="http://schemas.microsoft.com/office/drawing/2016/SVG/main" r:embed="rId138"/>
                </a:ext>
              </a:extLst>
            </a:blip>
            <a:stretch>
              <a:fillRect/>
            </a:stretch>
          </p:blipFill>
          <p:spPr>
            <a:xfrm>
              <a:off x="7993" y="5838"/>
              <a:ext cx="850" cy="850"/>
            </a:xfrm>
            <a:prstGeom prst="rect">
              <a:avLst/>
            </a:prstGeom>
          </p:spPr>
        </p:pic>
        <p:sp>
          <p:nvSpPr>
            <p:cNvPr id="476" name="文本框 475">
              <a:extLst>
                <a:ext uri="{FF2B5EF4-FFF2-40B4-BE49-F238E27FC236}">
                  <a16:creationId xmlns:a16="http://schemas.microsoft.com/office/drawing/2014/main" id="{55AE2097-4B47-F71B-B67E-6DDE8EBE86F4}"/>
                </a:ext>
              </a:extLst>
            </p:cNvPr>
            <p:cNvSpPr txBox="1"/>
            <p:nvPr>
              <p:custDataLst>
                <p:tags r:id="rId12"/>
              </p:custDataLst>
            </p:nvPr>
          </p:nvSpPr>
          <p:spPr>
            <a:xfrm>
              <a:off x="7644" y="5279"/>
              <a:ext cx="1571" cy="722"/>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End Client-1</a:t>
              </a:r>
            </a:p>
          </p:txBody>
        </p:sp>
        <p:grpSp>
          <p:nvGrpSpPr>
            <p:cNvPr id="477" name="组合 476">
              <a:extLst>
                <a:ext uri="{FF2B5EF4-FFF2-40B4-BE49-F238E27FC236}">
                  <a16:creationId xmlns:a16="http://schemas.microsoft.com/office/drawing/2014/main" id="{BFFA81CE-FB59-76C0-7026-AD40E82A0897}"/>
                </a:ext>
              </a:extLst>
            </p:cNvPr>
            <p:cNvGrpSpPr/>
            <p:nvPr/>
          </p:nvGrpSpPr>
          <p:grpSpPr>
            <a:xfrm rot="5400000">
              <a:off x="7283" y="5949"/>
              <a:ext cx="412" cy="628"/>
              <a:chOff x="4261" y="3807"/>
              <a:chExt cx="412" cy="628"/>
            </a:xfrm>
          </p:grpSpPr>
          <p:cxnSp>
            <p:nvCxnSpPr>
              <p:cNvPr id="609" name="直接箭头连接符 608">
                <a:extLst>
                  <a:ext uri="{FF2B5EF4-FFF2-40B4-BE49-F238E27FC236}">
                    <a16:creationId xmlns:a16="http://schemas.microsoft.com/office/drawing/2014/main" id="{62A31742-440D-D421-45F7-B410A6F27872}"/>
                  </a:ext>
                </a:extLst>
              </p:cNvPr>
              <p:cNvCxnSpPr/>
              <p:nvPr>
                <p:custDataLst>
                  <p:tags r:id="rId48"/>
                </p:custDataLst>
              </p:nvPr>
            </p:nvCxnSpPr>
            <p:spPr>
              <a:xfrm>
                <a:off x="4261" y="3807"/>
                <a:ext cx="4" cy="628"/>
              </a:xfrm>
              <a:prstGeom prst="straightConnector1">
                <a:avLst/>
              </a:prstGeom>
              <a:ln w="19050">
                <a:solidFill>
                  <a:schemeClr val="tx1">
                    <a:lumMod val="50000"/>
                    <a:lumOff val="50000"/>
                  </a:schemeClr>
                </a:solidFill>
                <a:prstDash val="sysDash"/>
                <a:tailEnd type="triangle"/>
              </a:ln>
            </p:spPr>
            <p:style>
              <a:lnRef idx="2">
                <a:schemeClr val="accent1"/>
              </a:lnRef>
              <a:fillRef idx="0">
                <a:srgbClr val="FFFFFF"/>
              </a:fillRef>
              <a:effectRef idx="0">
                <a:srgbClr val="FFFFFF"/>
              </a:effectRef>
              <a:fontRef idx="minor">
                <a:schemeClr val="tx1"/>
              </a:fontRef>
            </p:style>
          </p:cxnSp>
          <p:cxnSp>
            <p:nvCxnSpPr>
              <p:cNvPr id="610" name="直接箭头连接符 609">
                <a:extLst>
                  <a:ext uri="{FF2B5EF4-FFF2-40B4-BE49-F238E27FC236}">
                    <a16:creationId xmlns:a16="http://schemas.microsoft.com/office/drawing/2014/main" id="{B8C8CFF6-F21F-AB6A-5B64-2C2651CD3FE8}"/>
                  </a:ext>
                </a:extLst>
              </p:cNvPr>
              <p:cNvCxnSpPr>
                <a:cxnSpLocks noChangeAspect="1"/>
              </p:cNvCxnSpPr>
              <p:nvPr>
                <p:custDataLst>
                  <p:tags r:id="rId49"/>
                </p:custDataLst>
              </p:nvPr>
            </p:nvCxnSpPr>
            <p:spPr>
              <a:xfrm>
                <a:off x="4669" y="3807"/>
                <a:ext cx="4" cy="628"/>
              </a:xfrm>
              <a:prstGeom prst="straightConnector1">
                <a:avLst/>
              </a:prstGeom>
              <a:ln w="19050">
                <a:solidFill>
                  <a:schemeClr val="tx1">
                    <a:lumMod val="50000"/>
                    <a:lumOff val="50000"/>
                  </a:schemeClr>
                </a:solidFill>
                <a:prstDash val="sysDash"/>
                <a:headEnd type="triangle"/>
                <a:tailEnd type="none"/>
              </a:ln>
            </p:spPr>
            <p:style>
              <a:lnRef idx="2">
                <a:schemeClr val="accent1"/>
              </a:lnRef>
              <a:fillRef idx="0">
                <a:srgbClr val="FFFFFF"/>
              </a:fillRef>
              <a:effectRef idx="0">
                <a:srgbClr val="FFFFFF"/>
              </a:effectRef>
              <a:fontRef idx="minor">
                <a:schemeClr val="tx1"/>
              </a:fontRef>
            </p:style>
          </p:cxnSp>
        </p:grpSp>
        <p:sp>
          <p:nvSpPr>
            <p:cNvPr id="478" name="右箭头 21">
              <a:extLst>
                <a:ext uri="{FF2B5EF4-FFF2-40B4-BE49-F238E27FC236}">
                  <a16:creationId xmlns:a16="http://schemas.microsoft.com/office/drawing/2014/main" id="{29ABC232-F5DC-40A2-2597-E7E382E88D04}"/>
                </a:ext>
              </a:extLst>
            </p:cNvPr>
            <p:cNvSpPr/>
            <p:nvPr/>
          </p:nvSpPr>
          <p:spPr>
            <a:xfrm>
              <a:off x="8997" y="6110"/>
              <a:ext cx="387" cy="307"/>
            </a:xfrm>
            <a:prstGeom prst="rightArrow">
              <a:avLst/>
            </a:prstGeom>
            <a:solidFill>
              <a:schemeClr val="bg2">
                <a:lumMod val="65000"/>
              </a:schemeClr>
            </a:solidFill>
            <a:ln w="9525">
              <a:solidFill>
                <a:schemeClr val="bg2">
                  <a:lumMod val="6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479" name="组合 478">
              <a:extLst>
                <a:ext uri="{FF2B5EF4-FFF2-40B4-BE49-F238E27FC236}">
                  <a16:creationId xmlns:a16="http://schemas.microsoft.com/office/drawing/2014/main" id="{8735121C-6CDA-8410-D988-AE8DBB0BB7AD}"/>
                </a:ext>
              </a:extLst>
            </p:cNvPr>
            <p:cNvGrpSpPr/>
            <p:nvPr/>
          </p:nvGrpSpPr>
          <p:grpSpPr>
            <a:xfrm>
              <a:off x="9665" y="6021"/>
              <a:ext cx="593" cy="484"/>
              <a:chOff x="8579" y="2461"/>
              <a:chExt cx="593" cy="484"/>
            </a:xfrm>
          </p:grpSpPr>
          <p:grpSp>
            <p:nvGrpSpPr>
              <p:cNvPr id="482" name="组合 481">
                <a:extLst>
                  <a:ext uri="{FF2B5EF4-FFF2-40B4-BE49-F238E27FC236}">
                    <a16:creationId xmlns:a16="http://schemas.microsoft.com/office/drawing/2014/main" id="{5AE21EC0-B126-6DE8-2A70-706ABDD650C1}"/>
                  </a:ext>
                </a:extLst>
              </p:cNvPr>
              <p:cNvGrpSpPr/>
              <p:nvPr/>
            </p:nvGrpSpPr>
            <p:grpSpPr>
              <a:xfrm>
                <a:off x="8579" y="2461"/>
                <a:ext cx="86" cy="484"/>
                <a:chOff x="6276" y="2384"/>
                <a:chExt cx="86" cy="484"/>
              </a:xfrm>
            </p:grpSpPr>
            <p:sp>
              <p:nvSpPr>
                <p:cNvPr id="604" name="椭圆 603">
                  <a:extLst>
                    <a:ext uri="{FF2B5EF4-FFF2-40B4-BE49-F238E27FC236}">
                      <a16:creationId xmlns:a16="http://schemas.microsoft.com/office/drawing/2014/main" id="{717BF7D0-F226-7EC5-575D-72647C5A9A6C}"/>
                    </a:ext>
                  </a:extLst>
                </p:cNvPr>
                <p:cNvSpPr>
                  <a:spLocks noChangeAspect="1"/>
                </p:cNvSpPr>
                <p:nvPr>
                  <p:custDataLst>
                    <p:tags r:id="rId43"/>
                  </p:custDataLst>
                </p:nvPr>
              </p:nvSpPr>
              <p:spPr>
                <a:xfrm>
                  <a:off x="6276" y="23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5" name="椭圆 604">
                  <a:extLst>
                    <a:ext uri="{FF2B5EF4-FFF2-40B4-BE49-F238E27FC236}">
                      <a16:creationId xmlns:a16="http://schemas.microsoft.com/office/drawing/2014/main" id="{82830CA6-578B-78DE-72BE-6623790771CD}"/>
                    </a:ext>
                  </a:extLst>
                </p:cNvPr>
                <p:cNvSpPr>
                  <a:spLocks noChangeAspect="1"/>
                </p:cNvSpPr>
                <p:nvPr>
                  <p:custDataLst>
                    <p:tags r:id="rId44"/>
                  </p:custDataLst>
                </p:nvPr>
              </p:nvSpPr>
              <p:spPr>
                <a:xfrm>
                  <a:off x="6276" y="24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6" name="椭圆 605">
                  <a:extLst>
                    <a:ext uri="{FF2B5EF4-FFF2-40B4-BE49-F238E27FC236}">
                      <a16:creationId xmlns:a16="http://schemas.microsoft.com/office/drawing/2014/main" id="{7344E7C8-6EFF-EA8E-862B-DE54E30131A6}"/>
                    </a:ext>
                  </a:extLst>
                </p:cNvPr>
                <p:cNvSpPr>
                  <a:spLocks noChangeAspect="1"/>
                </p:cNvSpPr>
                <p:nvPr>
                  <p:custDataLst>
                    <p:tags r:id="rId45"/>
                  </p:custDataLst>
                </p:nvPr>
              </p:nvSpPr>
              <p:spPr>
                <a:xfrm>
                  <a:off x="62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7" name="椭圆 606">
                  <a:extLst>
                    <a:ext uri="{FF2B5EF4-FFF2-40B4-BE49-F238E27FC236}">
                      <a16:creationId xmlns:a16="http://schemas.microsoft.com/office/drawing/2014/main" id="{9E816CCA-D2E1-8833-B991-27BD905DCCD6}"/>
                    </a:ext>
                  </a:extLst>
                </p:cNvPr>
                <p:cNvSpPr>
                  <a:spLocks noChangeAspect="1"/>
                </p:cNvSpPr>
                <p:nvPr>
                  <p:custDataLst>
                    <p:tags r:id="rId46"/>
                  </p:custDataLst>
                </p:nvPr>
              </p:nvSpPr>
              <p:spPr>
                <a:xfrm>
                  <a:off x="62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8" name="椭圆 607">
                  <a:extLst>
                    <a:ext uri="{FF2B5EF4-FFF2-40B4-BE49-F238E27FC236}">
                      <a16:creationId xmlns:a16="http://schemas.microsoft.com/office/drawing/2014/main" id="{931E7274-4B1A-C7CD-BEC3-4597A49F2A42}"/>
                    </a:ext>
                  </a:extLst>
                </p:cNvPr>
                <p:cNvSpPr>
                  <a:spLocks noChangeAspect="1"/>
                </p:cNvSpPr>
                <p:nvPr>
                  <p:custDataLst>
                    <p:tags r:id="rId47"/>
                  </p:custDataLst>
                </p:nvPr>
              </p:nvSpPr>
              <p:spPr>
                <a:xfrm>
                  <a:off x="62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483" name="组合 482">
                <a:extLst>
                  <a:ext uri="{FF2B5EF4-FFF2-40B4-BE49-F238E27FC236}">
                    <a16:creationId xmlns:a16="http://schemas.microsoft.com/office/drawing/2014/main" id="{B5EEE98F-CECC-11E1-CC89-BFBEEDAC177A}"/>
                  </a:ext>
                </a:extLst>
              </p:cNvPr>
              <p:cNvGrpSpPr/>
              <p:nvPr/>
            </p:nvGrpSpPr>
            <p:grpSpPr>
              <a:xfrm>
                <a:off x="8754" y="2565"/>
                <a:ext cx="86" cy="284"/>
                <a:chOff x="6476" y="2488"/>
                <a:chExt cx="86" cy="284"/>
              </a:xfrm>
            </p:grpSpPr>
            <p:sp>
              <p:nvSpPr>
                <p:cNvPr id="601" name="椭圆 600">
                  <a:extLst>
                    <a:ext uri="{FF2B5EF4-FFF2-40B4-BE49-F238E27FC236}">
                      <a16:creationId xmlns:a16="http://schemas.microsoft.com/office/drawing/2014/main" id="{668B23F2-53AC-DEA1-8C52-6531792FF961}"/>
                    </a:ext>
                  </a:extLst>
                </p:cNvPr>
                <p:cNvSpPr>
                  <a:spLocks noChangeAspect="1"/>
                </p:cNvSpPr>
                <p:nvPr>
                  <p:custDataLst>
                    <p:tags r:id="rId40"/>
                  </p:custDataLst>
                </p:nvPr>
              </p:nvSpPr>
              <p:spPr>
                <a:xfrm>
                  <a:off x="6476" y="24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2" name="椭圆 601">
                  <a:extLst>
                    <a:ext uri="{FF2B5EF4-FFF2-40B4-BE49-F238E27FC236}">
                      <a16:creationId xmlns:a16="http://schemas.microsoft.com/office/drawing/2014/main" id="{7A851B69-C2D7-004B-DF1E-7D0F3111B8C6}"/>
                    </a:ext>
                  </a:extLst>
                </p:cNvPr>
                <p:cNvSpPr>
                  <a:spLocks noChangeAspect="1"/>
                </p:cNvSpPr>
                <p:nvPr>
                  <p:custDataLst>
                    <p:tags r:id="rId41"/>
                  </p:custDataLst>
                </p:nvPr>
              </p:nvSpPr>
              <p:spPr>
                <a:xfrm>
                  <a:off x="6476" y="25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3" name="椭圆 602">
                  <a:extLst>
                    <a:ext uri="{FF2B5EF4-FFF2-40B4-BE49-F238E27FC236}">
                      <a16:creationId xmlns:a16="http://schemas.microsoft.com/office/drawing/2014/main" id="{9585A053-AC17-3BE7-3AB3-13DC0BC0E90C}"/>
                    </a:ext>
                  </a:extLst>
                </p:cNvPr>
                <p:cNvSpPr>
                  <a:spLocks noChangeAspect="1"/>
                </p:cNvSpPr>
                <p:nvPr>
                  <p:custDataLst>
                    <p:tags r:id="rId42"/>
                  </p:custDataLst>
                </p:nvPr>
              </p:nvSpPr>
              <p:spPr>
                <a:xfrm>
                  <a:off x="6476" y="2688"/>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523" name="组合 522">
                <a:extLst>
                  <a:ext uri="{FF2B5EF4-FFF2-40B4-BE49-F238E27FC236}">
                    <a16:creationId xmlns:a16="http://schemas.microsoft.com/office/drawing/2014/main" id="{E79FBE95-DD6A-A15C-EB5E-B4FBF1D27B23}"/>
                  </a:ext>
                </a:extLst>
              </p:cNvPr>
              <p:cNvGrpSpPr/>
              <p:nvPr/>
            </p:nvGrpSpPr>
            <p:grpSpPr>
              <a:xfrm>
                <a:off x="9086" y="2461"/>
                <a:ext cx="86" cy="484"/>
                <a:chOff x="6476" y="2584"/>
                <a:chExt cx="86" cy="484"/>
              </a:xfrm>
            </p:grpSpPr>
            <p:sp>
              <p:nvSpPr>
                <p:cNvPr id="589" name="椭圆 588">
                  <a:extLst>
                    <a:ext uri="{FF2B5EF4-FFF2-40B4-BE49-F238E27FC236}">
                      <a16:creationId xmlns:a16="http://schemas.microsoft.com/office/drawing/2014/main" id="{3E24F8C5-35F5-50FC-6415-4CE8A0A21EF9}"/>
                    </a:ext>
                  </a:extLst>
                </p:cNvPr>
                <p:cNvSpPr>
                  <a:spLocks noChangeAspect="1"/>
                </p:cNvSpPr>
                <p:nvPr>
                  <p:custDataLst>
                    <p:tags r:id="rId35"/>
                  </p:custDataLst>
                </p:nvPr>
              </p:nvSpPr>
              <p:spPr>
                <a:xfrm>
                  <a:off x="6476" y="25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97" name="椭圆 596">
                  <a:extLst>
                    <a:ext uri="{FF2B5EF4-FFF2-40B4-BE49-F238E27FC236}">
                      <a16:creationId xmlns:a16="http://schemas.microsoft.com/office/drawing/2014/main" id="{F6621451-8FD5-E1BB-4205-896C66FC78B2}"/>
                    </a:ext>
                  </a:extLst>
                </p:cNvPr>
                <p:cNvSpPr>
                  <a:spLocks noChangeAspect="1"/>
                </p:cNvSpPr>
                <p:nvPr>
                  <p:custDataLst>
                    <p:tags r:id="rId36"/>
                  </p:custDataLst>
                </p:nvPr>
              </p:nvSpPr>
              <p:spPr>
                <a:xfrm>
                  <a:off x="6476" y="26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98" name="椭圆 597">
                  <a:extLst>
                    <a:ext uri="{FF2B5EF4-FFF2-40B4-BE49-F238E27FC236}">
                      <a16:creationId xmlns:a16="http://schemas.microsoft.com/office/drawing/2014/main" id="{4A0C7E96-83CC-FC99-F27D-373CD1C362EE}"/>
                    </a:ext>
                  </a:extLst>
                </p:cNvPr>
                <p:cNvSpPr>
                  <a:spLocks noChangeAspect="1"/>
                </p:cNvSpPr>
                <p:nvPr>
                  <p:custDataLst>
                    <p:tags r:id="rId37"/>
                  </p:custDataLst>
                </p:nvPr>
              </p:nvSpPr>
              <p:spPr>
                <a:xfrm>
                  <a:off x="6476" y="27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99" name="椭圆 598">
                  <a:extLst>
                    <a:ext uri="{FF2B5EF4-FFF2-40B4-BE49-F238E27FC236}">
                      <a16:creationId xmlns:a16="http://schemas.microsoft.com/office/drawing/2014/main" id="{8B6992C8-F63E-B8E0-C584-D8C896B9028A}"/>
                    </a:ext>
                  </a:extLst>
                </p:cNvPr>
                <p:cNvSpPr>
                  <a:spLocks noChangeAspect="1"/>
                </p:cNvSpPr>
                <p:nvPr>
                  <p:custDataLst>
                    <p:tags r:id="rId38"/>
                  </p:custDataLst>
                </p:nvPr>
              </p:nvSpPr>
              <p:spPr>
                <a:xfrm>
                  <a:off x="6476" y="28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600" name="椭圆 599">
                  <a:extLst>
                    <a:ext uri="{FF2B5EF4-FFF2-40B4-BE49-F238E27FC236}">
                      <a16:creationId xmlns:a16="http://schemas.microsoft.com/office/drawing/2014/main" id="{C195A4F5-5B11-6B96-EB4D-546BCA7E2139}"/>
                    </a:ext>
                  </a:extLst>
                </p:cNvPr>
                <p:cNvSpPr>
                  <a:spLocks noChangeAspect="1"/>
                </p:cNvSpPr>
                <p:nvPr>
                  <p:custDataLst>
                    <p:tags r:id="rId39"/>
                  </p:custDataLst>
                </p:nvPr>
              </p:nvSpPr>
              <p:spPr>
                <a:xfrm>
                  <a:off x="6476" y="2984"/>
                  <a:ext cx="86"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24" name="直接连接符 523">
                <a:extLst>
                  <a:ext uri="{FF2B5EF4-FFF2-40B4-BE49-F238E27FC236}">
                    <a16:creationId xmlns:a16="http://schemas.microsoft.com/office/drawing/2014/main" id="{F8CF0A3A-DFCA-1840-334D-F1BFC319231C}"/>
                  </a:ext>
                </a:extLst>
              </p:cNvPr>
              <p:cNvCxnSpPr/>
              <p:nvPr>
                <p:custDataLst>
                  <p:tags r:id="rId14"/>
                </p:custDataLst>
              </p:nvPr>
            </p:nvCxnSpPr>
            <p:spPr>
              <a:xfrm>
                <a:off x="8665" y="2504"/>
                <a:ext cx="102" cy="73"/>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5" name="直接连接符 524">
                <a:extLst>
                  <a:ext uri="{FF2B5EF4-FFF2-40B4-BE49-F238E27FC236}">
                    <a16:creationId xmlns:a16="http://schemas.microsoft.com/office/drawing/2014/main" id="{17729CF1-4DF0-19B6-D0FB-509359B2598B}"/>
                  </a:ext>
                </a:extLst>
              </p:cNvPr>
              <p:cNvCxnSpPr/>
              <p:nvPr>
                <p:custDataLst>
                  <p:tags r:id="rId15"/>
                </p:custDataLst>
              </p:nvPr>
            </p:nvCxnSpPr>
            <p:spPr>
              <a:xfrm flipV="1">
                <a:off x="8665" y="2838"/>
                <a:ext cx="102" cy="6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6" name="直接连接符 525">
                <a:extLst>
                  <a:ext uri="{FF2B5EF4-FFF2-40B4-BE49-F238E27FC236}">
                    <a16:creationId xmlns:a16="http://schemas.microsoft.com/office/drawing/2014/main" id="{A0006072-2980-E701-F103-236C0247E2FF}"/>
                  </a:ext>
                </a:extLst>
              </p:cNvPr>
              <p:cNvCxnSpPr/>
              <p:nvPr>
                <p:custDataLst>
                  <p:tags r:id="rId16"/>
                </p:custDataLst>
              </p:nvPr>
            </p:nvCxnSpPr>
            <p:spPr>
              <a:xfrm>
                <a:off x="8665" y="26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7" name="直接连接符 526">
                <a:extLst>
                  <a:ext uri="{FF2B5EF4-FFF2-40B4-BE49-F238E27FC236}">
                    <a16:creationId xmlns:a16="http://schemas.microsoft.com/office/drawing/2014/main" id="{99DBDEDC-7DA0-162E-3FAE-B3B6A11D3124}"/>
                  </a:ext>
                </a:extLst>
              </p:cNvPr>
              <p:cNvCxnSpPr/>
              <p:nvPr>
                <p:custDataLst>
                  <p:tags r:id="rId17"/>
                </p:custDataLst>
              </p:nvPr>
            </p:nvCxnSpPr>
            <p:spPr>
              <a:xfrm>
                <a:off x="8665" y="27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8" name="直接连接符 527">
                <a:extLst>
                  <a:ext uri="{FF2B5EF4-FFF2-40B4-BE49-F238E27FC236}">
                    <a16:creationId xmlns:a16="http://schemas.microsoft.com/office/drawing/2014/main" id="{C3583AEB-493D-4AB3-D561-C6C1AB0F592B}"/>
                  </a:ext>
                </a:extLst>
              </p:cNvPr>
              <p:cNvCxnSpPr/>
              <p:nvPr>
                <p:custDataLst>
                  <p:tags r:id="rId18"/>
                </p:custDataLst>
              </p:nvPr>
            </p:nvCxnSpPr>
            <p:spPr>
              <a:xfrm>
                <a:off x="8665" y="2804"/>
                <a:ext cx="89" cy="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29" name="直接连接符 528">
                <a:extLst>
                  <a:ext uri="{FF2B5EF4-FFF2-40B4-BE49-F238E27FC236}">
                    <a16:creationId xmlns:a16="http://schemas.microsoft.com/office/drawing/2014/main" id="{A24DA577-90D7-F423-AADB-8020193A45FF}"/>
                  </a:ext>
                </a:extLst>
              </p:cNvPr>
              <p:cNvCxnSpPr/>
              <p:nvPr>
                <p:custDataLst>
                  <p:tags r:id="rId19"/>
                </p:custDataLst>
              </p:nvPr>
            </p:nvCxnSpPr>
            <p:spPr>
              <a:xfrm>
                <a:off x="8665" y="2604"/>
                <a:ext cx="89" cy="10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0" name="直接连接符 529">
                <a:extLst>
                  <a:ext uri="{FF2B5EF4-FFF2-40B4-BE49-F238E27FC236}">
                    <a16:creationId xmlns:a16="http://schemas.microsoft.com/office/drawing/2014/main" id="{B87BC078-D9F5-D279-E846-2A90D0EAEF18}"/>
                  </a:ext>
                </a:extLst>
              </p:cNvPr>
              <p:cNvCxnSpPr/>
              <p:nvPr>
                <p:custDataLst>
                  <p:tags r:id="rId20"/>
                </p:custDataLst>
              </p:nvPr>
            </p:nvCxnSpPr>
            <p:spPr>
              <a:xfrm flipV="1">
                <a:off x="8665" y="2620"/>
                <a:ext cx="88" cy="84"/>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1" name="直接连接符 530">
                <a:extLst>
                  <a:ext uri="{FF2B5EF4-FFF2-40B4-BE49-F238E27FC236}">
                    <a16:creationId xmlns:a16="http://schemas.microsoft.com/office/drawing/2014/main" id="{729F9B60-2991-FA86-5449-66AFCE61F0FD}"/>
                  </a:ext>
                </a:extLst>
              </p:cNvPr>
              <p:cNvCxnSpPr/>
              <p:nvPr>
                <p:custDataLst>
                  <p:tags r:id="rId21"/>
                </p:custDataLst>
              </p:nvPr>
            </p:nvCxnSpPr>
            <p:spPr>
              <a:xfrm>
                <a:off x="8665" y="2704"/>
                <a:ext cx="84" cy="9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2" name="直接连接符 531">
                <a:extLst>
                  <a:ext uri="{FF2B5EF4-FFF2-40B4-BE49-F238E27FC236}">
                    <a16:creationId xmlns:a16="http://schemas.microsoft.com/office/drawing/2014/main" id="{77AB1582-A6B6-9E3C-1846-EB3225419438}"/>
                  </a:ext>
                </a:extLst>
              </p:cNvPr>
              <p:cNvCxnSpPr/>
              <p:nvPr>
                <p:custDataLst>
                  <p:tags r:id="rId22"/>
                </p:custDataLst>
              </p:nvPr>
            </p:nvCxnSpPr>
            <p:spPr>
              <a:xfrm flipV="1">
                <a:off x="8665" y="2708"/>
                <a:ext cx="89" cy="96"/>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3" name="直接连接符 532">
                <a:extLst>
                  <a:ext uri="{FF2B5EF4-FFF2-40B4-BE49-F238E27FC236}">
                    <a16:creationId xmlns:a16="http://schemas.microsoft.com/office/drawing/2014/main" id="{42F3370F-7BD2-2927-449F-F2B205878F6C}"/>
                  </a:ext>
                </a:extLst>
              </p:cNvPr>
              <p:cNvCxnSpPr/>
              <p:nvPr>
                <p:custDataLst>
                  <p:tags r:id="rId23"/>
                </p:custDataLst>
              </p:nvPr>
            </p:nvCxnSpPr>
            <p:spPr>
              <a:xfrm>
                <a:off x="8840" y="26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4" name="直接连接符 533">
                <a:extLst>
                  <a:ext uri="{FF2B5EF4-FFF2-40B4-BE49-F238E27FC236}">
                    <a16:creationId xmlns:a16="http://schemas.microsoft.com/office/drawing/2014/main" id="{D97A4DFD-554E-6757-4906-053FD3467C25}"/>
                  </a:ext>
                </a:extLst>
              </p:cNvPr>
              <p:cNvCxnSpPr/>
              <p:nvPr>
                <p:custDataLst>
                  <p:tags r:id="rId24"/>
                </p:custDataLst>
              </p:nvPr>
            </p:nvCxnSpPr>
            <p:spPr>
              <a:xfrm>
                <a:off x="8840" y="27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5" name="直接连接符 534">
                <a:extLst>
                  <a:ext uri="{FF2B5EF4-FFF2-40B4-BE49-F238E27FC236}">
                    <a16:creationId xmlns:a16="http://schemas.microsoft.com/office/drawing/2014/main" id="{56C35577-7E60-57B8-810C-DB297FBFF027}"/>
                  </a:ext>
                </a:extLst>
              </p:cNvPr>
              <p:cNvCxnSpPr/>
              <p:nvPr>
                <p:custDataLst>
                  <p:tags r:id="rId25"/>
                </p:custDataLst>
              </p:nvPr>
            </p:nvCxnSpPr>
            <p:spPr>
              <a:xfrm>
                <a:off x="8840" y="2808"/>
                <a:ext cx="8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6" name="直接连接符 535">
                <a:extLst>
                  <a:ext uri="{FF2B5EF4-FFF2-40B4-BE49-F238E27FC236}">
                    <a16:creationId xmlns:a16="http://schemas.microsoft.com/office/drawing/2014/main" id="{D4A02D94-D9CE-6292-5F58-9194E2B17EA9}"/>
                  </a:ext>
                </a:extLst>
              </p:cNvPr>
              <p:cNvCxnSpPr/>
              <p:nvPr>
                <p:custDataLst>
                  <p:tags r:id="rId26"/>
                </p:custDataLst>
              </p:nvPr>
            </p:nvCxnSpPr>
            <p:spPr>
              <a:xfrm flipV="1">
                <a:off x="8967" y="2504"/>
                <a:ext cx="119" cy="69"/>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grpSp>
            <p:nvGrpSpPr>
              <p:cNvPr id="537" name="组合 536">
                <a:extLst>
                  <a:ext uri="{FF2B5EF4-FFF2-40B4-BE49-F238E27FC236}">
                    <a16:creationId xmlns:a16="http://schemas.microsoft.com/office/drawing/2014/main" id="{EC95B14D-1C56-49CB-05AC-DA3F4B2B518B}"/>
                  </a:ext>
                </a:extLst>
              </p:cNvPr>
              <p:cNvGrpSpPr/>
              <p:nvPr/>
            </p:nvGrpSpPr>
            <p:grpSpPr>
              <a:xfrm>
                <a:off x="8920" y="2561"/>
                <a:ext cx="57" cy="283"/>
                <a:chOff x="6635" y="2484"/>
                <a:chExt cx="87" cy="288"/>
              </a:xfrm>
            </p:grpSpPr>
            <p:sp>
              <p:nvSpPr>
                <p:cNvPr id="586" name="圆角矩形 53">
                  <a:extLst>
                    <a:ext uri="{FF2B5EF4-FFF2-40B4-BE49-F238E27FC236}">
                      <a16:creationId xmlns:a16="http://schemas.microsoft.com/office/drawing/2014/main" id="{B66A4B70-5856-6103-E550-404D8487E2AF}"/>
                    </a:ext>
                  </a:extLst>
                </p:cNvPr>
                <p:cNvSpPr/>
                <p:nvPr>
                  <p:custDataLst>
                    <p:tags r:id="rId32"/>
                  </p:custDataLst>
                </p:nvPr>
              </p:nvSpPr>
              <p:spPr>
                <a:xfrm>
                  <a:off x="6636" y="2508"/>
                  <a:ext cx="85" cy="249"/>
                </a:xfrm>
                <a:prstGeom prst="roundRect">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87" name="椭圆 586">
                  <a:extLst>
                    <a:ext uri="{FF2B5EF4-FFF2-40B4-BE49-F238E27FC236}">
                      <a16:creationId xmlns:a16="http://schemas.microsoft.com/office/drawing/2014/main" id="{B1CA01CC-DF87-BC05-2F46-BD48E79EBC26}"/>
                    </a:ext>
                  </a:extLst>
                </p:cNvPr>
                <p:cNvSpPr>
                  <a:spLocks noChangeAspect="1"/>
                </p:cNvSpPr>
                <p:nvPr>
                  <p:custDataLst>
                    <p:tags r:id="rId33"/>
                  </p:custDataLst>
                </p:nvPr>
              </p:nvSpPr>
              <p:spPr>
                <a:xfrm>
                  <a:off x="6635" y="2484"/>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588" name="椭圆 587">
                  <a:extLst>
                    <a:ext uri="{FF2B5EF4-FFF2-40B4-BE49-F238E27FC236}">
                      <a16:creationId xmlns:a16="http://schemas.microsoft.com/office/drawing/2014/main" id="{299ECDEF-E88F-F394-9304-E00CBD3A386F}"/>
                    </a:ext>
                  </a:extLst>
                </p:cNvPr>
                <p:cNvSpPr>
                  <a:spLocks noChangeAspect="1"/>
                </p:cNvSpPr>
                <p:nvPr>
                  <p:custDataLst>
                    <p:tags r:id="rId34"/>
                  </p:custDataLst>
                </p:nvPr>
              </p:nvSpPr>
              <p:spPr>
                <a:xfrm>
                  <a:off x="6638" y="2688"/>
                  <a:ext cx="85" cy="85"/>
                </a:xfrm>
                <a:prstGeom prst="ellipse">
                  <a:avLst/>
                </a:prstGeom>
                <a:solidFill>
                  <a:schemeClr val="accent1">
                    <a:lumMod val="60000"/>
                    <a:lumOff val="4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cxnSp>
            <p:nvCxnSpPr>
              <p:cNvPr id="538" name="直接连接符 537">
                <a:extLst>
                  <a:ext uri="{FF2B5EF4-FFF2-40B4-BE49-F238E27FC236}">
                    <a16:creationId xmlns:a16="http://schemas.microsoft.com/office/drawing/2014/main" id="{13F5C59C-CA69-D6FD-C53E-40ED9D460177}"/>
                  </a:ext>
                </a:extLst>
              </p:cNvPr>
              <p:cNvCxnSpPr/>
              <p:nvPr>
                <p:custDataLst>
                  <p:tags r:id="rId27"/>
                </p:custDataLst>
              </p:nvPr>
            </p:nvCxnSpPr>
            <p:spPr>
              <a:xfrm>
                <a:off x="8975" y="2603"/>
                <a:ext cx="111" cy="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39" name="直接连接符 538">
                <a:extLst>
                  <a:ext uri="{FF2B5EF4-FFF2-40B4-BE49-F238E27FC236}">
                    <a16:creationId xmlns:a16="http://schemas.microsoft.com/office/drawing/2014/main" id="{D2ED1DF1-D530-E57C-E093-B8ADE6DB6AAE}"/>
                  </a:ext>
                </a:extLst>
              </p:cNvPr>
              <p:cNvCxnSpPr/>
              <p:nvPr>
                <p:custDataLst>
                  <p:tags r:id="rId28"/>
                </p:custDataLst>
              </p:nvPr>
            </p:nvCxnSpPr>
            <p:spPr>
              <a:xfrm>
                <a:off x="8969" y="2833"/>
                <a:ext cx="117" cy="71"/>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41" name="直接连接符 540">
                <a:extLst>
                  <a:ext uri="{FF2B5EF4-FFF2-40B4-BE49-F238E27FC236}">
                    <a16:creationId xmlns:a16="http://schemas.microsoft.com/office/drawing/2014/main" id="{1C4555BD-AE6B-2C79-ADA3-82B854848E64}"/>
                  </a:ext>
                </a:extLst>
              </p:cNvPr>
              <p:cNvCxnSpPr/>
              <p:nvPr>
                <p:custDataLst>
                  <p:tags r:id="rId29"/>
                </p:custDataLst>
              </p:nvPr>
            </p:nvCxnSpPr>
            <p:spPr>
              <a:xfrm>
                <a:off x="8977" y="2804"/>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42" name="直接连接符 541">
                <a:extLst>
                  <a:ext uri="{FF2B5EF4-FFF2-40B4-BE49-F238E27FC236}">
                    <a16:creationId xmlns:a16="http://schemas.microsoft.com/office/drawing/2014/main" id="{D0629C1E-F2D4-A181-AF72-5903C58E9291}"/>
                  </a:ext>
                </a:extLst>
              </p:cNvPr>
              <p:cNvCxnSpPr/>
              <p:nvPr>
                <p:custDataLst>
                  <p:tags r:id="rId30"/>
                </p:custDataLst>
              </p:nvPr>
            </p:nvCxnSpPr>
            <p:spPr>
              <a:xfrm>
                <a:off x="8977" y="2708"/>
                <a:ext cx="109" cy="0"/>
              </a:xfrm>
              <a:prstGeom prst="line">
                <a:avLst/>
              </a:prstGeom>
              <a:ln w="9525">
                <a:solidFill>
                  <a:schemeClr val="tx1">
                    <a:lumMod val="75000"/>
                    <a:lumOff val="25000"/>
                  </a:schemeClr>
                </a:solidFill>
              </a:ln>
            </p:spPr>
            <p:style>
              <a:lnRef idx="2">
                <a:schemeClr val="accent1"/>
              </a:lnRef>
              <a:fillRef idx="0">
                <a:srgbClr val="FFFFFF"/>
              </a:fillRef>
              <a:effectRef idx="0">
                <a:srgbClr val="FFFFFF"/>
              </a:effectRef>
              <a:fontRef idx="minor">
                <a:schemeClr val="tx1"/>
              </a:fontRef>
            </p:style>
          </p:cxnSp>
          <p:cxnSp>
            <p:nvCxnSpPr>
              <p:cNvPr id="584" name="直接连接符 583">
                <a:extLst>
                  <a:ext uri="{FF2B5EF4-FFF2-40B4-BE49-F238E27FC236}">
                    <a16:creationId xmlns:a16="http://schemas.microsoft.com/office/drawing/2014/main" id="{4A99ABBA-1CE6-12F8-9191-06E7A96AE1FC}"/>
                  </a:ext>
                </a:extLst>
              </p:cNvPr>
              <p:cNvCxnSpPr/>
              <p:nvPr>
                <p:custDataLst>
                  <p:tags r:id="rId31"/>
                </p:custDataLst>
              </p:nvPr>
            </p:nvCxnSpPr>
            <p:spPr>
              <a:xfrm flipV="1">
                <a:off x="8884" y="2635"/>
                <a:ext cx="0" cy="139"/>
              </a:xfrm>
              <a:prstGeom prst="line">
                <a:avLst/>
              </a:prstGeom>
              <a:ln w="9525">
                <a:solidFill>
                  <a:schemeClr val="tx1">
                    <a:lumMod val="75000"/>
                    <a:lumOff val="25000"/>
                  </a:schemeClr>
                </a:solidFill>
                <a:prstDash val="sysDot"/>
              </a:ln>
            </p:spPr>
            <p:style>
              <a:lnRef idx="2">
                <a:schemeClr val="accent1"/>
              </a:lnRef>
              <a:fillRef idx="0">
                <a:srgbClr val="FFFFFF"/>
              </a:fillRef>
              <a:effectRef idx="0">
                <a:srgbClr val="FFFFFF"/>
              </a:effectRef>
              <a:fontRef idx="minor">
                <a:schemeClr val="tx1"/>
              </a:fontRef>
            </p:style>
          </p:cxnSp>
        </p:grpSp>
        <p:sp>
          <p:nvSpPr>
            <p:cNvPr id="480" name="文本框 479">
              <a:extLst>
                <a:ext uri="{FF2B5EF4-FFF2-40B4-BE49-F238E27FC236}">
                  <a16:creationId xmlns:a16="http://schemas.microsoft.com/office/drawing/2014/main" id="{6988E8AE-D065-BFD0-D41A-E7451367F763}"/>
                </a:ext>
              </a:extLst>
            </p:cNvPr>
            <p:cNvSpPr txBox="1"/>
            <p:nvPr>
              <p:custDataLst>
                <p:tags r:id="rId13"/>
              </p:custDataLst>
            </p:nvPr>
          </p:nvSpPr>
          <p:spPr>
            <a:xfrm>
              <a:off x="9215" y="5279"/>
              <a:ext cx="1611" cy="474"/>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Model</a:t>
              </a:r>
              <a:endParaRPr lang="en-US" altLang="zh-CN" sz="1600" b="1" i="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481" name="文本框 480">
              <a:extLst>
                <a:ext uri="{FF2B5EF4-FFF2-40B4-BE49-F238E27FC236}">
                  <a16:creationId xmlns:a16="http://schemas.microsoft.com/office/drawing/2014/main" id="{4C54E9B6-82F5-CB91-2B78-CE8A30C3E7C8}"/>
                </a:ext>
              </a:extLst>
            </p:cNvPr>
            <p:cNvSpPr txBox="1"/>
            <p:nvPr/>
          </p:nvSpPr>
          <p:spPr>
            <a:xfrm>
              <a:off x="6179" y="5098"/>
              <a:ext cx="820" cy="1971"/>
            </a:xfrm>
            <a:prstGeom prst="rect">
              <a:avLst/>
            </a:prstGeom>
            <a:noFill/>
          </p:spPr>
          <p:txBody>
            <a:bodyPr vert="eaVert" wrap="square" rtlCol="0">
              <a:noAutofit/>
            </a:bodyPr>
            <a:lstStyle/>
            <a:p>
              <a:pPr algn="ctr"/>
              <a:r>
                <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rPr>
                <a:t>Local Dataset</a:t>
              </a:r>
            </a:p>
            <a:p>
              <a:pPr algn="ctr"/>
              <a:endParaRPr lang="en-US" altLang="zh-CN" sz="1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grpSp>
        <p:nvGrpSpPr>
          <p:cNvPr id="386" name="组合 385">
            <a:extLst>
              <a:ext uri="{FF2B5EF4-FFF2-40B4-BE49-F238E27FC236}">
                <a16:creationId xmlns:a16="http://schemas.microsoft.com/office/drawing/2014/main" id="{E2DD9F39-B7D4-EFCF-10AF-FD1388E0B507}"/>
              </a:ext>
            </a:extLst>
          </p:cNvPr>
          <p:cNvGrpSpPr/>
          <p:nvPr/>
        </p:nvGrpSpPr>
        <p:grpSpPr>
          <a:xfrm>
            <a:off x="7545525" y="1866184"/>
            <a:ext cx="1433247" cy="1492098"/>
            <a:chOff x="9055550" y="2680098"/>
            <a:chExt cx="1433247" cy="1492098"/>
          </a:xfrm>
        </p:grpSpPr>
        <p:sp>
          <p:nvSpPr>
            <p:cNvPr id="387" name="文本框 386">
              <a:extLst>
                <a:ext uri="{FF2B5EF4-FFF2-40B4-BE49-F238E27FC236}">
                  <a16:creationId xmlns:a16="http://schemas.microsoft.com/office/drawing/2014/main" id="{4149E818-8CDB-4373-24D6-3F1BD096664F}"/>
                </a:ext>
              </a:extLst>
            </p:cNvPr>
            <p:cNvSpPr txBox="1"/>
            <p:nvPr>
              <p:custDataLst>
                <p:tags r:id="rId9"/>
              </p:custDataLst>
            </p:nvPr>
          </p:nvSpPr>
          <p:spPr>
            <a:xfrm>
              <a:off x="9055550" y="2680098"/>
              <a:ext cx="1433247" cy="686398"/>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Server-1</a:t>
              </a:r>
            </a:p>
          </p:txBody>
        </p:sp>
        <p:pic>
          <p:nvPicPr>
            <p:cNvPr id="388" name="图片 387">
              <a:extLst>
                <a:ext uri="{FF2B5EF4-FFF2-40B4-BE49-F238E27FC236}">
                  <a16:creationId xmlns:a16="http://schemas.microsoft.com/office/drawing/2014/main" id="{88D97248-5515-26CB-C502-41DF75BFD125}"/>
                </a:ext>
              </a:extLst>
            </p:cNvPr>
            <p:cNvPicPr>
              <a:picLocks noChangeAspect="1"/>
            </p:cNvPicPr>
            <p:nvPr/>
          </p:nvPicPr>
          <p:blipFill>
            <a:blip r:embed="rId134" cstate="print">
              <a:extLst>
                <a:ext uri="{28A0092B-C50C-407E-A947-70E740481C1C}">
                  <a14:useLocalDpi xmlns:a14="http://schemas.microsoft.com/office/drawing/2010/main" val="0"/>
                </a:ext>
              </a:extLst>
            </a:blip>
            <a:stretch>
              <a:fillRect/>
            </a:stretch>
          </p:blipFill>
          <p:spPr>
            <a:xfrm>
              <a:off x="9205273" y="3038257"/>
              <a:ext cx="1133802" cy="1133939"/>
            </a:xfrm>
            <a:prstGeom prst="rect">
              <a:avLst/>
            </a:prstGeom>
          </p:spPr>
        </p:pic>
      </p:grpSp>
      <p:grpSp>
        <p:nvGrpSpPr>
          <p:cNvPr id="389" name="组合 388">
            <a:extLst>
              <a:ext uri="{FF2B5EF4-FFF2-40B4-BE49-F238E27FC236}">
                <a16:creationId xmlns:a16="http://schemas.microsoft.com/office/drawing/2014/main" id="{4F6F42AD-4732-2957-AA9A-39FC0475321C}"/>
              </a:ext>
            </a:extLst>
          </p:cNvPr>
          <p:cNvGrpSpPr/>
          <p:nvPr/>
        </p:nvGrpSpPr>
        <p:grpSpPr>
          <a:xfrm>
            <a:off x="9573161" y="3590559"/>
            <a:ext cx="1577439" cy="1492098"/>
            <a:chOff x="9055550" y="2680098"/>
            <a:chExt cx="1577439" cy="1492098"/>
          </a:xfrm>
        </p:grpSpPr>
        <p:sp>
          <p:nvSpPr>
            <p:cNvPr id="390" name="文本框 389">
              <a:extLst>
                <a:ext uri="{FF2B5EF4-FFF2-40B4-BE49-F238E27FC236}">
                  <a16:creationId xmlns:a16="http://schemas.microsoft.com/office/drawing/2014/main" id="{3AAC9A08-9CB5-4689-1793-5DA7AB9FB7D3}"/>
                </a:ext>
              </a:extLst>
            </p:cNvPr>
            <p:cNvSpPr txBox="1"/>
            <p:nvPr>
              <p:custDataLst>
                <p:tags r:id="rId8"/>
              </p:custDataLst>
            </p:nvPr>
          </p:nvSpPr>
          <p:spPr>
            <a:xfrm>
              <a:off x="9055550" y="2680098"/>
              <a:ext cx="1577439" cy="686398"/>
            </a:xfrm>
            <a:prstGeom prst="rect">
              <a:avLst/>
            </a:prstGeom>
            <a:noFill/>
          </p:spPr>
          <p:txBody>
            <a:bodyPr wrap="square" rtlCol="0">
              <a:noAutofit/>
            </a:bodyPr>
            <a:lstStyle/>
            <a:p>
              <a:pPr algn="ctr"/>
              <a:r>
                <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rPr>
                <a:t>Edge Server-P</a:t>
              </a:r>
            </a:p>
          </p:txBody>
        </p:sp>
        <p:pic>
          <p:nvPicPr>
            <p:cNvPr id="391" name="图片 390">
              <a:extLst>
                <a:ext uri="{FF2B5EF4-FFF2-40B4-BE49-F238E27FC236}">
                  <a16:creationId xmlns:a16="http://schemas.microsoft.com/office/drawing/2014/main" id="{7F956411-E4EC-D333-94B4-0A02ECA161ED}"/>
                </a:ext>
              </a:extLst>
            </p:cNvPr>
            <p:cNvPicPr>
              <a:picLocks noChangeAspect="1"/>
            </p:cNvPicPr>
            <p:nvPr/>
          </p:nvPicPr>
          <p:blipFill>
            <a:blip r:embed="rId134" cstate="print">
              <a:extLst>
                <a:ext uri="{28A0092B-C50C-407E-A947-70E740481C1C}">
                  <a14:useLocalDpi xmlns:a14="http://schemas.microsoft.com/office/drawing/2010/main" val="0"/>
                </a:ext>
              </a:extLst>
            </a:blip>
            <a:stretch>
              <a:fillRect/>
            </a:stretch>
          </p:blipFill>
          <p:spPr>
            <a:xfrm>
              <a:off x="9205273" y="3038257"/>
              <a:ext cx="1133802" cy="1133939"/>
            </a:xfrm>
            <a:prstGeom prst="rect">
              <a:avLst/>
            </a:prstGeom>
          </p:spPr>
        </p:pic>
      </p:grpSp>
      <p:sp>
        <p:nvSpPr>
          <p:cNvPr id="393" name="文本框 392">
            <a:extLst>
              <a:ext uri="{FF2B5EF4-FFF2-40B4-BE49-F238E27FC236}">
                <a16:creationId xmlns:a16="http://schemas.microsoft.com/office/drawing/2014/main" id="{157AC2AD-D572-5778-1E9A-2CD7D341B85D}"/>
              </a:ext>
            </a:extLst>
          </p:cNvPr>
          <p:cNvSpPr txBox="1"/>
          <p:nvPr/>
        </p:nvSpPr>
        <p:spPr>
          <a:xfrm rot="2220000">
            <a:off x="7611305" y="3664438"/>
            <a:ext cx="1901402" cy="645331"/>
          </a:xfrm>
          <a:prstGeom prst="rect">
            <a:avLst/>
          </a:prstGeom>
          <a:noFill/>
        </p:spPr>
        <p:txBody>
          <a:bodyPr wrap="square" rtlCol="0">
            <a:spAutoFit/>
          </a:bodyPr>
          <a:lstStyle/>
          <a:p>
            <a:pPr algn="ctr"/>
            <a:r>
              <a:rPr lang="en-US" altLang="zh-CN" sz="3600" dirty="0">
                <a:latin typeface="Times New Roman" panose="02020603050405020304" pitchFamily="18" charset="0"/>
                <a:ea typeface="微软雅黑" panose="020B0503020204020204" pitchFamily="34" charset="-122"/>
                <a:cs typeface="+mn-ea"/>
                <a:sym typeface="Times New Roman" panose="02020603050405020304" pitchFamily="18" charset="0"/>
              </a:rPr>
              <a:t>...</a:t>
            </a:r>
          </a:p>
        </p:txBody>
      </p:sp>
      <p:pic>
        <p:nvPicPr>
          <p:cNvPr id="395" name="图片 394" descr="monster">
            <a:extLst>
              <a:ext uri="{FF2B5EF4-FFF2-40B4-BE49-F238E27FC236}">
                <a16:creationId xmlns:a16="http://schemas.microsoft.com/office/drawing/2014/main" id="{79A18914-7EA1-D4F0-F9E1-D335978B3388}"/>
              </a:ext>
            </a:extLst>
          </p:cNvPr>
          <p:cNvPicPr>
            <a:picLocks noChangeAspect="1"/>
          </p:cNvPicPr>
          <p:nvPr/>
        </p:nvPicPr>
        <p:blipFill>
          <a:blip r:embed="rId139"/>
          <a:stretch>
            <a:fillRect/>
          </a:stretch>
        </p:blipFill>
        <p:spPr>
          <a:xfrm>
            <a:off x="8460465" y="2821702"/>
            <a:ext cx="431800" cy="431800"/>
          </a:xfrm>
          <a:prstGeom prst="rect">
            <a:avLst/>
          </a:prstGeom>
        </p:spPr>
      </p:pic>
      <p:pic>
        <p:nvPicPr>
          <p:cNvPr id="396" name="图片 395" descr="insurance">
            <a:extLst>
              <a:ext uri="{FF2B5EF4-FFF2-40B4-BE49-F238E27FC236}">
                <a16:creationId xmlns:a16="http://schemas.microsoft.com/office/drawing/2014/main" id="{321ECB9C-F447-1FDE-AB30-7881C3EE6537}"/>
              </a:ext>
            </a:extLst>
          </p:cNvPr>
          <p:cNvPicPr>
            <a:picLocks noChangeAspect="1"/>
          </p:cNvPicPr>
          <p:nvPr/>
        </p:nvPicPr>
        <p:blipFill>
          <a:blip r:embed="rId140"/>
          <a:stretch>
            <a:fillRect/>
          </a:stretch>
        </p:blipFill>
        <p:spPr>
          <a:xfrm>
            <a:off x="10328853" y="2787831"/>
            <a:ext cx="608965" cy="608965"/>
          </a:xfrm>
          <a:prstGeom prst="rect">
            <a:avLst/>
          </a:prstGeom>
        </p:spPr>
      </p:pic>
      <p:pic>
        <p:nvPicPr>
          <p:cNvPr id="397" name="图片 396" descr="insurance">
            <a:extLst>
              <a:ext uri="{FF2B5EF4-FFF2-40B4-BE49-F238E27FC236}">
                <a16:creationId xmlns:a16="http://schemas.microsoft.com/office/drawing/2014/main" id="{50EB6A7B-7FAD-BA1E-DF81-75BCE94071C0}"/>
              </a:ext>
            </a:extLst>
          </p:cNvPr>
          <p:cNvPicPr>
            <a:picLocks noChangeAspect="1"/>
          </p:cNvPicPr>
          <p:nvPr/>
        </p:nvPicPr>
        <p:blipFill>
          <a:blip r:embed="rId140"/>
          <a:stretch>
            <a:fillRect/>
          </a:stretch>
        </p:blipFill>
        <p:spPr>
          <a:xfrm>
            <a:off x="10414261" y="4521951"/>
            <a:ext cx="608965" cy="608965"/>
          </a:xfrm>
          <a:prstGeom prst="rect">
            <a:avLst/>
          </a:prstGeom>
        </p:spPr>
      </p:pic>
      <p:sp>
        <p:nvSpPr>
          <p:cNvPr id="400" name="矩形: 圆角 16">
            <a:extLst>
              <a:ext uri="{FF2B5EF4-FFF2-40B4-BE49-F238E27FC236}">
                <a16:creationId xmlns:a16="http://schemas.microsoft.com/office/drawing/2014/main" id="{B35B5612-35F1-24DB-F883-D790250F9D20}"/>
              </a:ext>
            </a:extLst>
          </p:cNvPr>
          <p:cNvSpPr/>
          <p:nvPr/>
        </p:nvSpPr>
        <p:spPr>
          <a:xfrm>
            <a:off x="1822860" y="5161984"/>
            <a:ext cx="8608942" cy="4640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altLang="zh-CN"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rPr>
              <a:t>There are some Byzantine parameter servers among multiple servers.</a:t>
            </a:r>
            <a:endParaRPr lang="zh-CN" altLang="en-US" sz="2200" b="1" dirty="0">
              <a:solidFill>
                <a:schemeClr val="tx1"/>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63631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 name="图形 24">
            <a:extLst>
              <a:ext uri="{FF2B5EF4-FFF2-40B4-BE49-F238E27FC236}">
                <a16:creationId xmlns:a16="http://schemas.microsoft.com/office/drawing/2014/main" id="{17ABA372-F5AB-A452-D2CA-429857F349EB}"/>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21009" y="2456228"/>
            <a:ext cx="712293" cy="712379"/>
          </a:xfrm>
          <a:prstGeom prst="rect">
            <a:avLst/>
          </a:prstGeom>
        </p:spPr>
      </p:pic>
      <p:sp>
        <p:nvSpPr>
          <p:cNvPr id="342" name="任意多边形 341"/>
          <p:cNvSpPr/>
          <p:nvPr>
            <p:custDataLst>
              <p:tags r:id="rId2"/>
            </p:custDataLst>
          </p:nvPr>
        </p:nvSpPr>
        <p:spPr>
          <a:xfrm>
            <a:off x="676910" y="1007184"/>
            <a:ext cx="10706735" cy="4822190"/>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6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1" name="任意多边形 340"/>
          <p:cNvSpPr/>
          <p:nvPr/>
        </p:nvSpPr>
        <p:spPr>
          <a:xfrm>
            <a:off x="656148" y="866386"/>
            <a:ext cx="10732770" cy="4811395"/>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1800" b="1">
                <a:latin typeface="Times New Roman" panose="02020603050405020304" pitchFamily="18" charset="0"/>
                <a:ea typeface="微软雅黑" panose="020B0503020204020204" pitchFamily="34" charset="-122"/>
                <a:cs typeface="+mn-ea"/>
                <a:sym typeface="Times New Roman" panose="02020603050405020304" pitchFamily="18" charset="0"/>
              </a:rPr>
              <a:t>Byzantine Server</a:t>
            </a:r>
            <a:endParaRPr lang="en-US" altLang="zh-CN" sz="18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cxnSp>
        <p:nvCxnSpPr>
          <p:cNvPr id="7" name="直接连接符 6"/>
          <p:cNvCxnSpPr/>
          <p:nvPr userDrawn="1">
            <p:custDataLst>
              <p:tags r:id="rId3"/>
            </p:custDataLst>
          </p:nvPr>
        </p:nvCxnSpPr>
        <p:spPr>
          <a:xfrm>
            <a:off x="720090" y="742950"/>
            <a:ext cx="10751185" cy="0"/>
          </a:xfrm>
          <a:prstGeom prst="line">
            <a:avLst/>
          </a:prstGeom>
          <a:ln w="98425">
            <a:gradFill>
              <a:gsLst>
                <a:gs pos="0">
                  <a:schemeClr val="accent1">
                    <a:lumMod val="5000"/>
                    <a:lumOff val="95000"/>
                  </a:schemeClr>
                </a:gs>
                <a:gs pos="23000">
                  <a:srgbClr val="D4E8C7">
                    <a:alpha val="100000"/>
                  </a:srgbClr>
                </a:gs>
                <a:gs pos="2000">
                  <a:schemeClr val="accent6">
                    <a:lumMod val="20000"/>
                    <a:lumOff val="80000"/>
                  </a:schemeClr>
                </a:gs>
                <a:gs pos="37000">
                  <a:schemeClr val="accent6">
                    <a:lumMod val="40000"/>
                    <a:lumOff val="60000"/>
                  </a:schemeClr>
                </a:gs>
                <a:gs pos="77000">
                  <a:schemeClr val="accent1">
                    <a:lumMod val="60000"/>
                    <a:lumOff val="40000"/>
                  </a:schemeClr>
                </a:gs>
                <a:gs pos="55000">
                  <a:schemeClr val="accent1">
                    <a:lumMod val="45000"/>
                    <a:lumOff val="55000"/>
                  </a:schemeClr>
                </a:gs>
                <a:gs pos="100000">
                  <a:schemeClr val="accent1">
                    <a:lumMod val="60000"/>
                    <a:lumOff val="40000"/>
                  </a:schemeClr>
                </a:gs>
              </a:gsLst>
              <a:path path="circle">
                <a:fillToRect r="100000" b="100000"/>
              </a:path>
              <a:tileRect l="-100000" t="-100000"/>
            </a:gradFill>
          </a:ln>
        </p:spPr>
        <p:style>
          <a:lnRef idx="3">
            <a:schemeClr val="accent1"/>
          </a:lnRef>
          <a:fillRef idx="0">
            <a:srgbClr val="FFFFFF"/>
          </a:fillRef>
          <a:effectRef idx="0">
            <a:srgbClr val="FFFFFF"/>
          </a:effectRef>
          <a:fontRef idx="minor">
            <a:schemeClr val="tx1"/>
          </a:fontRef>
        </p:style>
      </p:cxnSp>
      <p:cxnSp>
        <p:nvCxnSpPr>
          <p:cNvPr id="6" name="直接连接符 5"/>
          <p:cNvCxnSpPr/>
          <p:nvPr userDrawn="1">
            <p:custDataLst>
              <p:tags r:id="rId4"/>
            </p:custDataLst>
          </p:nvPr>
        </p:nvCxnSpPr>
        <p:spPr>
          <a:xfrm>
            <a:off x="720090" y="6259830"/>
            <a:ext cx="10751185" cy="0"/>
          </a:xfrm>
          <a:prstGeom prst="line">
            <a:avLst/>
          </a:prstGeom>
          <a:ln w="19050">
            <a:solidFill>
              <a:schemeClr val="accent1"/>
            </a:solidFill>
          </a:ln>
        </p:spPr>
        <p:style>
          <a:lnRef idx="3">
            <a:schemeClr val="accent1"/>
          </a:lnRef>
          <a:fillRef idx="0">
            <a:srgbClr val="FFFFFF"/>
          </a:fillRef>
          <a:effectRef idx="0">
            <a:srgbClr val="FFFFFF"/>
          </a:effectRef>
          <a:fontRef idx="minor">
            <a:schemeClr val="tx1"/>
          </a:fontRef>
        </p:style>
      </p:cxnSp>
      <p:sp>
        <p:nvSpPr>
          <p:cNvPr id="16" name="文本框 15"/>
          <p:cNvSpPr txBox="1"/>
          <p:nvPr userDrawn="1">
            <p:custDataLst>
              <p:tags r:id="rId5"/>
            </p:custDataLst>
          </p:nvPr>
        </p:nvSpPr>
        <p:spPr>
          <a:xfrm>
            <a:off x="674581" y="-49670"/>
            <a:ext cx="7448550" cy="779444"/>
          </a:xfrm>
          <a:prstGeom prst="rect">
            <a:avLst/>
          </a:prstGeom>
          <a:noFill/>
        </p:spPr>
        <p:txBody>
          <a:bodyPr wrap="square" rtlCol="0">
            <a:spAutoFit/>
          </a:bodyPr>
          <a:lstStyle/>
          <a:p>
            <a:pPr marR="0" lvl="0" algn="l" defTabSz="914400" rtl="0" eaLnBrk="1" fontAlgn="auto" latinLnBrk="0" hangingPunct="1">
              <a:lnSpc>
                <a:spcPct val="160000"/>
              </a:lnSpc>
              <a:spcBef>
                <a:spcPts val="0"/>
              </a:spcBef>
              <a:spcAft>
                <a:spcPts val="0"/>
              </a:spcAft>
              <a:buClrTx/>
              <a:buSzTx/>
              <a:tabLst/>
              <a:defRPr/>
            </a:pPr>
            <a:r>
              <a:rPr kumimoji="0" lang="en-US" altLang="zh-CN" sz="3200" b="1" i="0" u="none" strike="noStrike" kern="1200" cap="none" spc="0" normalizeH="0" baseline="0" noProof="0" dirty="0">
                <a:ln>
                  <a:noFill/>
                </a:ln>
                <a:solidFill>
                  <a:prstClr val="black"/>
                </a:solidFill>
                <a:effectLst/>
                <a:uLnTx/>
                <a:uFillTx/>
                <a:latin typeface="Times New Roman" panose="02020603050405020304" pitchFamily="18" charset="0"/>
                <a:ea typeface="微软雅黑" panose="020B0503020204020204" pitchFamily="34" charset="-122"/>
                <a:cs typeface="+mn-ea"/>
                <a:sym typeface="Times New Roman" panose="02020603050405020304" pitchFamily="18" charset="0"/>
              </a:rPr>
              <a:t>Model and Problem Definition</a:t>
            </a:r>
          </a:p>
        </p:txBody>
      </p:sp>
      <p:sp>
        <p:nvSpPr>
          <p:cNvPr id="339" name="任意多边形 338"/>
          <p:cNvSpPr/>
          <p:nvPr/>
        </p:nvSpPr>
        <p:spPr>
          <a:xfrm>
            <a:off x="680085" y="1052830"/>
            <a:ext cx="10703560" cy="478790"/>
          </a:xfrm>
          <a:custGeom>
            <a:avLst/>
            <a:gdLst>
              <a:gd name="connsiteX0" fmla="*/ 1 w 16980"/>
              <a:gd name="connsiteY0" fmla="*/ 128 h 754"/>
              <a:gd name="connsiteX1" fmla="*/ 129 w 16980"/>
              <a:gd name="connsiteY1" fmla="*/ 0 h 754"/>
              <a:gd name="connsiteX2" fmla="*/ 16853 w 16980"/>
              <a:gd name="connsiteY2" fmla="*/ 0 h 754"/>
              <a:gd name="connsiteX3" fmla="*/ 16981 w 16980"/>
              <a:gd name="connsiteY3" fmla="*/ 128 h 754"/>
              <a:gd name="connsiteX4" fmla="*/ 16981 w 16980"/>
              <a:gd name="connsiteY4" fmla="*/ 637 h 754"/>
              <a:gd name="connsiteX5" fmla="*/ 16919 w 16980"/>
              <a:gd name="connsiteY5" fmla="*/ 754 h 754"/>
              <a:gd name="connsiteX6" fmla="*/ 61 w 16980"/>
              <a:gd name="connsiteY6" fmla="*/ 741 h 754"/>
              <a:gd name="connsiteX7" fmla="*/ 1 w 16980"/>
              <a:gd name="connsiteY7" fmla="*/ 637 h 754"/>
              <a:gd name="connsiteX8" fmla="*/ 1 w 16980"/>
              <a:gd name="connsiteY8" fmla="*/ 128 h 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981" h="754">
                <a:moveTo>
                  <a:pt x="1" y="128"/>
                </a:moveTo>
                <a:cubicBezTo>
                  <a:pt x="1" y="57"/>
                  <a:pt x="58" y="0"/>
                  <a:pt x="129" y="0"/>
                </a:cubicBezTo>
                <a:lnTo>
                  <a:pt x="16853" y="0"/>
                </a:lnTo>
                <a:cubicBezTo>
                  <a:pt x="16924" y="0"/>
                  <a:pt x="16981" y="57"/>
                  <a:pt x="16981" y="128"/>
                </a:cubicBezTo>
                <a:lnTo>
                  <a:pt x="16981" y="637"/>
                </a:lnTo>
                <a:cubicBezTo>
                  <a:pt x="16981" y="708"/>
                  <a:pt x="16990" y="754"/>
                  <a:pt x="16919" y="754"/>
                </a:cubicBezTo>
                <a:lnTo>
                  <a:pt x="61" y="741"/>
                </a:lnTo>
                <a:cubicBezTo>
                  <a:pt x="-10" y="741"/>
                  <a:pt x="1" y="708"/>
                  <a:pt x="1" y="637"/>
                </a:cubicBezTo>
                <a:lnTo>
                  <a:pt x="1" y="128"/>
                </a:lnTo>
                <a:close/>
              </a:path>
            </a:pathLst>
          </a:custGeom>
          <a:solidFill>
            <a:schemeClr val="accent1">
              <a:lumMod val="20000"/>
              <a:lumOff val="80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343" name="文本框 342"/>
          <p:cNvSpPr txBox="1"/>
          <p:nvPr userDrawn="1">
            <p:custDataLst>
              <p:tags r:id="rId6"/>
            </p:custDataLst>
          </p:nvPr>
        </p:nvSpPr>
        <p:spPr>
          <a:xfrm>
            <a:off x="763905" y="1041400"/>
            <a:ext cx="7448550" cy="521970"/>
          </a:xfrm>
          <a:prstGeom prst="rect">
            <a:avLst/>
          </a:prstGeom>
          <a:noFill/>
        </p:spPr>
        <p:txBody>
          <a:bodyPr wrap="square" rtlCol="0">
            <a:spAutoFit/>
          </a:bodyPr>
          <a:lstStyle/>
          <a:p>
            <a:pPr algn="l"/>
            <a:r>
              <a:rPr lang="en-US" altLang="zh-CN" sz="2800" b="1" dirty="0">
                <a:latin typeface="Times New Roman" panose="02020603050405020304" pitchFamily="18" charset="0"/>
                <a:ea typeface="微软雅黑" panose="020B0503020204020204" pitchFamily="34" charset="-122"/>
                <a:cs typeface="+mn-ea"/>
                <a:sym typeface="Times New Roman" panose="02020603050405020304" pitchFamily="18" charset="0"/>
              </a:rPr>
              <a:t>Threat Model</a:t>
            </a:r>
          </a:p>
        </p:txBody>
      </p:sp>
      <p:sp>
        <p:nvSpPr>
          <p:cNvPr id="344" name="灯片编号占位符 343"/>
          <p:cNvSpPr>
            <a:spLocks noGrp="1"/>
          </p:cNvSpPr>
          <p:nvPr>
            <p:ph type="sldNum" sz="quarter" idx="12"/>
          </p:nvPr>
        </p:nvSpPr>
        <p:spPr/>
        <p:txBody>
          <a:bodyPr/>
          <a:lstStyle/>
          <a:p>
            <a:fld id="{C6B532E8-4759-4A04-95B7-616AF7572367}" type="slidenum">
              <a:rPr lang="zh-CN" altLang="en-US" smtClean="0">
                <a:latin typeface="Times New Roman" panose="02020603050405020304" pitchFamily="18" charset="0"/>
                <a:ea typeface="微软雅黑" panose="020B0503020204020204" pitchFamily="34" charset="-122"/>
                <a:cs typeface="+mn-ea"/>
                <a:sym typeface="Times New Roman" panose="02020603050405020304" pitchFamily="18" charset="0"/>
              </a:rPr>
              <a:t>9</a:t>
            </a:fld>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12" name="图片 11">
            <a:extLst>
              <a:ext uri="{FF2B5EF4-FFF2-40B4-BE49-F238E27FC236}">
                <a16:creationId xmlns:a16="http://schemas.microsoft.com/office/drawing/2014/main" id="{372E8B7F-C1B8-FA59-5034-9B1E2779EEC3}"/>
              </a:ext>
            </a:extLst>
          </p:cNvPr>
          <p:cNvPicPr>
            <a:picLocks noChangeAspect="1"/>
          </p:cNvPicPr>
          <p:nvPr/>
        </p:nvPicPr>
        <p:blipFill>
          <a:blip r:embed="rId15"/>
          <a:stretch>
            <a:fillRect/>
          </a:stretch>
        </p:blipFill>
        <p:spPr>
          <a:xfrm>
            <a:off x="6270025" y="4093353"/>
            <a:ext cx="866775" cy="638175"/>
          </a:xfrm>
          <a:prstGeom prst="rect">
            <a:avLst/>
          </a:prstGeom>
        </p:spPr>
      </p:pic>
      <p:sp>
        <p:nvSpPr>
          <p:cNvPr id="13" name="任意多边形 341">
            <a:extLst>
              <a:ext uri="{FF2B5EF4-FFF2-40B4-BE49-F238E27FC236}">
                <a16:creationId xmlns:a16="http://schemas.microsoft.com/office/drawing/2014/main" id="{3F4CD565-C0F3-2C8A-EEEF-8ED7B6E290FF}"/>
              </a:ext>
            </a:extLst>
          </p:cNvPr>
          <p:cNvSpPr/>
          <p:nvPr>
            <p:custDataLst>
              <p:tags r:id="rId7"/>
            </p:custDataLst>
          </p:nvPr>
        </p:nvSpPr>
        <p:spPr>
          <a:xfrm>
            <a:off x="671637" y="1628139"/>
            <a:ext cx="10696189" cy="3334453"/>
          </a:xfrm>
          <a:custGeom>
            <a:avLst/>
            <a:gdLst>
              <a:gd name="connsiteX0" fmla="*/ 0 w 17010"/>
              <a:gd name="connsiteY0" fmla="*/ 660 h 7113"/>
              <a:gd name="connsiteX1" fmla="*/ 645 w 17010"/>
              <a:gd name="connsiteY1" fmla="*/ 0 h 7113"/>
              <a:gd name="connsiteX2" fmla="*/ 16410 w 17010"/>
              <a:gd name="connsiteY2" fmla="*/ 0 h 7113"/>
              <a:gd name="connsiteX3" fmla="*/ 16995 w 17010"/>
              <a:gd name="connsiteY3" fmla="*/ 630 h 7113"/>
              <a:gd name="connsiteX4" fmla="*/ 17010 w 17010"/>
              <a:gd name="connsiteY4" fmla="*/ 6375 h 7113"/>
              <a:gd name="connsiteX5" fmla="*/ 16395 w 17010"/>
              <a:gd name="connsiteY5" fmla="*/ 7110 h 7113"/>
              <a:gd name="connsiteX6" fmla="*/ 540 w 17010"/>
              <a:gd name="connsiteY6" fmla="*/ 7110 h 7113"/>
              <a:gd name="connsiteX7" fmla="*/ 45 w 17010"/>
              <a:gd name="connsiteY7" fmla="*/ 6540 h 7113"/>
              <a:gd name="connsiteX8" fmla="*/ 0 w 17010"/>
              <a:gd name="connsiteY8" fmla="*/ 660 h 7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10" h="7114">
                <a:moveTo>
                  <a:pt x="0" y="660"/>
                </a:moveTo>
                <a:cubicBezTo>
                  <a:pt x="0" y="4"/>
                  <a:pt x="-11" y="0"/>
                  <a:pt x="645" y="0"/>
                </a:cubicBezTo>
                <a:lnTo>
                  <a:pt x="16410" y="0"/>
                </a:lnTo>
                <a:cubicBezTo>
                  <a:pt x="17065" y="0"/>
                  <a:pt x="16995" y="-26"/>
                  <a:pt x="16995" y="630"/>
                </a:cubicBezTo>
                <a:lnTo>
                  <a:pt x="17010" y="6375"/>
                </a:lnTo>
                <a:cubicBezTo>
                  <a:pt x="17010" y="7030"/>
                  <a:pt x="17050" y="7110"/>
                  <a:pt x="16395" y="7110"/>
                </a:cubicBezTo>
                <a:lnTo>
                  <a:pt x="540" y="7110"/>
                </a:lnTo>
                <a:cubicBezTo>
                  <a:pt x="-116" y="7110"/>
                  <a:pt x="45" y="7195"/>
                  <a:pt x="45" y="6540"/>
                </a:cubicBezTo>
                <a:lnTo>
                  <a:pt x="0" y="660"/>
                </a:lnTo>
                <a:close/>
              </a:path>
            </a:pathLst>
          </a:custGeom>
          <a:solidFill>
            <a:schemeClr val="bg1">
              <a:lumMod val="95000"/>
              <a:alpha val="77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grpSp>
        <p:nvGrpSpPr>
          <p:cNvPr id="3" name="组合 2">
            <a:extLst>
              <a:ext uri="{FF2B5EF4-FFF2-40B4-BE49-F238E27FC236}">
                <a16:creationId xmlns:a16="http://schemas.microsoft.com/office/drawing/2014/main" id="{C9B64EB6-E197-FA9F-7A13-6C7E50E26C4E}"/>
              </a:ext>
            </a:extLst>
          </p:cNvPr>
          <p:cNvGrpSpPr/>
          <p:nvPr/>
        </p:nvGrpSpPr>
        <p:grpSpPr>
          <a:xfrm>
            <a:off x="731912" y="1933002"/>
            <a:ext cx="1788975" cy="1478819"/>
            <a:chOff x="8865865" y="2693377"/>
            <a:chExt cx="1788975" cy="1478819"/>
          </a:xfrm>
        </p:grpSpPr>
        <p:sp>
          <p:nvSpPr>
            <p:cNvPr id="4" name="文本框 3">
              <a:extLst>
                <a:ext uri="{FF2B5EF4-FFF2-40B4-BE49-F238E27FC236}">
                  <a16:creationId xmlns:a16="http://schemas.microsoft.com/office/drawing/2014/main" id="{B0EE89FC-85EE-F26C-9F64-EFD73F5F861F}"/>
                </a:ext>
              </a:extLst>
            </p:cNvPr>
            <p:cNvSpPr txBox="1"/>
            <p:nvPr>
              <p:custDataLst>
                <p:tags r:id="rId10"/>
              </p:custDataLst>
            </p:nvPr>
          </p:nvSpPr>
          <p:spPr>
            <a:xfrm>
              <a:off x="8865865" y="2693377"/>
              <a:ext cx="1788975" cy="686398"/>
            </a:xfrm>
            <a:prstGeom prst="rect">
              <a:avLst/>
            </a:prstGeom>
            <a:noFill/>
          </p:spPr>
          <p:txBody>
            <a:bodyPr wrap="square" rtlCol="0">
              <a:noAutofit/>
            </a:bodyPr>
            <a:lstStyle/>
            <a:p>
              <a:pPr algn="ctr"/>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pic>
          <p:nvPicPr>
            <p:cNvPr id="8" name="图片 7">
              <a:extLst>
                <a:ext uri="{FF2B5EF4-FFF2-40B4-BE49-F238E27FC236}">
                  <a16:creationId xmlns:a16="http://schemas.microsoft.com/office/drawing/2014/main" id="{31FE4084-179A-FD3D-DB64-7BA51E28209D}"/>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9205273" y="3038257"/>
              <a:ext cx="1133802" cy="1133939"/>
            </a:xfrm>
            <a:prstGeom prst="rect">
              <a:avLst/>
            </a:prstGeom>
          </p:spPr>
        </p:pic>
      </p:grpSp>
      <p:pic>
        <p:nvPicPr>
          <p:cNvPr id="11" name="图片 10" descr="monster">
            <a:extLst>
              <a:ext uri="{FF2B5EF4-FFF2-40B4-BE49-F238E27FC236}">
                <a16:creationId xmlns:a16="http://schemas.microsoft.com/office/drawing/2014/main" id="{AF017145-A4E5-386C-8D4F-1C6FDB40C42C}"/>
              </a:ext>
            </a:extLst>
          </p:cNvPr>
          <p:cNvPicPr>
            <a:picLocks noChangeAspect="1"/>
          </p:cNvPicPr>
          <p:nvPr/>
        </p:nvPicPr>
        <p:blipFill>
          <a:blip r:embed="rId17"/>
          <a:stretch>
            <a:fillRect/>
          </a:stretch>
        </p:blipFill>
        <p:spPr>
          <a:xfrm>
            <a:off x="1795563" y="2888312"/>
            <a:ext cx="431800" cy="431800"/>
          </a:xfrm>
          <a:prstGeom prst="rect">
            <a:avLst/>
          </a:prstGeom>
        </p:spPr>
      </p:pic>
      <p:sp>
        <p:nvSpPr>
          <p:cNvPr id="15" name="文本框 14">
            <a:extLst>
              <a:ext uri="{FF2B5EF4-FFF2-40B4-BE49-F238E27FC236}">
                <a16:creationId xmlns:a16="http://schemas.microsoft.com/office/drawing/2014/main" id="{D7057B12-7FFF-AA2E-DDC4-7192119D2AC0}"/>
              </a:ext>
            </a:extLst>
          </p:cNvPr>
          <p:cNvSpPr txBox="1"/>
          <p:nvPr>
            <p:custDataLst>
              <p:tags r:id="rId8"/>
            </p:custDataLst>
          </p:nvPr>
        </p:nvSpPr>
        <p:spPr>
          <a:xfrm>
            <a:off x="909776" y="3686261"/>
            <a:ext cx="1423908" cy="686398"/>
          </a:xfrm>
          <a:prstGeom prst="rect">
            <a:avLst/>
          </a:prstGeom>
          <a:noFill/>
        </p:spPr>
        <p:txBody>
          <a:bodyPr wrap="square" rtlCol="0">
            <a:noAutofit/>
          </a:bodyPr>
          <a:lstStyle/>
          <a:p>
            <a:pPr algn="ctr"/>
            <a:r>
              <a:rPr lang="en-US" altLang="zh-CN" sz="2000" b="1" dirty="0">
                <a:latin typeface="Times New Roman" panose="02020603050405020304" pitchFamily="18" charset="0"/>
                <a:ea typeface="微软雅黑" panose="020B0503020204020204" pitchFamily="34" charset="-122"/>
                <a:cs typeface="+mn-ea"/>
                <a:sym typeface="Times New Roman" panose="02020603050405020304" pitchFamily="18" charset="0"/>
              </a:rPr>
              <a:t>Byzantine Server</a:t>
            </a:r>
          </a:p>
        </p:txBody>
      </p:sp>
      <p:sp>
        <p:nvSpPr>
          <p:cNvPr id="17" name="文本框 16">
            <a:extLst>
              <a:ext uri="{FF2B5EF4-FFF2-40B4-BE49-F238E27FC236}">
                <a16:creationId xmlns:a16="http://schemas.microsoft.com/office/drawing/2014/main" id="{0D9672F7-3DCC-2E62-CE09-A7EBD90F7DD7}"/>
              </a:ext>
            </a:extLst>
          </p:cNvPr>
          <p:cNvSpPr txBox="1"/>
          <p:nvPr>
            <p:custDataLst>
              <p:tags r:id="rId9"/>
            </p:custDataLst>
          </p:nvPr>
        </p:nvSpPr>
        <p:spPr>
          <a:xfrm>
            <a:off x="2432396" y="1718033"/>
            <a:ext cx="8905933" cy="3154663"/>
          </a:xfrm>
          <a:prstGeom prst="rect">
            <a:avLst/>
          </a:prstGeom>
          <a:noFill/>
        </p:spPr>
        <p:txBody>
          <a:bodyPr wrap="square" rtlCol="0">
            <a:noAutofit/>
          </a:bodyPr>
          <a:lstStyle/>
          <a:p>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*Unknown Distribution: </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The distribution of the Byzantine PSs can be </a:t>
            </a: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arbitrary</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 and </a:t>
            </a: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unknown for the clients</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a:t>
            </a:r>
          </a:p>
          <a:p>
            <a:b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b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*Arbitrary Tampering:  </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A Byzantine PS can add </a:t>
            </a: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arbitrary noise </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to aggregated results.</a:t>
            </a:r>
          </a:p>
          <a:p>
            <a:endPar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a:p>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*Adaptive Knowledge: </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The Byzantine PSs can have a </a:t>
            </a:r>
            <a:r>
              <a:rPr lang="en-US" altLang="zh-CN" sz="2400" b="1" dirty="0">
                <a:latin typeface="Times New Roman" panose="02020603050405020304" pitchFamily="18" charset="0"/>
                <a:ea typeface="微软雅黑" panose="020B0503020204020204" pitchFamily="34" charset="-122"/>
                <a:cs typeface="+mn-ea"/>
                <a:sym typeface="Times New Roman" panose="02020603050405020304" pitchFamily="18" charset="0"/>
              </a:rPr>
              <a:t>full knowledge</a:t>
            </a:r>
            <a:r>
              <a:rPr lang="en-US" altLang="zh-CN" sz="2400" dirty="0">
                <a:latin typeface="Times New Roman" panose="02020603050405020304" pitchFamily="18" charset="0"/>
                <a:ea typeface="微软雅黑" panose="020B0503020204020204" pitchFamily="34" charset="-122"/>
                <a:cs typeface="+mn-ea"/>
                <a:sym typeface="Times New Roman" panose="02020603050405020304" pitchFamily="18" charset="0"/>
              </a:rPr>
              <a:t> on the FEEL system.</a:t>
            </a:r>
          </a:p>
          <a:p>
            <a:endParaRPr lang="en-US" altLang="zh-CN" sz="1600" b="1" dirty="0">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
        <p:nvSpPr>
          <p:cNvPr id="2" name="矩形: 圆角 16">
            <a:extLst>
              <a:ext uri="{FF2B5EF4-FFF2-40B4-BE49-F238E27FC236}">
                <a16:creationId xmlns:a16="http://schemas.microsoft.com/office/drawing/2014/main" id="{E9364FAE-FAA2-CC9A-8AD2-4C6BF3574073}"/>
              </a:ext>
            </a:extLst>
          </p:cNvPr>
          <p:cNvSpPr/>
          <p:nvPr/>
        </p:nvSpPr>
        <p:spPr>
          <a:xfrm>
            <a:off x="1822860" y="5161984"/>
            <a:ext cx="8608942" cy="464088"/>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fontAlgn="auto">
              <a:lnSpc>
                <a:spcPct val="100000"/>
              </a:lnSpc>
              <a:spcBef>
                <a:spcPts val="0"/>
              </a:spcBef>
              <a:spcAft>
                <a:spcPts val="0"/>
              </a:spcAft>
              <a:buClrTx/>
              <a:buSzTx/>
              <a:buFontTx/>
              <a:buNone/>
              <a:tabLst/>
              <a:defRPr/>
            </a:pPr>
            <a:r>
              <a:rPr lang="en-US" altLang="zh-CN" sz="22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rPr>
              <a:t>Limitation: The proportion of Byzantine servers cannot exceed 50%!</a:t>
            </a:r>
            <a:endParaRPr lang="zh-CN" altLang="en-US" sz="2200" b="1" dirty="0">
              <a:solidFill>
                <a:srgbClr val="FF0000"/>
              </a:solidFill>
              <a:latin typeface="Times New Roman" panose="02020603050405020304" pitchFamily="18" charset="0"/>
              <a:ea typeface="微软雅黑" panose="020B0503020204020204" pitchFamily="34" charset="-122"/>
              <a:cs typeface="+mn-ea"/>
              <a:sym typeface="Times New Roman" panose="02020603050405020304" pitchFamily="18" charset="0"/>
            </a:endParaRPr>
          </a:p>
        </p:txBody>
      </p:sp>
    </p:spTree>
    <p:extLst>
      <p:ext uri="{BB962C8B-B14F-4D97-AF65-F5344CB8AC3E}">
        <p14:creationId xmlns:p14="http://schemas.microsoft.com/office/powerpoint/2010/main" val="1533123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8.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080.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2.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120.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6.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160.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200.xml><?xml version="1.0" encoding="utf-8"?>
<p:tagLst xmlns:a="http://schemas.openxmlformats.org/drawingml/2006/main" xmlns:r="http://schemas.openxmlformats.org/officeDocument/2006/relationships" xmlns:p="http://schemas.openxmlformats.org/presentationml/2006/main">
  <p:tag name="TABLE_ENDDRAG_ORIGIN_RECT" val="311*417"/>
  <p:tag name="TABLE_ENDDRAG_RECT" val="18*75*311*417"/>
  <p:tag name="KSO_WM_BEAUTIFY_FLAG" val=""/>
</p:tagLst>
</file>

<file path=ppt/tags/tag8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3.xml><?xml version="1.0" encoding="utf-8"?>
<p:tagLst xmlns:a="http://schemas.openxmlformats.org/drawingml/2006/main" xmlns:r="http://schemas.openxmlformats.org/officeDocument/2006/relationships" xmlns:p="http://schemas.openxmlformats.org/presentationml/2006/main">
  <p:tag name="TABLE_ENDDRAG_ORIGIN_RECT" val="220*83"/>
  <p:tag name="TABLE_ENDDRAG_RECT" val="344*231*220*83"/>
  <p:tag name="KSO_WM_BEAUTIFY_FLAG" val=""/>
</p:tagLst>
</file>

<file path=ppt/tags/tag834.xml><?xml version="1.0" encoding="utf-8"?>
<p:tagLst xmlns:a="http://schemas.openxmlformats.org/drawingml/2006/main" xmlns:r="http://schemas.openxmlformats.org/officeDocument/2006/relationships" xmlns:p="http://schemas.openxmlformats.org/presentationml/2006/main">
  <p:tag name="TABLE_ENDDRAG_ORIGIN_RECT" val="219*103"/>
  <p:tag name="TABLE_ENDDRAG_RECT" val="345*120*219*103"/>
  <p:tag name="KSO_WM_BEAUTIFY_FLAG" val=""/>
</p:tagLst>
</file>

<file path=ppt/tags/tag835.xml><?xml version="1.0" encoding="utf-8"?>
<p:tagLst xmlns:a="http://schemas.openxmlformats.org/drawingml/2006/main" xmlns:r="http://schemas.openxmlformats.org/officeDocument/2006/relationships" xmlns:p="http://schemas.openxmlformats.org/presentationml/2006/main">
  <p:tag name="TABLE_ENDDRAG_ORIGIN_RECT" val="200*105"/>
  <p:tag name="TABLE_ENDDRAG_RECT" val="345*317*200*105"/>
  <p:tag name="KSO_WM_BEAUTIFY_FLAG" val=""/>
</p:tagLst>
</file>

<file path=ppt/tags/tag8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30.xml><?xml version="1.0" encoding="utf-8"?>
<p:tagLst xmlns:a="http://schemas.openxmlformats.org/drawingml/2006/main" xmlns:r="http://schemas.openxmlformats.org/officeDocument/2006/relationships" xmlns:p="http://schemas.openxmlformats.org/presentationml/2006/main">
  <p:tag name="TABLE_ENDDRAG_ORIGIN_RECT" val="220*83"/>
  <p:tag name="TABLE_ENDDRAG_RECT" val="344*231*220*83"/>
  <p:tag name="KSO_WM_BEAUTIFY_FLAG" val=""/>
</p:tagLst>
</file>

<file path=ppt/tags/tag8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4.xml><?xml version="1.0" encoding="utf-8"?>
<p:tagLst xmlns:a="http://schemas.openxmlformats.org/drawingml/2006/main" xmlns:r="http://schemas.openxmlformats.org/officeDocument/2006/relationships" xmlns:p="http://schemas.openxmlformats.org/presentationml/2006/main">
  <p:tag name="TABLE_ENDDRAG_ORIGIN_RECT" val="334*71"/>
  <p:tag name="TABLE_ENDDRAG_RECT" val="68*69*334*71"/>
</p:tagLst>
</file>

<file path=ppt/tags/tag885.xml><?xml version="1.0" encoding="utf-8"?>
<p:tagLst xmlns:a="http://schemas.openxmlformats.org/drawingml/2006/main" xmlns:r="http://schemas.openxmlformats.org/officeDocument/2006/relationships" xmlns:p="http://schemas.openxmlformats.org/presentationml/2006/main">
  <p:tag name="TABLE_ENDDRAG_ORIGIN_RECT" val="153*132"/>
  <p:tag name="TABLE_ENDDRAG_RECT" val="397*288*153*132"/>
</p:tagLst>
</file>

<file path=ppt/tags/tag886.xml><?xml version="1.0" encoding="utf-8"?>
<p:tagLst xmlns:a="http://schemas.openxmlformats.org/drawingml/2006/main" xmlns:r="http://schemas.openxmlformats.org/officeDocument/2006/relationships" xmlns:p="http://schemas.openxmlformats.org/presentationml/2006/main">
  <p:tag name="TABLE_ENDDRAG_ORIGIN_RECT" val="163*132"/>
  <p:tag name="TABLE_ENDDRAG_RECT" val="233*288*163*132"/>
</p:tagLst>
</file>

<file path=ppt/tags/tag887.xml><?xml version="1.0" encoding="utf-8"?>
<p:tagLst xmlns:a="http://schemas.openxmlformats.org/drawingml/2006/main" xmlns:r="http://schemas.openxmlformats.org/officeDocument/2006/relationships" xmlns:p="http://schemas.openxmlformats.org/presentationml/2006/main">
  <p:tag name="TABLE_ENDDRAG_ORIGIN_RECT" val="171*141"/>
  <p:tag name="TABLE_ENDDRAG_RECT" val="61*288*171*141"/>
  <p:tag name="KSO_WM_BEAUTIFY_FLAG" val=""/>
</p:tagLst>
</file>

<file path=ppt/tags/tag8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116496ef-b0cb-48e0-9891-e5aa26c73509">
      <a:majorFont>
        <a:latin typeface="Times New Roman" panose="02110004020202020204"/>
        <a:ea typeface="微软雅黑"/>
        <a:cs typeface=""/>
      </a:majorFont>
      <a:minorFont>
        <a:latin typeface="Times New Roman" panose="0211000402020202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726</TotalTime>
  <Words>3758</Words>
  <Application>Microsoft Macintosh PowerPoint</Application>
  <PresentationFormat>宽屏</PresentationFormat>
  <Paragraphs>317</Paragraphs>
  <Slides>26</Slides>
  <Notes>26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vt:i4>
      </vt:variant>
    </vt:vector>
  </HeadingPairs>
  <TitlesOfParts>
    <vt:vector size="33" baseType="lpstr">
      <vt:lpstr>.SF NS</vt:lpstr>
      <vt:lpstr>等线</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森茂 齐</dc:creator>
  <cp:lastModifiedBy>Microsoft Office User</cp:lastModifiedBy>
  <cp:revision>2</cp:revision>
  <dcterms:created xsi:type="dcterms:W3CDTF">2024-07-18T02:05:43Z</dcterms:created>
  <dcterms:modified xsi:type="dcterms:W3CDTF">2024-07-23T02:27:40Z</dcterms:modified>
</cp:coreProperties>
</file>