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7B47-D7F0-9534-3987-1E7D7E02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23C26-E17B-2CC9-8247-47BDE9A77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F227-177E-879C-9E3F-A213012B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58CF-5CFA-2ABD-3333-0C5490D8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F15C-0258-3B75-8093-AF89F1F8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3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7437-3007-0762-A5CB-C8C5D7D2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E8C3-BCD4-01BC-618F-81A069D25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0F35-A00B-1E71-BA51-51B6BE76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773D-8495-8D8F-BF0A-9901D928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21EF-76EB-757E-BA95-ACAD8551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7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D4A88-4FF2-97EF-629E-85D3A6FB8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A587A-E2E9-3B9E-63C0-D9697AD14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CE95-76CF-DF64-6DCE-9B135CCA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4DFB-0A41-2CB4-FE8E-0ECDA3EA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3D0-62F8-58F5-9060-E7BA3AC6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9CF9-C6D9-5662-7F5D-387AB16F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4D42-AD87-0083-3367-0EBAB4C6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F666-AB5D-E9D4-FD50-8961D3AB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55B0-D7EC-CDEA-E6A0-51C38B59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8B1F-2FE7-C942-46C2-75B69AB4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EF2-DED4-5CDF-1C94-94775A60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8D68-80B0-91AD-F55B-37040174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36D5-53CE-632B-71FA-A3B83F56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ACD8-2E66-3163-DAB8-36430B2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D36A-6FC5-3BA2-C6AA-856F39EB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A9E8-4342-A32B-383A-64597E24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E7B0-49B1-76B1-A311-4CB5AF2C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453FE-9856-E35F-2F42-9956C8520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EBBB-4785-B135-1A8D-9F780475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98A9-5374-7564-51FD-446FE109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C6A4-D87A-A265-B45D-5FDEF902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5901-F93F-0084-4992-B9533700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CEA6B-E4F0-7586-0548-302A194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357A-2497-E6F3-5641-FD5E219C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5464-0A34-D7D0-B0DD-6C9B229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EDF1-F8FD-CC3E-CA15-95F2B053F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7DCEE-68F5-A966-3357-C2EEDB97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60B7-B392-6EB5-CAE3-04E4CD69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BC579-EF21-864F-B482-0A9BC123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D54-BA9F-980C-DC07-61E761FD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3EB08-48B1-B777-7E51-882FA9DC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9F1FE-C066-2BD9-2A35-A8F9C77E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3B92-DC8F-EC34-91B6-BFB6E9FE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0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60A7F-6361-9D53-B0D2-8B71F13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2159C-0D28-08E9-0C08-FA31744C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A034-328A-7C73-C0C9-F7C0E6E6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B60C-1A4C-BD91-3E38-11F8FAF5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04EF-7494-C0B8-784C-814D2F19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12070-9247-55AD-E286-FBACDF867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5A04-DD08-266C-5EDA-B73B7490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09976-D9E2-0FE8-0339-01E7C863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E32B-9032-BB07-7AFC-E15C1DF1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0A7D-F640-0563-0B78-44C0B7F8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8D5-F75F-97B3-9DC1-20ECF6DE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36037-A516-8F2B-EBBB-0094994D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D6E4-FCA6-EA2B-6F91-75E4D0A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27DDA-7C18-E9CE-EDC8-1532F7BA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EA37-C5F2-074B-D55E-A62172E1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6D06-BE92-4902-DE84-EA332FE6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1DD7-6DCA-7B8F-1CE6-2F1ABD25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52FD-7C94-6C20-E589-A39AB4547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ABA1-E9A3-4A3C-ABEB-F897A733C84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741A-11A6-8A73-B951-6DFCB3BD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EF96-423F-9131-F1CB-548091785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2297-ADAC-4A26-8216-510C2D2D0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1A41424E-5257-226B-FC3B-90404079361E}"/>
              </a:ext>
            </a:extLst>
          </p:cNvPr>
          <p:cNvSpPr/>
          <p:nvPr/>
        </p:nvSpPr>
        <p:spPr>
          <a:xfrm>
            <a:off x="-82296" y="-178308"/>
            <a:ext cx="12356592" cy="7214616"/>
          </a:xfrm>
          <a:custGeom>
            <a:avLst/>
            <a:gdLst/>
            <a:ahLst/>
            <a:cxnLst/>
            <a:rect l="l" t="t" r="r" b="b"/>
            <a:pathLst>
              <a:path w="3857141" h="1309090">
                <a:moveTo>
                  <a:pt x="0" y="0"/>
                </a:moveTo>
                <a:lnTo>
                  <a:pt x="3857141" y="0"/>
                </a:lnTo>
                <a:lnTo>
                  <a:pt x="3857141" y="1309091"/>
                </a:lnTo>
                <a:lnTo>
                  <a:pt x="0" y="1309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l="-29482" t="-64752" r="-29876" b="-7001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091DE-25D5-0B0D-8006-31E924AAF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 File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Analyser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99902-EE1D-9428-D8E2-116D5963A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6F3C70"/>
                </a:solidFill>
              </a:rPr>
              <a:t>A Flask based application that interacts with client system to analyse event files, explains errors, gives practical solution and automates fixes</a:t>
            </a:r>
          </a:p>
        </p:txBody>
      </p:sp>
    </p:spTree>
    <p:extLst>
      <p:ext uri="{BB962C8B-B14F-4D97-AF65-F5344CB8AC3E}">
        <p14:creationId xmlns:p14="http://schemas.microsoft.com/office/powerpoint/2010/main" val="19958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451EA-5C5F-CF50-ADE6-4CBCB89132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1ABED">
                  <a:lumMod val="95000"/>
                </a:srgbClr>
              </a:gs>
              <a:gs pos="47138">
                <a:srgbClr val="9BA7DF">
                  <a:alpha val="48000"/>
                </a:srgbClr>
              </a:gs>
              <a:gs pos="83000">
                <a:srgbClr val="FFEAC5">
                  <a:alpha val="21000"/>
                </a:srgbClr>
              </a:gs>
              <a:gs pos="100000">
                <a:srgbClr val="FFEAC5">
                  <a:alpha val="25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5146-743D-47BA-7215-8E049ABE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Contents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4E025-AF3D-8504-D0C8-8DE81151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21087"/>
            <a:ext cx="10515600" cy="2468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5AC6181-2964-96CA-417A-66A6D2CE9A1D}"/>
              </a:ext>
            </a:extLst>
          </p:cNvPr>
          <p:cNvGrpSpPr/>
          <p:nvPr/>
        </p:nvGrpSpPr>
        <p:grpSpPr>
          <a:xfrm>
            <a:off x="-1709928" y="-429768"/>
            <a:ext cx="13901928" cy="7946133"/>
            <a:chOff x="-1709928" y="-429768"/>
            <a:chExt cx="13901928" cy="79461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8AD26B-A74B-C58D-3DB5-F6774737AC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32000">
                  <a:schemeClr val="accent4">
                    <a:lumMod val="20000"/>
                    <a:lumOff val="80000"/>
                    <a:alpha val="10000"/>
                  </a:schemeClr>
                </a:gs>
                <a:gs pos="68000">
                  <a:schemeClr val="accent4">
                    <a:lumMod val="40000"/>
                    <a:lumOff val="60000"/>
                    <a:alpha val="10000"/>
                  </a:schemeClr>
                </a:gs>
                <a:gs pos="100000">
                  <a:schemeClr val="accent4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B005B6-7187-B041-EDE8-4099C9279854}"/>
                </a:ext>
              </a:extLst>
            </p:cNvPr>
            <p:cNvSpPr/>
            <p:nvPr/>
          </p:nvSpPr>
          <p:spPr>
            <a:xfrm>
              <a:off x="-1709928" y="-429768"/>
              <a:ext cx="3849624" cy="7946133"/>
            </a:xfrm>
            <a:prstGeom prst="ellipse">
              <a:avLst/>
            </a:prstGeom>
            <a:gradFill flip="none" rotWithShape="1">
              <a:gsLst>
                <a:gs pos="0">
                  <a:srgbClr val="D1ABED"/>
                </a:gs>
                <a:gs pos="60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softEdge rad="152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1DCBE1-0982-77AB-7979-7CF946C7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104B-FF29-A117-CC1B-4FC473C8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Interact with the log analyser through a conversational chatbot.</a:t>
            </a:r>
          </a:p>
          <a:p>
            <a:r>
              <a:rPr lang="en-IN" dirty="0"/>
              <a:t>Extracts Windows Application Error Logs  using a PowerShell script </a:t>
            </a:r>
          </a:p>
          <a:p>
            <a:r>
              <a:rPr lang="en-IN" dirty="0"/>
              <a:t>Analyses log messages  using GPT (via Azure OpenAI and </a:t>
            </a:r>
            <a:r>
              <a:rPr lang="en-IN" dirty="0" err="1"/>
              <a:t>LangChain</a:t>
            </a:r>
            <a:r>
              <a:rPr lang="en-IN" dirty="0"/>
              <a:t>).</a:t>
            </a:r>
          </a:p>
          <a:p>
            <a:r>
              <a:rPr lang="en-IN" dirty="0"/>
              <a:t>Explains errors in simple terms  with step by step resolution suggestions.</a:t>
            </a:r>
          </a:p>
          <a:p>
            <a:r>
              <a:rPr lang="en-IN" dirty="0"/>
              <a:t>Stores extracted logs in a MySQL database.</a:t>
            </a:r>
          </a:p>
          <a:p>
            <a:r>
              <a:rPr lang="en-IN" dirty="0"/>
              <a:t>Determines the frequency of errors using AI.</a:t>
            </a:r>
          </a:p>
          <a:p>
            <a:r>
              <a:rPr lang="en-IN" dirty="0"/>
              <a:t>Executes validated PowerShell scripts to gather system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5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3A3225-6B8E-39E1-8982-3FD500710919}"/>
              </a:ext>
            </a:extLst>
          </p:cNvPr>
          <p:cNvGrpSpPr/>
          <p:nvPr/>
        </p:nvGrpSpPr>
        <p:grpSpPr>
          <a:xfrm>
            <a:off x="-1709928" y="-429768"/>
            <a:ext cx="13901928" cy="7946133"/>
            <a:chOff x="-1709928" y="-429768"/>
            <a:chExt cx="13901928" cy="79461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6A9D-CB48-6209-7A30-2C022EC5187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32000">
                  <a:schemeClr val="accent4">
                    <a:lumMod val="20000"/>
                    <a:lumOff val="80000"/>
                    <a:alpha val="10000"/>
                  </a:schemeClr>
                </a:gs>
                <a:gs pos="68000">
                  <a:schemeClr val="accent4">
                    <a:lumMod val="40000"/>
                    <a:lumOff val="60000"/>
                    <a:alpha val="10000"/>
                  </a:schemeClr>
                </a:gs>
                <a:gs pos="100000">
                  <a:schemeClr val="accent4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82FB68-0E74-2027-A892-E31C8CB07A5C}"/>
                </a:ext>
              </a:extLst>
            </p:cNvPr>
            <p:cNvSpPr/>
            <p:nvPr/>
          </p:nvSpPr>
          <p:spPr>
            <a:xfrm>
              <a:off x="-1709928" y="-429768"/>
              <a:ext cx="3849624" cy="7946133"/>
            </a:xfrm>
            <a:prstGeom prst="ellipse">
              <a:avLst/>
            </a:prstGeom>
            <a:gradFill flip="none" rotWithShape="1">
              <a:gsLst>
                <a:gs pos="0">
                  <a:srgbClr val="D1ABED"/>
                </a:gs>
                <a:gs pos="60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softEdge rad="152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DB54E-A9AD-4FC0-3941-F749E42A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1F11-A6FC-C128-1791-BD39BBCD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3.9+</a:t>
            </a:r>
          </a:p>
          <a:p>
            <a:r>
              <a:rPr lang="en-US" dirty="0"/>
              <a:t>PowerShell (Windows only)</a:t>
            </a:r>
          </a:p>
          <a:p>
            <a:r>
              <a:rPr lang="en-US" dirty="0"/>
              <a:t>MySQL Preinstalled</a:t>
            </a:r>
          </a:p>
          <a:p>
            <a:r>
              <a:rPr lang="en-US" dirty="0"/>
              <a:t>Azure OpenAI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63B190-2201-0CB7-0ADE-CCB10C149B19}"/>
              </a:ext>
            </a:extLst>
          </p:cNvPr>
          <p:cNvGrpSpPr/>
          <p:nvPr/>
        </p:nvGrpSpPr>
        <p:grpSpPr>
          <a:xfrm>
            <a:off x="-1709928" y="-429768"/>
            <a:ext cx="13901928" cy="7946133"/>
            <a:chOff x="-1709928" y="-429768"/>
            <a:chExt cx="13901928" cy="79461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005BD7-BF0C-EEAC-D455-4BD8B921AC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32000">
                  <a:schemeClr val="accent4">
                    <a:lumMod val="20000"/>
                    <a:lumOff val="80000"/>
                    <a:alpha val="10000"/>
                  </a:schemeClr>
                </a:gs>
                <a:gs pos="68000">
                  <a:schemeClr val="accent4">
                    <a:lumMod val="40000"/>
                    <a:lumOff val="60000"/>
                    <a:alpha val="10000"/>
                  </a:schemeClr>
                </a:gs>
                <a:gs pos="100000">
                  <a:schemeClr val="accent4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76C081-1ED7-5559-B010-5966F823E3D5}"/>
                </a:ext>
              </a:extLst>
            </p:cNvPr>
            <p:cNvSpPr/>
            <p:nvPr/>
          </p:nvSpPr>
          <p:spPr>
            <a:xfrm>
              <a:off x="-1709928" y="-429768"/>
              <a:ext cx="3849624" cy="7946133"/>
            </a:xfrm>
            <a:prstGeom prst="ellipse">
              <a:avLst/>
            </a:prstGeom>
            <a:gradFill flip="none" rotWithShape="1">
              <a:gsLst>
                <a:gs pos="0">
                  <a:srgbClr val="D1ABED"/>
                </a:gs>
                <a:gs pos="60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softEdge rad="152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794C7-3E05-1B91-8F6A-B597547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DCA4-EC71-2884-0A2F-4379D0F3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  <a:p>
            <a:pPr marL="0" indent="0" algn="ctr">
              <a:buNone/>
            </a:pP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markdown2</a:t>
            </a: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langchain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langgraph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langchain-openai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python-</a:t>
            </a: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dotenv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mysql</a:t>
            </a: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-connector-python</a:t>
            </a: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chromadb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typing_extensions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</a:t>
            </a:r>
          </a:p>
          <a:p>
            <a:pPr marL="0" indent="0" algn="ctr">
              <a:buNone/>
            </a:pPr>
            <a:r>
              <a:rPr lang="en-IN" dirty="0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os</a:t>
            </a: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 algn="ctr">
              <a:buNone/>
            </a:pPr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F5A1A8-3294-02F7-24F7-C5AB1302D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0000"/>
                </a:schemeClr>
              </a:gs>
              <a:gs pos="32000">
                <a:schemeClr val="accent4">
                  <a:lumMod val="20000"/>
                  <a:lumOff val="80000"/>
                  <a:alpha val="10000"/>
                </a:schemeClr>
              </a:gs>
              <a:gs pos="68000">
                <a:schemeClr val="accent4">
                  <a:lumMod val="40000"/>
                  <a:lumOff val="60000"/>
                  <a:alpha val="10000"/>
                </a:schemeClr>
              </a:gs>
              <a:gs pos="100000">
                <a:srgbClr val="FFC5F8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CB49D-1AD8-FE95-CA9B-F01016DA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7144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2AC2D-AC34-8091-25C3-19CE461FE175}"/>
              </a:ext>
            </a:extLst>
          </p:cNvPr>
          <p:cNvSpPr/>
          <p:nvPr/>
        </p:nvSpPr>
        <p:spPr>
          <a:xfrm>
            <a:off x="838200" y="1770936"/>
            <a:ext cx="2532888" cy="96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UI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F048A9-9743-30EC-A640-8CB075B06CF2}"/>
              </a:ext>
            </a:extLst>
          </p:cNvPr>
          <p:cNvSpPr/>
          <p:nvPr/>
        </p:nvSpPr>
        <p:spPr>
          <a:xfrm>
            <a:off x="4209288" y="1770936"/>
            <a:ext cx="2331720" cy="96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Engine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B0857-4956-D467-F1B6-2BAEB06194AE}"/>
              </a:ext>
            </a:extLst>
          </p:cNvPr>
          <p:cNvSpPr/>
          <p:nvPr/>
        </p:nvSpPr>
        <p:spPr>
          <a:xfrm>
            <a:off x="7379208" y="4015644"/>
            <a:ext cx="1693164" cy="565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resultAgent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010A22-58AC-C3FA-1C98-522DEDB868B2}"/>
              </a:ext>
            </a:extLst>
          </p:cNvPr>
          <p:cNvSpPr/>
          <p:nvPr/>
        </p:nvSpPr>
        <p:spPr>
          <a:xfrm>
            <a:off x="4209288" y="3242650"/>
            <a:ext cx="2331720" cy="969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98AE13-83A6-6A2B-CC8B-7496DB55F631}"/>
              </a:ext>
            </a:extLst>
          </p:cNvPr>
          <p:cNvSpPr/>
          <p:nvPr/>
        </p:nvSpPr>
        <p:spPr>
          <a:xfrm>
            <a:off x="7379208" y="2959662"/>
            <a:ext cx="2046732" cy="565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Error_Frequency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AA75C6-4846-0895-2FC8-73A4838AF678}"/>
              </a:ext>
            </a:extLst>
          </p:cNvPr>
          <p:cNvSpPr/>
          <p:nvPr/>
        </p:nvSpPr>
        <p:spPr>
          <a:xfrm>
            <a:off x="7379208" y="5115999"/>
            <a:ext cx="1693164" cy="565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access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ABAFDB-62A4-B17D-D906-CC493651E63B}"/>
              </a:ext>
            </a:extLst>
          </p:cNvPr>
          <p:cNvSpPr/>
          <p:nvPr/>
        </p:nvSpPr>
        <p:spPr>
          <a:xfrm>
            <a:off x="7379208" y="1972580"/>
            <a:ext cx="1693164" cy="565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Access</a:t>
            </a:r>
            <a:endParaRPr lang="en-IN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54529C-BF27-6719-93C8-8BB8C231EA5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123923" y="2991425"/>
            <a:ext cx="5024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DC95FE-6CCA-F001-2E14-110395F33AAF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6541008" y="2255568"/>
            <a:ext cx="838200" cy="1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74086D-71F4-33CC-0313-8D778EE806DD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6541008" y="3242650"/>
            <a:ext cx="838200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47653D-A8F8-4488-E487-5BEED572AE6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541008" y="3727282"/>
            <a:ext cx="838200" cy="57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0C2761-C078-7A0E-1E28-6F77AF9B0ABD}"/>
              </a:ext>
            </a:extLst>
          </p:cNvPr>
          <p:cNvCxnSpPr>
            <a:endCxn id="20" idx="1"/>
          </p:cNvCxnSpPr>
          <p:nvPr/>
        </p:nvCxnSpPr>
        <p:spPr>
          <a:xfrm>
            <a:off x="6541008" y="3727282"/>
            <a:ext cx="838200" cy="167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E8D8F2-09D9-EFA2-E925-C45149DFD599}"/>
              </a:ext>
            </a:extLst>
          </p:cNvPr>
          <p:cNvSpPr txBox="1"/>
          <p:nvPr/>
        </p:nvSpPr>
        <p:spPr>
          <a:xfrm>
            <a:off x="7894449" y="1151393"/>
            <a:ext cx="66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</a:t>
            </a:r>
            <a:endParaRPr lang="en-IN" dirty="0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8A67BF-3A79-B336-EB21-3B8879189036}"/>
              </a:ext>
            </a:extLst>
          </p:cNvPr>
          <p:cNvSpPr/>
          <p:nvPr/>
        </p:nvSpPr>
        <p:spPr>
          <a:xfrm rot="5400000">
            <a:off x="8058655" y="598071"/>
            <a:ext cx="334270" cy="2179579"/>
          </a:xfrm>
          <a:prstGeom prst="leftBrace">
            <a:avLst>
              <a:gd name="adj1" fmla="val 115018"/>
              <a:gd name="adj2" fmla="val 50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224E10-B1B7-4CB5-25E8-D182C1A813A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71088" y="225556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row: Left 59">
            <a:extLst>
              <a:ext uri="{FF2B5EF4-FFF2-40B4-BE49-F238E27FC236}">
                <a16:creationId xmlns:a16="http://schemas.microsoft.com/office/drawing/2014/main" id="{E7A14508-D939-0E4B-D19D-5CB2BED91B39}"/>
              </a:ext>
            </a:extLst>
          </p:cNvPr>
          <p:cNvSpPr/>
          <p:nvPr/>
        </p:nvSpPr>
        <p:spPr>
          <a:xfrm>
            <a:off x="9072372" y="5302167"/>
            <a:ext cx="1172588" cy="19605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5809F-AE72-5691-7029-AC349DB10134}"/>
              </a:ext>
            </a:extLst>
          </p:cNvPr>
          <p:cNvSpPr/>
          <p:nvPr/>
        </p:nvSpPr>
        <p:spPr>
          <a:xfrm>
            <a:off x="10244960" y="5115999"/>
            <a:ext cx="1947040" cy="565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 Database</a:t>
            </a:r>
            <a:endParaRPr lang="en-IN" dirty="0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1FCE3784-27B2-F951-752B-4EA3D597B0BC}"/>
              </a:ext>
            </a:extLst>
          </p:cNvPr>
          <p:cNvSpPr/>
          <p:nvPr/>
        </p:nvSpPr>
        <p:spPr>
          <a:xfrm flipH="1">
            <a:off x="8633460" y="5723674"/>
            <a:ext cx="1584960" cy="761626"/>
          </a:xfrm>
          <a:prstGeom prst="bentUpArrow">
            <a:avLst>
              <a:gd name="adj1" fmla="val 14908"/>
              <a:gd name="adj2" fmla="val 20413"/>
              <a:gd name="adj3" fmla="val 314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198E4-44FA-C480-1B20-6FDBB52E99E5}"/>
              </a:ext>
            </a:extLst>
          </p:cNvPr>
          <p:cNvSpPr/>
          <p:nvPr/>
        </p:nvSpPr>
        <p:spPr>
          <a:xfrm>
            <a:off x="10218420" y="6144780"/>
            <a:ext cx="1947040" cy="565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53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E9DD74-0A86-C905-7CBB-D848A54F4D0A}"/>
              </a:ext>
            </a:extLst>
          </p:cNvPr>
          <p:cNvGrpSpPr/>
          <p:nvPr/>
        </p:nvGrpSpPr>
        <p:grpSpPr>
          <a:xfrm>
            <a:off x="-1709928" y="-429768"/>
            <a:ext cx="13901928" cy="7946133"/>
            <a:chOff x="-1709928" y="-429768"/>
            <a:chExt cx="13901928" cy="79461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74B067-A1AB-78EE-2EBA-E26A725983E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32000">
                  <a:schemeClr val="accent4">
                    <a:lumMod val="20000"/>
                    <a:lumOff val="80000"/>
                    <a:alpha val="10000"/>
                  </a:schemeClr>
                </a:gs>
                <a:gs pos="68000">
                  <a:schemeClr val="accent4">
                    <a:lumMod val="40000"/>
                    <a:lumOff val="60000"/>
                    <a:alpha val="10000"/>
                  </a:schemeClr>
                </a:gs>
                <a:gs pos="100000">
                  <a:schemeClr val="accent4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83BF3C-7314-B611-8CC5-3F32882B7DBD}"/>
                </a:ext>
              </a:extLst>
            </p:cNvPr>
            <p:cNvSpPr/>
            <p:nvPr/>
          </p:nvSpPr>
          <p:spPr>
            <a:xfrm>
              <a:off x="-1709928" y="-429768"/>
              <a:ext cx="3849624" cy="7946133"/>
            </a:xfrm>
            <a:prstGeom prst="ellipse">
              <a:avLst/>
            </a:prstGeom>
            <a:gradFill flip="none" rotWithShape="1">
              <a:gsLst>
                <a:gs pos="0">
                  <a:srgbClr val="D1ABED"/>
                </a:gs>
                <a:gs pos="60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softEdge rad="152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D9CBD3-D94B-60C9-E6B9-8D8806D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Working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2891-91F2-3179-DF8C-3BF9D9C9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 Extraction</a:t>
            </a:r>
          </a:p>
          <a:p>
            <a:pPr lvl="1"/>
            <a:r>
              <a:rPr lang="en-US" dirty="0"/>
              <a:t>Extracts through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Retrieves events with Error or Critical level.</a:t>
            </a:r>
          </a:p>
          <a:p>
            <a:r>
              <a:rPr lang="en-US" dirty="0"/>
              <a:t>Database Storage</a:t>
            </a:r>
          </a:p>
          <a:p>
            <a:pPr lvl="1"/>
            <a:r>
              <a:rPr lang="en-US" dirty="0"/>
              <a:t>Stores all events on Error or Critical level.</a:t>
            </a:r>
          </a:p>
          <a:p>
            <a:pPr lvl="1"/>
            <a:r>
              <a:rPr lang="en-US" dirty="0"/>
              <a:t>Used to quickly querying from database</a:t>
            </a:r>
          </a:p>
          <a:p>
            <a:r>
              <a:rPr lang="en-US" dirty="0"/>
              <a:t>Chatbot Interface</a:t>
            </a:r>
          </a:p>
          <a:p>
            <a:pPr lvl="1"/>
            <a:r>
              <a:rPr lang="en-US" dirty="0"/>
              <a:t>Flask implements chat interface</a:t>
            </a:r>
          </a:p>
          <a:p>
            <a:r>
              <a:rPr lang="en-US" dirty="0"/>
              <a:t>AI-Powered Analysis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LangGraph</a:t>
            </a:r>
            <a:r>
              <a:rPr lang="en-US" dirty="0"/>
              <a:t> for tools and Agent implementations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71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A407B-B972-EF44-7946-65AB3124E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1ABED">
                  <a:lumMod val="95000"/>
                </a:srgbClr>
              </a:gs>
              <a:gs pos="47138">
                <a:srgbClr val="9BA7DF">
                  <a:alpha val="48000"/>
                </a:srgbClr>
              </a:gs>
              <a:gs pos="83000">
                <a:srgbClr val="FFEAC5">
                  <a:alpha val="21000"/>
                </a:srgbClr>
              </a:gs>
              <a:gs pos="100000">
                <a:srgbClr val="FFEAC5">
                  <a:alpha val="25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9CFF-C540-31C6-CDB0-779CCCF1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 SemiLight</vt:lpstr>
      <vt:lpstr>Office Theme</vt:lpstr>
      <vt:lpstr>Log File Analyser</vt:lpstr>
      <vt:lpstr>Contents</vt:lpstr>
      <vt:lpstr>Features</vt:lpstr>
      <vt:lpstr>Requirements</vt:lpstr>
      <vt:lpstr>Dependencies</vt:lpstr>
      <vt:lpstr>Architecture</vt:lpstr>
      <vt:lpstr>Working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Hariharan Sreedharan</dc:creator>
  <cp:lastModifiedBy>Hariharan Sreedharan</cp:lastModifiedBy>
  <cp:revision>2</cp:revision>
  <dcterms:created xsi:type="dcterms:W3CDTF">2025-07-16T10:04:42Z</dcterms:created>
  <dcterms:modified xsi:type="dcterms:W3CDTF">2025-07-30T07:06:23Z</dcterms:modified>
</cp:coreProperties>
</file>