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8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7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1.png"/><Relationship Id="rId2" Type="http://schemas.openxmlformats.org/officeDocument/2006/relationships/tags" Target="../tags/tag16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>
            <p:custDataLst>
              <p:tags r:id="rId2"/>
            </p:custDataLst>
          </p:nvPr>
        </p:nvSpPr>
        <p:spPr bwMode="auto">
          <a:xfrm>
            <a:off x="8972007" y="3886825"/>
            <a:ext cx="2487613" cy="2319338"/>
          </a:xfrm>
          <a:custGeom>
            <a:avLst/>
            <a:gdLst>
              <a:gd name="T0" fmla="*/ 0 w 662"/>
              <a:gd name="T1" fmla="*/ 0 h 617"/>
              <a:gd name="T2" fmla="*/ 20 w 662"/>
              <a:gd name="T3" fmla="*/ 33 h 617"/>
              <a:gd name="T4" fmla="*/ 71 w 662"/>
              <a:gd name="T5" fmla="*/ 116 h 617"/>
              <a:gd name="T6" fmla="*/ 142 w 662"/>
              <a:gd name="T7" fmla="*/ 222 h 617"/>
              <a:gd name="T8" fmla="*/ 222 w 662"/>
              <a:gd name="T9" fmla="*/ 320 h 617"/>
              <a:gd name="T10" fmla="*/ 295 w 662"/>
              <a:gd name="T11" fmla="*/ 386 h 617"/>
              <a:gd name="T12" fmla="*/ 356 w 662"/>
              <a:gd name="T13" fmla="*/ 428 h 617"/>
              <a:gd name="T14" fmla="*/ 406 w 662"/>
              <a:gd name="T15" fmla="*/ 457 h 617"/>
              <a:gd name="T16" fmla="*/ 445 w 662"/>
              <a:gd name="T17" fmla="*/ 488 h 617"/>
              <a:gd name="T18" fmla="*/ 467 w 662"/>
              <a:gd name="T19" fmla="*/ 515 h 617"/>
              <a:gd name="T20" fmla="*/ 490 w 662"/>
              <a:gd name="T21" fmla="*/ 548 h 617"/>
              <a:gd name="T22" fmla="*/ 513 w 662"/>
              <a:gd name="T23" fmla="*/ 583 h 617"/>
              <a:gd name="T24" fmla="*/ 533 w 662"/>
              <a:gd name="T25" fmla="*/ 617 h 617"/>
              <a:gd name="T26" fmla="*/ 547 w 662"/>
              <a:gd name="T27" fmla="*/ 604 h 617"/>
              <a:gd name="T28" fmla="*/ 564 w 662"/>
              <a:gd name="T29" fmla="*/ 592 h 617"/>
              <a:gd name="T30" fmla="*/ 586 w 662"/>
              <a:gd name="T31" fmla="*/ 583 h 617"/>
              <a:gd name="T32" fmla="*/ 612 w 662"/>
              <a:gd name="T33" fmla="*/ 576 h 617"/>
              <a:gd name="T34" fmla="*/ 616 w 662"/>
              <a:gd name="T35" fmla="*/ 575 h 617"/>
              <a:gd name="T36" fmla="*/ 620 w 662"/>
              <a:gd name="T37" fmla="*/ 575 h 617"/>
              <a:gd name="T38" fmla="*/ 624 w 662"/>
              <a:gd name="T39" fmla="*/ 574 h 617"/>
              <a:gd name="T40" fmla="*/ 628 w 662"/>
              <a:gd name="T41" fmla="*/ 574 h 617"/>
              <a:gd name="T42" fmla="*/ 636 w 662"/>
              <a:gd name="T43" fmla="*/ 573 h 617"/>
              <a:gd name="T44" fmla="*/ 645 w 662"/>
              <a:gd name="T45" fmla="*/ 573 h 617"/>
              <a:gd name="T46" fmla="*/ 653 w 662"/>
              <a:gd name="T47" fmla="*/ 573 h 617"/>
              <a:gd name="T48" fmla="*/ 661 w 662"/>
              <a:gd name="T49" fmla="*/ 573 h 617"/>
              <a:gd name="T50" fmla="*/ 662 w 662"/>
              <a:gd name="T51" fmla="*/ 573 h 617"/>
              <a:gd name="T52" fmla="*/ 621 w 662"/>
              <a:gd name="T53" fmla="*/ 544 h 617"/>
              <a:gd name="T54" fmla="*/ 581 w 662"/>
              <a:gd name="T55" fmla="*/ 513 h 617"/>
              <a:gd name="T56" fmla="*/ 546 w 662"/>
              <a:gd name="T57" fmla="*/ 484 h 617"/>
              <a:gd name="T58" fmla="*/ 521 w 662"/>
              <a:gd name="T59" fmla="*/ 461 h 617"/>
              <a:gd name="T60" fmla="*/ 496 w 662"/>
              <a:gd name="T61" fmla="*/ 426 h 617"/>
              <a:gd name="T62" fmla="*/ 469 w 662"/>
              <a:gd name="T63" fmla="*/ 385 h 617"/>
              <a:gd name="T64" fmla="*/ 431 w 662"/>
              <a:gd name="T65" fmla="*/ 334 h 617"/>
              <a:gd name="T66" fmla="*/ 374 w 662"/>
              <a:gd name="T67" fmla="*/ 273 h 617"/>
              <a:gd name="T68" fmla="*/ 275 w 662"/>
              <a:gd name="T69" fmla="*/ 192 h 617"/>
              <a:gd name="T70" fmla="*/ 149 w 662"/>
              <a:gd name="T71" fmla="*/ 101 h 617"/>
              <a:gd name="T72" fmla="*/ 44 w 662"/>
              <a:gd name="T73" fmla="*/ 29 h 617"/>
              <a:gd name="T74" fmla="*/ 0 w 662"/>
              <a:gd name="T75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2" h="617">
                <a:moveTo>
                  <a:pt x="0" y="0"/>
                </a:moveTo>
                <a:cubicBezTo>
                  <a:pt x="0" y="0"/>
                  <a:pt x="8" y="13"/>
                  <a:pt x="20" y="33"/>
                </a:cubicBezTo>
                <a:cubicBezTo>
                  <a:pt x="32" y="54"/>
                  <a:pt x="50" y="83"/>
                  <a:pt x="71" y="116"/>
                </a:cubicBezTo>
                <a:cubicBezTo>
                  <a:pt x="92" y="149"/>
                  <a:pt x="116" y="186"/>
                  <a:pt x="142" y="222"/>
                </a:cubicBezTo>
                <a:cubicBezTo>
                  <a:pt x="168" y="258"/>
                  <a:pt x="196" y="292"/>
                  <a:pt x="222" y="320"/>
                </a:cubicBezTo>
                <a:cubicBezTo>
                  <a:pt x="248" y="348"/>
                  <a:pt x="273" y="369"/>
                  <a:pt x="295" y="386"/>
                </a:cubicBezTo>
                <a:cubicBezTo>
                  <a:pt x="318" y="404"/>
                  <a:pt x="338" y="417"/>
                  <a:pt x="356" y="428"/>
                </a:cubicBezTo>
                <a:cubicBezTo>
                  <a:pt x="375" y="439"/>
                  <a:pt x="391" y="448"/>
                  <a:pt x="406" y="457"/>
                </a:cubicBezTo>
                <a:cubicBezTo>
                  <a:pt x="421" y="466"/>
                  <a:pt x="434" y="476"/>
                  <a:pt x="445" y="488"/>
                </a:cubicBezTo>
                <a:cubicBezTo>
                  <a:pt x="452" y="496"/>
                  <a:pt x="460" y="505"/>
                  <a:pt x="467" y="515"/>
                </a:cubicBezTo>
                <a:cubicBezTo>
                  <a:pt x="475" y="525"/>
                  <a:pt x="483" y="537"/>
                  <a:pt x="490" y="548"/>
                </a:cubicBezTo>
                <a:cubicBezTo>
                  <a:pt x="498" y="560"/>
                  <a:pt x="506" y="572"/>
                  <a:pt x="513" y="583"/>
                </a:cubicBezTo>
                <a:cubicBezTo>
                  <a:pt x="520" y="595"/>
                  <a:pt x="527" y="607"/>
                  <a:pt x="533" y="617"/>
                </a:cubicBezTo>
                <a:cubicBezTo>
                  <a:pt x="537" y="613"/>
                  <a:pt x="541" y="608"/>
                  <a:pt x="547" y="604"/>
                </a:cubicBezTo>
                <a:cubicBezTo>
                  <a:pt x="552" y="600"/>
                  <a:pt x="558" y="596"/>
                  <a:pt x="564" y="592"/>
                </a:cubicBezTo>
                <a:cubicBezTo>
                  <a:pt x="571" y="589"/>
                  <a:pt x="578" y="585"/>
                  <a:pt x="586" y="583"/>
                </a:cubicBezTo>
                <a:cubicBezTo>
                  <a:pt x="594" y="580"/>
                  <a:pt x="603" y="578"/>
                  <a:pt x="612" y="576"/>
                </a:cubicBezTo>
                <a:cubicBezTo>
                  <a:pt x="613" y="576"/>
                  <a:pt x="615" y="576"/>
                  <a:pt x="616" y="575"/>
                </a:cubicBezTo>
                <a:cubicBezTo>
                  <a:pt x="617" y="575"/>
                  <a:pt x="619" y="575"/>
                  <a:pt x="620" y="575"/>
                </a:cubicBezTo>
                <a:cubicBezTo>
                  <a:pt x="621" y="575"/>
                  <a:pt x="623" y="574"/>
                  <a:pt x="624" y="574"/>
                </a:cubicBezTo>
                <a:cubicBezTo>
                  <a:pt x="625" y="574"/>
                  <a:pt x="626" y="574"/>
                  <a:pt x="628" y="574"/>
                </a:cubicBezTo>
                <a:cubicBezTo>
                  <a:pt x="631" y="574"/>
                  <a:pt x="633" y="573"/>
                  <a:pt x="636" y="573"/>
                </a:cubicBezTo>
                <a:cubicBezTo>
                  <a:pt x="639" y="573"/>
                  <a:pt x="642" y="573"/>
                  <a:pt x="645" y="573"/>
                </a:cubicBezTo>
                <a:cubicBezTo>
                  <a:pt x="648" y="573"/>
                  <a:pt x="650" y="573"/>
                  <a:pt x="653" y="573"/>
                </a:cubicBezTo>
                <a:cubicBezTo>
                  <a:pt x="656" y="573"/>
                  <a:pt x="659" y="573"/>
                  <a:pt x="661" y="573"/>
                </a:cubicBezTo>
                <a:cubicBezTo>
                  <a:pt x="662" y="573"/>
                  <a:pt x="662" y="573"/>
                  <a:pt x="662" y="573"/>
                </a:cubicBezTo>
                <a:cubicBezTo>
                  <a:pt x="649" y="564"/>
                  <a:pt x="635" y="554"/>
                  <a:pt x="621" y="544"/>
                </a:cubicBezTo>
                <a:cubicBezTo>
                  <a:pt x="607" y="534"/>
                  <a:pt x="594" y="523"/>
                  <a:pt x="581" y="513"/>
                </a:cubicBezTo>
                <a:cubicBezTo>
                  <a:pt x="568" y="503"/>
                  <a:pt x="556" y="493"/>
                  <a:pt x="546" y="484"/>
                </a:cubicBezTo>
                <a:cubicBezTo>
                  <a:pt x="535" y="476"/>
                  <a:pt x="527" y="468"/>
                  <a:pt x="521" y="461"/>
                </a:cubicBezTo>
                <a:cubicBezTo>
                  <a:pt x="512" y="450"/>
                  <a:pt x="504" y="439"/>
                  <a:pt x="496" y="426"/>
                </a:cubicBezTo>
                <a:cubicBezTo>
                  <a:pt x="488" y="414"/>
                  <a:pt x="479" y="400"/>
                  <a:pt x="469" y="385"/>
                </a:cubicBezTo>
                <a:cubicBezTo>
                  <a:pt x="459" y="370"/>
                  <a:pt x="447" y="353"/>
                  <a:pt x="431" y="334"/>
                </a:cubicBezTo>
                <a:cubicBezTo>
                  <a:pt x="416" y="316"/>
                  <a:pt x="398" y="296"/>
                  <a:pt x="374" y="273"/>
                </a:cubicBezTo>
                <a:cubicBezTo>
                  <a:pt x="351" y="251"/>
                  <a:pt x="315" y="223"/>
                  <a:pt x="275" y="192"/>
                </a:cubicBezTo>
                <a:cubicBezTo>
                  <a:pt x="235" y="162"/>
                  <a:pt x="190" y="130"/>
                  <a:pt x="149" y="101"/>
                </a:cubicBezTo>
                <a:cubicBezTo>
                  <a:pt x="109" y="73"/>
                  <a:pt x="71" y="48"/>
                  <a:pt x="44" y="29"/>
                </a:cubicBezTo>
                <a:cubicBezTo>
                  <a:pt x="17" y="11"/>
                  <a:pt x="0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0"/>
          <p:cNvSpPr/>
          <p:nvPr>
            <p:custDataLst>
              <p:tags r:id="rId3"/>
            </p:custDataLst>
          </p:nvPr>
        </p:nvSpPr>
        <p:spPr bwMode="auto">
          <a:xfrm>
            <a:off x="11364370" y="1935787"/>
            <a:ext cx="76200" cy="4344988"/>
          </a:xfrm>
          <a:custGeom>
            <a:avLst/>
            <a:gdLst>
              <a:gd name="T0" fmla="*/ 0 w 20"/>
              <a:gd name="T1" fmla="*/ 6 h 1156"/>
              <a:gd name="T2" fmla="*/ 0 w 20"/>
              <a:gd name="T3" fmla="*/ 21 h 1156"/>
              <a:gd name="T4" fmla="*/ 0 w 20"/>
              <a:gd name="T5" fmla="*/ 1156 h 1156"/>
              <a:gd name="T6" fmla="*/ 0 w 20"/>
              <a:gd name="T7" fmla="*/ 1156 h 1156"/>
              <a:gd name="T8" fmla="*/ 5 w 20"/>
              <a:gd name="T9" fmla="*/ 1155 h 1156"/>
              <a:gd name="T10" fmla="*/ 10 w 20"/>
              <a:gd name="T11" fmla="*/ 1153 h 1156"/>
              <a:gd name="T12" fmla="*/ 15 w 20"/>
              <a:gd name="T13" fmla="*/ 1151 h 1156"/>
              <a:gd name="T14" fmla="*/ 20 w 20"/>
              <a:gd name="T15" fmla="*/ 1150 h 1156"/>
              <a:gd name="T16" fmla="*/ 16 w 20"/>
              <a:gd name="T17" fmla="*/ 15 h 1156"/>
              <a:gd name="T18" fmla="*/ 16 w 20"/>
              <a:gd name="T19" fmla="*/ 0 h 1156"/>
              <a:gd name="T20" fmla="*/ 0 w 20"/>
              <a:gd name="T21" fmla="*/ 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" h="1156">
                <a:moveTo>
                  <a:pt x="0" y="6"/>
                </a:moveTo>
                <a:cubicBezTo>
                  <a:pt x="0" y="21"/>
                  <a:pt x="0" y="21"/>
                  <a:pt x="0" y="21"/>
                </a:cubicBezTo>
                <a:cubicBezTo>
                  <a:pt x="0" y="1156"/>
                  <a:pt x="0" y="1156"/>
                  <a:pt x="0" y="1156"/>
                </a:cubicBezTo>
                <a:cubicBezTo>
                  <a:pt x="0" y="1156"/>
                  <a:pt x="0" y="1156"/>
                  <a:pt x="0" y="1156"/>
                </a:cubicBezTo>
                <a:cubicBezTo>
                  <a:pt x="2" y="1156"/>
                  <a:pt x="3" y="1155"/>
                  <a:pt x="5" y="1155"/>
                </a:cubicBezTo>
                <a:cubicBezTo>
                  <a:pt x="7" y="1154"/>
                  <a:pt x="8" y="1153"/>
                  <a:pt x="10" y="1153"/>
                </a:cubicBezTo>
                <a:cubicBezTo>
                  <a:pt x="12" y="1152"/>
                  <a:pt x="13" y="1152"/>
                  <a:pt x="15" y="1151"/>
                </a:cubicBezTo>
                <a:cubicBezTo>
                  <a:pt x="16" y="1151"/>
                  <a:pt x="18" y="1150"/>
                  <a:pt x="20" y="1150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6"/>
                  <a:pt x="0" y="6"/>
                  <a:pt x="0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1"/>
          <p:cNvSpPr/>
          <p:nvPr>
            <p:custDataLst>
              <p:tags r:id="rId4"/>
            </p:custDataLst>
          </p:nvPr>
        </p:nvSpPr>
        <p:spPr bwMode="auto">
          <a:xfrm>
            <a:off x="5735094" y="3375650"/>
            <a:ext cx="5603876" cy="3152776"/>
          </a:xfrm>
          <a:custGeom>
            <a:avLst/>
            <a:gdLst>
              <a:gd name="T0" fmla="*/ 1492 w 1492"/>
              <a:gd name="T1" fmla="*/ 735 h 839"/>
              <a:gd name="T2" fmla="*/ 1198 w 1492"/>
              <a:gd name="T3" fmla="*/ 575 h 839"/>
              <a:gd name="T4" fmla="*/ 860 w 1492"/>
              <a:gd name="T5" fmla="*/ 402 h 839"/>
              <a:gd name="T6" fmla="*/ 466 w 1492"/>
              <a:gd name="T7" fmla="*/ 212 h 839"/>
              <a:gd name="T8" fmla="*/ 0 w 1492"/>
              <a:gd name="T9" fmla="*/ 0 h 839"/>
              <a:gd name="T10" fmla="*/ 442 w 1492"/>
              <a:gd name="T11" fmla="*/ 271 h 839"/>
              <a:gd name="T12" fmla="*/ 831 w 1492"/>
              <a:gd name="T13" fmla="*/ 495 h 839"/>
              <a:gd name="T14" fmla="*/ 1175 w 1492"/>
              <a:gd name="T15" fmla="*/ 682 h 839"/>
              <a:gd name="T16" fmla="*/ 1482 w 1492"/>
              <a:gd name="T17" fmla="*/ 839 h 839"/>
              <a:gd name="T18" fmla="*/ 1481 w 1492"/>
              <a:gd name="T19" fmla="*/ 837 h 839"/>
              <a:gd name="T20" fmla="*/ 1481 w 1492"/>
              <a:gd name="T21" fmla="*/ 835 h 839"/>
              <a:gd name="T22" fmla="*/ 1481 w 1492"/>
              <a:gd name="T23" fmla="*/ 833 h 839"/>
              <a:gd name="T24" fmla="*/ 1481 w 1492"/>
              <a:gd name="T25" fmla="*/ 831 h 839"/>
              <a:gd name="T26" fmla="*/ 1480 w 1492"/>
              <a:gd name="T27" fmla="*/ 827 h 839"/>
              <a:gd name="T28" fmla="*/ 1480 w 1492"/>
              <a:gd name="T29" fmla="*/ 823 h 839"/>
              <a:gd name="T30" fmla="*/ 1479 w 1492"/>
              <a:gd name="T31" fmla="*/ 819 h 839"/>
              <a:gd name="T32" fmla="*/ 1479 w 1492"/>
              <a:gd name="T33" fmla="*/ 815 h 839"/>
              <a:gd name="T34" fmla="*/ 1479 w 1492"/>
              <a:gd name="T35" fmla="*/ 793 h 839"/>
              <a:gd name="T36" fmla="*/ 1481 w 1492"/>
              <a:gd name="T37" fmla="*/ 772 h 839"/>
              <a:gd name="T38" fmla="*/ 1485 w 1492"/>
              <a:gd name="T39" fmla="*/ 753 h 839"/>
              <a:gd name="T40" fmla="*/ 1492 w 1492"/>
              <a:gd name="T41" fmla="*/ 735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92" h="839">
                <a:moveTo>
                  <a:pt x="1492" y="735"/>
                </a:moveTo>
                <a:cubicBezTo>
                  <a:pt x="1399" y="683"/>
                  <a:pt x="1301" y="629"/>
                  <a:pt x="1198" y="575"/>
                </a:cubicBezTo>
                <a:cubicBezTo>
                  <a:pt x="1091" y="519"/>
                  <a:pt x="979" y="461"/>
                  <a:pt x="860" y="402"/>
                </a:cubicBezTo>
                <a:cubicBezTo>
                  <a:pt x="736" y="340"/>
                  <a:pt x="605" y="277"/>
                  <a:pt x="466" y="212"/>
                </a:cubicBezTo>
                <a:cubicBezTo>
                  <a:pt x="320" y="144"/>
                  <a:pt x="165" y="73"/>
                  <a:pt x="0" y="0"/>
                </a:cubicBezTo>
                <a:cubicBezTo>
                  <a:pt x="154" y="97"/>
                  <a:pt x="301" y="188"/>
                  <a:pt x="442" y="271"/>
                </a:cubicBezTo>
                <a:cubicBezTo>
                  <a:pt x="577" y="351"/>
                  <a:pt x="706" y="426"/>
                  <a:pt x="831" y="495"/>
                </a:cubicBezTo>
                <a:cubicBezTo>
                  <a:pt x="950" y="562"/>
                  <a:pt x="1064" y="624"/>
                  <a:pt x="1175" y="682"/>
                </a:cubicBezTo>
                <a:cubicBezTo>
                  <a:pt x="1281" y="738"/>
                  <a:pt x="1383" y="790"/>
                  <a:pt x="1482" y="839"/>
                </a:cubicBezTo>
                <a:cubicBezTo>
                  <a:pt x="1482" y="838"/>
                  <a:pt x="1482" y="837"/>
                  <a:pt x="1481" y="837"/>
                </a:cubicBezTo>
                <a:cubicBezTo>
                  <a:pt x="1481" y="836"/>
                  <a:pt x="1481" y="835"/>
                  <a:pt x="1481" y="835"/>
                </a:cubicBezTo>
                <a:cubicBezTo>
                  <a:pt x="1481" y="834"/>
                  <a:pt x="1481" y="834"/>
                  <a:pt x="1481" y="833"/>
                </a:cubicBezTo>
                <a:cubicBezTo>
                  <a:pt x="1481" y="832"/>
                  <a:pt x="1481" y="832"/>
                  <a:pt x="1481" y="831"/>
                </a:cubicBezTo>
                <a:cubicBezTo>
                  <a:pt x="1480" y="830"/>
                  <a:pt x="1480" y="828"/>
                  <a:pt x="1480" y="827"/>
                </a:cubicBezTo>
                <a:cubicBezTo>
                  <a:pt x="1480" y="826"/>
                  <a:pt x="1480" y="824"/>
                  <a:pt x="1480" y="823"/>
                </a:cubicBezTo>
                <a:cubicBezTo>
                  <a:pt x="1480" y="822"/>
                  <a:pt x="1479" y="820"/>
                  <a:pt x="1479" y="819"/>
                </a:cubicBezTo>
                <a:cubicBezTo>
                  <a:pt x="1479" y="818"/>
                  <a:pt x="1479" y="816"/>
                  <a:pt x="1479" y="815"/>
                </a:cubicBezTo>
                <a:cubicBezTo>
                  <a:pt x="1479" y="808"/>
                  <a:pt x="1479" y="800"/>
                  <a:pt x="1479" y="793"/>
                </a:cubicBezTo>
                <a:cubicBezTo>
                  <a:pt x="1479" y="786"/>
                  <a:pt x="1480" y="779"/>
                  <a:pt x="1481" y="772"/>
                </a:cubicBezTo>
                <a:cubicBezTo>
                  <a:pt x="1482" y="766"/>
                  <a:pt x="1484" y="759"/>
                  <a:pt x="1485" y="753"/>
                </a:cubicBezTo>
                <a:cubicBezTo>
                  <a:pt x="1487" y="746"/>
                  <a:pt x="1489" y="740"/>
                  <a:pt x="1492" y="7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0907170" y="6015663"/>
            <a:ext cx="954088" cy="546100"/>
          </a:xfrm>
          <a:custGeom>
            <a:avLst/>
            <a:gdLst>
              <a:gd name="T0" fmla="*/ 110 w 238"/>
              <a:gd name="T1" fmla="*/ 88 h 136"/>
              <a:gd name="T2" fmla="*/ 89 w 238"/>
              <a:gd name="T3" fmla="*/ 81 h 136"/>
              <a:gd name="T4" fmla="*/ 82 w 238"/>
              <a:gd name="T5" fmla="*/ 65 h 136"/>
              <a:gd name="T6" fmla="*/ 96 w 238"/>
              <a:gd name="T7" fmla="*/ 51 h 136"/>
              <a:gd name="T8" fmla="*/ 110 w 238"/>
              <a:gd name="T9" fmla="*/ 47 h 136"/>
              <a:gd name="T10" fmla="*/ 113 w 238"/>
              <a:gd name="T11" fmla="*/ 47 h 136"/>
              <a:gd name="T12" fmla="*/ 127 w 238"/>
              <a:gd name="T13" fmla="*/ 47 h 136"/>
              <a:gd name="T14" fmla="*/ 148 w 238"/>
              <a:gd name="T15" fmla="*/ 54 h 136"/>
              <a:gd name="T16" fmla="*/ 155 w 238"/>
              <a:gd name="T17" fmla="*/ 69 h 136"/>
              <a:gd name="T18" fmla="*/ 141 w 238"/>
              <a:gd name="T19" fmla="*/ 83 h 136"/>
              <a:gd name="T20" fmla="*/ 127 w 238"/>
              <a:gd name="T21" fmla="*/ 88 h 136"/>
              <a:gd name="T22" fmla="*/ 124 w 238"/>
              <a:gd name="T23" fmla="*/ 88 h 136"/>
              <a:gd name="T24" fmla="*/ 104 w 238"/>
              <a:gd name="T25" fmla="*/ 1 h 136"/>
              <a:gd name="T26" fmla="*/ 96 w 238"/>
              <a:gd name="T27" fmla="*/ 2 h 136"/>
              <a:gd name="T28" fmla="*/ 89 w 238"/>
              <a:gd name="T29" fmla="*/ 4 h 136"/>
              <a:gd name="T30" fmla="*/ 41 w 238"/>
              <a:gd name="T31" fmla="*/ 20 h 136"/>
              <a:gd name="T32" fmla="*/ 10 w 238"/>
              <a:gd name="T33" fmla="*/ 45 h 136"/>
              <a:gd name="T34" fmla="*/ 1 w 238"/>
              <a:gd name="T35" fmla="*/ 66 h 136"/>
              <a:gd name="T36" fmla="*/ 4 w 238"/>
              <a:gd name="T37" fmla="*/ 88 h 136"/>
              <a:gd name="T38" fmla="*/ 22 w 238"/>
              <a:gd name="T39" fmla="*/ 110 h 136"/>
              <a:gd name="T40" fmla="*/ 52 w 238"/>
              <a:gd name="T41" fmla="*/ 126 h 136"/>
              <a:gd name="T42" fmla="*/ 90 w 238"/>
              <a:gd name="T43" fmla="*/ 135 h 136"/>
              <a:gd name="T44" fmla="*/ 133 w 238"/>
              <a:gd name="T45" fmla="*/ 135 h 136"/>
              <a:gd name="T46" fmla="*/ 141 w 238"/>
              <a:gd name="T47" fmla="*/ 134 h 136"/>
              <a:gd name="T48" fmla="*/ 149 w 238"/>
              <a:gd name="T49" fmla="*/ 132 h 136"/>
              <a:gd name="T50" fmla="*/ 153 w 238"/>
              <a:gd name="T51" fmla="*/ 132 h 136"/>
              <a:gd name="T52" fmla="*/ 157 w 238"/>
              <a:gd name="T53" fmla="*/ 131 h 136"/>
              <a:gd name="T54" fmla="*/ 223 w 238"/>
              <a:gd name="T55" fmla="*/ 96 h 136"/>
              <a:gd name="T56" fmla="*/ 233 w 238"/>
              <a:gd name="T57" fmla="*/ 46 h 136"/>
              <a:gd name="T58" fmla="*/ 204 w 238"/>
              <a:gd name="T59" fmla="*/ 19 h 136"/>
              <a:gd name="T60" fmla="*/ 158 w 238"/>
              <a:gd name="T61" fmla="*/ 3 h 136"/>
              <a:gd name="T62" fmla="*/ 148 w 238"/>
              <a:gd name="T63" fmla="*/ 2 h 136"/>
              <a:gd name="T64" fmla="*/ 138 w 238"/>
              <a:gd name="T65" fmla="*/ 1 h 136"/>
              <a:gd name="T66" fmla="*/ 121 w 238"/>
              <a:gd name="T67" fmla="*/ 0 h 136"/>
              <a:gd name="T68" fmla="*/ 104 w 238"/>
              <a:gd name="T69" fmla="*/ 1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8" h="136">
                <a:moveTo>
                  <a:pt x="123" y="88"/>
                </a:moveTo>
                <a:cubicBezTo>
                  <a:pt x="118" y="89"/>
                  <a:pt x="114" y="89"/>
                  <a:pt x="110" y="88"/>
                </a:cubicBezTo>
                <a:cubicBezTo>
                  <a:pt x="105" y="88"/>
                  <a:pt x="101" y="87"/>
                  <a:pt x="98" y="85"/>
                </a:cubicBezTo>
                <a:cubicBezTo>
                  <a:pt x="94" y="84"/>
                  <a:pt x="91" y="83"/>
                  <a:pt x="89" y="81"/>
                </a:cubicBezTo>
                <a:cubicBezTo>
                  <a:pt x="86" y="79"/>
                  <a:pt x="84" y="76"/>
                  <a:pt x="83" y="74"/>
                </a:cubicBezTo>
                <a:cubicBezTo>
                  <a:pt x="82" y="71"/>
                  <a:pt x="81" y="68"/>
                  <a:pt x="82" y="65"/>
                </a:cubicBezTo>
                <a:cubicBezTo>
                  <a:pt x="83" y="63"/>
                  <a:pt x="84" y="60"/>
                  <a:pt x="87" y="58"/>
                </a:cubicBezTo>
                <a:cubicBezTo>
                  <a:pt x="89" y="55"/>
                  <a:pt x="92" y="53"/>
                  <a:pt x="96" y="51"/>
                </a:cubicBezTo>
                <a:cubicBezTo>
                  <a:pt x="100" y="50"/>
                  <a:pt x="104" y="48"/>
                  <a:pt x="109" y="47"/>
                </a:cubicBezTo>
                <a:cubicBezTo>
                  <a:pt x="109" y="47"/>
                  <a:pt x="110" y="47"/>
                  <a:pt x="110" y="47"/>
                </a:cubicBezTo>
                <a:cubicBezTo>
                  <a:pt x="111" y="47"/>
                  <a:pt x="111" y="47"/>
                  <a:pt x="112" y="47"/>
                </a:cubicBezTo>
                <a:cubicBezTo>
                  <a:pt x="112" y="47"/>
                  <a:pt x="112" y="47"/>
                  <a:pt x="113" y="47"/>
                </a:cubicBezTo>
                <a:cubicBezTo>
                  <a:pt x="113" y="47"/>
                  <a:pt x="114" y="47"/>
                  <a:pt x="114" y="47"/>
                </a:cubicBezTo>
                <a:cubicBezTo>
                  <a:pt x="119" y="46"/>
                  <a:pt x="123" y="46"/>
                  <a:pt x="127" y="47"/>
                </a:cubicBezTo>
                <a:cubicBezTo>
                  <a:pt x="131" y="47"/>
                  <a:pt x="135" y="48"/>
                  <a:pt x="139" y="49"/>
                </a:cubicBezTo>
                <a:cubicBezTo>
                  <a:pt x="143" y="50"/>
                  <a:pt x="146" y="52"/>
                  <a:pt x="148" y="54"/>
                </a:cubicBezTo>
                <a:cubicBezTo>
                  <a:pt x="151" y="56"/>
                  <a:pt x="153" y="58"/>
                  <a:pt x="154" y="61"/>
                </a:cubicBezTo>
                <a:cubicBezTo>
                  <a:pt x="155" y="63"/>
                  <a:pt x="156" y="66"/>
                  <a:pt x="155" y="69"/>
                </a:cubicBezTo>
                <a:cubicBezTo>
                  <a:pt x="154" y="72"/>
                  <a:pt x="153" y="74"/>
                  <a:pt x="150" y="77"/>
                </a:cubicBezTo>
                <a:cubicBezTo>
                  <a:pt x="148" y="79"/>
                  <a:pt x="145" y="81"/>
                  <a:pt x="141" y="83"/>
                </a:cubicBezTo>
                <a:cubicBezTo>
                  <a:pt x="137" y="85"/>
                  <a:pt x="133" y="86"/>
                  <a:pt x="128" y="87"/>
                </a:cubicBezTo>
                <a:cubicBezTo>
                  <a:pt x="128" y="87"/>
                  <a:pt x="127" y="87"/>
                  <a:pt x="127" y="88"/>
                </a:cubicBezTo>
                <a:cubicBezTo>
                  <a:pt x="126" y="88"/>
                  <a:pt x="126" y="88"/>
                  <a:pt x="125" y="88"/>
                </a:cubicBezTo>
                <a:cubicBezTo>
                  <a:pt x="125" y="88"/>
                  <a:pt x="125" y="88"/>
                  <a:pt x="124" y="88"/>
                </a:cubicBezTo>
                <a:cubicBezTo>
                  <a:pt x="124" y="88"/>
                  <a:pt x="123" y="88"/>
                  <a:pt x="123" y="88"/>
                </a:cubicBezTo>
                <a:close/>
                <a:moveTo>
                  <a:pt x="104" y="1"/>
                </a:moveTo>
                <a:cubicBezTo>
                  <a:pt x="103" y="2"/>
                  <a:pt x="102" y="2"/>
                  <a:pt x="100" y="2"/>
                </a:cubicBezTo>
                <a:cubicBezTo>
                  <a:pt x="99" y="2"/>
                  <a:pt x="98" y="2"/>
                  <a:pt x="96" y="2"/>
                </a:cubicBezTo>
                <a:cubicBezTo>
                  <a:pt x="95" y="3"/>
                  <a:pt x="94" y="3"/>
                  <a:pt x="93" y="3"/>
                </a:cubicBezTo>
                <a:cubicBezTo>
                  <a:pt x="91" y="3"/>
                  <a:pt x="90" y="3"/>
                  <a:pt x="89" y="4"/>
                </a:cubicBezTo>
                <a:cubicBezTo>
                  <a:pt x="80" y="5"/>
                  <a:pt x="71" y="8"/>
                  <a:pt x="63" y="10"/>
                </a:cubicBezTo>
                <a:cubicBezTo>
                  <a:pt x="55" y="13"/>
                  <a:pt x="48" y="16"/>
                  <a:pt x="41" y="20"/>
                </a:cubicBezTo>
                <a:cubicBezTo>
                  <a:pt x="34" y="23"/>
                  <a:pt x="28" y="27"/>
                  <a:pt x="23" y="31"/>
                </a:cubicBezTo>
                <a:cubicBezTo>
                  <a:pt x="18" y="36"/>
                  <a:pt x="13" y="40"/>
                  <a:pt x="10" y="45"/>
                </a:cubicBezTo>
                <a:cubicBezTo>
                  <a:pt x="7" y="48"/>
                  <a:pt x="5" y="52"/>
                  <a:pt x="4" y="55"/>
                </a:cubicBezTo>
                <a:cubicBezTo>
                  <a:pt x="2" y="59"/>
                  <a:pt x="1" y="62"/>
                  <a:pt x="1" y="66"/>
                </a:cubicBezTo>
                <a:cubicBezTo>
                  <a:pt x="0" y="70"/>
                  <a:pt x="0" y="73"/>
                  <a:pt x="1" y="77"/>
                </a:cubicBezTo>
                <a:cubicBezTo>
                  <a:pt x="1" y="81"/>
                  <a:pt x="2" y="85"/>
                  <a:pt x="4" y="88"/>
                </a:cubicBezTo>
                <a:cubicBezTo>
                  <a:pt x="6" y="93"/>
                  <a:pt x="8" y="96"/>
                  <a:pt x="11" y="100"/>
                </a:cubicBezTo>
                <a:cubicBezTo>
                  <a:pt x="14" y="104"/>
                  <a:pt x="18" y="107"/>
                  <a:pt x="22" y="110"/>
                </a:cubicBezTo>
                <a:cubicBezTo>
                  <a:pt x="26" y="114"/>
                  <a:pt x="31" y="117"/>
                  <a:pt x="36" y="119"/>
                </a:cubicBezTo>
                <a:cubicBezTo>
                  <a:pt x="41" y="122"/>
                  <a:pt x="47" y="124"/>
                  <a:pt x="52" y="126"/>
                </a:cubicBezTo>
                <a:cubicBezTo>
                  <a:pt x="58" y="128"/>
                  <a:pt x="64" y="130"/>
                  <a:pt x="71" y="132"/>
                </a:cubicBezTo>
                <a:cubicBezTo>
                  <a:pt x="77" y="133"/>
                  <a:pt x="84" y="134"/>
                  <a:pt x="90" y="135"/>
                </a:cubicBezTo>
                <a:cubicBezTo>
                  <a:pt x="97" y="136"/>
                  <a:pt x="104" y="136"/>
                  <a:pt x="111" y="136"/>
                </a:cubicBezTo>
                <a:cubicBezTo>
                  <a:pt x="119" y="136"/>
                  <a:pt x="126" y="136"/>
                  <a:pt x="133" y="135"/>
                </a:cubicBezTo>
                <a:cubicBezTo>
                  <a:pt x="134" y="135"/>
                  <a:pt x="136" y="134"/>
                  <a:pt x="137" y="134"/>
                </a:cubicBezTo>
                <a:cubicBezTo>
                  <a:pt x="138" y="134"/>
                  <a:pt x="140" y="134"/>
                  <a:pt x="141" y="134"/>
                </a:cubicBezTo>
                <a:cubicBezTo>
                  <a:pt x="142" y="134"/>
                  <a:pt x="144" y="133"/>
                  <a:pt x="145" y="133"/>
                </a:cubicBezTo>
                <a:cubicBezTo>
                  <a:pt x="147" y="133"/>
                  <a:pt x="148" y="133"/>
                  <a:pt x="149" y="132"/>
                </a:cubicBezTo>
                <a:cubicBezTo>
                  <a:pt x="150" y="132"/>
                  <a:pt x="150" y="132"/>
                  <a:pt x="151" y="132"/>
                </a:cubicBezTo>
                <a:cubicBezTo>
                  <a:pt x="152" y="132"/>
                  <a:pt x="152" y="132"/>
                  <a:pt x="153" y="132"/>
                </a:cubicBezTo>
                <a:cubicBezTo>
                  <a:pt x="153" y="132"/>
                  <a:pt x="154" y="131"/>
                  <a:pt x="155" y="131"/>
                </a:cubicBezTo>
                <a:cubicBezTo>
                  <a:pt x="155" y="131"/>
                  <a:pt x="156" y="131"/>
                  <a:pt x="157" y="131"/>
                </a:cubicBezTo>
                <a:cubicBezTo>
                  <a:pt x="171" y="128"/>
                  <a:pt x="185" y="123"/>
                  <a:pt x="196" y="117"/>
                </a:cubicBezTo>
                <a:cubicBezTo>
                  <a:pt x="207" y="111"/>
                  <a:pt x="216" y="104"/>
                  <a:pt x="223" y="96"/>
                </a:cubicBezTo>
                <a:cubicBezTo>
                  <a:pt x="230" y="89"/>
                  <a:pt x="234" y="80"/>
                  <a:pt x="236" y="72"/>
                </a:cubicBezTo>
                <a:cubicBezTo>
                  <a:pt x="238" y="63"/>
                  <a:pt x="237" y="55"/>
                  <a:pt x="233" y="46"/>
                </a:cubicBezTo>
                <a:cubicBezTo>
                  <a:pt x="230" y="41"/>
                  <a:pt x="226" y="36"/>
                  <a:pt x="221" y="31"/>
                </a:cubicBezTo>
                <a:cubicBezTo>
                  <a:pt x="217" y="27"/>
                  <a:pt x="211" y="22"/>
                  <a:pt x="204" y="19"/>
                </a:cubicBezTo>
                <a:cubicBezTo>
                  <a:pt x="198" y="15"/>
                  <a:pt x="191" y="12"/>
                  <a:pt x="183" y="9"/>
                </a:cubicBezTo>
                <a:cubicBezTo>
                  <a:pt x="175" y="7"/>
                  <a:pt x="167" y="5"/>
                  <a:pt x="158" y="3"/>
                </a:cubicBezTo>
                <a:cubicBezTo>
                  <a:pt x="157" y="3"/>
                  <a:pt x="155" y="3"/>
                  <a:pt x="153" y="2"/>
                </a:cubicBezTo>
                <a:cubicBezTo>
                  <a:pt x="152" y="2"/>
                  <a:pt x="150" y="2"/>
                  <a:pt x="148" y="2"/>
                </a:cubicBezTo>
                <a:cubicBezTo>
                  <a:pt x="147" y="2"/>
                  <a:pt x="145" y="1"/>
                  <a:pt x="143" y="1"/>
                </a:cubicBezTo>
                <a:cubicBezTo>
                  <a:pt x="141" y="1"/>
                  <a:pt x="140" y="1"/>
                  <a:pt x="138" y="1"/>
                </a:cubicBezTo>
                <a:cubicBezTo>
                  <a:pt x="135" y="1"/>
                  <a:pt x="132" y="0"/>
                  <a:pt x="130" y="0"/>
                </a:cubicBezTo>
                <a:cubicBezTo>
                  <a:pt x="127" y="0"/>
                  <a:pt x="124" y="0"/>
                  <a:pt x="121" y="0"/>
                </a:cubicBezTo>
                <a:cubicBezTo>
                  <a:pt x="118" y="0"/>
                  <a:pt x="116" y="1"/>
                  <a:pt x="113" y="1"/>
                </a:cubicBezTo>
                <a:cubicBezTo>
                  <a:pt x="110" y="1"/>
                  <a:pt x="107" y="1"/>
                  <a:pt x="104" y="1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3"/>
          <p:cNvSpPr/>
          <p:nvPr>
            <p:custDataLst>
              <p:tags r:id="rId6"/>
            </p:custDataLst>
          </p:nvPr>
        </p:nvSpPr>
        <p:spPr bwMode="auto">
          <a:xfrm>
            <a:off x="11200858" y="6164888"/>
            <a:ext cx="403225" cy="231775"/>
          </a:xfrm>
          <a:custGeom>
            <a:avLst/>
            <a:gdLst>
              <a:gd name="T0" fmla="*/ 37 w 84"/>
              <a:gd name="T1" fmla="*/ 0 h 48"/>
              <a:gd name="T2" fmla="*/ 35 w 84"/>
              <a:gd name="T3" fmla="*/ 1 h 48"/>
              <a:gd name="T4" fmla="*/ 34 w 84"/>
              <a:gd name="T5" fmla="*/ 1 h 48"/>
              <a:gd name="T6" fmla="*/ 33 w 84"/>
              <a:gd name="T7" fmla="*/ 1 h 48"/>
              <a:gd name="T8" fmla="*/ 31 w 84"/>
              <a:gd name="T9" fmla="*/ 1 h 48"/>
              <a:gd name="T10" fmla="*/ 16 w 84"/>
              <a:gd name="T11" fmla="*/ 6 h 48"/>
              <a:gd name="T12" fmla="*/ 6 w 84"/>
              <a:gd name="T13" fmla="*/ 13 h 48"/>
              <a:gd name="T14" fmla="*/ 1 w 84"/>
              <a:gd name="T15" fmla="*/ 22 h 48"/>
              <a:gd name="T16" fmla="*/ 1 w 84"/>
              <a:gd name="T17" fmla="*/ 31 h 48"/>
              <a:gd name="T18" fmla="*/ 8 w 84"/>
              <a:gd name="T19" fmla="*/ 39 h 48"/>
              <a:gd name="T20" fmla="*/ 19 w 84"/>
              <a:gd name="T21" fmla="*/ 44 h 48"/>
              <a:gd name="T22" fmla="*/ 32 w 84"/>
              <a:gd name="T23" fmla="*/ 47 h 48"/>
              <a:gd name="T24" fmla="*/ 47 w 84"/>
              <a:gd name="T25" fmla="*/ 47 h 48"/>
              <a:gd name="T26" fmla="*/ 48 w 84"/>
              <a:gd name="T27" fmla="*/ 47 h 48"/>
              <a:gd name="T28" fmla="*/ 50 w 84"/>
              <a:gd name="T29" fmla="*/ 47 h 48"/>
              <a:gd name="T30" fmla="*/ 51 w 84"/>
              <a:gd name="T31" fmla="*/ 47 h 48"/>
              <a:gd name="T32" fmla="*/ 53 w 84"/>
              <a:gd name="T33" fmla="*/ 47 h 48"/>
              <a:gd name="T34" fmla="*/ 68 w 84"/>
              <a:gd name="T35" fmla="*/ 42 h 48"/>
              <a:gd name="T36" fmla="*/ 78 w 84"/>
              <a:gd name="T37" fmla="*/ 35 h 48"/>
              <a:gd name="T38" fmla="*/ 83 w 84"/>
              <a:gd name="T39" fmla="*/ 26 h 48"/>
              <a:gd name="T40" fmla="*/ 82 w 84"/>
              <a:gd name="T41" fmla="*/ 16 h 48"/>
              <a:gd name="T42" fmla="*/ 76 w 84"/>
              <a:gd name="T43" fmla="*/ 9 h 48"/>
              <a:gd name="T44" fmla="*/ 65 w 84"/>
              <a:gd name="T45" fmla="*/ 3 h 48"/>
              <a:gd name="T46" fmla="*/ 52 w 84"/>
              <a:gd name="T47" fmla="*/ 0 h 48"/>
              <a:gd name="T48" fmla="*/ 37 w 84"/>
              <a:gd name="T4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4" h="48">
                <a:moveTo>
                  <a:pt x="37" y="0"/>
                </a:moveTo>
                <a:cubicBezTo>
                  <a:pt x="36" y="0"/>
                  <a:pt x="36" y="0"/>
                  <a:pt x="35" y="1"/>
                </a:cubicBezTo>
                <a:cubicBezTo>
                  <a:pt x="35" y="1"/>
                  <a:pt x="35" y="1"/>
                  <a:pt x="34" y="1"/>
                </a:cubicBezTo>
                <a:cubicBezTo>
                  <a:pt x="34" y="1"/>
                  <a:pt x="33" y="1"/>
                  <a:pt x="33" y="1"/>
                </a:cubicBezTo>
                <a:cubicBezTo>
                  <a:pt x="32" y="1"/>
                  <a:pt x="32" y="1"/>
                  <a:pt x="31" y="1"/>
                </a:cubicBezTo>
                <a:cubicBezTo>
                  <a:pt x="26" y="2"/>
                  <a:pt x="21" y="4"/>
                  <a:pt x="16" y="6"/>
                </a:cubicBezTo>
                <a:cubicBezTo>
                  <a:pt x="12" y="8"/>
                  <a:pt x="9" y="10"/>
                  <a:pt x="6" y="13"/>
                </a:cubicBezTo>
                <a:cubicBezTo>
                  <a:pt x="3" y="16"/>
                  <a:pt x="1" y="19"/>
                  <a:pt x="1" y="22"/>
                </a:cubicBezTo>
                <a:cubicBezTo>
                  <a:pt x="0" y="25"/>
                  <a:pt x="0" y="28"/>
                  <a:pt x="1" y="31"/>
                </a:cubicBezTo>
                <a:cubicBezTo>
                  <a:pt x="3" y="34"/>
                  <a:pt x="5" y="37"/>
                  <a:pt x="8" y="39"/>
                </a:cubicBezTo>
                <a:cubicBezTo>
                  <a:pt x="11" y="41"/>
                  <a:pt x="14" y="43"/>
                  <a:pt x="19" y="44"/>
                </a:cubicBezTo>
                <a:cubicBezTo>
                  <a:pt x="23" y="46"/>
                  <a:pt x="27" y="47"/>
                  <a:pt x="32" y="47"/>
                </a:cubicBezTo>
                <a:cubicBezTo>
                  <a:pt x="37" y="48"/>
                  <a:pt x="42" y="48"/>
                  <a:pt x="47" y="47"/>
                </a:cubicBezTo>
                <a:cubicBezTo>
                  <a:pt x="47" y="47"/>
                  <a:pt x="48" y="47"/>
                  <a:pt x="48" y="47"/>
                </a:cubicBezTo>
                <a:cubicBezTo>
                  <a:pt x="49" y="47"/>
                  <a:pt x="49" y="47"/>
                  <a:pt x="50" y="47"/>
                </a:cubicBezTo>
                <a:cubicBezTo>
                  <a:pt x="50" y="47"/>
                  <a:pt x="51" y="47"/>
                  <a:pt x="51" y="47"/>
                </a:cubicBezTo>
                <a:cubicBezTo>
                  <a:pt x="52" y="47"/>
                  <a:pt x="52" y="47"/>
                  <a:pt x="53" y="47"/>
                </a:cubicBezTo>
                <a:cubicBezTo>
                  <a:pt x="58" y="46"/>
                  <a:pt x="63" y="44"/>
                  <a:pt x="68" y="42"/>
                </a:cubicBezTo>
                <a:cubicBezTo>
                  <a:pt x="72" y="40"/>
                  <a:pt x="75" y="37"/>
                  <a:pt x="78" y="35"/>
                </a:cubicBezTo>
                <a:cubicBezTo>
                  <a:pt x="81" y="32"/>
                  <a:pt x="83" y="29"/>
                  <a:pt x="83" y="26"/>
                </a:cubicBezTo>
                <a:cubicBezTo>
                  <a:pt x="84" y="23"/>
                  <a:pt x="84" y="19"/>
                  <a:pt x="82" y="16"/>
                </a:cubicBezTo>
                <a:cubicBezTo>
                  <a:pt x="81" y="13"/>
                  <a:pt x="79" y="11"/>
                  <a:pt x="76" y="9"/>
                </a:cubicBezTo>
                <a:cubicBezTo>
                  <a:pt x="73" y="7"/>
                  <a:pt x="69" y="5"/>
                  <a:pt x="65" y="3"/>
                </a:cubicBezTo>
                <a:cubicBezTo>
                  <a:pt x="61" y="2"/>
                  <a:pt x="57" y="1"/>
                  <a:pt x="52" y="0"/>
                </a:cubicBezTo>
                <a:cubicBezTo>
                  <a:pt x="47" y="0"/>
                  <a:pt x="42" y="0"/>
                  <a:pt x="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274775" y="2611560"/>
            <a:ext cx="5257800" cy="1353505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274775" y="4171211"/>
            <a:ext cx="5257800" cy="78281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"/>
          <p:cNvSpPr/>
          <p:nvPr>
            <p:custDataLst>
              <p:tags r:id="rId2"/>
            </p:custDataLst>
          </p:nvPr>
        </p:nvSpPr>
        <p:spPr bwMode="auto">
          <a:xfrm>
            <a:off x="8688891" y="3806408"/>
            <a:ext cx="2487613" cy="2319338"/>
          </a:xfrm>
          <a:custGeom>
            <a:avLst/>
            <a:gdLst>
              <a:gd name="T0" fmla="*/ 0 w 662"/>
              <a:gd name="T1" fmla="*/ 0 h 617"/>
              <a:gd name="T2" fmla="*/ 20 w 662"/>
              <a:gd name="T3" fmla="*/ 33 h 617"/>
              <a:gd name="T4" fmla="*/ 71 w 662"/>
              <a:gd name="T5" fmla="*/ 116 h 617"/>
              <a:gd name="T6" fmla="*/ 142 w 662"/>
              <a:gd name="T7" fmla="*/ 222 h 617"/>
              <a:gd name="T8" fmla="*/ 222 w 662"/>
              <a:gd name="T9" fmla="*/ 320 h 617"/>
              <a:gd name="T10" fmla="*/ 295 w 662"/>
              <a:gd name="T11" fmla="*/ 386 h 617"/>
              <a:gd name="T12" fmla="*/ 356 w 662"/>
              <a:gd name="T13" fmla="*/ 428 h 617"/>
              <a:gd name="T14" fmla="*/ 406 w 662"/>
              <a:gd name="T15" fmla="*/ 457 h 617"/>
              <a:gd name="T16" fmla="*/ 445 w 662"/>
              <a:gd name="T17" fmla="*/ 488 h 617"/>
              <a:gd name="T18" fmla="*/ 467 w 662"/>
              <a:gd name="T19" fmla="*/ 515 h 617"/>
              <a:gd name="T20" fmla="*/ 490 w 662"/>
              <a:gd name="T21" fmla="*/ 548 h 617"/>
              <a:gd name="T22" fmla="*/ 513 w 662"/>
              <a:gd name="T23" fmla="*/ 583 h 617"/>
              <a:gd name="T24" fmla="*/ 533 w 662"/>
              <a:gd name="T25" fmla="*/ 617 h 617"/>
              <a:gd name="T26" fmla="*/ 547 w 662"/>
              <a:gd name="T27" fmla="*/ 604 h 617"/>
              <a:gd name="T28" fmla="*/ 564 w 662"/>
              <a:gd name="T29" fmla="*/ 592 h 617"/>
              <a:gd name="T30" fmla="*/ 586 w 662"/>
              <a:gd name="T31" fmla="*/ 583 h 617"/>
              <a:gd name="T32" fmla="*/ 612 w 662"/>
              <a:gd name="T33" fmla="*/ 576 h 617"/>
              <a:gd name="T34" fmla="*/ 616 w 662"/>
              <a:gd name="T35" fmla="*/ 575 h 617"/>
              <a:gd name="T36" fmla="*/ 620 w 662"/>
              <a:gd name="T37" fmla="*/ 575 h 617"/>
              <a:gd name="T38" fmla="*/ 624 w 662"/>
              <a:gd name="T39" fmla="*/ 574 h 617"/>
              <a:gd name="T40" fmla="*/ 628 w 662"/>
              <a:gd name="T41" fmla="*/ 574 h 617"/>
              <a:gd name="T42" fmla="*/ 636 w 662"/>
              <a:gd name="T43" fmla="*/ 573 h 617"/>
              <a:gd name="T44" fmla="*/ 645 w 662"/>
              <a:gd name="T45" fmla="*/ 573 h 617"/>
              <a:gd name="T46" fmla="*/ 653 w 662"/>
              <a:gd name="T47" fmla="*/ 573 h 617"/>
              <a:gd name="T48" fmla="*/ 661 w 662"/>
              <a:gd name="T49" fmla="*/ 573 h 617"/>
              <a:gd name="T50" fmla="*/ 662 w 662"/>
              <a:gd name="T51" fmla="*/ 573 h 617"/>
              <a:gd name="T52" fmla="*/ 621 w 662"/>
              <a:gd name="T53" fmla="*/ 544 h 617"/>
              <a:gd name="T54" fmla="*/ 581 w 662"/>
              <a:gd name="T55" fmla="*/ 513 h 617"/>
              <a:gd name="T56" fmla="*/ 546 w 662"/>
              <a:gd name="T57" fmla="*/ 484 h 617"/>
              <a:gd name="T58" fmla="*/ 521 w 662"/>
              <a:gd name="T59" fmla="*/ 461 h 617"/>
              <a:gd name="T60" fmla="*/ 496 w 662"/>
              <a:gd name="T61" fmla="*/ 426 h 617"/>
              <a:gd name="T62" fmla="*/ 469 w 662"/>
              <a:gd name="T63" fmla="*/ 385 h 617"/>
              <a:gd name="T64" fmla="*/ 431 w 662"/>
              <a:gd name="T65" fmla="*/ 334 h 617"/>
              <a:gd name="T66" fmla="*/ 374 w 662"/>
              <a:gd name="T67" fmla="*/ 273 h 617"/>
              <a:gd name="T68" fmla="*/ 275 w 662"/>
              <a:gd name="T69" fmla="*/ 192 h 617"/>
              <a:gd name="T70" fmla="*/ 149 w 662"/>
              <a:gd name="T71" fmla="*/ 101 h 617"/>
              <a:gd name="T72" fmla="*/ 44 w 662"/>
              <a:gd name="T73" fmla="*/ 29 h 617"/>
              <a:gd name="T74" fmla="*/ 0 w 662"/>
              <a:gd name="T75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2" h="617">
                <a:moveTo>
                  <a:pt x="0" y="0"/>
                </a:moveTo>
                <a:cubicBezTo>
                  <a:pt x="0" y="0"/>
                  <a:pt x="8" y="13"/>
                  <a:pt x="20" y="33"/>
                </a:cubicBezTo>
                <a:cubicBezTo>
                  <a:pt x="32" y="54"/>
                  <a:pt x="50" y="83"/>
                  <a:pt x="71" y="116"/>
                </a:cubicBezTo>
                <a:cubicBezTo>
                  <a:pt x="92" y="149"/>
                  <a:pt x="116" y="186"/>
                  <a:pt x="142" y="222"/>
                </a:cubicBezTo>
                <a:cubicBezTo>
                  <a:pt x="168" y="258"/>
                  <a:pt x="196" y="292"/>
                  <a:pt x="222" y="320"/>
                </a:cubicBezTo>
                <a:cubicBezTo>
                  <a:pt x="248" y="348"/>
                  <a:pt x="273" y="369"/>
                  <a:pt x="295" y="386"/>
                </a:cubicBezTo>
                <a:cubicBezTo>
                  <a:pt x="318" y="404"/>
                  <a:pt x="338" y="417"/>
                  <a:pt x="356" y="428"/>
                </a:cubicBezTo>
                <a:cubicBezTo>
                  <a:pt x="375" y="439"/>
                  <a:pt x="391" y="448"/>
                  <a:pt x="406" y="457"/>
                </a:cubicBezTo>
                <a:cubicBezTo>
                  <a:pt x="421" y="466"/>
                  <a:pt x="434" y="476"/>
                  <a:pt x="445" y="488"/>
                </a:cubicBezTo>
                <a:cubicBezTo>
                  <a:pt x="452" y="496"/>
                  <a:pt x="460" y="505"/>
                  <a:pt x="467" y="515"/>
                </a:cubicBezTo>
                <a:cubicBezTo>
                  <a:pt x="475" y="525"/>
                  <a:pt x="483" y="537"/>
                  <a:pt x="490" y="548"/>
                </a:cubicBezTo>
                <a:cubicBezTo>
                  <a:pt x="498" y="560"/>
                  <a:pt x="506" y="572"/>
                  <a:pt x="513" y="583"/>
                </a:cubicBezTo>
                <a:cubicBezTo>
                  <a:pt x="520" y="595"/>
                  <a:pt x="527" y="607"/>
                  <a:pt x="533" y="617"/>
                </a:cubicBezTo>
                <a:cubicBezTo>
                  <a:pt x="537" y="613"/>
                  <a:pt x="541" y="608"/>
                  <a:pt x="547" y="604"/>
                </a:cubicBezTo>
                <a:cubicBezTo>
                  <a:pt x="552" y="600"/>
                  <a:pt x="558" y="596"/>
                  <a:pt x="564" y="592"/>
                </a:cubicBezTo>
                <a:cubicBezTo>
                  <a:pt x="571" y="589"/>
                  <a:pt x="578" y="585"/>
                  <a:pt x="586" y="583"/>
                </a:cubicBezTo>
                <a:cubicBezTo>
                  <a:pt x="594" y="580"/>
                  <a:pt x="603" y="578"/>
                  <a:pt x="612" y="576"/>
                </a:cubicBezTo>
                <a:cubicBezTo>
                  <a:pt x="613" y="576"/>
                  <a:pt x="615" y="576"/>
                  <a:pt x="616" y="575"/>
                </a:cubicBezTo>
                <a:cubicBezTo>
                  <a:pt x="617" y="575"/>
                  <a:pt x="619" y="575"/>
                  <a:pt x="620" y="575"/>
                </a:cubicBezTo>
                <a:cubicBezTo>
                  <a:pt x="621" y="575"/>
                  <a:pt x="623" y="574"/>
                  <a:pt x="624" y="574"/>
                </a:cubicBezTo>
                <a:cubicBezTo>
                  <a:pt x="625" y="574"/>
                  <a:pt x="626" y="574"/>
                  <a:pt x="628" y="574"/>
                </a:cubicBezTo>
                <a:cubicBezTo>
                  <a:pt x="631" y="574"/>
                  <a:pt x="633" y="573"/>
                  <a:pt x="636" y="573"/>
                </a:cubicBezTo>
                <a:cubicBezTo>
                  <a:pt x="639" y="573"/>
                  <a:pt x="642" y="573"/>
                  <a:pt x="645" y="573"/>
                </a:cubicBezTo>
                <a:cubicBezTo>
                  <a:pt x="648" y="573"/>
                  <a:pt x="650" y="573"/>
                  <a:pt x="653" y="573"/>
                </a:cubicBezTo>
                <a:cubicBezTo>
                  <a:pt x="656" y="573"/>
                  <a:pt x="659" y="573"/>
                  <a:pt x="661" y="573"/>
                </a:cubicBezTo>
                <a:cubicBezTo>
                  <a:pt x="662" y="573"/>
                  <a:pt x="662" y="573"/>
                  <a:pt x="662" y="573"/>
                </a:cubicBezTo>
                <a:cubicBezTo>
                  <a:pt x="649" y="564"/>
                  <a:pt x="635" y="554"/>
                  <a:pt x="621" y="544"/>
                </a:cubicBezTo>
                <a:cubicBezTo>
                  <a:pt x="607" y="534"/>
                  <a:pt x="594" y="523"/>
                  <a:pt x="581" y="513"/>
                </a:cubicBezTo>
                <a:cubicBezTo>
                  <a:pt x="568" y="503"/>
                  <a:pt x="556" y="493"/>
                  <a:pt x="546" y="484"/>
                </a:cubicBezTo>
                <a:cubicBezTo>
                  <a:pt x="535" y="476"/>
                  <a:pt x="527" y="468"/>
                  <a:pt x="521" y="461"/>
                </a:cubicBezTo>
                <a:cubicBezTo>
                  <a:pt x="512" y="450"/>
                  <a:pt x="504" y="439"/>
                  <a:pt x="496" y="426"/>
                </a:cubicBezTo>
                <a:cubicBezTo>
                  <a:pt x="488" y="414"/>
                  <a:pt x="479" y="400"/>
                  <a:pt x="469" y="385"/>
                </a:cubicBezTo>
                <a:cubicBezTo>
                  <a:pt x="459" y="370"/>
                  <a:pt x="447" y="353"/>
                  <a:pt x="431" y="334"/>
                </a:cubicBezTo>
                <a:cubicBezTo>
                  <a:pt x="416" y="316"/>
                  <a:pt x="398" y="296"/>
                  <a:pt x="374" y="273"/>
                </a:cubicBezTo>
                <a:cubicBezTo>
                  <a:pt x="351" y="251"/>
                  <a:pt x="315" y="223"/>
                  <a:pt x="275" y="192"/>
                </a:cubicBezTo>
                <a:cubicBezTo>
                  <a:pt x="235" y="162"/>
                  <a:pt x="190" y="130"/>
                  <a:pt x="149" y="101"/>
                </a:cubicBezTo>
                <a:cubicBezTo>
                  <a:pt x="109" y="73"/>
                  <a:pt x="71" y="48"/>
                  <a:pt x="44" y="29"/>
                </a:cubicBezTo>
                <a:cubicBezTo>
                  <a:pt x="17" y="11"/>
                  <a:pt x="0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>
            <p:custDataLst>
              <p:tags r:id="rId3"/>
            </p:custDataLst>
          </p:nvPr>
        </p:nvSpPr>
        <p:spPr bwMode="auto">
          <a:xfrm>
            <a:off x="10547854" y="1833145"/>
            <a:ext cx="76200" cy="4344988"/>
          </a:xfrm>
          <a:custGeom>
            <a:avLst/>
            <a:gdLst>
              <a:gd name="T0" fmla="*/ 0 w 20"/>
              <a:gd name="T1" fmla="*/ 6 h 1156"/>
              <a:gd name="T2" fmla="*/ 0 w 20"/>
              <a:gd name="T3" fmla="*/ 21 h 1156"/>
              <a:gd name="T4" fmla="*/ 0 w 20"/>
              <a:gd name="T5" fmla="*/ 1156 h 1156"/>
              <a:gd name="T6" fmla="*/ 0 w 20"/>
              <a:gd name="T7" fmla="*/ 1156 h 1156"/>
              <a:gd name="T8" fmla="*/ 5 w 20"/>
              <a:gd name="T9" fmla="*/ 1155 h 1156"/>
              <a:gd name="T10" fmla="*/ 10 w 20"/>
              <a:gd name="T11" fmla="*/ 1153 h 1156"/>
              <a:gd name="T12" fmla="*/ 15 w 20"/>
              <a:gd name="T13" fmla="*/ 1151 h 1156"/>
              <a:gd name="T14" fmla="*/ 20 w 20"/>
              <a:gd name="T15" fmla="*/ 1150 h 1156"/>
              <a:gd name="T16" fmla="*/ 16 w 20"/>
              <a:gd name="T17" fmla="*/ 15 h 1156"/>
              <a:gd name="T18" fmla="*/ 16 w 20"/>
              <a:gd name="T19" fmla="*/ 0 h 1156"/>
              <a:gd name="T20" fmla="*/ 0 w 20"/>
              <a:gd name="T21" fmla="*/ 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" h="1156">
                <a:moveTo>
                  <a:pt x="0" y="6"/>
                </a:moveTo>
                <a:cubicBezTo>
                  <a:pt x="0" y="21"/>
                  <a:pt x="0" y="21"/>
                  <a:pt x="0" y="21"/>
                </a:cubicBezTo>
                <a:cubicBezTo>
                  <a:pt x="0" y="1156"/>
                  <a:pt x="0" y="1156"/>
                  <a:pt x="0" y="1156"/>
                </a:cubicBezTo>
                <a:cubicBezTo>
                  <a:pt x="0" y="1156"/>
                  <a:pt x="0" y="1156"/>
                  <a:pt x="0" y="1156"/>
                </a:cubicBezTo>
                <a:cubicBezTo>
                  <a:pt x="2" y="1156"/>
                  <a:pt x="3" y="1155"/>
                  <a:pt x="5" y="1155"/>
                </a:cubicBezTo>
                <a:cubicBezTo>
                  <a:pt x="7" y="1154"/>
                  <a:pt x="8" y="1153"/>
                  <a:pt x="10" y="1153"/>
                </a:cubicBezTo>
                <a:cubicBezTo>
                  <a:pt x="12" y="1152"/>
                  <a:pt x="13" y="1152"/>
                  <a:pt x="15" y="1151"/>
                </a:cubicBezTo>
                <a:cubicBezTo>
                  <a:pt x="16" y="1151"/>
                  <a:pt x="18" y="1150"/>
                  <a:pt x="20" y="1150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6"/>
                  <a:pt x="0" y="6"/>
                  <a:pt x="0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orthographicFront">
              <a:rot lat="0" lon="0" rev="900000"/>
            </a:camera>
            <a:lightRig rig="threePt" dir="t"/>
          </a:scene3d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1"/>
          <p:cNvSpPr/>
          <p:nvPr>
            <p:custDataLst>
              <p:tags r:id="rId4"/>
            </p:custDataLst>
          </p:nvPr>
        </p:nvSpPr>
        <p:spPr bwMode="auto">
          <a:xfrm rot="20703013">
            <a:off x="5247190" y="4020720"/>
            <a:ext cx="5603877" cy="3152776"/>
          </a:xfrm>
          <a:custGeom>
            <a:avLst/>
            <a:gdLst>
              <a:gd name="T0" fmla="*/ 1492 w 1492"/>
              <a:gd name="T1" fmla="*/ 735 h 839"/>
              <a:gd name="T2" fmla="*/ 1198 w 1492"/>
              <a:gd name="T3" fmla="*/ 575 h 839"/>
              <a:gd name="T4" fmla="*/ 860 w 1492"/>
              <a:gd name="T5" fmla="*/ 402 h 839"/>
              <a:gd name="T6" fmla="*/ 466 w 1492"/>
              <a:gd name="T7" fmla="*/ 212 h 839"/>
              <a:gd name="T8" fmla="*/ 0 w 1492"/>
              <a:gd name="T9" fmla="*/ 0 h 839"/>
              <a:gd name="T10" fmla="*/ 442 w 1492"/>
              <a:gd name="T11" fmla="*/ 271 h 839"/>
              <a:gd name="T12" fmla="*/ 831 w 1492"/>
              <a:gd name="T13" fmla="*/ 495 h 839"/>
              <a:gd name="T14" fmla="*/ 1175 w 1492"/>
              <a:gd name="T15" fmla="*/ 682 h 839"/>
              <a:gd name="T16" fmla="*/ 1482 w 1492"/>
              <a:gd name="T17" fmla="*/ 839 h 839"/>
              <a:gd name="T18" fmla="*/ 1481 w 1492"/>
              <a:gd name="T19" fmla="*/ 837 h 839"/>
              <a:gd name="T20" fmla="*/ 1481 w 1492"/>
              <a:gd name="T21" fmla="*/ 835 h 839"/>
              <a:gd name="T22" fmla="*/ 1481 w 1492"/>
              <a:gd name="T23" fmla="*/ 833 h 839"/>
              <a:gd name="T24" fmla="*/ 1481 w 1492"/>
              <a:gd name="T25" fmla="*/ 831 h 839"/>
              <a:gd name="T26" fmla="*/ 1480 w 1492"/>
              <a:gd name="T27" fmla="*/ 827 h 839"/>
              <a:gd name="T28" fmla="*/ 1480 w 1492"/>
              <a:gd name="T29" fmla="*/ 823 h 839"/>
              <a:gd name="T30" fmla="*/ 1479 w 1492"/>
              <a:gd name="T31" fmla="*/ 819 h 839"/>
              <a:gd name="T32" fmla="*/ 1479 w 1492"/>
              <a:gd name="T33" fmla="*/ 815 h 839"/>
              <a:gd name="T34" fmla="*/ 1479 w 1492"/>
              <a:gd name="T35" fmla="*/ 793 h 839"/>
              <a:gd name="T36" fmla="*/ 1481 w 1492"/>
              <a:gd name="T37" fmla="*/ 772 h 839"/>
              <a:gd name="T38" fmla="*/ 1485 w 1492"/>
              <a:gd name="T39" fmla="*/ 753 h 839"/>
              <a:gd name="T40" fmla="*/ 1492 w 1492"/>
              <a:gd name="T41" fmla="*/ 735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92" h="839">
                <a:moveTo>
                  <a:pt x="1492" y="735"/>
                </a:moveTo>
                <a:cubicBezTo>
                  <a:pt x="1399" y="683"/>
                  <a:pt x="1301" y="629"/>
                  <a:pt x="1198" y="575"/>
                </a:cubicBezTo>
                <a:cubicBezTo>
                  <a:pt x="1091" y="519"/>
                  <a:pt x="979" y="461"/>
                  <a:pt x="860" y="402"/>
                </a:cubicBezTo>
                <a:cubicBezTo>
                  <a:pt x="736" y="340"/>
                  <a:pt x="605" y="277"/>
                  <a:pt x="466" y="212"/>
                </a:cubicBezTo>
                <a:cubicBezTo>
                  <a:pt x="320" y="144"/>
                  <a:pt x="165" y="73"/>
                  <a:pt x="0" y="0"/>
                </a:cubicBezTo>
                <a:cubicBezTo>
                  <a:pt x="154" y="97"/>
                  <a:pt x="301" y="188"/>
                  <a:pt x="442" y="271"/>
                </a:cubicBezTo>
                <a:cubicBezTo>
                  <a:pt x="577" y="351"/>
                  <a:pt x="706" y="426"/>
                  <a:pt x="831" y="495"/>
                </a:cubicBezTo>
                <a:cubicBezTo>
                  <a:pt x="950" y="562"/>
                  <a:pt x="1064" y="624"/>
                  <a:pt x="1175" y="682"/>
                </a:cubicBezTo>
                <a:cubicBezTo>
                  <a:pt x="1281" y="738"/>
                  <a:pt x="1383" y="790"/>
                  <a:pt x="1482" y="839"/>
                </a:cubicBezTo>
                <a:cubicBezTo>
                  <a:pt x="1482" y="838"/>
                  <a:pt x="1482" y="837"/>
                  <a:pt x="1481" y="837"/>
                </a:cubicBezTo>
                <a:cubicBezTo>
                  <a:pt x="1481" y="836"/>
                  <a:pt x="1481" y="835"/>
                  <a:pt x="1481" y="835"/>
                </a:cubicBezTo>
                <a:cubicBezTo>
                  <a:pt x="1481" y="834"/>
                  <a:pt x="1481" y="834"/>
                  <a:pt x="1481" y="833"/>
                </a:cubicBezTo>
                <a:cubicBezTo>
                  <a:pt x="1481" y="832"/>
                  <a:pt x="1481" y="832"/>
                  <a:pt x="1481" y="831"/>
                </a:cubicBezTo>
                <a:cubicBezTo>
                  <a:pt x="1480" y="830"/>
                  <a:pt x="1480" y="828"/>
                  <a:pt x="1480" y="827"/>
                </a:cubicBezTo>
                <a:cubicBezTo>
                  <a:pt x="1480" y="826"/>
                  <a:pt x="1480" y="824"/>
                  <a:pt x="1480" y="823"/>
                </a:cubicBezTo>
                <a:cubicBezTo>
                  <a:pt x="1480" y="822"/>
                  <a:pt x="1479" y="820"/>
                  <a:pt x="1479" y="819"/>
                </a:cubicBezTo>
                <a:cubicBezTo>
                  <a:pt x="1479" y="818"/>
                  <a:pt x="1479" y="816"/>
                  <a:pt x="1479" y="815"/>
                </a:cubicBezTo>
                <a:cubicBezTo>
                  <a:pt x="1479" y="808"/>
                  <a:pt x="1479" y="800"/>
                  <a:pt x="1479" y="793"/>
                </a:cubicBezTo>
                <a:cubicBezTo>
                  <a:pt x="1479" y="786"/>
                  <a:pt x="1480" y="779"/>
                  <a:pt x="1481" y="772"/>
                </a:cubicBezTo>
                <a:cubicBezTo>
                  <a:pt x="1482" y="766"/>
                  <a:pt x="1484" y="759"/>
                  <a:pt x="1485" y="753"/>
                </a:cubicBezTo>
                <a:cubicBezTo>
                  <a:pt x="1487" y="746"/>
                  <a:pt x="1489" y="740"/>
                  <a:pt x="1492" y="7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0624054" y="5935246"/>
            <a:ext cx="954088" cy="546100"/>
          </a:xfrm>
          <a:custGeom>
            <a:avLst/>
            <a:gdLst>
              <a:gd name="T0" fmla="*/ 110 w 238"/>
              <a:gd name="T1" fmla="*/ 88 h 136"/>
              <a:gd name="T2" fmla="*/ 89 w 238"/>
              <a:gd name="T3" fmla="*/ 81 h 136"/>
              <a:gd name="T4" fmla="*/ 82 w 238"/>
              <a:gd name="T5" fmla="*/ 65 h 136"/>
              <a:gd name="T6" fmla="*/ 96 w 238"/>
              <a:gd name="T7" fmla="*/ 51 h 136"/>
              <a:gd name="T8" fmla="*/ 110 w 238"/>
              <a:gd name="T9" fmla="*/ 47 h 136"/>
              <a:gd name="T10" fmla="*/ 113 w 238"/>
              <a:gd name="T11" fmla="*/ 47 h 136"/>
              <a:gd name="T12" fmla="*/ 127 w 238"/>
              <a:gd name="T13" fmla="*/ 47 h 136"/>
              <a:gd name="T14" fmla="*/ 148 w 238"/>
              <a:gd name="T15" fmla="*/ 54 h 136"/>
              <a:gd name="T16" fmla="*/ 155 w 238"/>
              <a:gd name="T17" fmla="*/ 69 h 136"/>
              <a:gd name="T18" fmla="*/ 141 w 238"/>
              <a:gd name="T19" fmla="*/ 83 h 136"/>
              <a:gd name="T20" fmla="*/ 127 w 238"/>
              <a:gd name="T21" fmla="*/ 88 h 136"/>
              <a:gd name="T22" fmla="*/ 124 w 238"/>
              <a:gd name="T23" fmla="*/ 88 h 136"/>
              <a:gd name="T24" fmla="*/ 104 w 238"/>
              <a:gd name="T25" fmla="*/ 1 h 136"/>
              <a:gd name="T26" fmla="*/ 96 w 238"/>
              <a:gd name="T27" fmla="*/ 2 h 136"/>
              <a:gd name="T28" fmla="*/ 89 w 238"/>
              <a:gd name="T29" fmla="*/ 4 h 136"/>
              <a:gd name="T30" fmla="*/ 41 w 238"/>
              <a:gd name="T31" fmla="*/ 20 h 136"/>
              <a:gd name="T32" fmla="*/ 10 w 238"/>
              <a:gd name="T33" fmla="*/ 45 h 136"/>
              <a:gd name="T34" fmla="*/ 1 w 238"/>
              <a:gd name="T35" fmla="*/ 66 h 136"/>
              <a:gd name="T36" fmla="*/ 4 w 238"/>
              <a:gd name="T37" fmla="*/ 88 h 136"/>
              <a:gd name="T38" fmla="*/ 22 w 238"/>
              <a:gd name="T39" fmla="*/ 110 h 136"/>
              <a:gd name="T40" fmla="*/ 52 w 238"/>
              <a:gd name="T41" fmla="*/ 126 h 136"/>
              <a:gd name="T42" fmla="*/ 90 w 238"/>
              <a:gd name="T43" fmla="*/ 135 h 136"/>
              <a:gd name="T44" fmla="*/ 133 w 238"/>
              <a:gd name="T45" fmla="*/ 135 h 136"/>
              <a:gd name="T46" fmla="*/ 141 w 238"/>
              <a:gd name="T47" fmla="*/ 134 h 136"/>
              <a:gd name="T48" fmla="*/ 149 w 238"/>
              <a:gd name="T49" fmla="*/ 132 h 136"/>
              <a:gd name="T50" fmla="*/ 153 w 238"/>
              <a:gd name="T51" fmla="*/ 132 h 136"/>
              <a:gd name="T52" fmla="*/ 157 w 238"/>
              <a:gd name="T53" fmla="*/ 131 h 136"/>
              <a:gd name="T54" fmla="*/ 223 w 238"/>
              <a:gd name="T55" fmla="*/ 96 h 136"/>
              <a:gd name="T56" fmla="*/ 233 w 238"/>
              <a:gd name="T57" fmla="*/ 46 h 136"/>
              <a:gd name="T58" fmla="*/ 204 w 238"/>
              <a:gd name="T59" fmla="*/ 19 h 136"/>
              <a:gd name="T60" fmla="*/ 158 w 238"/>
              <a:gd name="T61" fmla="*/ 3 h 136"/>
              <a:gd name="T62" fmla="*/ 148 w 238"/>
              <a:gd name="T63" fmla="*/ 2 h 136"/>
              <a:gd name="T64" fmla="*/ 138 w 238"/>
              <a:gd name="T65" fmla="*/ 1 h 136"/>
              <a:gd name="T66" fmla="*/ 121 w 238"/>
              <a:gd name="T67" fmla="*/ 0 h 136"/>
              <a:gd name="T68" fmla="*/ 104 w 238"/>
              <a:gd name="T69" fmla="*/ 1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8" h="136">
                <a:moveTo>
                  <a:pt x="123" y="88"/>
                </a:moveTo>
                <a:cubicBezTo>
                  <a:pt x="118" y="89"/>
                  <a:pt x="114" y="89"/>
                  <a:pt x="110" y="88"/>
                </a:cubicBezTo>
                <a:cubicBezTo>
                  <a:pt x="105" y="88"/>
                  <a:pt x="101" y="87"/>
                  <a:pt x="98" y="85"/>
                </a:cubicBezTo>
                <a:cubicBezTo>
                  <a:pt x="94" y="84"/>
                  <a:pt x="91" y="83"/>
                  <a:pt x="89" y="81"/>
                </a:cubicBezTo>
                <a:cubicBezTo>
                  <a:pt x="86" y="79"/>
                  <a:pt x="84" y="76"/>
                  <a:pt x="83" y="74"/>
                </a:cubicBezTo>
                <a:cubicBezTo>
                  <a:pt x="82" y="71"/>
                  <a:pt x="81" y="68"/>
                  <a:pt x="82" y="65"/>
                </a:cubicBezTo>
                <a:cubicBezTo>
                  <a:pt x="83" y="63"/>
                  <a:pt x="84" y="60"/>
                  <a:pt x="87" y="58"/>
                </a:cubicBezTo>
                <a:cubicBezTo>
                  <a:pt x="89" y="55"/>
                  <a:pt x="92" y="53"/>
                  <a:pt x="96" y="51"/>
                </a:cubicBezTo>
                <a:cubicBezTo>
                  <a:pt x="100" y="50"/>
                  <a:pt x="104" y="48"/>
                  <a:pt x="109" y="47"/>
                </a:cubicBezTo>
                <a:cubicBezTo>
                  <a:pt x="109" y="47"/>
                  <a:pt x="110" y="47"/>
                  <a:pt x="110" y="47"/>
                </a:cubicBezTo>
                <a:cubicBezTo>
                  <a:pt x="111" y="47"/>
                  <a:pt x="111" y="47"/>
                  <a:pt x="112" y="47"/>
                </a:cubicBezTo>
                <a:cubicBezTo>
                  <a:pt x="112" y="47"/>
                  <a:pt x="112" y="47"/>
                  <a:pt x="113" y="47"/>
                </a:cubicBezTo>
                <a:cubicBezTo>
                  <a:pt x="113" y="47"/>
                  <a:pt x="114" y="47"/>
                  <a:pt x="114" y="47"/>
                </a:cubicBezTo>
                <a:cubicBezTo>
                  <a:pt x="119" y="46"/>
                  <a:pt x="123" y="46"/>
                  <a:pt x="127" y="47"/>
                </a:cubicBezTo>
                <a:cubicBezTo>
                  <a:pt x="131" y="47"/>
                  <a:pt x="135" y="48"/>
                  <a:pt x="139" y="49"/>
                </a:cubicBezTo>
                <a:cubicBezTo>
                  <a:pt x="143" y="50"/>
                  <a:pt x="146" y="52"/>
                  <a:pt x="148" y="54"/>
                </a:cubicBezTo>
                <a:cubicBezTo>
                  <a:pt x="151" y="56"/>
                  <a:pt x="153" y="58"/>
                  <a:pt x="154" y="61"/>
                </a:cubicBezTo>
                <a:cubicBezTo>
                  <a:pt x="155" y="63"/>
                  <a:pt x="156" y="66"/>
                  <a:pt x="155" y="69"/>
                </a:cubicBezTo>
                <a:cubicBezTo>
                  <a:pt x="154" y="72"/>
                  <a:pt x="153" y="74"/>
                  <a:pt x="150" y="77"/>
                </a:cubicBezTo>
                <a:cubicBezTo>
                  <a:pt x="148" y="79"/>
                  <a:pt x="145" y="81"/>
                  <a:pt x="141" y="83"/>
                </a:cubicBezTo>
                <a:cubicBezTo>
                  <a:pt x="137" y="85"/>
                  <a:pt x="133" y="86"/>
                  <a:pt x="128" y="87"/>
                </a:cubicBezTo>
                <a:cubicBezTo>
                  <a:pt x="128" y="87"/>
                  <a:pt x="127" y="87"/>
                  <a:pt x="127" y="88"/>
                </a:cubicBezTo>
                <a:cubicBezTo>
                  <a:pt x="126" y="88"/>
                  <a:pt x="126" y="88"/>
                  <a:pt x="125" y="88"/>
                </a:cubicBezTo>
                <a:cubicBezTo>
                  <a:pt x="125" y="88"/>
                  <a:pt x="125" y="88"/>
                  <a:pt x="124" y="88"/>
                </a:cubicBezTo>
                <a:cubicBezTo>
                  <a:pt x="124" y="88"/>
                  <a:pt x="123" y="88"/>
                  <a:pt x="123" y="88"/>
                </a:cubicBezTo>
                <a:close/>
                <a:moveTo>
                  <a:pt x="104" y="1"/>
                </a:moveTo>
                <a:cubicBezTo>
                  <a:pt x="103" y="2"/>
                  <a:pt x="102" y="2"/>
                  <a:pt x="100" y="2"/>
                </a:cubicBezTo>
                <a:cubicBezTo>
                  <a:pt x="99" y="2"/>
                  <a:pt x="98" y="2"/>
                  <a:pt x="96" y="2"/>
                </a:cubicBezTo>
                <a:cubicBezTo>
                  <a:pt x="95" y="3"/>
                  <a:pt x="94" y="3"/>
                  <a:pt x="93" y="3"/>
                </a:cubicBezTo>
                <a:cubicBezTo>
                  <a:pt x="91" y="3"/>
                  <a:pt x="90" y="3"/>
                  <a:pt x="89" y="4"/>
                </a:cubicBezTo>
                <a:cubicBezTo>
                  <a:pt x="80" y="5"/>
                  <a:pt x="71" y="8"/>
                  <a:pt x="63" y="10"/>
                </a:cubicBezTo>
                <a:cubicBezTo>
                  <a:pt x="55" y="13"/>
                  <a:pt x="48" y="16"/>
                  <a:pt x="41" y="20"/>
                </a:cubicBezTo>
                <a:cubicBezTo>
                  <a:pt x="34" y="23"/>
                  <a:pt x="28" y="27"/>
                  <a:pt x="23" y="31"/>
                </a:cubicBezTo>
                <a:cubicBezTo>
                  <a:pt x="18" y="36"/>
                  <a:pt x="13" y="40"/>
                  <a:pt x="10" y="45"/>
                </a:cubicBezTo>
                <a:cubicBezTo>
                  <a:pt x="7" y="48"/>
                  <a:pt x="5" y="52"/>
                  <a:pt x="4" y="55"/>
                </a:cubicBezTo>
                <a:cubicBezTo>
                  <a:pt x="2" y="59"/>
                  <a:pt x="1" y="62"/>
                  <a:pt x="1" y="66"/>
                </a:cubicBezTo>
                <a:cubicBezTo>
                  <a:pt x="0" y="70"/>
                  <a:pt x="0" y="73"/>
                  <a:pt x="1" y="77"/>
                </a:cubicBezTo>
                <a:cubicBezTo>
                  <a:pt x="1" y="81"/>
                  <a:pt x="2" y="85"/>
                  <a:pt x="4" y="88"/>
                </a:cubicBezTo>
                <a:cubicBezTo>
                  <a:pt x="6" y="93"/>
                  <a:pt x="8" y="96"/>
                  <a:pt x="11" y="100"/>
                </a:cubicBezTo>
                <a:cubicBezTo>
                  <a:pt x="14" y="104"/>
                  <a:pt x="18" y="107"/>
                  <a:pt x="22" y="110"/>
                </a:cubicBezTo>
                <a:cubicBezTo>
                  <a:pt x="26" y="114"/>
                  <a:pt x="31" y="117"/>
                  <a:pt x="36" y="119"/>
                </a:cubicBezTo>
                <a:cubicBezTo>
                  <a:pt x="41" y="122"/>
                  <a:pt x="47" y="124"/>
                  <a:pt x="52" y="126"/>
                </a:cubicBezTo>
                <a:cubicBezTo>
                  <a:pt x="58" y="128"/>
                  <a:pt x="64" y="130"/>
                  <a:pt x="71" y="132"/>
                </a:cubicBezTo>
                <a:cubicBezTo>
                  <a:pt x="77" y="133"/>
                  <a:pt x="84" y="134"/>
                  <a:pt x="90" y="135"/>
                </a:cubicBezTo>
                <a:cubicBezTo>
                  <a:pt x="97" y="136"/>
                  <a:pt x="104" y="136"/>
                  <a:pt x="111" y="136"/>
                </a:cubicBezTo>
                <a:cubicBezTo>
                  <a:pt x="119" y="136"/>
                  <a:pt x="126" y="136"/>
                  <a:pt x="133" y="135"/>
                </a:cubicBezTo>
                <a:cubicBezTo>
                  <a:pt x="134" y="135"/>
                  <a:pt x="136" y="134"/>
                  <a:pt x="137" y="134"/>
                </a:cubicBezTo>
                <a:cubicBezTo>
                  <a:pt x="138" y="134"/>
                  <a:pt x="140" y="134"/>
                  <a:pt x="141" y="134"/>
                </a:cubicBezTo>
                <a:cubicBezTo>
                  <a:pt x="142" y="134"/>
                  <a:pt x="144" y="133"/>
                  <a:pt x="145" y="133"/>
                </a:cubicBezTo>
                <a:cubicBezTo>
                  <a:pt x="147" y="133"/>
                  <a:pt x="148" y="133"/>
                  <a:pt x="149" y="132"/>
                </a:cubicBezTo>
                <a:cubicBezTo>
                  <a:pt x="150" y="132"/>
                  <a:pt x="150" y="132"/>
                  <a:pt x="151" y="132"/>
                </a:cubicBezTo>
                <a:cubicBezTo>
                  <a:pt x="152" y="132"/>
                  <a:pt x="152" y="132"/>
                  <a:pt x="153" y="132"/>
                </a:cubicBezTo>
                <a:cubicBezTo>
                  <a:pt x="153" y="132"/>
                  <a:pt x="154" y="131"/>
                  <a:pt x="155" y="131"/>
                </a:cubicBezTo>
                <a:cubicBezTo>
                  <a:pt x="155" y="131"/>
                  <a:pt x="156" y="131"/>
                  <a:pt x="157" y="131"/>
                </a:cubicBezTo>
                <a:cubicBezTo>
                  <a:pt x="171" y="128"/>
                  <a:pt x="185" y="123"/>
                  <a:pt x="196" y="117"/>
                </a:cubicBezTo>
                <a:cubicBezTo>
                  <a:pt x="207" y="111"/>
                  <a:pt x="216" y="104"/>
                  <a:pt x="223" y="96"/>
                </a:cubicBezTo>
                <a:cubicBezTo>
                  <a:pt x="230" y="89"/>
                  <a:pt x="234" y="80"/>
                  <a:pt x="236" y="72"/>
                </a:cubicBezTo>
                <a:cubicBezTo>
                  <a:pt x="238" y="63"/>
                  <a:pt x="237" y="55"/>
                  <a:pt x="233" y="46"/>
                </a:cubicBezTo>
                <a:cubicBezTo>
                  <a:pt x="230" y="41"/>
                  <a:pt x="226" y="36"/>
                  <a:pt x="221" y="31"/>
                </a:cubicBezTo>
                <a:cubicBezTo>
                  <a:pt x="217" y="27"/>
                  <a:pt x="211" y="22"/>
                  <a:pt x="204" y="19"/>
                </a:cubicBezTo>
                <a:cubicBezTo>
                  <a:pt x="198" y="15"/>
                  <a:pt x="191" y="12"/>
                  <a:pt x="183" y="9"/>
                </a:cubicBezTo>
                <a:cubicBezTo>
                  <a:pt x="175" y="7"/>
                  <a:pt x="167" y="5"/>
                  <a:pt x="158" y="3"/>
                </a:cubicBezTo>
                <a:cubicBezTo>
                  <a:pt x="157" y="3"/>
                  <a:pt x="155" y="3"/>
                  <a:pt x="153" y="2"/>
                </a:cubicBezTo>
                <a:cubicBezTo>
                  <a:pt x="152" y="2"/>
                  <a:pt x="150" y="2"/>
                  <a:pt x="148" y="2"/>
                </a:cubicBezTo>
                <a:cubicBezTo>
                  <a:pt x="147" y="2"/>
                  <a:pt x="145" y="1"/>
                  <a:pt x="143" y="1"/>
                </a:cubicBezTo>
                <a:cubicBezTo>
                  <a:pt x="141" y="1"/>
                  <a:pt x="140" y="1"/>
                  <a:pt x="138" y="1"/>
                </a:cubicBezTo>
                <a:cubicBezTo>
                  <a:pt x="135" y="1"/>
                  <a:pt x="132" y="0"/>
                  <a:pt x="130" y="0"/>
                </a:cubicBezTo>
                <a:cubicBezTo>
                  <a:pt x="127" y="0"/>
                  <a:pt x="124" y="0"/>
                  <a:pt x="121" y="0"/>
                </a:cubicBezTo>
                <a:cubicBezTo>
                  <a:pt x="118" y="0"/>
                  <a:pt x="116" y="1"/>
                  <a:pt x="113" y="1"/>
                </a:cubicBezTo>
                <a:cubicBezTo>
                  <a:pt x="110" y="1"/>
                  <a:pt x="107" y="1"/>
                  <a:pt x="1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3"/>
          <p:cNvSpPr/>
          <p:nvPr>
            <p:custDataLst>
              <p:tags r:id="rId6"/>
            </p:custDataLst>
          </p:nvPr>
        </p:nvSpPr>
        <p:spPr bwMode="auto">
          <a:xfrm>
            <a:off x="10917742" y="6084471"/>
            <a:ext cx="403225" cy="231775"/>
          </a:xfrm>
          <a:custGeom>
            <a:avLst/>
            <a:gdLst>
              <a:gd name="T0" fmla="*/ 37 w 84"/>
              <a:gd name="T1" fmla="*/ 0 h 48"/>
              <a:gd name="T2" fmla="*/ 35 w 84"/>
              <a:gd name="T3" fmla="*/ 1 h 48"/>
              <a:gd name="T4" fmla="*/ 34 w 84"/>
              <a:gd name="T5" fmla="*/ 1 h 48"/>
              <a:gd name="T6" fmla="*/ 33 w 84"/>
              <a:gd name="T7" fmla="*/ 1 h 48"/>
              <a:gd name="T8" fmla="*/ 31 w 84"/>
              <a:gd name="T9" fmla="*/ 1 h 48"/>
              <a:gd name="T10" fmla="*/ 16 w 84"/>
              <a:gd name="T11" fmla="*/ 6 h 48"/>
              <a:gd name="T12" fmla="*/ 6 w 84"/>
              <a:gd name="T13" fmla="*/ 13 h 48"/>
              <a:gd name="T14" fmla="*/ 1 w 84"/>
              <a:gd name="T15" fmla="*/ 22 h 48"/>
              <a:gd name="T16" fmla="*/ 1 w 84"/>
              <a:gd name="T17" fmla="*/ 31 h 48"/>
              <a:gd name="T18" fmla="*/ 8 w 84"/>
              <a:gd name="T19" fmla="*/ 39 h 48"/>
              <a:gd name="T20" fmla="*/ 19 w 84"/>
              <a:gd name="T21" fmla="*/ 44 h 48"/>
              <a:gd name="T22" fmla="*/ 32 w 84"/>
              <a:gd name="T23" fmla="*/ 47 h 48"/>
              <a:gd name="T24" fmla="*/ 47 w 84"/>
              <a:gd name="T25" fmla="*/ 47 h 48"/>
              <a:gd name="T26" fmla="*/ 48 w 84"/>
              <a:gd name="T27" fmla="*/ 47 h 48"/>
              <a:gd name="T28" fmla="*/ 50 w 84"/>
              <a:gd name="T29" fmla="*/ 47 h 48"/>
              <a:gd name="T30" fmla="*/ 51 w 84"/>
              <a:gd name="T31" fmla="*/ 47 h 48"/>
              <a:gd name="T32" fmla="*/ 53 w 84"/>
              <a:gd name="T33" fmla="*/ 47 h 48"/>
              <a:gd name="T34" fmla="*/ 68 w 84"/>
              <a:gd name="T35" fmla="*/ 42 h 48"/>
              <a:gd name="T36" fmla="*/ 78 w 84"/>
              <a:gd name="T37" fmla="*/ 35 h 48"/>
              <a:gd name="T38" fmla="*/ 83 w 84"/>
              <a:gd name="T39" fmla="*/ 26 h 48"/>
              <a:gd name="T40" fmla="*/ 82 w 84"/>
              <a:gd name="T41" fmla="*/ 16 h 48"/>
              <a:gd name="T42" fmla="*/ 76 w 84"/>
              <a:gd name="T43" fmla="*/ 9 h 48"/>
              <a:gd name="T44" fmla="*/ 65 w 84"/>
              <a:gd name="T45" fmla="*/ 3 h 48"/>
              <a:gd name="T46" fmla="*/ 52 w 84"/>
              <a:gd name="T47" fmla="*/ 0 h 48"/>
              <a:gd name="T48" fmla="*/ 37 w 84"/>
              <a:gd name="T4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4" h="48">
                <a:moveTo>
                  <a:pt x="37" y="0"/>
                </a:moveTo>
                <a:cubicBezTo>
                  <a:pt x="36" y="0"/>
                  <a:pt x="36" y="0"/>
                  <a:pt x="35" y="1"/>
                </a:cubicBezTo>
                <a:cubicBezTo>
                  <a:pt x="35" y="1"/>
                  <a:pt x="35" y="1"/>
                  <a:pt x="34" y="1"/>
                </a:cubicBezTo>
                <a:cubicBezTo>
                  <a:pt x="34" y="1"/>
                  <a:pt x="33" y="1"/>
                  <a:pt x="33" y="1"/>
                </a:cubicBezTo>
                <a:cubicBezTo>
                  <a:pt x="32" y="1"/>
                  <a:pt x="32" y="1"/>
                  <a:pt x="31" y="1"/>
                </a:cubicBezTo>
                <a:cubicBezTo>
                  <a:pt x="26" y="2"/>
                  <a:pt x="21" y="4"/>
                  <a:pt x="16" y="6"/>
                </a:cubicBezTo>
                <a:cubicBezTo>
                  <a:pt x="12" y="8"/>
                  <a:pt x="9" y="10"/>
                  <a:pt x="6" y="13"/>
                </a:cubicBezTo>
                <a:cubicBezTo>
                  <a:pt x="3" y="16"/>
                  <a:pt x="1" y="19"/>
                  <a:pt x="1" y="22"/>
                </a:cubicBezTo>
                <a:cubicBezTo>
                  <a:pt x="0" y="25"/>
                  <a:pt x="0" y="28"/>
                  <a:pt x="1" y="31"/>
                </a:cubicBezTo>
                <a:cubicBezTo>
                  <a:pt x="3" y="34"/>
                  <a:pt x="5" y="37"/>
                  <a:pt x="8" y="39"/>
                </a:cubicBezTo>
                <a:cubicBezTo>
                  <a:pt x="11" y="41"/>
                  <a:pt x="14" y="43"/>
                  <a:pt x="19" y="44"/>
                </a:cubicBezTo>
                <a:cubicBezTo>
                  <a:pt x="23" y="46"/>
                  <a:pt x="27" y="47"/>
                  <a:pt x="32" y="47"/>
                </a:cubicBezTo>
                <a:cubicBezTo>
                  <a:pt x="37" y="48"/>
                  <a:pt x="42" y="48"/>
                  <a:pt x="47" y="47"/>
                </a:cubicBezTo>
                <a:cubicBezTo>
                  <a:pt x="47" y="47"/>
                  <a:pt x="48" y="47"/>
                  <a:pt x="48" y="47"/>
                </a:cubicBezTo>
                <a:cubicBezTo>
                  <a:pt x="49" y="47"/>
                  <a:pt x="49" y="47"/>
                  <a:pt x="50" y="47"/>
                </a:cubicBezTo>
                <a:cubicBezTo>
                  <a:pt x="50" y="47"/>
                  <a:pt x="51" y="47"/>
                  <a:pt x="51" y="47"/>
                </a:cubicBezTo>
                <a:cubicBezTo>
                  <a:pt x="52" y="47"/>
                  <a:pt x="52" y="47"/>
                  <a:pt x="53" y="47"/>
                </a:cubicBezTo>
                <a:cubicBezTo>
                  <a:pt x="58" y="46"/>
                  <a:pt x="63" y="44"/>
                  <a:pt x="68" y="42"/>
                </a:cubicBezTo>
                <a:cubicBezTo>
                  <a:pt x="72" y="40"/>
                  <a:pt x="75" y="37"/>
                  <a:pt x="78" y="35"/>
                </a:cubicBezTo>
                <a:cubicBezTo>
                  <a:pt x="81" y="32"/>
                  <a:pt x="83" y="29"/>
                  <a:pt x="83" y="26"/>
                </a:cubicBezTo>
                <a:cubicBezTo>
                  <a:pt x="84" y="23"/>
                  <a:pt x="84" y="19"/>
                  <a:pt x="82" y="16"/>
                </a:cubicBezTo>
                <a:cubicBezTo>
                  <a:pt x="81" y="13"/>
                  <a:pt x="79" y="11"/>
                  <a:pt x="76" y="9"/>
                </a:cubicBezTo>
                <a:cubicBezTo>
                  <a:pt x="73" y="7"/>
                  <a:pt x="69" y="5"/>
                  <a:pt x="65" y="3"/>
                </a:cubicBezTo>
                <a:cubicBezTo>
                  <a:pt x="61" y="2"/>
                  <a:pt x="57" y="1"/>
                  <a:pt x="52" y="0"/>
                </a:cubicBezTo>
                <a:cubicBezTo>
                  <a:pt x="47" y="0"/>
                  <a:pt x="42" y="0"/>
                  <a:pt x="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27630" y="3353820"/>
            <a:ext cx="5664703" cy="104038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7630" y="1257300"/>
            <a:ext cx="5664704" cy="2003384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90000"/>
              </a:lnSpc>
              <a:buNone/>
              <a:defRPr kumimoji="0" lang="zh-CN" altLang="en-US" sz="8000" b="1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+mj-ea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60057" y="0"/>
            <a:ext cx="8425543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3116715" y="-14832"/>
            <a:ext cx="8425543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6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84331" y="2814004"/>
            <a:ext cx="261620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normAutofit/>
          </a:bodyPr>
          <a:lstStyle/>
          <a:p>
            <a:pPr algn="l"/>
            <a:r>
              <a:rPr lang="en-US" altLang="zh-CN" sz="7200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ea"/>
                <a:sym typeface="+mn-lt"/>
              </a:rPr>
              <a:t>ONE</a:t>
            </a:r>
            <a:endParaRPr lang="zh-CN" altLang="en-US" sz="7200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+mn-lt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930399" y="2198055"/>
            <a:ext cx="5032374" cy="1216114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1930399" y="3454765"/>
            <a:ext cx="5032374" cy="799735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36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36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673103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673103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341385"/>
            <a:ext cx="4165200" cy="373531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184524" y="365125"/>
            <a:ext cx="116927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92591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C189250-8F8C-44D3-9E8C-CC097B7E659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107B3772-B22E-4998-B43C-DEC378D4B2E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0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tags" Target="../tags/tag7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8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8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4775" y="1027870"/>
            <a:ext cx="5257800" cy="1353505"/>
          </a:xfrm>
        </p:spPr>
        <p:txBody>
          <a:bodyPr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400">
                <a:latin typeface="华文琥珀" panose="02010800040101010101" charset="-122"/>
                <a:ea typeface="华文琥珀" panose="02010800040101010101" charset="-122"/>
              </a:rPr>
              <a:t>FOCUS</a:t>
            </a:r>
            <a:br>
              <a:rPr lang="en-US" altLang="zh-CN" sz="4400">
                <a:latin typeface="华文琥珀" panose="02010800040101010101" charset="-122"/>
                <a:ea typeface="华文琥珀" panose="02010800040101010101" charset="-122"/>
              </a:rPr>
            </a:br>
            <a:r>
              <a:rPr lang="zh-CN" altLang="en-US" sz="4400">
                <a:latin typeface="华文琥珀" panose="02010800040101010101" charset="-122"/>
                <a:ea typeface="华文琥珀" panose="02010800040101010101" charset="-122"/>
              </a:rPr>
              <a:t>期末答辩</a:t>
            </a:r>
            <a:endParaRPr lang="zh-CN" altLang="en-US" sz="4400"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4775" y="2492906"/>
            <a:ext cx="5257800" cy="782816"/>
          </a:xfrm>
        </p:spPr>
        <p:txBody>
          <a:bodyPr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1800"/>
              <a:t>吴统琦</a:t>
            </a:r>
            <a:endParaRPr lang="zh-CN" altLang="en-US" sz="180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1800"/>
              <a:t>谢云鹏</a:t>
            </a:r>
            <a:endParaRPr lang="zh-CN" altLang="en-US" sz="18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TextBox 5"/>
          <p:cNvSpPr txBox="1"/>
          <p:nvPr>
            <p:custDataLst>
              <p:tags r:id="rId1"/>
            </p:custDataLst>
          </p:nvPr>
        </p:nvSpPr>
        <p:spPr>
          <a:xfrm>
            <a:off x="3486020" y="599263"/>
            <a:ext cx="5219960" cy="523220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spc="300" dirty="0">
                <a:latin typeface="微软雅黑" panose="020B0503020204020204" charset="-122"/>
                <a:ea typeface="微软雅黑" panose="020B0503020204020204" charset="-122"/>
              </a:rPr>
              <a:t>today we want to show</a:t>
            </a:r>
            <a:endParaRPr lang="zh-CN" altLang="en-US" sz="2400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5520" y="2063750"/>
            <a:ext cx="3261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实现的功能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43730" y="2063750"/>
            <a:ext cx="270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、未实现的功能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791450" y="2063750"/>
            <a:ext cx="242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、程序演示</a:t>
            </a:r>
            <a:endParaRPr lang="zh-CN" altLang="en-US"/>
          </a:p>
        </p:txBody>
      </p:sp>
      <p:pic>
        <p:nvPicPr>
          <p:cNvPr id="17" name="图片 16" descr="03255b951bb0ee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790190"/>
            <a:ext cx="2741930" cy="1673225"/>
          </a:xfrm>
          <a:prstGeom prst="rect">
            <a:avLst/>
          </a:prstGeom>
        </p:spPr>
      </p:pic>
      <p:pic>
        <p:nvPicPr>
          <p:cNvPr id="18" name="图片 17" descr="af9c60e9c2c3852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730" y="2785745"/>
            <a:ext cx="2512060" cy="1677670"/>
          </a:xfrm>
          <a:prstGeom prst="rect">
            <a:avLst/>
          </a:prstGeom>
        </p:spPr>
      </p:pic>
      <p:pic>
        <p:nvPicPr>
          <p:cNvPr id="20" name="图片 19" descr="ba6c01d1071b4d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450" y="2790190"/>
            <a:ext cx="1673860" cy="16738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191315" y="-378655"/>
            <a:ext cx="5257800" cy="1353505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、实现的功能</a:t>
            </a:r>
            <a:endParaRPr lang="zh-CN" altLang="en-US"/>
          </a:p>
        </p:txBody>
      </p:sp>
      <p:pic>
        <p:nvPicPr>
          <p:cNvPr id="6" name="图片 5" descr="03BTR981@NAT5KQOE_KAO`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680" y="356870"/>
            <a:ext cx="2886075" cy="6143625"/>
          </a:xfrm>
          <a:prstGeom prst="rect">
            <a:avLst/>
          </a:prstGeom>
        </p:spPr>
      </p:pic>
      <p:pic>
        <p:nvPicPr>
          <p:cNvPr id="2" name="图片 1" descr="Cache_-3cf9ad512498fdbd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" y="975360"/>
            <a:ext cx="6052820" cy="5661660"/>
          </a:xfrm>
          <a:prstGeom prst="rect">
            <a:avLst/>
          </a:prstGeom>
        </p:spPr>
      </p:pic>
      <p:pic>
        <p:nvPicPr>
          <p:cNvPr id="3" name="图片 2" descr="2O)089{GM5%ZBGD]SNB8`3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575" y="1790700"/>
            <a:ext cx="2254250" cy="757555"/>
          </a:xfrm>
          <a:prstGeom prst="rect">
            <a:avLst/>
          </a:prstGeom>
        </p:spPr>
      </p:pic>
      <p:pic>
        <p:nvPicPr>
          <p:cNvPr id="5" name="图片 4" descr="3ddaa2edaa099a5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5450" y="1450340"/>
            <a:ext cx="454660" cy="340360"/>
          </a:xfrm>
          <a:prstGeom prst="rect">
            <a:avLst/>
          </a:prstGeom>
        </p:spPr>
      </p:pic>
      <p:pic>
        <p:nvPicPr>
          <p:cNvPr id="7" name="图片 6" descr="3ddaa2edaa099a5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165" y="4140200"/>
            <a:ext cx="454660" cy="340360"/>
          </a:xfrm>
          <a:prstGeom prst="rect">
            <a:avLst/>
          </a:prstGeom>
        </p:spPr>
      </p:pic>
      <p:pic>
        <p:nvPicPr>
          <p:cNvPr id="8" name="图片 7" descr="3ddaa2edaa099a5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430" y="5361940"/>
            <a:ext cx="440690" cy="330835"/>
          </a:xfrm>
          <a:prstGeom prst="rect">
            <a:avLst/>
          </a:prstGeom>
        </p:spPr>
      </p:pic>
      <p:pic>
        <p:nvPicPr>
          <p:cNvPr id="9" name="图片 8" descr="3ddaa2edaa099a5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890" y="3453130"/>
            <a:ext cx="454660" cy="340360"/>
          </a:xfrm>
          <a:prstGeom prst="rect">
            <a:avLst/>
          </a:prstGeom>
        </p:spPr>
      </p:pic>
      <p:pic>
        <p:nvPicPr>
          <p:cNvPr id="10" name="图片 9" descr="3ddaa2edaa099a5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575" y="4024630"/>
            <a:ext cx="454660" cy="340360"/>
          </a:xfrm>
          <a:prstGeom prst="rect">
            <a:avLst/>
          </a:prstGeom>
        </p:spPr>
      </p:pic>
      <p:pic>
        <p:nvPicPr>
          <p:cNvPr id="12" name="图片 11" descr="3ddaa2edaa099a5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915" y="4786630"/>
            <a:ext cx="454660" cy="340360"/>
          </a:xfrm>
          <a:prstGeom prst="rect">
            <a:avLst/>
          </a:prstGeom>
        </p:spPr>
      </p:pic>
      <p:pic>
        <p:nvPicPr>
          <p:cNvPr id="16" name="图片 15" descr="3ddaa2edaa099a5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535" y="3636010"/>
            <a:ext cx="454660" cy="340360"/>
          </a:xfrm>
          <a:prstGeom prst="rect">
            <a:avLst/>
          </a:prstGeom>
        </p:spPr>
      </p:pic>
      <p:pic>
        <p:nvPicPr>
          <p:cNvPr id="17" name="图片 16" descr="3ddaa2edaa099a5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900" y="2744470"/>
            <a:ext cx="454660" cy="340360"/>
          </a:xfrm>
          <a:prstGeom prst="rect">
            <a:avLst/>
          </a:prstGeom>
        </p:spPr>
      </p:pic>
      <p:pic>
        <p:nvPicPr>
          <p:cNvPr id="19" name="图片 18" descr="3ddaa2edaa099a5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575" y="2171700"/>
            <a:ext cx="454660" cy="340360"/>
          </a:xfrm>
          <a:prstGeom prst="rect">
            <a:avLst/>
          </a:prstGeom>
        </p:spPr>
      </p:pic>
      <p:pic>
        <p:nvPicPr>
          <p:cNvPr id="20" name="图片 19" descr="2O)089{GM5%ZBGD]SNB8`3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235" y="2241550"/>
            <a:ext cx="939800" cy="629920"/>
          </a:xfrm>
          <a:prstGeom prst="rect">
            <a:avLst/>
          </a:prstGeom>
        </p:spPr>
      </p:pic>
      <p:pic>
        <p:nvPicPr>
          <p:cNvPr id="21" name="图片 20" descr="2O)089{GM5%ZBGD]SNB8`3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820000">
            <a:off x="835025" y="4679950"/>
            <a:ext cx="1807845" cy="212090"/>
          </a:xfrm>
          <a:prstGeom prst="rect">
            <a:avLst/>
          </a:prstGeom>
        </p:spPr>
      </p:pic>
      <p:pic>
        <p:nvPicPr>
          <p:cNvPr id="22" name="图片 21" descr="2O)089{GM5%ZBGD]SNB8`3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535" y="5650230"/>
            <a:ext cx="1590040" cy="624205"/>
          </a:xfrm>
          <a:prstGeom prst="rect">
            <a:avLst/>
          </a:prstGeom>
        </p:spPr>
      </p:pic>
      <p:pic>
        <p:nvPicPr>
          <p:cNvPr id="23" name="图片 22" descr="X))F`YK030PN(P4O{~M`02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060000">
            <a:off x="2433955" y="5403215"/>
            <a:ext cx="165100" cy="123825"/>
          </a:xfrm>
          <a:prstGeom prst="rect">
            <a:avLst/>
          </a:prstGeom>
        </p:spPr>
      </p:pic>
      <p:pic>
        <p:nvPicPr>
          <p:cNvPr id="4" name="图片 3" descr="3ddaa2edaa099a5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890" y="3580130"/>
            <a:ext cx="454660" cy="3403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297815" y="374015"/>
            <a:ext cx="10852150" cy="648335"/>
          </a:xfrm>
        </p:spPr>
        <p:txBody>
          <a:bodyPr>
            <a:noAutofit/>
          </a:bodyPr>
          <a:lstStyle/>
          <a:p>
            <a:r>
              <a:rPr lang="en-US" altLang="zh-CN" sz="4000" b="1"/>
              <a:t>2</a:t>
            </a:r>
            <a:r>
              <a:rPr lang="zh-CN" altLang="en-US" sz="4000" b="1"/>
              <a:t>、未实现的功能</a:t>
            </a:r>
            <a:endParaRPr lang="zh-CN" altLang="en-US" sz="4000" b="1"/>
          </a:p>
        </p:txBody>
      </p:sp>
      <p:sp>
        <p:nvSpPr>
          <p:cNvPr id="2" name="文本框 1"/>
          <p:cNvSpPr txBox="1"/>
          <p:nvPr/>
        </p:nvSpPr>
        <p:spPr>
          <a:xfrm>
            <a:off x="824865" y="1567815"/>
            <a:ext cx="55835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设定绝对时间时锁定界面</a:t>
            </a:r>
            <a:endParaRPr lang="zh-CN" altLang="en-US" sz="2800"/>
          </a:p>
          <a:p>
            <a:r>
              <a:rPr lang="zh-CN" altLang="en-US" sz="2800"/>
              <a:t>设定相对时间时获取亮屏闭屏时间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87020" y="1378585"/>
            <a:ext cx="5664835" cy="3396615"/>
          </a:xfrm>
        </p:spPr>
        <p:txBody>
          <a:bodyPr>
            <a:normAutofit/>
          </a:bodyPr>
          <a:lstStyle/>
          <a:p>
            <a:r>
              <a:rPr sz="2400"/>
              <a:t>客户端基本数据的传输</a:t>
            </a:r>
            <a:endParaRPr sz="2400"/>
          </a:p>
          <a:p>
            <a:endParaRPr sz="2400"/>
          </a:p>
          <a:p>
            <a:r>
              <a:rPr sz="2400"/>
              <a:t>账号登陆或者创建账号</a:t>
            </a:r>
            <a:endParaRPr sz="2400"/>
          </a:p>
          <a:p>
            <a:endParaRPr sz="2400"/>
          </a:p>
          <a:p>
            <a:r>
              <a:rPr sz="2400"/>
              <a:t>Android 服务（Service）</a:t>
            </a:r>
            <a:endParaRPr sz="2400"/>
          </a:p>
          <a:p>
            <a:endParaRPr sz="2400"/>
          </a:p>
          <a:p>
            <a:endParaRPr sz="2400"/>
          </a:p>
          <a:p>
            <a:endParaRPr sz="240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-622300" y="163830"/>
            <a:ext cx="5213985" cy="794385"/>
          </a:xfrm>
        </p:spPr>
        <p:txBody>
          <a:bodyPr>
            <a:noAutofit/>
          </a:bodyPr>
          <a:lstStyle/>
          <a:p>
            <a:r>
              <a:rPr lang="en-US" altLang="zh-CN" sz="4000"/>
              <a:t>3</a:t>
            </a:r>
            <a:r>
              <a:rPr sz="4000"/>
              <a:t>、</a:t>
            </a:r>
            <a:r>
              <a:rPr lang="zh-CN" altLang="en-US" sz="4000"/>
              <a:t>程序演示</a:t>
            </a:r>
            <a:endParaRPr lang="zh-CN" altLang="en-US" sz="400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4340225" y="1861820"/>
            <a:ext cx="5907405" cy="1593215"/>
          </a:xfrm>
        </p:spPr>
        <p:txBody>
          <a:bodyPr/>
          <a:lstStyle/>
          <a:p>
            <a:r>
              <a:rPr lang="zh-CN" altLang="en-US" sz="6000"/>
              <a:t>谢谢观看</a:t>
            </a:r>
            <a:endParaRPr lang="zh-CN" altLang="en-US" sz="6000"/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5447030" y="3201035"/>
            <a:ext cx="5032375" cy="799465"/>
          </a:xfrm>
        </p:spPr>
        <p:txBody>
          <a:bodyPr/>
          <a:p>
            <a:pPr marL="0" indent="0">
              <a:buNone/>
            </a:pPr>
            <a:r>
              <a:rPr lang="en-US" altLang="zh-CN" sz="3200"/>
              <a:t>over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0892"/>
</p:tagLst>
</file>

<file path=ppt/tags/tag71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089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530_1"/>
  <p:tag name="KSO_WM_TEMPLATE_CATEGORY" val="custom"/>
  <p:tag name="KSO_WM_TEMPLATE_INDEX" val="20180892"/>
  <p:tag name="KSO_WM_TEMPLATE_SUBCATEGORY" val="0"/>
  <p:tag name="KSO_WM_TEMPLATE_THUMBS_INDEX" val="1、4、6、12、13、16、21、27、29、31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892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ID" val="custom20180892_1*a*1"/>
  <p:tag name="KSO_WM_UNIT_PRESET_TEXT" val="时钟简约创意商务汇报总结计划通用"/>
  <p:tag name="KSO_WM_UNIT_NOCLEAR" val="0"/>
  <p:tag name="KSO_WM_UNIT_DIAGRAM_ISNUMVISUAL" val="0"/>
  <p:tag name="KSO_WM_UNIT_DIAGRAM_ISREFERUNIT" val="0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892"/>
  <p:tag name="KSO_WM_UNIT_TYPE" val="b"/>
  <p:tag name="KSO_WM_UNIT_INDEX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ID" val="custom20180892_1*b*1"/>
  <p:tag name="KSO_WM_UNIT_PRESET_TEXT" val="Lorem ipsum dolor sit amet, consectetur adipisicing elit."/>
  <p:tag name="KSO_WM_UNIT_NOCLEAR" val="0"/>
  <p:tag name="KSO_WM_UNIT_DIAGRAM_ISNUMVISUAL" val="0"/>
  <p:tag name="KSO_WM_UNIT_DIAGRAM_ISREFERUNIT" val="0"/>
</p:tagLst>
</file>

<file path=ppt/tags/tag78.xml><?xml version="1.0" encoding="utf-8"?>
<p:tagLst xmlns:p="http://schemas.openxmlformats.org/presentationml/2006/main">
  <p:tag name="KSO_WM_TEMPLATE_THUMBS_INDEX" val="1、4、6、12、13、16、21、27、29、31"/>
  <p:tag name="KSO_WM_SLIDE_ID" val="custom20180892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0892"/>
  <p:tag name="KSO_WM_SLIDE_LAYOUT" val="a_b"/>
  <p:tag name="KSO_WM_SLIDE_LAYOUT_CNT" val="1_1"/>
  <p:tag name="KSO_WM_COMBINE_RELATE_SLIDE_ID" val="background20177530_1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79.xml><?xml version="1.0" encoding="utf-8"?>
<p:tagLst xmlns:p="http://schemas.openxmlformats.org/presentationml/2006/main">
  <p:tag name="KSO_WM_UNIT_ISCONTENTSTITLE" val="0"/>
  <p:tag name="KSO_WM_UNIT_PRESET_TEXT" val="行政部业绩汇报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01325_1*a*1"/>
  <p:tag name="KSO_WM_TEMPLATE_CATEGORY" val="diagram"/>
  <p:tag name="KSO_WM_TEMPLATE_INDEX" val="2020132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diagram"/>
  <p:tag name="KSO_WM_TEMPLATE_INDEX" val="20201325"/>
  <p:tag name="KSO_WM_SLIDE_ID" val="diagram20201325_1"/>
  <p:tag name="KSO_WM_TEMPLATE_SUBCATEGORY" val="0"/>
  <p:tag name="KSO_WM_SLIDE_TYPE" val="text"/>
  <p:tag name="KSO_WM_SLIDE_SUBTYPE" val="diag"/>
  <p:tag name="KSO_WM_SLIDE_ITEM_CNT" val="3"/>
  <p:tag name="KSO_WM_SLIDE_INDEX" val="1"/>
  <p:tag name="KSO_WM_SLIDE_SIZE" val="817.69*298.5"/>
  <p:tag name="KSO_WM_SLIDE_POSITION" val="71.06*177.556"/>
  <p:tag name="KSO_WM_DIAGRAM_GROUP_CODE" val="l1-1"/>
  <p:tag name="KSO_WM_SLIDE_DIAGTYPE" val="l"/>
  <p:tag name="KSO_WM_TAG_VERSION" val="1.0"/>
  <p:tag name="KSO_WM_SLIDE_LAYOUT" val="a_b_l"/>
  <p:tag name="KSO_WM_SLIDE_LAYOUT_CNT" val="1_1_1"/>
</p:tagLst>
</file>

<file path=ppt/tags/tag81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2.xml><?xml version="1.0" encoding="utf-8"?>
<p:tagLst xmlns:p="http://schemas.openxmlformats.org/presentationml/2006/main">
  <p:tag name="KSO_WM_SLIDE_ID" val="custom20187308_5"/>
  <p:tag name="KSO_WM_TEMPLATE_SUBCATEGORY" val="19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5"/>
  <p:tag name="KSO_WM_SLIDE_SIZE" val="855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d_f"/>
  <p:tag name="KSO_WM_SLIDE_LAYOUT_CNT" val="1_1_1"/>
</p:tagLst>
</file>

<file path=ppt/tags/tag83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4.xml><?xml version="1.0" encoding="utf-8"?>
<p:tagLst xmlns:p="http://schemas.openxmlformats.org/presentationml/2006/main">
  <p:tag name="KSO_WM_SLIDE_ID" val="custom20187308_5"/>
  <p:tag name="KSO_WM_TEMPLATE_SUBCATEGORY" val="19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5"/>
  <p:tag name="KSO_WM_SLIDE_SIZE" val="855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d_f"/>
  <p:tag name="KSO_WM_SLIDE_LAYOUT_CNT" val="1_1_1"/>
</p:tagLst>
</file>

<file path=ppt/tags/tag85.xml><?xml version="1.0" encoding="utf-8"?>
<p:tagLst xmlns:p="http://schemas.openxmlformats.org/presentationml/2006/main">
  <p:tag name="KSO_WM_UNIT_NOCLEAR" val="0"/>
  <p:tag name="KSO_WM_UNIT_VALUE" val="19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5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86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7.xml><?xml version="1.0" encoding="utf-8"?>
<p:tagLst xmlns:p="http://schemas.openxmlformats.org/presentationml/2006/main">
  <p:tag name="KSO_WM_SLIDE_ID" val="custom20187308_5"/>
  <p:tag name="KSO_WM_TEMPLATE_SUBCATEGORY" val="19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5"/>
  <p:tag name="KSO_WM_SLIDE_SIZE" val="855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d_f"/>
  <p:tag name="KSO_WM_SLIDE_LAYOUT_CNT" val="1_1_1"/>
</p:tagLst>
</file>

<file path=ppt/tags/tag88.xml><?xml version="1.0" encoding="utf-8"?>
<p:tagLst xmlns:p="http://schemas.openxmlformats.org/presentationml/2006/main">
  <p:tag name="KSO_WM_UNIT_ISCONTENTS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谢谢观看"/>
</p:tagLst>
</file>

<file path=ppt/tags/tag89.xml><?xml version="1.0" encoding="utf-8"?>
<p:tagLst xmlns:p="http://schemas.openxmlformats.org/presentationml/2006/main">
  <p:tag name="KSO_WM_SLIDE_ID" val="custom20187308_15"/>
  <p:tag name="KSO_WM_TEMPLATE_SUBCATEGORY" val="1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自定义 49">
      <a:dk1>
        <a:srgbClr val="4D4D4D"/>
      </a:dk1>
      <a:lt1>
        <a:srgbClr val="C00000"/>
      </a:lt1>
      <a:dk2>
        <a:srgbClr val="44546A"/>
      </a:dk2>
      <a:lt2>
        <a:srgbClr val="D7DBDC"/>
      </a:lt2>
      <a:accent1>
        <a:srgbClr val="BCC2C4"/>
      </a:accent1>
      <a:accent2>
        <a:srgbClr val="C00000"/>
      </a:accent2>
      <a:accent3>
        <a:srgbClr val="4D4D4D"/>
      </a:accent3>
      <a:accent4>
        <a:srgbClr val="000000"/>
      </a:accent4>
      <a:accent5>
        <a:srgbClr val="D7DBDC"/>
      </a:accent5>
      <a:accent6>
        <a:srgbClr val="D7DBDC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WPS 演示</Application>
  <PresentationFormat>宽屏</PresentationFormat>
  <Paragraphs>35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华文琥珀</vt:lpstr>
      <vt:lpstr>Calibri</vt:lpstr>
      <vt:lpstr>黑体</vt:lpstr>
      <vt:lpstr>Arial Unicode MS</vt:lpstr>
      <vt:lpstr>1_Office 主题</vt:lpstr>
      <vt:lpstr>FOCUS 期末答辩</vt:lpstr>
      <vt:lpstr>PowerPoint 演示文稿</vt:lpstr>
      <vt:lpstr>1、实现的功能</vt:lpstr>
      <vt:lpstr>2、未实现的功能</vt:lpstr>
      <vt:lpstr>3、程序演示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昵称</cp:lastModifiedBy>
  <cp:revision>33</cp:revision>
  <dcterms:created xsi:type="dcterms:W3CDTF">2019-06-19T02:08:00Z</dcterms:created>
  <dcterms:modified xsi:type="dcterms:W3CDTF">2019-12-27T12:35:24Z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