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301e4ace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301e4ace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301e4ace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301e4ace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301e4ace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301e4ace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301e4ace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301e4ace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301e4ace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301e4ace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301e4ace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301e4ace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301e4ace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301e4ace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301e4ace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301e4ace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301e4ace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301e4ace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Fridgify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Recipe Recommender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28162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Personalized Recipe Solution to Reduce Food Waste and Simplify Meal Planning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6508325" y="4501825"/>
            <a:ext cx="244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Jingbo Wang, ChengKai Yang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931025" y="4116925"/>
            <a:ext cx="1599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JK Team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7650" y="2149050"/>
            <a:ext cx="7688700" cy="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You!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Description</a:t>
            </a:r>
            <a:endParaRPr sz="2400"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Objective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 users make the best use of available ingredients and reduce food waste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personalized recipe recommendations to simplify meal planning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 Users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Busy individuals: want to quickly find recipes based on available ingredients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Culinary enthusiasts who want to explore new recipes without having to shop too much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People with dietary restrictions: need to filter recipes based on dietary preferences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Core Functions</a:t>
            </a:r>
            <a:endParaRPr sz="2400"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Ingredient input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Users input the ingredients in the refrigerator.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Personalized Recommendations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Support personalized recommendations for taste, dietary preferences and health needs.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Offline Cache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Browsed recipes and user data are cached locally and can be viewed even when offline.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Step-by-step cooking instructions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Each recipe provides detailed steps and instructions.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notifications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New recipe recommendations or seasonal ingredient alerts (optional)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Usage Analytics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Track user preferences and optimize recommendations with Firebase Analytics (optional).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Technical Architecture</a:t>
            </a:r>
            <a:endParaRPr sz="2400"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Building Dynamic UI (Recommendation Interface, Recipe Details, Ingredient Input) with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Jetpack Compose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Firebase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Authentication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Firebase Authentication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user login and authentication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Room database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offline storage of user preferences, ingredients, and cached recipes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Spoonacular API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access to recipe data, with support for ingredient matching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Firebase Analytics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Records and analyzes user behavior.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Notifications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Firebase Cloud Messaging notifies users of newly recommended recipes.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Preliminary UI Design</a:t>
            </a:r>
            <a:endParaRPr sz="2400"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55625" y="2099650"/>
            <a:ext cx="4353000" cy="29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Ingredient input screen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user inputs existing ingredients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 page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shows recommended recipes based on ingredients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Recipe details page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detailed cooking steps and nutritional information.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Preferences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Allows user to set dietary preferences, taboos, etc.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-9529" l="-3444" r="0" t="0"/>
          <a:stretch/>
        </p:blipFill>
        <p:spPr>
          <a:xfrm>
            <a:off x="4942737" y="0"/>
            <a:ext cx="420126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Offline functionality and data caching</a:t>
            </a:r>
            <a:endParaRPr sz="2300"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Offline Mode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the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Room database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cache the recipes viewed and the ingredients entered by the user.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offline, users can still browse recent recommendations and recipes.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synchronization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Automatically synchronizes with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WorkManager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keep data up-to-date when the network is restored.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Multi-device data synchronization using Firebase Firestore (optional)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Expanded Functionality (optional)</a:t>
            </a:r>
            <a:endParaRPr sz="2300"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Expansions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Meal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Planner &amp; Shopping List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Meal planning and shopping lists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Generate weekly meal plans and automatically generate shopping lists.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Voice Command Support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Use your voice to search and navigate during the cooking process.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Ingredient expiration reminders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Track ingredient expiration dates to minimize food waste.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Integration with Health app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Synchronize nutritional information to the Health app to help users manage calories and nutritional intake.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Costs and Alternatives to Using the Spoonacular 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Spoonacular API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free version provides 150 requests per day, but has limited functionality.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Paid version provides richer data and higher request limits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Edamam API, TheMealDB, Recipe Puppy, etc. There are also different free and paid options.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Objectives and Conclusions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Objective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 an intuitive and feature-rich smart recipe recommendation app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a personalized cooking experience to help users reduce food waste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Smart Recipe Recommender will help users find the right recipes based on available ingredients, improving cooking efficiency and enjoyment.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features can be added in the future to make the app even smarter and more comprehensive.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