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5f361a3f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5f361a3f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5f361a3f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5f361a3f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301e4ace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301e4ac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301e4ace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301e4ace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301e4ace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301e4ace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301e4ace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301e4ace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5f361a3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5f361a3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5f361a3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5f361a3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5f361a3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5f361a3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01e4ace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301e4ace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5f361a3f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5f361a3f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Fridgify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Recipe Recommender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816200"/>
            <a:ext cx="81249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Personalized Recipe Solution to Reduce Food Waste and Simplify Meal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 - Sprint 1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508325" y="4501825"/>
            <a:ext cx="24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Jingbo Wang, ChengKai Yang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931025" y="4116925"/>
            <a:ext cx="159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JK Team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teammates accomplished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Jingbo Wang: 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UI design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API research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Device Sensors research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Chengkai Yang: 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UI design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API research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Database Schema design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7650" y="2149050"/>
            <a:ext cx="76887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update – tech stack</a:t>
            </a:r>
            <a:endParaRPr sz="24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list of APIs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device sensors that will be used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external libraries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284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Spoonacular API :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fetch recipe data based on the user's inputted ingredients and preferences.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ML Kit: 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Scans Barcode to fetch each ingredient details.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Authentication: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secure and easy way for users to create accounts and log in.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Analytics: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track user behavior, preferences, and interactions, allowing for improved recommendations.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144450" y="583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list of APIs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device sensors that will be used</a:t>
            </a:r>
            <a:endParaRPr sz="24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262950"/>
            <a:ext cx="7688700" cy="3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scanning barcodes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Gyroscope and Accelerometer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Determines whether the user is keeping the device stable during the scanning process.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 Light Sensor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Detects the light intensity of the surroundings.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Proximity Sensor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scanning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barcodes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are too far away or incorrectly detected.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Flashlight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Automatically turns on the device's flash when ambient light is low to improve the accuracy of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barcode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scanning.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44450" y="583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96950" y="1253875"/>
            <a:ext cx="88257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Users Table (Stores user information for personalization and login purposes.)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Key, Auto Increment)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Unique)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Unique)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Hashed)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preferences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JSON: stores dietary preferences and restrictions)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created_at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(Timestamp)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Ingredients Table (Stores ingredients entered by the user.)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ingredient_id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Key, Auto Increment)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(Foreign Key -&gt; Users.user_id)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ingredient_name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quantity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e.g., "2 cups", "500g")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expiration_date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(Date, nullable for non-expiring items)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added_at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(Timestamp)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44450" y="1253875"/>
            <a:ext cx="87957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en"/>
              <a:t>Recipes Table (Stores recipes fetched from the API or created by users.)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recipe_id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Key, Auto Increment)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recipe_name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instructions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JSON or Markdown format)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prep_time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(Integer, in minutes)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cook_time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(Integer, in minutes)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calories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(Integer, nullable)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nutrition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JSON: stores macronutrient data)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is_favorite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(Boolean, for user bookmarking)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en"/>
              <a:t>Recipe Ingredients Table (Stores the many-to-many relationship between recipes and ingredients.)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cache_id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Key, Auto Increment)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(Foreign Key -&gt; Users.user_id)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cached_data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JSON: stores recipes and user interactions)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cached_at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(Timestamp)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144450" y="583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66950" y="516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66950" y="1051350"/>
            <a:ext cx="5548200" cy="3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5"/>
            </a:pPr>
            <a:r>
              <a:rPr lang="en"/>
              <a:t>Offline Cache Table (Caches recipes and user actions for offline functionality.)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cache_id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Key, Auto Increment)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(Foreign Key -&gt; Users.user_id)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cached_data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JSON: stores recipes and user interactions)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cached_at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(Timestamp)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5"/>
            </a:pPr>
            <a:r>
              <a:rPr lang="en"/>
              <a:t>Analytics Table (Tracks user activity for Firebase Analytics integration.)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Columns: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Key, Auto Increment)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user_id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(Foreign Key -&gt; Users.user_id)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event_type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e.g., "recipe_viewed", "ingredient_added")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event_data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(Text, JSON: details about the event)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event_time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(Timestamp)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5662950" y="1051350"/>
            <a:ext cx="34020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/>
              <a:t>Relationship Diagram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Users</a:t>
            </a:r>
            <a:r>
              <a:rPr lang="en"/>
              <a:t> → </a:t>
            </a:r>
            <a:r>
              <a:rPr i="1" lang="en"/>
              <a:t>1-to-many</a:t>
            </a:r>
            <a:r>
              <a:rPr lang="en"/>
              <a:t> → </a:t>
            </a:r>
            <a:r>
              <a:rPr b="1" lang="en"/>
              <a:t>Ingredients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Users</a:t>
            </a:r>
            <a:r>
              <a:rPr lang="en"/>
              <a:t> → </a:t>
            </a:r>
            <a:r>
              <a:rPr i="1" lang="en"/>
              <a:t>1-to-many</a:t>
            </a:r>
            <a:r>
              <a:rPr lang="en"/>
              <a:t> → </a:t>
            </a:r>
            <a:r>
              <a:rPr b="1" lang="en"/>
              <a:t>Recipes</a:t>
            </a:r>
            <a:br>
              <a:rPr b="1" lang="en"/>
            </a:br>
            <a:r>
              <a:rPr b="1" lang="en"/>
              <a:t>Recipes</a:t>
            </a:r>
            <a:r>
              <a:rPr lang="en"/>
              <a:t> → </a:t>
            </a:r>
            <a:r>
              <a:rPr i="1" lang="en"/>
              <a:t>many-to-many</a:t>
            </a:r>
            <a:r>
              <a:rPr lang="en"/>
              <a:t> → </a:t>
            </a:r>
            <a:r>
              <a:rPr b="1" lang="en"/>
              <a:t>Ingredients</a:t>
            </a:r>
            <a:r>
              <a:rPr lang="en"/>
              <a:t> through </a:t>
            </a:r>
            <a:r>
              <a:rPr b="1" lang="en"/>
              <a:t>Recipe Ingredients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Users</a:t>
            </a:r>
            <a:r>
              <a:rPr lang="en"/>
              <a:t> → </a:t>
            </a:r>
            <a:r>
              <a:rPr i="1" lang="en"/>
              <a:t>1-to-many</a:t>
            </a:r>
            <a:r>
              <a:rPr lang="en"/>
              <a:t> → </a:t>
            </a:r>
            <a:r>
              <a:rPr b="1" lang="en"/>
              <a:t>Offline Cache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Users</a:t>
            </a:r>
            <a:r>
              <a:rPr lang="en"/>
              <a:t> → </a:t>
            </a:r>
            <a:r>
              <a:rPr i="1" lang="en"/>
              <a:t>1-to-many</a:t>
            </a:r>
            <a:r>
              <a:rPr lang="en"/>
              <a:t> → </a:t>
            </a:r>
            <a:r>
              <a:rPr b="1" lang="en"/>
              <a:t>Analytics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Preliminary UI Design</a:t>
            </a:r>
            <a:endParaRPr sz="2400"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55625" y="2099650"/>
            <a:ext cx="52170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Ingredient input screen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 inputs existing ingredients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 page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shows recommended recipes based on ingredients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Recipe details page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detailed cooking steps and nutritional information.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Preferences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Allows user to set dietary preferences, taboos, etc.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274" y="601950"/>
            <a:ext cx="2209276" cy="436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5" y="15300"/>
            <a:ext cx="5397601" cy="511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276" y="15300"/>
            <a:ext cx="3298623" cy="329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