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C04-E37C-490B-B448-C17FE1834B5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1A5A-F527-4818-94C8-D67649D3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5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C04-E37C-490B-B448-C17FE1834B5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1A5A-F527-4818-94C8-D67649D3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C04-E37C-490B-B448-C17FE1834B5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1A5A-F527-4818-94C8-D67649D3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7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C04-E37C-490B-B448-C17FE1834B5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1A5A-F527-4818-94C8-D67649D3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3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C04-E37C-490B-B448-C17FE1834B5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1A5A-F527-4818-94C8-D67649D3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6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C04-E37C-490B-B448-C17FE1834B5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1A5A-F527-4818-94C8-D67649D3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3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C04-E37C-490B-B448-C17FE1834B5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1A5A-F527-4818-94C8-D67649D3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C04-E37C-490B-B448-C17FE1834B5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1A5A-F527-4818-94C8-D67649D3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C04-E37C-490B-B448-C17FE1834B5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1A5A-F527-4818-94C8-D67649D3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C04-E37C-490B-B448-C17FE1834B5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1A5A-F527-4818-94C8-D67649D3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6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C04-E37C-490B-B448-C17FE1834B5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1A5A-F527-4818-94C8-D67649D3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5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AC04-E37C-490B-B448-C17FE1834B5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31A5A-F527-4818-94C8-D67649D3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Converting ER Diagrams to Relational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Basics!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3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Multivalued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Multivalued attributes require a separate relational schema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customer(</a:t>
            </a:r>
            <a:r>
              <a:rPr lang="en-US" u="sng" dirty="0" err="1" smtClean="0"/>
              <a:t>cust_id</a:t>
            </a:r>
            <a:r>
              <a:rPr lang="en-US" dirty="0" smtClean="0"/>
              <a:t>, name)</a:t>
            </a:r>
          </a:p>
          <a:p>
            <a:r>
              <a:rPr lang="en-US" dirty="0" err="1" smtClean="0"/>
              <a:t>cust_addrs</a:t>
            </a:r>
            <a:r>
              <a:rPr lang="en-US" dirty="0" smtClean="0"/>
              <a:t> (</a:t>
            </a:r>
            <a:r>
              <a:rPr lang="en-US" u="sng" dirty="0" err="1" smtClean="0"/>
              <a:t>cust_id</a:t>
            </a:r>
            <a:r>
              <a:rPr lang="en-US" dirty="0" smtClean="0"/>
              <a:t>, </a:t>
            </a:r>
            <a:r>
              <a:rPr lang="en-US" u="sng" dirty="0" smtClean="0"/>
              <a:t>street</a:t>
            </a:r>
            <a:r>
              <a:rPr lang="en-US" dirty="0" smtClean="0"/>
              <a:t>, </a:t>
            </a:r>
            <a:r>
              <a:rPr lang="en-US" u="sng" dirty="0" smtClean="0"/>
              <a:t>city</a:t>
            </a:r>
            <a:r>
              <a:rPr lang="en-US" dirty="0" smtClean="0"/>
              <a:t>, </a:t>
            </a:r>
            <a:r>
              <a:rPr lang="en-US" u="sng" dirty="0" smtClean="0"/>
              <a:t>state</a:t>
            </a:r>
            <a:r>
              <a:rPr lang="en-US" dirty="0" smtClean="0"/>
              <a:t>, </a:t>
            </a:r>
            <a:r>
              <a:rPr lang="en-US" u="sng" dirty="0" err="1" smtClean="0"/>
              <a:t>zipcode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18" y="2428315"/>
            <a:ext cx="51339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6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relational schema with same name E, and same attributes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…, a</a:t>
            </a:r>
            <a:r>
              <a:rPr lang="en-US" baseline="-25000" dirty="0" smtClean="0"/>
              <a:t>n</a:t>
            </a:r>
          </a:p>
          <a:p>
            <a:r>
              <a:rPr lang="en-US" dirty="0" smtClean="0"/>
              <a:t>Same key from ER -&gt; Relational Schema</a:t>
            </a:r>
          </a:p>
          <a:p>
            <a:r>
              <a:rPr lang="en-US" dirty="0" smtClean="0"/>
              <a:t>Ex.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location (</a:t>
            </a:r>
            <a:r>
              <a:rPr lang="en-US" u="sng" dirty="0" smtClean="0"/>
              <a:t>latitude</a:t>
            </a:r>
            <a:r>
              <a:rPr lang="en-US" dirty="0" smtClean="0"/>
              <a:t>, </a:t>
            </a:r>
            <a:r>
              <a:rPr lang="en-US" u="sng" dirty="0" smtClean="0"/>
              <a:t>longitude</a:t>
            </a:r>
            <a:r>
              <a:rPr lang="en-US" dirty="0" smtClean="0"/>
              <a:t>, description, </a:t>
            </a:r>
            <a:r>
              <a:rPr lang="en-US" dirty="0" err="1" smtClean="0"/>
              <a:t>last_visited</a:t>
            </a:r>
            <a:r>
              <a:rPr lang="en-US" dirty="0" smtClean="0"/>
              <a:t> 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00" y="3418074"/>
            <a:ext cx="5667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3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relational schema with same name E, and same attributes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…, a</a:t>
            </a:r>
            <a:r>
              <a:rPr lang="en-US" baseline="-25000" dirty="0" smtClean="0"/>
              <a:t>n</a:t>
            </a:r>
          </a:p>
          <a:p>
            <a:r>
              <a:rPr lang="en-US" dirty="0" smtClean="0"/>
              <a:t>Same key from ER -&gt; Relational Schema</a:t>
            </a:r>
          </a:p>
          <a:p>
            <a:r>
              <a:rPr lang="en-US" dirty="0" smtClean="0"/>
              <a:t>Ex.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customer(</a:t>
            </a:r>
            <a:r>
              <a:rPr lang="en-US" u="sng" dirty="0" err="1" smtClean="0"/>
              <a:t>cust_id</a:t>
            </a:r>
            <a:r>
              <a:rPr lang="en-US" dirty="0" smtClean="0"/>
              <a:t>, name, </a:t>
            </a:r>
            <a:r>
              <a:rPr lang="en-US" dirty="0" err="1" smtClean="0"/>
              <a:t>street_address</a:t>
            </a:r>
            <a:r>
              <a:rPr lang="en-US" dirty="0" smtClean="0"/>
              <a:t>, city ) </a:t>
            </a:r>
          </a:p>
          <a:p>
            <a:r>
              <a:rPr lang="en-US" dirty="0" smtClean="0"/>
              <a:t>loan (</a:t>
            </a:r>
            <a:r>
              <a:rPr lang="en-US" u="sng" dirty="0" err="1" smtClean="0"/>
              <a:t>loan_id</a:t>
            </a:r>
            <a:r>
              <a:rPr lang="en-US" dirty="0" smtClean="0"/>
              <a:t>, amount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3116075"/>
            <a:ext cx="81248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1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relationships: depends on the cardinality</a:t>
            </a:r>
          </a:p>
          <a:p>
            <a:r>
              <a:rPr lang="en-US" dirty="0" smtClean="0"/>
              <a:t>If many to many: union of participating entity’s key becomes the primary key of the relation</a:t>
            </a:r>
          </a:p>
          <a:p>
            <a:r>
              <a:rPr lang="en-US" dirty="0" smtClean="0"/>
              <a:t>If one to one: either key is acceptable to be the primary key</a:t>
            </a:r>
          </a:p>
          <a:p>
            <a:r>
              <a:rPr lang="en-US" dirty="0" smtClean="0"/>
              <a:t>If many to one or one to many: key of the “many” side is primary key for the resulting 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6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relationships: depends on the cardinality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many to many: borrower(</a:t>
            </a:r>
            <a:r>
              <a:rPr lang="en-US" u="sng" dirty="0" err="1" smtClean="0"/>
              <a:t>cust_id</a:t>
            </a:r>
            <a:r>
              <a:rPr lang="en-US" dirty="0" smtClean="0"/>
              <a:t>, </a:t>
            </a:r>
            <a:r>
              <a:rPr lang="en-US" u="sng" dirty="0" err="1" smtClean="0"/>
              <a:t>loan_id</a:t>
            </a:r>
            <a:r>
              <a:rPr lang="en-US" dirty="0" smtClean="0"/>
              <a:t>, </a:t>
            </a:r>
            <a:r>
              <a:rPr lang="en-US" dirty="0" err="1" smtClean="0"/>
              <a:t>access_date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430275"/>
            <a:ext cx="81248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9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9646"/>
          </a:xfrm>
        </p:spPr>
        <p:txBody>
          <a:bodyPr/>
          <a:lstStyle/>
          <a:p>
            <a:r>
              <a:rPr lang="en-US" dirty="0" smtClean="0"/>
              <a:t>Binary relationships: depends on the cardinality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many to many: borrower(</a:t>
            </a:r>
            <a:r>
              <a:rPr lang="en-US" u="sng" dirty="0" err="1" smtClean="0"/>
              <a:t>cust_id</a:t>
            </a:r>
            <a:r>
              <a:rPr lang="en-US" dirty="0" smtClean="0"/>
              <a:t>, </a:t>
            </a:r>
            <a:r>
              <a:rPr lang="en-US" u="sng" dirty="0" err="1" smtClean="0"/>
              <a:t>loan_id</a:t>
            </a:r>
            <a:r>
              <a:rPr lang="en-US" dirty="0" smtClean="0"/>
              <a:t>, </a:t>
            </a:r>
            <a:r>
              <a:rPr lang="en-US" dirty="0" err="1" smtClean="0"/>
              <a:t>access_date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one to many: borrower (</a:t>
            </a:r>
            <a:r>
              <a:rPr lang="en-US" dirty="0" err="1" smtClean="0"/>
              <a:t>cust_id</a:t>
            </a:r>
            <a:r>
              <a:rPr lang="en-US" dirty="0" smtClean="0"/>
              <a:t>, </a:t>
            </a:r>
            <a:r>
              <a:rPr lang="en-US" u="sng" dirty="0" err="1" smtClean="0"/>
              <a:t>loan_id</a:t>
            </a:r>
            <a:r>
              <a:rPr lang="en-US" dirty="0" smtClean="0"/>
              <a:t>, </a:t>
            </a:r>
            <a:r>
              <a:rPr lang="en-US" dirty="0" err="1" smtClean="0"/>
              <a:t>access_date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many to one: borrower (</a:t>
            </a:r>
            <a:r>
              <a:rPr lang="en-US" u="sng" dirty="0" err="1" smtClean="0"/>
              <a:t>cust_id</a:t>
            </a:r>
            <a:r>
              <a:rPr lang="en-US" dirty="0" smtClean="0"/>
              <a:t>, </a:t>
            </a:r>
            <a:r>
              <a:rPr lang="en-US" dirty="0" err="1" smtClean="0"/>
              <a:t>loan_id</a:t>
            </a:r>
            <a:r>
              <a:rPr lang="en-US" dirty="0" smtClean="0"/>
              <a:t>, </a:t>
            </a:r>
            <a:r>
              <a:rPr lang="en-US" dirty="0" err="1" smtClean="0"/>
              <a:t>access_date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430275"/>
            <a:ext cx="81248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0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Weak entities: depends on at least one strong entity</a:t>
            </a:r>
          </a:p>
          <a:p>
            <a:r>
              <a:rPr lang="en-US" dirty="0" smtClean="0"/>
              <a:t>Assuming Entity A owned by Entity B: A has a foreign key identifying entities in B.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account (</a:t>
            </a:r>
            <a:r>
              <a:rPr lang="en-US" u="sng" dirty="0" err="1" smtClean="0"/>
              <a:t>account_number</a:t>
            </a:r>
            <a:r>
              <a:rPr lang="en-US" dirty="0" smtClean="0"/>
              <a:t>, balance)</a:t>
            </a:r>
          </a:p>
          <a:p>
            <a:r>
              <a:rPr lang="en-US" dirty="0" smtClean="0"/>
              <a:t>check (</a:t>
            </a:r>
            <a:r>
              <a:rPr lang="en-US" u="sng" dirty="0" err="1" smtClean="0"/>
              <a:t>account_number</a:t>
            </a:r>
            <a:r>
              <a:rPr lang="en-US" dirty="0" smtClean="0"/>
              <a:t>, </a:t>
            </a:r>
            <a:r>
              <a:rPr lang="en-US" u="sng" dirty="0" err="1" smtClean="0"/>
              <a:t>check_number</a:t>
            </a:r>
            <a:r>
              <a:rPr lang="en-US" dirty="0" smtClean="0"/>
              <a:t>, </a:t>
            </a:r>
            <a:r>
              <a:rPr lang="en-US" dirty="0" err="1" smtClean="0"/>
              <a:t>check_date</a:t>
            </a:r>
            <a:r>
              <a:rPr lang="en-US" dirty="0" smtClean="0"/>
              <a:t>, recipient, amount, memo 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070785"/>
            <a:ext cx="84201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7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Weak entities: depends on at least one strong entity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student (</a:t>
            </a:r>
            <a:r>
              <a:rPr lang="en-US" u="sng" dirty="0" smtClean="0"/>
              <a:t>username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assignment (</a:t>
            </a:r>
            <a:r>
              <a:rPr lang="en-US" u="sng" dirty="0" err="1" smtClean="0"/>
              <a:t>shortname</a:t>
            </a:r>
            <a:r>
              <a:rPr lang="en-US" dirty="0" smtClean="0"/>
              <a:t>, </a:t>
            </a:r>
            <a:r>
              <a:rPr lang="en-US" dirty="0" err="1" smtClean="0"/>
              <a:t>due_date</a:t>
            </a:r>
            <a:r>
              <a:rPr lang="en-US" dirty="0" smtClean="0"/>
              <a:t>, 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submission (</a:t>
            </a:r>
            <a:r>
              <a:rPr lang="en-US" u="sng" dirty="0" smtClean="0"/>
              <a:t>username</a:t>
            </a:r>
            <a:r>
              <a:rPr lang="en-US" dirty="0" smtClean="0"/>
              <a:t>, </a:t>
            </a:r>
            <a:r>
              <a:rPr lang="en-US" u="sng" dirty="0" err="1" smtClean="0"/>
              <a:t>shortname</a:t>
            </a:r>
            <a:r>
              <a:rPr lang="en-US" dirty="0" smtClean="0"/>
              <a:t>, </a:t>
            </a:r>
            <a:r>
              <a:rPr lang="en-US" u="sng" dirty="0" smtClean="0"/>
              <a:t>version</a:t>
            </a:r>
            <a:r>
              <a:rPr lang="en-US" dirty="0" smtClean="0"/>
              <a:t>, </a:t>
            </a:r>
            <a:r>
              <a:rPr lang="en-US" dirty="0" err="1" smtClean="0"/>
              <a:t>submit_date</a:t>
            </a:r>
            <a:r>
              <a:rPr lang="en-US" dirty="0" smtClean="0"/>
              <a:t>, data)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03" y="2484063"/>
            <a:ext cx="85725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2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Each ER entity’s attribute maps to a separate attribute in relational schema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customer(</a:t>
            </a:r>
            <a:r>
              <a:rPr lang="en-US" u="sng" dirty="0" err="1" smtClean="0"/>
              <a:t>cust_id</a:t>
            </a:r>
            <a:r>
              <a:rPr lang="en-US" dirty="0" smtClean="0"/>
              <a:t>, name, street, city, state, </a:t>
            </a:r>
            <a:r>
              <a:rPr lang="en-US" dirty="0" err="1" smtClean="0"/>
              <a:t>zipcode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091" y="2686611"/>
            <a:ext cx="50673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354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Converting ER Diagrams to Relational Model</vt:lpstr>
      <vt:lpstr>Strong Entities</vt:lpstr>
      <vt:lpstr>Strong Entities</vt:lpstr>
      <vt:lpstr>Relationships</vt:lpstr>
      <vt:lpstr>Relationships</vt:lpstr>
      <vt:lpstr>Relationships</vt:lpstr>
      <vt:lpstr>Weak Entities</vt:lpstr>
      <vt:lpstr>Weak Entities</vt:lpstr>
      <vt:lpstr>Composite attributes</vt:lpstr>
      <vt:lpstr>Multivalued attributes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ER Diagrams to Relational Model</dc:title>
  <dc:creator>Jaiswal, Chetan</dc:creator>
  <cp:lastModifiedBy>Jaiswal, Chetan</cp:lastModifiedBy>
  <cp:revision>5</cp:revision>
  <dcterms:created xsi:type="dcterms:W3CDTF">2019-03-04T03:36:15Z</dcterms:created>
  <dcterms:modified xsi:type="dcterms:W3CDTF">2019-03-04T04:13:50Z</dcterms:modified>
</cp:coreProperties>
</file>